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1" r:id="rId2"/>
    <p:sldId id="303" r:id="rId3"/>
    <p:sldId id="305" r:id="rId4"/>
    <p:sldId id="309" r:id="rId5"/>
    <p:sldId id="374" r:id="rId6"/>
    <p:sldId id="377" r:id="rId7"/>
    <p:sldId id="378" r:id="rId8"/>
    <p:sldId id="380" r:id="rId9"/>
    <p:sldId id="386" r:id="rId10"/>
    <p:sldId id="379" r:id="rId11"/>
    <p:sldId id="382" r:id="rId12"/>
    <p:sldId id="383" r:id="rId13"/>
    <p:sldId id="384" r:id="rId14"/>
    <p:sldId id="381" r:id="rId15"/>
    <p:sldId id="385" r:id="rId16"/>
    <p:sldId id="387" r:id="rId17"/>
    <p:sldId id="306" r:id="rId18"/>
    <p:sldId id="388" r:id="rId19"/>
    <p:sldId id="390" r:id="rId20"/>
    <p:sldId id="391" r:id="rId21"/>
    <p:sldId id="389" r:id="rId22"/>
    <p:sldId id="307" r:id="rId23"/>
    <p:sldId id="392" r:id="rId24"/>
    <p:sldId id="393" r:id="rId25"/>
    <p:sldId id="394" r:id="rId26"/>
    <p:sldId id="304" r:id="rId27"/>
  </p:sldIdLst>
  <p:sldSz cx="9144000" cy="5143500" type="screen16x9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7A800"/>
    <a:srgbClr val="B1063A"/>
    <a:srgbClr val="DCDCDC"/>
    <a:srgbClr val="A5A5A5"/>
    <a:srgbClr val="323232"/>
    <a:srgbClr val="FFFFFF"/>
    <a:srgbClr val="B4B4B4"/>
    <a:srgbClr val="0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57"/>
    <p:restoredTop sz="91542"/>
  </p:normalViewPr>
  <p:slideViewPr>
    <p:cSldViewPr snapToObjects="1" showGuides="1">
      <p:cViewPr varScale="1">
        <p:scale>
          <a:sx n="123" d="100"/>
          <a:sy n="123" d="100"/>
        </p:scale>
        <p:origin x="200" y="70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11/28/23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11/28/23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3737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78924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517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865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32057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4647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26210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6b – </a:t>
            </a:r>
            <a:br>
              <a:rPr lang="de-DE" sz="800" noProof="0" dirty="0"/>
            </a:br>
            <a:r>
              <a:rPr lang="de-DE" sz="800" noProof="0" dirty="0"/>
              <a:t>Verteilung von stetigen Zufallsvariablen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/26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0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0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00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york.ac.uk/depts/maths/histstat/student.pdf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50.jpe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hyperlink" Target="https://www.math.wm.edu/~leemis/chart/UDR/UDR.html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Verteilung von stetigen Zufallsvariablen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2E4B10-61E3-6814-5753-2F4EB032665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708177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(Erwartungswert der Normalverteilung)</a:t>
                </a:r>
                <a:r>
                  <a:rPr lang="de-DE" dirty="0"/>
                  <a:t>. Eine reelle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hat den Erwartungswert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Aus der Definition des Erwartungswertes folgt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b="1" dirty="0">
                  <a:solidFill>
                    <a:schemeClr val="accent1"/>
                  </a:solidFill>
                </a:endParaRP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Korollar (Erwartungswert der Normalverteilung)</a:t>
                </a:r>
                <a:r>
                  <a:rPr lang="de-DE" dirty="0"/>
                  <a:t>. Eine reelle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hat den Erwartungswert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2E4B10-61E3-6814-5753-2F4EB03266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708177"/>
              </a:xfrm>
              <a:blipFill>
                <a:blip r:embed="rId2"/>
                <a:stretch>
                  <a:fillRect t="-341" r="-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06890DB-1FEA-BB27-0E66-73597A86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Erwartungswert der Normalverteilung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959C2E-6B03-C4E2-412B-452FCBC5053B}"/>
                  </a:ext>
                </a:extLst>
              </p:cNvPr>
              <p:cNvSpPr txBox="1"/>
              <p:nvPr/>
            </p:nvSpPr>
            <p:spPr bwMode="gray">
              <a:xfrm>
                <a:off x="2123728" y="2413313"/>
                <a:ext cx="3204356" cy="733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959C2E-6B03-C4E2-412B-452FCBC50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23728" y="2413313"/>
                <a:ext cx="3204356" cy="733406"/>
              </a:xfrm>
              <a:prstGeom prst="rect">
                <a:avLst/>
              </a:prstGeom>
              <a:blipFill>
                <a:blip r:embed="rId3"/>
                <a:stretch>
                  <a:fillRect l="-395" t="-105172" b="-1586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D295F4-08D6-4DA6-7B3A-C059F846DA6D}"/>
                  </a:ext>
                </a:extLst>
              </p:cNvPr>
              <p:cNvSpPr txBox="1"/>
              <p:nvPr/>
            </p:nvSpPr>
            <p:spPr bwMode="gray">
              <a:xfrm>
                <a:off x="2231740" y="3162236"/>
                <a:ext cx="3204356" cy="714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D295F4-08D6-4DA6-7B3A-C059F846D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31740" y="3162236"/>
                <a:ext cx="3204356" cy="714876"/>
              </a:xfrm>
              <a:prstGeom prst="rect">
                <a:avLst/>
              </a:prstGeom>
              <a:blipFill>
                <a:blip r:embed="rId4"/>
                <a:stretch>
                  <a:fillRect t="-170175" r="-12205" b="-24736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32C2D8-D7B7-BCF7-DF0A-F328A8F87A84}"/>
                  </a:ext>
                </a:extLst>
              </p:cNvPr>
              <p:cNvSpPr txBox="1"/>
              <p:nvPr/>
            </p:nvSpPr>
            <p:spPr bwMode="gray">
              <a:xfrm>
                <a:off x="5004048" y="3245303"/>
                <a:ext cx="1944216" cy="537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0−0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32C2D8-D7B7-BCF7-DF0A-F328A8F87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4048" y="3245303"/>
                <a:ext cx="1944216" cy="537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8251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2E4B10-61E3-6814-5753-2F4EB032665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708177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(Varianz der Normalverteilung)</a:t>
                </a:r>
                <a:r>
                  <a:rPr lang="de-DE" dirty="0"/>
                  <a:t>. Eine reelle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de-DE" dirty="0"/>
                  <a:t> hat die Varianz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Mit Hilfe der partiellen Integration sieht man, dass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b="1" dirty="0">
                  <a:solidFill>
                    <a:schemeClr val="accent1"/>
                  </a:solidFill>
                </a:endParaRP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Korollar (Varianz der Normalverteilung)</a:t>
                </a:r>
                <a:r>
                  <a:rPr lang="de-DE" dirty="0"/>
                  <a:t>. Eine reelle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hat die Varianz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2E4B10-61E3-6814-5753-2F4EB03266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708177"/>
              </a:xfrm>
              <a:blipFill>
                <a:blip r:embed="rId2"/>
                <a:stretch>
                  <a:fillRect t="-3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06890DB-1FEA-BB27-0E66-73597A86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Varianz der Normalverteilung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959C2E-6B03-C4E2-412B-452FCBC5053B}"/>
                  </a:ext>
                </a:extLst>
              </p:cNvPr>
              <p:cNvSpPr txBox="1"/>
              <p:nvPr/>
            </p:nvSpPr>
            <p:spPr bwMode="gray">
              <a:xfrm>
                <a:off x="2123728" y="2413313"/>
                <a:ext cx="4104456" cy="733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959C2E-6B03-C4E2-412B-452FCBC50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23728" y="2413313"/>
                <a:ext cx="4104456" cy="733406"/>
              </a:xfrm>
              <a:prstGeom prst="rect">
                <a:avLst/>
              </a:prstGeom>
              <a:blipFill>
                <a:blip r:embed="rId3"/>
                <a:stretch>
                  <a:fillRect t="-105172" b="-1586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67AB3D-3835-FC98-3A41-EA2F6C3117FF}"/>
                  </a:ext>
                </a:extLst>
              </p:cNvPr>
              <p:cNvSpPr txBox="1"/>
              <p:nvPr/>
            </p:nvSpPr>
            <p:spPr bwMode="gray">
              <a:xfrm>
                <a:off x="2324585" y="3138215"/>
                <a:ext cx="5668551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p>
                                                    <m:sSup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num>
                                                <m:den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67AB3D-3835-FC98-3A41-EA2F6C311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24585" y="3138215"/>
                <a:ext cx="5668551" cy="777072"/>
              </a:xfrm>
              <a:prstGeom prst="rect">
                <a:avLst/>
              </a:prstGeom>
              <a:blipFill>
                <a:blip r:embed="rId4"/>
                <a:stretch>
                  <a:fillRect t="-153226" b="-222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70D19E-1F69-F5F8-E396-3C854533F617}"/>
              </a:ext>
            </a:extLst>
          </p:cNvPr>
          <p:cNvCxnSpPr>
            <a:cxnSpLocks/>
            <a:endCxn id="11" idx="2"/>
          </p:cNvCxnSpPr>
          <p:nvPr/>
        </p:nvCxnSpPr>
        <p:spPr bwMode="gray">
          <a:xfrm flipH="1" flipV="1">
            <a:off x="4693154" y="3871621"/>
            <a:ext cx="310894" cy="12730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CA93A5-DE9B-5208-DD6B-B234F7DDD7C8}"/>
                  </a:ext>
                </a:extLst>
              </p:cNvPr>
              <p:cNvSpPr txBox="1"/>
              <p:nvPr/>
            </p:nvSpPr>
            <p:spPr bwMode="gray">
              <a:xfrm>
                <a:off x="5002375" y="3896114"/>
                <a:ext cx="847768" cy="236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=0−0=0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CA93A5-DE9B-5208-DD6B-B234F7DDD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2375" y="3896114"/>
                <a:ext cx="847768" cy="236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6ACDFB0-BEBE-5DBB-848C-6FB37DBD607C}"/>
              </a:ext>
            </a:extLst>
          </p:cNvPr>
          <p:cNvSpPr/>
          <p:nvPr/>
        </p:nvSpPr>
        <p:spPr bwMode="gray">
          <a:xfrm>
            <a:off x="3806196" y="3199935"/>
            <a:ext cx="1773915" cy="671686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564F3A-DCCB-BE32-D1E5-A3D0014569EF}"/>
              </a:ext>
            </a:extLst>
          </p:cNvPr>
          <p:cNvSpPr/>
          <p:nvPr/>
        </p:nvSpPr>
        <p:spPr bwMode="gray">
          <a:xfrm>
            <a:off x="5735247" y="3196425"/>
            <a:ext cx="1429042" cy="671686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EC8B72-197B-291D-17B9-A0B5F6ECCF04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660232" y="3867894"/>
            <a:ext cx="310894" cy="12730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6553B3-449C-42B0-8169-98EB4321CFC9}"/>
                  </a:ext>
                </a:extLst>
              </p:cNvPr>
              <p:cNvSpPr txBox="1"/>
              <p:nvPr/>
            </p:nvSpPr>
            <p:spPr bwMode="gray">
              <a:xfrm>
                <a:off x="6969453" y="3892387"/>
                <a:ext cx="847768" cy="236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6553B3-449C-42B0-8169-98EB4321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69453" y="3892387"/>
                <a:ext cx="847768" cy="236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9579A75-9DB3-D565-C708-32C96D348FA3}"/>
              </a:ext>
            </a:extLst>
          </p:cNvPr>
          <p:cNvSpPr/>
          <p:nvPr/>
        </p:nvSpPr>
        <p:spPr bwMode="gray">
          <a:xfrm>
            <a:off x="3909729" y="2571749"/>
            <a:ext cx="230224" cy="482827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327EF8-2A39-165A-19FC-81C780291F84}"/>
              </a:ext>
            </a:extLst>
          </p:cNvPr>
          <p:cNvCxnSpPr>
            <a:cxnSpLocks/>
            <a:endCxn id="20" idx="0"/>
          </p:cNvCxnSpPr>
          <p:nvPr/>
        </p:nvCxnSpPr>
        <p:spPr bwMode="gray">
          <a:xfrm flipH="1">
            <a:off x="4024841" y="2360097"/>
            <a:ext cx="115112" cy="21165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BA083C-88F9-9034-A70C-2F49AAAAFBA7}"/>
                  </a:ext>
                </a:extLst>
              </p:cNvPr>
              <p:cNvSpPr txBox="1"/>
              <p:nvPr/>
            </p:nvSpPr>
            <p:spPr bwMode="gray">
              <a:xfrm>
                <a:off x="4158309" y="2228187"/>
                <a:ext cx="341683" cy="236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BA083C-88F9-9034-A70C-2F49AAAAF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58309" y="2228187"/>
                <a:ext cx="341683" cy="236940"/>
              </a:xfrm>
              <a:prstGeom prst="rect">
                <a:avLst/>
              </a:prstGeom>
              <a:blipFill>
                <a:blip r:embed="rId7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6BF3429-0AE9-66B2-AB91-39604BB39841}"/>
              </a:ext>
            </a:extLst>
          </p:cNvPr>
          <p:cNvSpPr/>
          <p:nvPr/>
        </p:nvSpPr>
        <p:spPr bwMode="gray">
          <a:xfrm>
            <a:off x="4229095" y="2504357"/>
            <a:ext cx="1351016" cy="58415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40F33A-95E4-B684-047E-46823B53FB25}"/>
              </a:ext>
            </a:extLst>
          </p:cNvPr>
          <p:cNvCxnSpPr>
            <a:cxnSpLocks/>
          </p:cNvCxnSpPr>
          <p:nvPr/>
        </p:nvCxnSpPr>
        <p:spPr bwMode="gray">
          <a:xfrm flipH="1">
            <a:off x="5580111" y="2360097"/>
            <a:ext cx="270032" cy="14426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5E51F2-6C6B-55DD-9C08-3A22CD38CBC6}"/>
                  </a:ext>
                </a:extLst>
              </p:cNvPr>
              <p:cNvSpPr txBox="1"/>
              <p:nvPr/>
            </p:nvSpPr>
            <p:spPr bwMode="gray">
              <a:xfrm>
                <a:off x="5850143" y="2190043"/>
                <a:ext cx="396397" cy="236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5E51F2-6C6B-55DD-9C08-3A22CD38C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50143" y="2190043"/>
                <a:ext cx="396397" cy="236940"/>
              </a:xfrm>
              <a:prstGeom prst="rect">
                <a:avLst/>
              </a:prstGeom>
              <a:blipFill>
                <a:blip r:embed="rId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2F7DE4-7BB4-27B7-86C4-97E60ABCBA67}"/>
                  </a:ext>
                </a:extLst>
              </p:cNvPr>
              <p:cNvSpPr txBox="1"/>
              <p:nvPr/>
            </p:nvSpPr>
            <p:spPr bwMode="gray">
              <a:xfrm>
                <a:off x="6724846" y="1669447"/>
                <a:ext cx="2247035" cy="1313023"/>
              </a:xfrm>
              <a:prstGeom prst="round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DE" sz="900" b="1" dirty="0"/>
                  <a:t>Partielle Integration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DE" sz="9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ctrlPr>
                            <a:rPr lang="en-DE" sz="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9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DE" sz="900" dirty="0" err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2F7DE4-7BB4-27B7-86C4-97E60ABCB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24846" y="1669447"/>
                <a:ext cx="2247035" cy="1313023"/>
              </a:xfrm>
              <a:prstGeom prst="roundRect">
                <a:avLst/>
              </a:prstGeom>
              <a:blipFill>
                <a:blip r:embed="rId9"/>
                <a:stretch>
                  <a:fillRect l="-6667" t="-17757" b="-3831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578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1" grpId="0" animBg="1"/>
      <p:bldP spid="16" grpId="0" animBg="1"/>
      <p:bldP spid="18" grpId="0"/>
      <p:bldP spid="20" grpId="0" animBg="1"/>
      <p:bldP spid="24" grpId="0"/>
      <p:bldP spid="25" grpId="0" animBg="1"/>
      <p:bldP spid="27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F276816-D38D-F2CC-BD73-C85472BF357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(Summe von normalverteilten Zufallsvariablen)</a:t>
                </a:r>
                <a:r>
                  <a:rPr lang="de-DE" dirty="0"/>
                  <a:t>.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de-DE" dirty="0"/>
                  <a:t> unabhängige reelle Zufallsvariablen. Dann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(Lineartransformation und Faltung normalverteilter Zufallsvariablen)</a:t>
                </a:r>
                <a:r>
                  <a:rPr lang="de-DE" dirty="0"/>
                  <a:t>.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unabhängige Zufallsvariablen. Wie ist die Verteilung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+2⋅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de-DE" dirty="0"/>
                  <a:t>?</a:t>
                </a:r>
              </a:p>
              <a:p>
                <a:r>
                  <a:rPr lang="de-DE" b="1" dirty="0"/>
                  <a:t>Lösung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=3⋅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+2⋅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de-DE" dirty="0"/>
                  <a:t>. Dann ist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normalverteilt nach den beiden Parametern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=3⋅3+2⋅0+5=14</m:t>
                      </m:r>
                    </m:oMath>
                  </m:oMathPara>
                </a14:m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und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⋅4+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⋅1=40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F276816-D38D-F2CC-BD73-C85472BF3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7284FAD-D219-4163-1C15-BD284199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Summe von Normalverteilungen</a:t>
            </a:r>
          </a:p>
        </p:txBody>
      </p:sp>
    </p:spTree>
    <p:extLst>
      <p:ext uri="{BB962C8B-B14F-4D97-AF65-F5344CB8AC3E}">
        <p14:creationId xmlns:p14="http://schemas.microsoft.com/office/powerpoint/2010/main" val="3444440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D86732-D594-E500-C9D2-1650F86AEA9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Oft unterliegt nicht nur eine, sondern mehrere Größen einer zufälligen Verteilung. Diese können dennoch gemeinsam betrachtet werden.</a:t>
                </a:r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(Bivariate Normalverteilung)</a:t>
                </a:r>
                <a:r>
                  <a:rPr lang="de-DE" dirty="0"/>
                  <a:t>. Ein Bogenschütze schießt auf die Mitte einer Zielscheibe. Trotz viel Übung trifft er nicht immer ins Gelbe. Die Zufallsvariablen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geben die horizontale bzw. vertikale Abweichung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r>
                  <a:rPr lang="de-DE" dirty="0"/>
                  <a:t> an und werden als unabhängig normalverteilt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 angenommen. Wie können wir eine gemeinsame Dichte für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angeben?</a:t>
                </a:r>
              </a:p>
              <a:p>
                <a:pPr lvl="1"/>
                <a:r>
                  <a:rPr lang="de-DE" sz="1200" b="1" dirty="0"/>
                  <a:t>Lösung</a:t>
                </a:r>
                <a:r>
                  <a:rPr lang="de-DE" sz="1200" dirty="0"/>
                  <a:t>. Für zwei unkorrelierte normalverteilte Zufallsvariablen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1200" dirty="0"/>
                  <a:t> können wir die gemeinsame Dichte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de-DE" sz="1200" dirty="0"/>
                  <a:t> für alle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200" dirty="0"/>
                  <a:t> angeben als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de-DE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de-DE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  <m:sup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de-DE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de-DE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𝑌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sub>
                                        <m:sup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de-DE" sz="1200" dirty="0"/>
              </a:p>
              <a:p>
                <a:pPr lvl="1"/>
                <a:r>
                  <a:rPr lang="de-DE" sz="1200" dirty="0"/>
                  <a:t>Wir sprechen von einer </a:t>
                </a:r>
                <a:r>
                  <a:rPr lang="de-DE" sz="1200" b="1" dirty="0"/>
                  <a:t>bivariaten Normalverteilung </a:t>
                </a:r>
                <a:r>
                  <a:rPr lang="de-DE" sz="1200" dirty="0"/>
                  <a:t>für unabhängige Zufallsvariablen.</a:t>
                </a:r>
              </a:p>
              <a:p>
                <a:endParaRPr lang="de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D86732-D594-E500-C9D2-1650F86AE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4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9431A0F-D04A-32AC-FFC7-0828FB0A7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Exkurs: Bivariate Normalverteilung</a:t>
            </a:r>
            <a:endParaRPr lang="en-DE" dirty="0"/>
          </a:p>
        </p:txBody>
      </p:sp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E423CD8C-ED6B-5E1E-260D-3BA31E996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0" t="5217"/>
          <a:stretch/>
        </p:blipFill>
        <p:spPr>
          <a:xfrm>
            <a:off x="6979707" y="3244837"/>
            <a:ext cx="2436855" cy="1898663"/>
          </a:xfrm>
          <a:prstGeom prst="rect">
            <a:avLst/>
          </a:prstGeom>
        </p:spPr>
      </p:pic>
      <p:pic>
        <p:nvPicPr>
          <p:cNvPr id="1028" name="Picture 4" descr="Zielscheibe Profi, Black Flash Archery">
            <a:extLst>
              <a:ext uri="{FF2B5EF4-FFF2-40B4-BE49-F238E27FC236}">
                <a16:creationId xmlns:a16="http://schemas.microsoft.com/office/drawing/2014/main" id="{7A70AB6B-B6CF-AB1D-B448-645F2C75A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610" y="1779662"/>
            <a:ext cx="1347614" cy="13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133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BD134A-901B-C72A-746C-EDC50A462C8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(Kovarianzmatrix)</a:t>
                </a:r>
                <a:r>
                  <a:rPr lang="de-DE" dirty="0"/>
                  <a:t>. Für ein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de-DE" dirty="0"/>
                  <a:t> sowie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Zufallsvariablen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bezeichnen wir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𝜮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als Kovarianzmatrix, falls für alle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dirty="0"/>
                  <a:t> gilt,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(Kovarianzmatrix)</a:t>
                </a:r>
              </a:p>
              <a:p>
                <a:pPr lvl="1"/>
                <a:r>
                  <a:rPr lang="de-DE" sz="1200" dirty="0"/>
                  <a:t>Die Hauptdiagonale der Kovarianzmatrix enthält die Varianzen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200" dirty="0"/>
                  <a:t> der einzelnen Zufallsvariablen.</a:t>
                </a:r>
              </a:p>
              <a:p>
                <a:pPr lvl="1"/>
                <a:r>
                  <a:rPr lang="de-DE" sz="1200" dirty="0"/>
                  <a:t>Eine Kovarianzmatrix ist symmetrisch entlang der Hauptdiagonalen.</a:t>
                </a:r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(Kovarianzmatrix)</a:t>
                </a:r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BD134A-901B-C72A-746C-EDC50A462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B0FD45A-D177-B225-D5C9-6D60AEA0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Exkurs: </a:t>
            </a:r>
            <a:r>
              <a:rPr lang="de-DE" dirty="0"/>
              <a:t>Kovarianzmatrix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7">
                <a:extLst>
                  <a:ext uri="{FF2B5EF4-FFF2-40B4-BE49-F238E27FC236}">
                    <a16:creationId xmlns:a16="http://schemas.microsoft.com/office/drawing/2014/main" id="{5F868ECE-0A99-885B-9BA7-B572F0F1A6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8316515"/>
                  </p:ext>
                </p:extLst>
              </p:nvPr>
            </p:nvGraphicFramePr>
            <p:xfrm>
              <a:off x="1547664" y="3867894"/>
              <a:ext cx="1944216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86054">
                      <a:extLst>
                        <a:ext uri="{9D8B030D-6E8A-4147-A177-3AD203B41FA5}">
                          <a16:colId xmlns:a16="http://schemas.microsoft.com/office/drawing/2014/main" val="2756579187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789885338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1770451799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92819359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942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24615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86549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594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7">
                <a:extLst>
                  <a:ext uri="{FF2B5EF4-FFF2-40B4-BE49-F238E27FC236}">
                    <a16:creationId xmlns:a16="http://schemas.microsoft.com/office/drawing/2014/main" id="{5F868ECE-0A99-885B-9BA7-B572F0F1A6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8316515"/>
                  </p:ext>
                </p:extLst>
              </p:nvPr>
            </p:nvGraphicFramePr>
            <p:xfrm>
              <a:off x="1547664" y="3867894"/>
              <a:ext cx="1944216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86054">
                      <a:extLst>
                        <a:ext uri="{9D8B030D-6E8A-4147-A177-3AD203B41FA5}">
                          <a16:colId xmlns:a16="http://schemas.microsoft.com/office/drawing/2014/main" val="2756579187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789885338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1770451799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92819359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5263" t="-4545" r="-207895" b="-3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545" r="-102564" b="-3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7895" t="-4545" r="-5263" b="-3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2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64" t="-104545" r="-300000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5263" t="-104545" r="-207895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4545" r="-102564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7895" t="-104545" r="-5263" b="-2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246157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64" t="-214286" r="-300000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5263" t="-214286" r="-207895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14286" r="-102564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7895" t="-214286" r="-5263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865495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64" t="-300000" r="-300000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5263" t="-300000" r="-207895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00000" r="-102564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7895" t="-300000" r="-5263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43594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7">
                <a:extLst>
                  <a:ext uri="{FF2B5EF4-FFF2-40B4-BE49-F238E27FC236}">
                    <a16:creationId xmlns:a16="http://schemas.microsoft.com/office/drawing/2014/main" id="{F8791225-BE35-58D2-94C2-B46F796852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2400197"/>
                  </p:ext>
                </p:extLst>
              </p:nvPr>
            </p:nvGraphicFramePr>
            <p:xfrm>
              <a:off x="4032425" y="3867894"/>
              <a:ext cx="1944216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86054">
                      <a:extLst>
                        <a:ext uri="{9D8B030D-6E8A-4147-A177-3AD203B41FA5}">
                          <a16:colId xmlns:a16="http://schemas.microsoft.com/office/drawing/2014/main" val="2756579187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789885338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1770451799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92819359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942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24615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86549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594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7">
                <a:extLst>
                  <a:ext uri="{FF2B5EF4-FFF2-40B4-BE49-F238E27FC236}">
                    <a16:creationId xmlns:a16="http://schemas.microsoft.com/office/drawing/2014/main" id="{F8791225-BE35-58D2-94C2-B46F796852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2400197"/>
                  </p:ext>
                </p:extLst>
              </p:nvPr>
            </p:nvGraphicFramePr>
            <p:xfrm>
              <a:off x="4032425" y="3867894"/>
              <a:ext cx="1944216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86054">
                      <a:extLst>
                        <a:ext uri="{9D8B030D-6E8A-4147-A177-3AD203B41FA5}">
                          <a16:colId xmlns:a16="http://schemas.microsoft.com/office/drawing/2014/main" val="2756579187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789885338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1770451799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92819359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05263" t="-4545" r="-207895" b="-3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4545" r="-102564" b="-3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7895" t="-4545" r="-5263" b="-3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2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564" t="-104545" r="-300000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05263" t="-104545" r="-207895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04545" r="-102564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7895" t="-104545" r="-5263" b="-2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246157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564" t="-214286" r="-300000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05263" t="-214286" r="-207895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214286" r="-102564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7895" t="-214286" r="-5263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865495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564" t="-300000" r="-300000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05263" t="-300000" r="-207895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300000" r="-102564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7895" t="-300000" r="-5263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435946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26039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F19E07-7DD7-0DD4-266E-D0420086283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(Multivariate Normalverteilung)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𝜮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eine Kovarianzmatrix sowie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ein Vektor. Dann bezeichnen wir die Wahrscheinlichkeitsverteilung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</m:d>
                  </m:oMath>
                </a14:m>
                <a:r>
                  <a:rPr lang="de-DE" dirty="0"/>
                  <a:t> auf dem Ereignisraum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ℬ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de-DE" dirty="0"/>
                  <a:t> als multivariate Normalverteilung, falls für alle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gilt,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2⋅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𝜮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de-DE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1" i="1">
                                          <a:latin typeface="Cambria Math" panose="02040503050406030204" pitchFamily="18" charset="0"/>
                                        </a:rPr>
                                        <m:t>𝜮</m:t>
                                      </m:r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(Multivariate Normalverteilung)</a:t>
                </a:r>
              </a:p>
              <a:p>
                <a:pPr lvl="1"/>
                <a:r>
                  <a:rPr lang="de-DE" sz="1200" dirty="0"/>
                  <a:t>Die Randverteilungen einer multivariaten Normalverteilung sind normalverteilt.</a:t>
                </a:r>
              </a:p>
              <a:p>
                <a:pPr lvl="1"/>
                <a:r>
                  <a:rPr lang="de-DE" sz="1200" dirty="0"/>
                  <a:t>Die einzelnen Zufallsvariablen einer multivariaten Normalverteilung sind genau dann unkorreliert, wenn sie unabhängig sind. 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F19E07-7DD7-0DD4-266E-D042008628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D11469D-2389-847C-71E8-A6EEA1FCA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Exkurs: </a:t>
            </a:r>
            <a:r>
              <a:rPr lang="de-DE" dirty="0"/>
              <a:t>Multivariate Normalverteilung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19399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DE1D5-E535-C004-2393-C7E2B1CB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Exkurs: </a:t>
            </a:r>
            <a:r>
              <a:rPr lang="de-DE" dirty="0"/>
              <a:t>Multivariate Normalverteilung in Bildern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137111-3F65-05DA-54D8-C5E5FE3D5E34}"/>
                  </a:ext>
                </a:extLst>
              </p:cNvPr>
              <p:cNvSpPr txBox="1"/>
              <p:nvPr/>
            </p:nvSpPr>
            <p:spPr bwMode="gray">
              <a:xfrm>
                <a:off x="321877" y="1347614"/>
                <a:ext cx="1512168" cy="451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137111-3F65-05DA-54D8-C5E5FE3D5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1877" y="1347614"/>
                <a:ext cx="1512168" cy="451598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3646FB-C50C-07F9-72D8-CE30E55D48DB}"/>
                  </a:ext>
                </a:extLst>
              </p:cNvPr>
              <p:cNvSpPr txBox="1"/>
              <p:nvPr/>
            </p:nvSpPr>
            <p:spPr bwMode="gray">
              <a:xfrm>
                <a:off x="2641334" y="1347614"/>
                <a:ext cx="1512168" cy="451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3646FB-C50C-07F9-72D8-CE30E55D4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41334" y="1347614"/>
                <a:ext cx="1512168" cy="451598"/>
              </a:xfrm>
              <a:prstGeom prst="rect">
                <a:avLst/>
              </a:prstGeom>
              <a:blipFill>
                <a:blip r:embed="rId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78C44F-0CE8-DB73-617D-C043FF517461}"/>
                  </a:ext>
                </a:extLst>
              </p:cNvPr>
              <p:cNvSpPr txBox="1"/>
              <p:nvPr/>
            </p:nvSpPr>
            <p:spPr bwMode="gray">
              <a:xfrm>
                <a:off x="4960791" y="1347614"/>
                <a:ext cx="1512168" cy="451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78C44F-0CE8-DB73-617D-C043FF517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60791" y="1347614"/>
                <a:ext cx="1512168" cy="451598"/>
              </a:xfrm>
              <a:prstGeom prst="rect">
                <a:avLst/>
              </a:prstGeom>
              <a:blipFill>
                <a:blip r:embed="rId8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06C771-2B68-6106-A985-28C236509066}"/>
                  </a:ext>
                </a:extLst>
              </p:cNvPr>
              <p:cNvSpPr txBox="1"/>
              <p:nvPr/>
            </p:nvSpPr>
            <p:spPr bwMode="gray">
              <a:xfrm>
                <a:off x="7280248" y="1347614"/>
                <a:ext cx="1512168" cy="451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06C771-2B68-6106-A985-28C236509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80248" y="1347614"/>
                <a:ext cx="1512168" cy="451598"/>
              </a:xfrm>
              <a:prstGeom prst="rect">
                <a:avLst/>
              </a:prstGeom>
              <a:blipFill>
                <a:blip r:embed="rId9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8AE195A3-C1CB-5D49-F387-6EFDA4815B9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8" t="5138" r="17192" b="2323"/>
          <a:stretch/>
        </p:blipFill>
        <p:spPr>
          <a:xfrm>
            <a:off x="6905006" y="1923678"/>
            <a:ext cx="2222295" cy="2198174"/>
          </a:xfrm>
          <a:prstGeom prst="rect">
            <a:avLst/>
          </a:prstGeom>
        </p:spPr>
      </p:pic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7F010B23-306C-09E4-7625-739EAED02D1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0" t="3534" r="16842" b="3928"/>
          <a:stretch/>
        </p:blipFill>
        <p:spPr>
          <a:xfrm>
            <a:off x="4608904" y="1923679"/>
            <a:ext cx="2222295" cy="2198173"/>
          </a:xfrm>
          <a:prstGeom prst="rect">
            <a:avLst/>
          </a:prstGeom>
        </p:spPr>
      </p:pic>
      <p:pic>
        <p:nvPicPr>
          <p:cNvPr id="11" name="Picture 10" descr="A graph of a function&#10;&#10;Description automatically generated">
            <a:extLst>
              <a:ext uri="{FF2B5EF4-FFF2-40B4-BE49-F238E27FC236}">
                <a16:creationId xmlns:a16="http://schemas.microsoft.com/office/drawing/2014/main" id="{5A3448A1-8BF0-CCD4-5342-33DB077526A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0" t="2807" r="17101" b="4654"/>
          <a:stretch/>
        </p:blipFill>
        <p:spPr>
          <a:xfrm>
            <a:off x="2312801" y="1923679"/>
            <a:ext cx="2222296" cy="2198173"/>
          </a:xfrm>
          <a:prstGeom prst="rect">
            <a:avLst/>
          </a:prstGeom>
        </p:spPr>
      </p:pic>
      <p:pic>
        <p:nvPicPr>
          <p:cNvPr id="14" name="Picture 13" descr="A graph of a function&#10;&#10;Description automatically generated">
            <a:extLst>
              <a:ext uri="{FF2B5EF4-FFF2-40B4-BE49-F238E27FC236}">
                <a16:creationId xmlns:a16="http://schemas.microsoft.com/office/drawing/2014/main" id="{9CE3CC5E-31DA-4214-5B87-74BB8C1C1B8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2888" r="18731" b="4574"/>
          <a:stretch/>
        </p:blipFill>
        <p:spPr>
          <a:xfrm>
            <a:off x="16699" y="1923679"/>
            <a:ext cx="2222295" cy="219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385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Exponentialverteilung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Gammaverteilung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Normalverteilung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de-DE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b="1" dirty="0">
                    <a:solidFill>
                      <a:schemeClr val="tx1"/>
                    </a:solidFill>
                  </a:rPr>
                  <a:t>-Verteilung</a:t>
                </a:r>
              </a:p>
              <a:p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-Verteilung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40896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20C9DA4-663C-2EF4-A6DE-EDE9ED743BB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447614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b="1" dirty="0">
                    <a:solidFill>
                      <a:schemeClr val="accent4"/>
                    </a:solidFill>
                  </a:rPr>
                  <a:t>-Verteilung)</a:t>
                </a:r>
                <a:r>
                  <a:rPr lang="de-DE" dirty="0"/>
                  <a:t>. Ein Bogenschütze schießt auf die Mitte einer Zielscheibe. Trotz viel Übung trifft er nicht immer ins Schwarze. Die Zufallsvariablen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geben die horizontale bzw. vertikale Abweichung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r>
                  <a:rPr lang="de-DE" dirty="0"/>
                  <a:t> an und werden als unabhängig standardnormalverteilt angenommen.</a:t>
                </a:r>
              </a:p>
              <a:p>
                <a:pPr marL="268287" lvl="1" indent="0">
                  <a:buNone/>
                </a:pPr>
                <a:r>
                  <a:rPr lang="de-DE" dirty="0"/>
                  <a:t>Wie ist die quadratische Distanz vom Auftreffpunkt zur Mitte der Zielscheibe verteilt?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20C9DA4-663C-2EF4-A6DE-EDE9ED743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447614"/>
              </a:xfrm>
              <a:blipFill>
                <a:blip r:embed="rId2"/>
                <a:stretch>
                  <a:fillRect b="-5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607A216-C33E-25B8-692F-1E586346B8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DE" dirty="0"/>
                  <a:t>Beispiel: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-Verteilung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607A216-C33E-25B8-692F-1E586346B8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7" name="Group 376">
            <a:extLst>
              <a:ext uri="{FF2B5EF4-FFF2-40B4-BE49-F238E27FC236}">
                <a16:creationId xmlns:a16="http://schemas.microsoft.com/office/drawing/2014/main" id="{4C6ADDAA-99EE-FE18-0991-7AE02695F51B}"/>
              </a:ext>
            </a:extLst>
          </p:cNvPr>
          <p:cNvGrpSpPr/>
          <p:nvPr/>
        </p:nvGrpSpPr>
        <p:grpSpPr>
          <a:xfrm>
            <a:off x="7235827" y="1347614"/>
            <a:ext cx="1800000" cy="1800000"/>
            <a:chOff x="7235827" y="1347614"/>
            <a:chExt cx="1800000" cy="1800000"/>
          </a:xfrm>
        </p:grpSpPr>
        <p:sp>
          <p:nvSpPr>
            <p:cNvPr id="4" name="Ellipse 6">
              <a:extLst>
                <a:ext uri="{FF2B5EF4-FFF2-40B4-BE49-F238E27FC236}">
                  <a16:creationId xmlns:a16="http://schemas.microsoft.com/office/drawing/2014/main" id="{91AAE5C1-CD25-DCE5-D5A8-1938622F58B3}"/>
                </a:ext>
              </a:extLst>
            </p:cNvPr>
            <p:cNvSpPr/>
            <p:nvPr/>
          </p:nvSpPr>
          <p:spPr bwMode="gray">
            <a:xfrm>
              <a:off x="7235827" y="1347614"/>
              <a:ext cx="1800000" cy="180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5" name="Ellipse 8">
              <a:extLst>
                <a:ext uri="{FF2B5EF4-FFF2-40B4-BE49-F238E27FC236}">
                  <a16:creationId xmlns:a16="http://schemas.microsoft.com/office/drawing/2014/main" id="{6FC31B8F-B7AD-2515-A279-B30458D42ABE}"/>
                </a:ext>
              </a:extLst>
            </p:cNvPr>
            <p:cNvSpPr/>
            <p:nvPr/>
          </p:nvSpPr>
          <p:spPr bwMode="gray">
            <a:xfrm>
              <a:off x="7593177" y="1707654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6" name="Ellipse 9">
              <a:extLst>
                <a:ext uri="{FF2B5EF4-FFF2-40B4-BE49-F238E27FC236}">
                  <a16:creationId xmlns:a16="http://schemas.microsoft.com/office/drawing/2014/main" id="{317D9E65-661B-04A1-9797-D52D18E59E56}"/>
                </a:ext>
              </a:extLst>
            </p:cNvPr>
            <p:cNvSpPr/>
            <p:nvPr/>
          </p:nvSpPr>
          <p:spPr bwMode="gray">
            <a:xfrm>
              <a:off x="7955827" y="2067614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7" name="Rechtwinkliges Dreieck 23">
            <a:extLst>
              <a:ext uri="{FF2B5EF4-FFF2-40B4-BE49-F238E27FC236}">
                <a16:creationId xmlns:a16="http://schemas.microsoft.com/office/drawing/2014/main" id="{199EA929-927C-F7DB-36FC-5E2C5BE2448B}"/>
              </a:ext>
            </a:extLst>
          </p:cNvPr>
          <p:cNvSpPr/>
          <p:nvPr/>
        </p:nvSpPr>
        <p:spPr bwMode="gray">
          <a:xfrm>
            <a:off x="7485105" y="1851670"/>
            <a:ext cx="648072" cy="395944"/>
          </a:xfrm>
          <a:prstGeom prst="rtTriangl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" name="Ellipse 10">
            <a:extLst>
              <a:ext uri="{FF2B5EF4-FFF2-40B4-BE49-F238E27FC236}">
                <a16:creationId xmlns:a16="http://schemas.microsoft.com/office/drawing/2014/main" id="{0CCA21FF-0C51-0997-CF0B-ACE572141EF5}"/>
              </a:ext>
            </a:extLst>
          </p:cNvPr>
          <p:cNvSpPr/>
          <p:nvPr/>
        </p:nvSpPr>
        <p:spPr bwMode="gray">
          <a:xfrm>
            <a:off x="7449101" y="1815666"/>
            <a:ext cx="72008" cy="720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24">
                <a:extLst>
                  <a:ext uri="{FF2B5EF4-FFF2-40B4-BE49-F238E27FC236}">
                    <a16:creationId xmlns:a16="http://schemas.microsoft.com/office/drawing/2014/main" id="{B9450E95-1D8F-3A9E-5715-FA659C3D9E16}"/>
                  </a:ext>
                </a:extLst>
              </p:cNvPr>
              <p:cNvSpPr txBox="1"/>
              <p:nvPr/>
            </p:nvSpPr>
            <p:spPr bwMode="gray">
              <a:xfrm>
                <a:off x="7684522" y="2248750"/>
                <a:ext cx="215944" cy="2160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12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9" name="Textfeld 24">
                <a:extLst>
                  <a:ext uri="{FF2B5EF4-FFF2-40B4-BE49-F238E27FC236}">
                    <a16:creationId xmlns:a16="http://schemas.microsoft.com/office/drawing/2014/main" id="{B9450E95-1D8F-3A9E-5715-FA659C3D9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684522" y="2248750"/>
                <a:ext cx="215944" cy="2160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25">
                <a:extLst>
                  <a:ext uri="{FF2B5EF4-FFF2-40B4-BE49-F238E27FC236}">
                    <a16:creationId xmlns:a16="http://schemas.microsoft.com/office/drawing/2014/main" id="{FFD678A6-1FD8-6305-3ECE-2595B1A562DB}"/>
                  </a:ext>
                </a:extLst>
              </p:cNvPr>
              <p:cNvSpPr txBox="1"/>
              <p:nvPr/>
            </p:nvSpPr>
            <p:spPr bwMode="gray">
              <a:xfrm>
                <a:off x="7268945" y="1959602"/>
                <a:ext cx="215944" cy="2160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12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0" name="Textfeld 25">
                <a:extLst>
                  <a:ext uri="{FF2B5EF4-FFF2-40B4-BE49-F238E27FC236}">
                    <a16:creationId xmlns:a16="http://schemas.microsoft.com/office/drawing/2014/main" id="{FFD678A6-1FD8-6305-3ECE-2595B1A5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68945" y="1959602"/>
                <a:ext cx="215944" cy="216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26">
                <a:extLst>
                  <a:ext uri="{FF2B5EF4-FFF2-40B4-BE49-F238E27FC236}">
                    <a16:creationId xmlns:a16="http://schemas.microsoft.com/office/drawing/2014/main" id="{6AD4D8D8-9506-55F2-1830-87AF67A7BFB5}"/>
                  </a:ext>
                </a:extLst>
              </p:cNvPr>
              <p:cNvSpPr txBox="1"/>
              <p:nvPr/>
            </p:nvSpPr>
            <p:spPr bwMode="gray">
              <a:xfrm>
                <a:off x="7742801" y="1815666"/>
                <a:ext cx="1002443" cy="250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12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" name="Textfeld 26">
                <a:extLst>
                  <a:ext uri="{FF2B5EF4-FFF2-40B4-BE49-F238E27FC236}">
                    <a16:creationId xmlns:a16="http://schemas.microsoft.com/office/drawing/2014/main" id="{6AD4D8D8-9506-55F2-1830-87AF67A7B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42801" y="1815666"/>
                <a:ext cx="1002443" cy="2508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5AA0824-ED5C-037F-9088-4B6BEC8DD032}"/>
              </a:ext>
            </a:extLst>
          </p:cNvPr>
          <p:cNvGrpSpPr/>
          <p:nvPr/>
        </p:nvGrpSpPr>
        <p:grpSpPr>
          <a:xfrm>
            <a:off x="2064074" y="2739982"/>
            <a:ext cx="3448098" cy="2261803"/>
            <a:chOff x="2064074" y="2739982"/>
            <a:chExt cx="3448098" cy="2261803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E81377D-602B-CCAF-D80C-EB15D8B4A888}"/>
                </a:ext>
              </a:extLst>
            </p:cNvPr>
            <p:cNvSpPr/>
            <p:nvPr/>
          </p:nvSpPr>
          <p:spPr>
            <a:xfrm>
              <a:off x="2669671" y="2739982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78554F5-8979-CD35-7D3A-D8F768CF75BE}"/>
                </a:ext>
              </a:extLst>
            </p:cNvPr>
            <p:cNvSpPr/>
            <p:nvPr/>
          </p:nvSpPr>
          <p:spPr>
            <a:xfrm>
              <a:off x="3363137" y="2739982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F89C4F6-839B-B2F8-EF1A-C43C8C5CF788}"/>
                </a:ext>
              </a:extLst>
            </p:cNvPr>
            <p:cNvSpPr/>
            <p:nvPr/>
          </p:nvSpPr>
          <p:spPr>
            <a:xfrm>
              <a:off x="4056601" y="2739982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9F9C95-790E-BA02-93BB-85B23DFE6619}"/>
                </a:ext>
              </a:extLst>
            </p:cNvPr>
            <p:cNvSpPr/>
            <p:nvPr/>
          </p:nvSpPr>
          <p:spPr>
            <a:xfrm>
              <a:off x="4750076" y="2739982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78AD2D1-A00E-294D-2C3A-6A3A6098C607}"/>
                </a:ext>
              </a:extLst>
            </p:cNvPr>
            <p:cNvSpPr/>
            <p:nvPr/>
          </p:nvSpPr>
          <p:spPr>
            <a:xfrm>
              <a:off x="5443537" y="2739982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7F741DB-5BBF-EDED-0400-2C370EB4CBAF}"/>
                </a:ext>
              </a:extLst>
            </p:cNvPr>
            <p:cNvSpPr/>
            <p:nvPr/>
          </p:nvSpPr>
          <p:spPr>
            <a:xfrm>
              <a:off x="2505103" y="4680339"/>
              <a:ext cx="2992053" cy="1460"/>
            </a:xfrm>
            <a:custGeom>
              <a:avLst/>
              <a:gdLst>
                <a:gd name="connsiteX0" fmla="*/ 0 w 2992053"/>
                <a:gd name="connsiteY0" fmla="*/ 0 h 1460"/>
                <a:gd name="connsiteX1" fmla="*/ 2992054 w 299205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2053" h="1460">
                  <a:moveTo>
                    <a:pt x="0" y="0"/>
                  </a:moveTo>
                  <a:lnTo>
                    <a:pt x="2992054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0FF4D75-433D-922F-2198-A752226B55AB}"/>
                </a:ext>
              </a:extLst>
            </p:cNvPr>
            <p:cNvSpPr/>
            <p:nvPr/>
          </p:nvSpPr>
          <p:spPr>
            <a:xfrm>
              <a:off x="2669671" y="4652733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EC16B6B-0B08-7BED-D9E8-1AED560E6415}"/>
                </a:ext>
              </a:extLst>
            </p:cNvPr>
            <p:cNvSpPr/>
            <p:nvPr/>
          </p:nvSpPr>
          <p:spPr>
            <a:xfrm>
              <a:off x="3363137" y="4652733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B60080D-CA4F-DC33-1AE3-4A917773CD10}"/>
                </a:ext>
              </a:extLst>
            </p:cNvPr>
            <p:cNvSpPr/>
            <p:nvPr/>
          </p:nvSpPr>
          <p:spPr>
            <a:xfrm>
              <a:off x="4056601" y="4652733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1D61F1B-E63C-4617-0B19-D04B8A621EFB}"/>
                </a:ext>
              </a:extLst>
            </p:cNvPr>
            <p:cNvSpPr/>
            <p:nvPr/>
          </p:nvSpPr>
          <p:spPr>
            <a:xfrm>
              <a:off x="4750076" y="4652733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CE2FD8-85E7-1B4B-CE94-D856E8157376}"/>
                </a:ext>
              </a:extLst>
            </p:cNvPr>
            <p:cNvSpPr/>
            <p:nvPr/>
          </p:nvSpPr>
          <p:spPr>
            <a:xfrm>
              <a:off x="5443537" y="4652733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DEF52A9-C1F5-17C9-9C25-1ADD2C0A79A8}"/>
                </a:ext>
              </a:extLst>
            </p:cNvPr>
            <p:cNvSpPr/>
            <p:nvPr/>
          </p:nvSpPr>
          <p:spPr>
            <a:xfrm>
              <a:off x="2639139" y="4728877"/>
              <a:ext cx="61064" cy="91641"/>
            </a:xfrm>
            <a:custGeom>
              <a:avLst/>
              <a:gdLst>
                <a:gd name="connsiteX0" fmla="*/ 30532 w 61064"/>
                <a:gd name="connsiteY0" fmla="*/ 9465 h 91641"/>
                <a:gd name="connsiteX1" fmla="*/ 16628 w 61064"/>
                <a:gd name="connsiteY1" fmla="*/ 18579 h 91641"/>
                <a:gd name="connsiteX2" fmla="*/ 12012 w 61064"/>
                <a:gd name="connsiteY2" fmla="*/ 45850 h 91641"/>
                <a:gd name="connsiteX3" fmla="*/ 16628 w 61064"/>
                <a:gd name="connsiteY3" fmla="*/ 73135 h 91641"/>
                <a:gd name="connsiteX4" fmla="*/ 30532 w 61064"/>
                <a:gd name="connsiteY4" fmla="*/ 82176 h 91641"/>
                <a:gd name="connsiteX5" fmla="*/ 44438 w 61064"/>
                <a:gd name="connsiteY5" fmla="*/ 73135 h 91641"/>
                <a:gd name="connsiteX6" fmla="*/ 49112 w 61064"/>
                <a:gd name="connsiteY6" fmla="*/ 45850 h 91641"/>
                <a:gd name="connsiteX7" fmla="*/ 44438 w 61064"/>
                <a:gd name="connsiteY7" fmla="*/ 18579 h 91641"/>
                <a:gd name="connsiteX8" fmla="*/ 30532 w 61064"/>
                <a:gd name="connsiteY8" fmla="*/ 9465 h 91641"/>
                <a:gd name="connsiteX9" fmla="*/ 30532 w 61064"/>
                <a:gd name="connsiteY9" fmla="*/ 0 h 91641"/>
                <a:gd name="connsiteX10" fmla="*/ 53194 w 61064"/>
                <a:gd name="connsiteY10" fmla="*/ 11773 h 91641"/>
                <a:gd name="connsiteX11" fmla="*/ 61064 w 61064"/>
                <a:gd name="connsiteY11" fmla="*/ 45850 h 91641"/>
                <a:gd name="connsiteX12" fmla="*/ 53194 w 61064"/>
                <a:gd name="connsiteY12" fmla="*/ 79927 h 91641"/>
                <a:gd name="connsiteX13" fmla="*/ 30532 w 61064"/>
                <a:gd name="connsiteY13" fmla="*/ 91641 h 91641"/>
                <a:gd name="connsiteX14" fmla="*/ 7812 w 61064"/>
                <a:gd name="connsiteY14" fmla="*/ 79927 h 91641"/>
                <a:gd name="connsiteX15" fmla="*/ 0 w 61064"/>
                <a:gd name="connsiteY15" fmla="*/ 45850 h 91641"/>
                <a:gd name="connsiteX16" fmla="*/ 7812 w 61064"/>
                <a:gd name="connsiteY16" fmla="*/ 11773 h 91641"/>
                <a:gd name="connsiteX17" fmla="*/ 30532 w 61064"/>
                <a:gd name="connsiteY17" fmla="*/ 0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4" h="91641">
                  <a:moveTo>
                    <a:pt x="30532" y="9465"/>
                  </a:moveTo>
                  <a:cubicBezTo>
                    <a:pt x="24378" y="9465"/>
                    <a:pt x="19744" y="12503"/>
                    <a:pt x="16628" y="18579"/>
                  </a:cubicBezTo>
                  <a:cubicBezTo>
                    <a:pt x="13551" y="24612"/>
                    <a:pt x="12012" y="33697"/>
                    <a:pt x="12012" y="45850"/>
                  </a:cubicBezTo>
                  <a:cubicBezTo>
                    <a:pt x="12012" y="57959"/>
                    <a:pt x="13551" y="67059"/>
                    <a:pt x="16628" y="73135"/>
                  </a:cubicBezTo>
                  <a:cubicBezTo>
                    <a:pt x="19744" y="79167"/>
                    <a:pt x="24378" y="82176"/>
                    <a:pt x="30532" y="82176"/>
                  </a:cubicBezTo>
                  <a:cubicBezTo>
                    <a:pt x="36725" y="82176"/>
                    <a:pt x="41360" y="79167"/>
                    <a:pt x="44438" y="73135"/>
                  </a:cubicBezTo>
                  <a:cubicBezTo>
                    <a:pt x="47553" y="67059"/>
                    <a:pt x="49112" y="57959"/>
                    <a:pt x="49112" y="45850"/>
                  </a:cubicBezTo>
                  <a:cubicBezTo>
                    <a:pt x="49112" y="33697"/>
                    <a:pt x="47553" y="24612"/>
                    <a:pt x="44438" y="18579"/>
                  </a:cubicBezTo>
                  <a:cubicBezTo>
                    <a:pt x="41360" y="12503"/>
                    <a:pt x="36725" y="9465"/>
                    <a:pt x="30532" y="9465"/>
                  </a:cubicBezTo>
                  <a:moveTo>
                    <a:pt x="30532" y="0"/>
                  </a:moveTo>
                  <a:cubicBezTo>
                    <a:pt x="40434" y="0"/>
                    <a:pt x="47987" y="3929"/>
                    <a:pt x="53194" y="11773"/>
                  </a:cubicBezTo>
                  <a:cubicBezTo>
                    <a:pt x="58441" y="19587"/>
                    <a:pt x="61064" y="30937"/>
                    <a:pt x="61064" y="45850"/>
                  </a:cubicBezTo>
                  <a:cubicBezTo>
                    <a:pt x="61064" y="60719"/>
                    <a:pt x="58441" y="72083"/>
                    <a:pt x="53194" y="79927"/>
                  </a:cubicBezTo>
                  <a:cubicBezTo>
                    <a:pt x="47987" y="87741"/>
                    <a:pt x="40434" y="91641"/>
                    <a:pt x="30532" y="91641"/>
                  </a:cubicBezTo>
                  <a:cubicBezTo>
                    <a:pt x="20630" y="91641"/>
                    <a:pt x="13057" y="87741"/>
                    <a:pt x="7812" y="79927"/>
                  </a:cubicBezTo>
                  <a:cubicBezTo>
                    <a:pt x="2604" y="72083"/>
                    <a:pt x="0" y="60719"/>
                    <a:pt x="0" y="45850"/>
                  </a:cubicBezTo>
                  <a:cubicBezTo>
                    <a:pt x="0" y="30937"/>
                    <a:pt x="2604" y="19587"/>
                    <a:pt x="7812" y="11773"/>
                  </a:cubicBezTo>
                  <a:cubicBezTo>
                    <a:pt x="13057" y="3929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EBB250D-23CD-D214-EA05-1786A7999C93}"/>
                </a:ext>
              </a:extLst>
            </p:cNvPr>
            <p:cNvSpPr/>
            <p:nvPr/>
          </p:nvSpPr>
          <p:spPr>
            <a:xfrm>
              <a:off x="3334558" y="4730469"/>
              <a:ext cx="57158" cy="90049"/>
            </a:xfrm>
            <a:custGeom>
              <a:avLst/>
              <a:gdLst>
                <a:gd name="connsiteX0" fmla="*/ 3729 w 57158"/>
                <a:gd name="connsiteY0" fmla="*/ 0 h 90049"/>
                <a:gd name="connsiteX1" fmla="*/ 50650 w 57158"/>
                <a:gd name="connsiteY1" fmla="*/ 0 h 90049"/>
                <a:gd name="connsiteX2" fmla="*/ 50650 w 57158"/>
                <a:gd name="connsiteY2" fmla="*/ 10064 h 90049"/>
                <a:gd name="connsiteX3" fmla="*/ 14675 w 57158"/>
                <a:gd name="connsiteY3" fmla="*/ 10064 h 90049"/>
                <a:gd name="connsiteX4" fmla="*/ 14675 w 57158"/>
                <a:gd name="connsiteY4" fmla="*/ 31711 h 90049"/>
                <a:gd name="connsiteX5" fmla="*/ 19882 w 57158"/>
                <a:gd name="connsiteY5" fmla="*/ 30411 h 90049"/>
                <a:gd name="connsiteX6" fmla="*/ 25088 w 57158"/>
                <a:gd name="connsiteY6" fmla="*/ 29943 h 90049"/>
                <a:gd name="connsiteX7" fmla="*/ 48520 w 57158"/>
                <a:gd name="connsiteY7" fmla="*/ 38050 h 90049"/>
                <a:gd name="connsiteX8" fmla="*/ 57158 w 57158"/>
                <a:gd name="connsiteY8" fmla="*/ 60004 h 90049"/>
                <a:gd name="connsiteX9" fmla="*/ 48283 w 57158"/>
                <a:gd name="connsiteY9" fmla="*/ 82191 h 90049"/>
                <a:gd name="connsiteX10" fmla="*/ 23255 w 57158"/>
                <a:gd name="connsiteY10" fmla="*/ 90049 h 90049"/>
                <a:gd name="connsiteX11" fmla="*/ 11894 w 57158"/>
                <a:gd name="connsiteY11" fmla="*/ 89115 h 90049"/>
                <a:gd name="connsiteX12" fmla="*/ 0 w 57158"/>
                <a:gd name="connsiteY12" fmla="*/ 86266 h 90049"/>
                <a:gd name="connsiteX13" fmla="*/ 0 w 57158"/>
                <a:gd name="connsiteY13" fmla="*/ 74260 h 90049"/>
                <a:gd name="connsiteX14" fmla="*/ 11006 w 57158"/>
                <a:gd name="connsiteY14" fmla="*/ 78583 h 90049"/>
                <a:gd name="connsiteX15" fmla="*/ 23017 w 57158"/>
                <a:gd name="connsiteY15" fmla="*/ 80000 h 90049"/>
                <a:gd name="connsiteX16" fmla="*/ 39230 w 57158"/>
                <a:gd name="connsiteY16" fmla="*/ 74610 h 90049"/>
                <a:gd name="connsiteX17" fmla="*/ 45206 w 57158"/>
                <a:gd name="connsiteY17" fmla="*/ 60004 h 90049"/>
                <a:gd name="connsiteX18" fmla="*/ 39230 w 57158"/>
                <a:gd name="connsiteY18" fmla="*/ 45383 h 90049"/>
                <a:gd name="connsiteX19" fmla="*/ 23017 w 57158"/>
                <a:gd name="connsiteY19" fmla="*/ 39993 h 90049"/>
                <a:gd name="connsiteX20" fmla="*/ 13432 w 57158"/>
                <a:gd name="connsiteY20" fmla="*/ 41059 h 90049"/>
                <a:gd name="connsiteX21" fmla="*/ 3729 w 57158"/>
                <a:gd name="connsiteY21" fmla="*/ 44375 h 90049"/>
                <a:gd name="connsiteX22" fmla="*/ 3729 w 57158"/>
                <a:gd name="connsiteY22" fmla="*/ 0 h 9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58" h="90049">
                  <a:moveTo>
                    <a:pt x="3729" y="0"/>
                  </a:moveTo>
                  <a:lnTo>
                    <a:pt x="50650" y="0"/>
                  </a:lnTo>
                  <a:lnTo>
                    <a:pt x="50650" y="10064"/>
                  </a:lnTo>
                  <a:lnTo>
                    <a:pt x="14675" y="10064"/>
                  </a:lnTo>
                  <a:lnTo>
                    <a:pt x="14675" y="31711"/>
                  </a:lnTo>
                  <a:cubicBezTo>
                    <a:pt x="16410" y="31127"/>
                    <a:pt x="18146" y="30688"/>
                    <a:pt x="19882" y="30411"/>
                  </a:cubicBezTo>
                  <a:cubicBezTo>
                    <a:pt x="21618" y="30104"/>
                    <a:pt x="23353" y="29943"/>
                    <a:pt x="25088" y="29943"/>
                  </a:cubicBezTo>
                  <a:cubicBezTo>
                    <a:pt x="34951" y="29943"/>
                    <a:pt x="42761" y="32646"/>
                    <a:pt x="48520" y="38050"/>
                  </a:cubicBezTo>
                  <a:cubicBezTo>
                    <a:pt x="54279" y="43454"/>
                    <a:pt x="57158" y="50772"/>
                    <a:pt x="57158" y="60004"/>
                  </a:cubicBezTo>
                  <a:cubicBezTo>
                    <a:pt x="57158" y="69513"/>
                    <a:pt x="54201" y="76904"/>
                    <a:pt x="48283" y="82191"/>
                  </a:cubicBezTo>
                  <a:cubicBezTo>
                    <a:pt x="42366" y="87435"/>
                    <a:pt x="34023" y="90049"/>
                    <a:pt x="23255" y="90049"/>
                  </a:cubicBezTo>
                  <a:cubicBezTo>
                    <a:pt x="19546" y="90049"/>
                    <a:pt x="15760" y="89743"/>
                    <a:pt x="11894" y="89115"/>
                  </a:cubicBezTo>
                  <a:cubicBezTo>
                    <a:pt x="8067" y="88487"/>
                    <a:pt x="4103" y="87537"/>
                    <a:pt x="0" y="86266"/>
                  </a:cubicBezTo>
                  <a:lnTo>
                    <a:pt x="0" y="74260"/>
                  </a:lnTo>
                  <a:cubicBezTo>
                    <a:pt x="3551" y="76188"/>
                    <a:pt x="7218" y="77634"/>
                    <a:pt x="11006" y="78583"/>
                  </a:cubicBezTo>
                  <a:cubicBezTo>
                    <a:pt x="14794" y="79533"/>
                    <a:pt x="18797" y="80000"/>
                    <a:pt x="23017" y="80000"/>
                  </a:cubicBezTo>
                  <a:cubicBezTo>
                    <a:pt x="29843" y="80000"/>
                    <a:pt x="35247" y="78204"/>
                    <a:pt x="39230" y="74610"/>
                  </a:cubicBezTo>
                  <a:cubicBezTo>
                    <a:pt x="43213" y="71032"/>
                    <a:pt x="45206" y="66153"/>
                    <a:pt x="45206" y="60004"/>
                  </a:cubicBezTo>
                  <a:cubicBezTo>
                    <a:pt x="45206" y="53854"/>
                    <a:pt x="43213" y="48976"/>
                    <a:pt x="39230" y="45383"/>
                  </a:cubicBezTo>
                  <a:cubicBezTo>
                    <a:pt x="35247" y="41789"/>
                    <a:pt x="29843" y="39993"/>
                    <a:pt x="23017" y="39993"/>
                  </a:cubicBezTo>
                  <a:cubicBezTo>
                    <a:pt x="19823" y="39993"/>
                    <a:pt x="16627" y="40343"/>
                    <a:pt x="13432" y="41059"/>
                  </a:cubicBezTo>
                  <a:cubicBezTo>
                    <a:pt x="10276" y="41775"/>
                    <a:pt x="7042" y="42870"/>
                    <a:pt x="3729" y="44375"/>
                  </a:cubicBezTo>
                  <a:lnTo>
                    <a:pt x="3729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1A20230-14AA-FE88-64DC-1D2DDE36134F}"/>
                </a:ext>
              </a:extLst>
            </p:cNvPr>
            <p:cNvSpPr/>
            <p:nvPr/>
          </p:nvSpPr>
          <p:spPr>
            <a:xfrm>
              <a:off x="3990185" y="4730469"/>
              <a:ext cx="52598" cy="88340"/>
            </a:xfrm>
            <a:custGeom>
              <a:avLst/>
              <a:gdLst>
                <a:gd name="connsiteX0" fmla="*/ 1723 w 52598"/>
                <a:gd name="connsiteY0" fmla="*/ 78276 h 88340"/>
                <a:gd name="connsiteX1" fmla="*/ 21238 w 52598"/>
                <a:gd name="connsiteY1" fmla="*/ 78276 h 88340"/>
                <a:gd name="connsiteX2" fmla="*/ 21238 w 52598"/>
                <a:gd name="connsiteY2" fmla="*/ 10882 h 88340"/>
                <a:gd name="connsiteX3" fmla="*/ 0 w 52598"/>
                <a:gd name="connsiteY3" fmla="*/ 15147 h 88340"/>
                <a:gd name="connsiteX4" fmla="*/ 0 w 52598"/>
                <a:gd name="connsiteY4" fmla="*/ 4265 h 88340"/>
                <a:gd name="connsiteX5" fmla="*/ 21121 w 52598"/>
                <a:gd name="connsiteY5" fmla="*/ 0 h 88340"/>
                <a:gd name="connsiteX6" fmla="*/ 33084 w 52598"/>
                <a:gd name="connsiteY6" fmla="*/ 0 h 88340"/>
                <a:gd name="connsiteX7" fmla="*/ 33084 w 52598"/>
                <a:gd name="connsiteY7" fmla="*/ 78276 h 88340"/>
                <a:gd name="connsiteX8" fmla="*/ 52598 w 52598"/>
                <a:gd name="connsiteY8" fmla="*/ 78276 h 88340"/>
                <a:gd name="connsiteX9" fmla="*/ 52598 w 52598"/>
                <a:gd name="connsiteY9" fmla="*/ 88340 h 88340"/>
                <a:gd name="connsiteX10" fmla="*/ 1723 w 52598"/>
                <a:gd name="connsiteY10" fmla="*/ 88340 h 88340"/>
                <a:gd name="connsiteX11" fmla="*/ 1723 w 52598"/>
                <a:gd name="connsiteY11" fmla="*/ 78276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598" h="88340">
                  <a:moveTo>
                    <a:pt x="1723" y="78276"/>
                  </a:moveTo>
                  <a:lnTo>
                    <a:pt x="21238" y="78276"/>
                  </a:lnTo>
                  <a:lnTo>
                    <a:pt x="21238" y="10882"/>
                  </a:lnTo>
                  <a:lnTo>
                    <a:pt x="0" y="15147"/>
                  </a:lnTo>
                  <a:lnTo>
                    <a:pt x="0" y="4265"/>
                  </a:lnTo>
                  <a:lnTo>
                    <a:pt x="21121" y="0"/>
                  </a:lnTo>
                  <a:lnTo>
                    <a:pt x="33084" y="0"/>
                  </a:lnTo>
                  <a:lnTo>
                    <a:pt x="33084" y="78276"/>
                  </a:lnTo>
                  <a:lnTo>
                    <a:pt x="52598" y="78276"/>
                  </a:lnTo>
                  <a:lnTo>
                    <a:pt x="52598" y="88340"/>
                  </a:lnTo>
                  <a:lnTo>
                    <a:pt x="1723" y="88340"/>
                  </a:lnTo>
                  <a:lnTo>
                    <a:pt x="1723" y="78276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BCC947A-C70E-621A-9188-E4E32BE072C7}"/>
                </a:ext>
              </a:extLst>
            </p:cNvPr>
            <p:cNvSpPr/>
            <p:nvPr/>
          </p:nvSpPr>
          <p:spPr>
            <a:xfrm>
              <a:off x="4061961" y="4728877"/>
              <a:ext cx="61055" cy="91641"/>
            </a:xfrm>
            <a:custGeom>
              <a:avLst/>
              <a:gdLst>
                <a:gd name="connsiteX0" fmla="*/ 30528 w 61055"/>
                <a:gd name="connsiteY0" fmla="*/ 9465 h 91641"/>
                <a:gd name="connsiteX1" fmla="*/ 16622 w 61055"/>
                <a:gd name="connsiteY1" fmla="*/ 18579 h 91641"/>
                <a:gd name="connsiteX2" fmla="*/ 12007 w 61055"/>
                <a:gd name="connsiteY2" fmla="*/ 45850 h 91641"/>
                <a:gd name="connsiteX3" fmla="*/ 16622 w 61055"/>
                <a:gd name="connsiteY3" fmla="*/ 73135 h 91641"/>
                <a:gd name="connsiteX4" fmla="*/ 30528 w 61055"/>
                <a:gd name="connsiteY4" fmla="*/ 82176 h 91641"/>
                <a:gd name="connsiteX5" fmla="*/ 44433 w 61055"/>
                <a:gd name="connsiteY5" fmla="*/ 73135 h 91641"/>
                <a:gd name="connsiteX6" fmla="*/ 49107 w 61055"/>
                <a:gd name="connsiteY6" fmla="*/ 45850 h 91641"/>
                <a:gd name="connsiteX7" fmla="*/ 44433 w 61055"/>
                <a:gd name="connsiteY7" fmla="*/ 18579 h 91641"/>
                <a:gd name="connsiteX8" fmla="*/ 30528 w 61055"/>
                <a:gd name="connsiteY8" fmla="*/ 9465 h 91641"/>
                <a:gd name="connsiteX9" fmla="*/ 30528 w 61055"/>
                <a:gd name="connsiteY9" fmla="*/ 0 h 91641"/>
                <a:gd name="connsiteX10" fmla="*/ 53197 w 61055"/>
                <a:gd name="connsiteY10" fmla="*/ 11773 h 91641"/>
                <a:gd name="connsiteX11" fmla="*/ 61055 w 61055"/>
                <a:gd name="connsiteY11" fmla="*/ 45850 h 91641"/>
                <a:gd name="connsiteX12" fmla="*/ 53197 w 61055"/>
                <a:gd name="connsiteY12" fmla="*/ 79927 h 91641"/>
                <a:gd name="connsiteX13" fmla="*/ 30528 w 61055"/>
                <a:gd name="connsiteY13" fmla="*/ 91641 h 91641"/>
                <a:gd name="connsiteX14" fmla="*/ 7815 w 61055"/>
                <a:gd name="connsiteY14" fmla="*/ 79927 h 91641"/>
                <a:gd name="connsiteX15" fmla="*/ 0 w 61055"/>
                <a:gd name="connsiteY15" fmla="*/ 45850 h 91641"/>
                <a:gd name="connsiteX16" fmla="*/ 7815 w 61055"/>
                <a:gd name="connsiteY16" fmla="*/ 11773 h 91641"/>
                <a:gd name="connsiteX17" fmla="*/ 30528 w 61055"/>
                <a:gd name="connsiteY17" fmla="*/ 0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55" h="91641">
                  <a:moveTo>
                    <a:pt x="30528" y="9465"/>
                  </a:moveTo>
                  <a:cubicBezTo>
                    <a:pt x="24378" y="9465"/>
                    <a:pt x="19733" y="12503"/>
                    <a:pt x="16622" y="18579"/>
                  </a:cubicBezTo>
                  <a:cubicBezTo>
                    <a:pt x="13540" y="24612"/>
                    <a:pt x="12007" y="33697"/>
                    <a:pt x="12007" y="45850"/>
                  </a:cubicBezTo>
                  <a:cubicBezTo>
                    <a:pt x="12007" y="57959"/>
                    <a:pt x="13540" y="67059"/>
                    <a:pt x="16622" y="73135"/>
                  </a:cubicBezTo>
                  <a:cubicBezTo>
                    <a:pt x="19733" y="79167"/>
                    <a:pt x="24378" y="82176"/>
                    <a:pt x="30528" y="82176"/>
                  </a:cubicBezTo>
                  <a:cubicBezTo>
                    <a:pt x="36721" y="82176"/>
                    <a:pt x="41351" y="79167"/>
                    <a:pt x="44433" y="73135"/>
                  </a:cubicBezTo>
                  <a:cubicBezTo>
                    <a:pt x="47544" y="67059"/>
                    <a:pt x="49107" y="57959"/>
                    <a:pt x="49107" y="45850"/>
                  </a:cubicBezTo>
                  <a:cubicBezTo>
                    <a:pt x="49107" y="33697"/>
                    <a:pt x="47544" y="24612"/>
                    <a:pt x="44433" y="18579"/>
                  </a:cubicBezTo>
                  <a:cubicBezTo>
                    <a:pt x="41351" y="12503"/>
                    <a:pt x="36721" y="9465"/>
                    <a:pt x="30528" y="9465"/>
                  </a:cubicBezTo>
                  <a:moveTo>
                    <a:pt x="30528" y="0"/>
                  </a:moveTo>
                  <a:cubicBezTo>
                    <a:pt x="40431" y="0"/>
                    <a:pt x="47983" y="3929"/>
                    <a:pt x="53197" y="11773"/>
                  </a:cubicBezTo>
                  <a:cubicBezTo>
                    <a:pt x="58441" y="19587"/>
                    <a:pt x="61055" y="30937"/>
                    <a:pt x="61055" y="45850"/>
                  </a:cubicBezTo>
                  <a:cubicBezTo>
                    <a:pt x="61055" y="60719"/>
                    <a:pt x="58441" y="72083"/>
                    <a:pt x="53197" y="79927"/>
                  </a:cubicBezTo>
                  <a:cubicBezTo>
                    <a:pt x="47983" y="87741"/>
                    <a:pt x="40431" y="91641"/>
                    <a:pt x="30528" y="91641"/>
                  </a:cubicBezTo>
                  <a:cubicBezTo>
                    <a:pt x="20625" y="91641"/>
                    <a:pt x="13058" y="87741"/>
                    <a:pt x="7815" y="79927"/>
                  </a:cubicBezTo>
                  <a:cubicBezTo>
                    <a:pt x="2600" y="72083"/>
                    <a:pt x="0" y="60719"/>
                    <a:pt x="0" y="45850"/>
                  </a:cubicBezTo>
                  <a:cubicBezTo>
                    <a:pt x="0" y="30937"/>
                    <a:pt x="2600" y="19587"/>
                    <a:pt x="7815" y="11773"/>
                  </a:cubicBezTo>
                  <a:cubicBezTo>
                    <a:pt x="13058" y="3929"/>
                    <a:pt x="20625" y="0"/>
                    <a:pt x="30528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FEC27A1-0746-CC56-8778-4870C73B2A24}"/>
                </a:ext>
              </a:extLst>
            </p:cNvPr>
            <p:cNvSpPr/>
            <p:nvPr/>
          </p:nvSpPr>
          <p:spPr>
            <a:xfrm>
              <a:off x="4684931" y="4730469"/>
              <a:ext cx="52598" cy="88340"/>
            </a:xfrm>
            <a:custGeom>
              <a:avLst/>
              <a:gdLst>
                <a:gd name="connsiteX0" fmla="*/ 1709 w 52598"/>
                <a:gd name="connsiteY0" fmla="*/ 78276 h 88340"/>
                <a:gd name="connsiteX1" fmla="*/ 21238 w 52598"/>
                <a:gd name="connsiteY1" fmla="*/ 78276 h 88340"/>
                <a:gd name="connsiteX2" fmla="*/ 21238 w 52598"/>
                <a:gd name="connsiteY2" fmla="*/ 10882 h 88340"/>
                <a:gd name="connsiteX3" fmla="*/ 0 w 52598"/>
                <a:gd name="connsiteY3" fmla="*/ 15147 h 88340"/>
                <a:gd name="connsiteX4" fmla="*/ 0 w 52598"/>
                <a:gd name="connsiteY4" fmla="*/ 4265 h 88340"/>
                <a:gd name="connsiteX5" fmla="*/ 21121 w 52598"/>
                <a:gd name="connsiteY5" fmla="*/ 0 h 88340"/>
                <a:gd name="connsiteX6" fmla="*/ 33069 w 52598"/>
                <a:gd name="connsiteY6" fmla="*/ 0 h 88340"/>
                <a:gd name="connsiteX7" fmla="*/ 33069 w 52598"/>
                <a:gd name="connsiteY7" fmla="*/ 78276 h 88340"/>
                <a:gd name="connsiteX8" fmla="*/ 52598 w 52598"/>
                <a:gd name="connsiteY8" fmla="*/ 78276 h 88340"/>
                <a:gd name="connsiteX9" fmla="*/ 52598 w 52598"/>
                <a:gd name="connsiteY9" fmla="*/ 88340 h 88340"/>
                <a:gd name="connsiteX10" fmla="*/ 1709 w 52598"/>
                <a:gd name="connsiteY10" fmla="*/ 88340 h 88340"/>
                <a:gd name="connsiteX11" fmla="*/ 1709 w 52598"/>
                <a:gd name="connsiteY11" fmla="*/ 78276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598" h="88340">
                  <a:moveTo>
                    <a:pt x="1709" y="78276"/>
                  </a:moveTo>
                  <a:lnTo>
                    <a:pt x="21238" y="78276"/>
                  </a:lnTo>
                  <a:lnTo>
                    <a:pt x="21238" y="10882"/>
                  </a:lnTo>
                  <a:lnTo>
                    <a:pt x="0" y="15147"/>
                  </a:lnTo>
                  <a:lnTo>
                    <a:pt x="0" y="4265"/>
                  </a:lnTo>
                  <a:lnTo>
                    <a:pt x="21121" y="0"/>
                  </a:lnTo>
                  <a:lnTo>
                    <a:pt x="33069" y="0"/>
                  </a:lnTo>
                  <a:lnTo>
                    <a:pt x="33069" y="78276"/>
                  </a:lnTo>
                  <a:lnTo>
                    <a:pt x="52598" y="78276"/>
                  </a:lnTo>
                  <a:lnTo>
                    <a:pt x="52598" y="88340"/>
                  </a:lnTo>
                  <a:lnTo>
                    <a:pt x="1709" y="88340"/>
                  </a:lnTo>
                  <a:lnTo>
                    <a:pt x="1709" y="78276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FA62098-5BD3-758E-4DE8-692831B84D79}"/>
                </a:ext>
              </a:extLst>
            </p:cNvPr>
            <p:cNvSpPr/>
            <p:nvPr/>
          </p:nvSpPr>
          <p:spPr>
            <a:xfrm>
              <a:off x="4758066" y="4730469"/>
              <a:ext cx="57155" cy="90049"/>
            </a:xfrm>
            <a:custGeom>
              <a:avLst/>
              <a:gdLst>
                <a:gd name="connsiteX0" fmla="*/ 3725 w 57155"/>
                <a:gd name="connsiteY0" fmla="*/ 0 h 90049"/>
                <a:gd name="connsiteX1" fmla="*/ 50641 w 57155"/>
                <a:gd name="connsiteY1" fmla="*/ 0 h 90049"/>
                <a:gd name="connsiteX2" fmla="*/ 50641 w 57155"/>
                <a:gd name="connsiteY2" fmla="*/ 10064 h 90049"/>
                <a:gd name="connsiteX3" fmla="*/ 14665 w 57155"/>
                <a:gd name="connsiteY3" fmla="*/ 10064 h 90049"/>
                <a:gd name="connsiteX4" fmla="*/ 14665 w 57155"/>
                <a:gd name="connsiteY4" fmla="*/ 31711 h 90049"/>
                <a:gd name="connsiteX5" fmla="*/ 19879 w 57155"/>
                <a:gd name="connsiteY5" fmla="*/ 30411 h 90049"/>
                <a:gd name="connsiteX6" fmla="*/ 25080 w 57155"/>
                <a:gd name="connsiteY6" fmla="*/ 29943 h 90049"/>
                <a:gd name="connsiteX7" fmla="*/ 48508 w 57155"/>
                <a:gd name="connsiteY7" fmla="*/ 38050 h 90049"/>
                <a:gd name="connsiteX8" fmla="*/ 57155 w 57155"/>
                <a:gd name="connsiteY8" fmla="*/ 60004 h 90049"/>
                <a:gd name="connsiteX9" fmla="*/ 48275 w 57155"/>
                <a:gd name="connsiteY9" fmla="*/ 82191 h 90049"/>
                <a:gd name="connsiteX10" fmla="*/ 23254 w 57155"/>
                <a:gd name="connsiteY10" fmla="*/ 90049 h 90049"/>
                <a:gd name="connsiteX11" fmla="*/ 11890 w 57155"/>
                <a:gd name="connsiteY11" fmla="*/ 89115 h 90049"/>
                <a:gd name="connsiteX12" fmla="*/ 0 w 57155"/>
                <a:gd name="connsiteY12" fmla="*/ 86266 h 90049"/>
                <a:gd name="connsiteX13" fmla="*/ 0 w 57155"/>
                <a:gd name="connsiteY13" fmla="*/ 74260 h 90049"/>
                <a:gd name="connsiteX14" fmla="*/ 10999 w 57155"/>
                <a:gd name="connsiteY14" fmla="*/ 78583 h 90049"/>
                <a:gd name="connsiteX15" fmla="*/ 23005 w 57155"/>
                <a:gd name="connsiteY15" fmla="*/ 80000 h 90049"/>
                <a:gd name="connsiteX16" fmla="*/ 39219 w 57155"/>
                <a:gd name="connsiteY16" fmla="*/ 74610 h 90049"/>
                <a:gd name="connsiteX17" fmla="*/ 45193 w 57155"/>
                <a:gd name="connsiteY17" fmla="*/ 60004 h 90049"/>
                <a:gd name="connsiteX18" fmla="*/ 39219 w 57155"/>
                <a:gd name="connsiteY18" fmla="*/ 45383 h 90049"/>
                <a:gd name="connsiteX19" fmla="*/ 23005 w 57155"/>
                <a:gd name="connsiteY19" fmla="*/ 39993 h 90049"/>
                <a:gd name="connsiteX20" fmla="*/ 13423 w 57155"/>
                <a:gd name="connsiteY20" fmla="*/ 41059 h 90049"/>
                <a:gd name="connsiteX21" fmla="*/ 3725 w 57155"/>
                <a:gd name="connsiteY21" fmla="*/ 44375 h 90049"/>
                <a:gd name="connsiteX22" fmla="*/ 3725 w 57155"/>
                <a:gd name="connsiteY22" fmla="*/ 0 h 9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55" h="90049">
                  <a:moveTo>
                    <a:pt x="3725" y="0"/>
                  </a:moveTo>
                  <a:lnTo>
                    <a:pt x="50641" y="0"/>
                  </a:lnTo>
                  <a:lnTo>
                    <a:pt x="50641" y="10064"/>
                  </a:lnTo>
                  <a:lnTo>
                    <a:pt x="14665" y="10064"/>
                  </a:lnTo>
                  <a:lnTo>
                    <a:pt x="14665" y="31711"/>
                  </a:lnTo>
                  <a:cubicBezTo>
                    <a:pt x="16403" y="31127"/>
                    <a:pt x="18141" y="30688"/>
                    <a:pt x="19879" y="30411"/>
                  </a:cubicBezTo>
                  <a:cubicBezTo>
                    <a:pt x="21618" y="30104"/>
                    <a:pt x="23341" y="29943"/>
                    <a:pt x="25080" y="29943"/>
                  </a:cubicBezTo>
                  <a:cubicBezTo>
                    <a:pt x="34939" y="29943"/>
                    <a:pt x="42753" y="32646"/>
                    <a:pt x="48508" y="38050"/>
                  </a:cubicBezTo>
                  <a:cubicBezTo>
                    <a:pt x="54278" y="43454"/>
                    <a:pt x="57155" y="50772"/>
                    <a:pt x="57155" y="60004"/>
                  </a:cubicBezTo>
                  <a:cubicBezTo>
                    <a:pt x="57155" y="69513"/>
                    <a:pt x="54190" y="76904"/>
                    <a:pt x="48275" y="82191"/>
                  </a:cubicBezTo>
                  <a:cubicBezTo>
                    <a:pt x="42359" y="87435"/>
                    <a:pt x="34019" y="90049"/>
                    <a:pt x="23254" y="90049"/>
                  </a:cubicBezTo>
                  <a:cubicBezTo>
                    <a:pt x="19544" y="90049"/>
                    <a:pt x="15761" y="89743"/>
                    <a:pt x="11890" y="89115"/>
                  </a:cubicBezTo>
                  <a:cubicBezTo>
                    <a:pt x="8063" y="88487"/>
                    <a:pt x="4104" y="87537"/>
                    <a:pt x="0" y="86266"/>
                  </a:cubicBezTo>
                  <a:lnTo>
                    <a:pt x="0" y="74260"/>
                  </a:lnTo>
                  <a:cubicBezTo>
                    <a:pt x="3549" y="76188"/>
                    <a:pt x="7216" y="77634"/>
                    <a:pt x="10999" y="78583"/>
                  </a:cubicBezTo>
                  <a:cubicBezTo>
                    <a:pt x="14782" y="79533"/>
                    <a:pt x="18784" y="80000"/>
                    <a:pt x="23005" y="80000"/>
                  </a:cubicBezTo>
                  <a:cubicBezTo>
                    <a:pt x="29827" y="80000"/>
                    <a:pt x="35231" y="78204"/>
                    <a:pt x="39219" y="74610"/>
                  </a:cubicBezTo>
                  <a:cubicBezTo>
                    <a:pt x="43206" y="71032"/>
                    <a:pt x="45193" y="66153"/>
                    <a:pt x="45193" y="60004"/>
                  </a:cubicBezTo>
                  <a:cubicBezTo>
                    <a:pt x="45193" y="53854"/>
                    <a:pt x="43206" y="48976"/>
                    <a:pt x="39219" y="45383"/>
                  </a:cubicBezTo>
                  <a:cubicBezTo>
                    <a:pt x="35231" y="41789"/>
                    <a:pt x="29827" y="39993"/>
                    <a:pt x="23005" y="39993"/>
                  </a:cubicBezTo>
                  <a:cubicBezTo>
                    <a:pt x="19806" y="39993"/>
                    <a:pt x="16622" y="40343"/>
                    <a:pt x="13423" y="41059"/>
                  </a:cubicBezTo>
                  <a:cubicBezTo>
                    <a:pt x="10268" y="41775"/>
                    <a:pt x="7040" y="42870"/>
                    <a:pt x="3725" y="44375"/>
                  </a:cubicBezTo>
                  <a:lnTo>
                    <a:pt x="3725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82E0219-E8E6-D43A-3B2B-810690714802}"/>
                </a:ext>
              </a:extLst>
            </p:cNvPr>
            <p:cNvSpPr/>
            <p:nvPr/>
          </p:nvSpPr>
          <p:spPr>
            <a:xfrm>
              <a:off x="5374900" y="4728877"/>
              <a:ext cx="56089" cy="89932"/>
            </a:xfrm>
            <a:custGeom>
              <a:avLst/>
              <a:gdLst>
                <a:gd name="connsiteX0" fmla="*/ 14373 w 56089"/>
                <a:gd name="connsiteY0" fmla="*/ 79869 h 89932"/>
                <a:gd name="connsiteX1" fmla="*/ 56089 w 56089"/>
                <a:gd name="connsiteY1" fmla="*/ 79869 h 89932"/>
                <a:gd name="connsiteX2" fmla="*/ 56089 w 56089"/>
                <a:gd name="connsiteY2" fmla="*/ 89932 h 89932"/>
                <a:gd name="connsiteX3" fmla="*/ 0 w 56089"/>
                <a:gd name="connsiteY3" fmla="*/ 89932 h 89932"/>
                <a:gd name="connsiteX4" fmla="*/ 0 w 56089"/>
                <a:gd name="connsiteY4" fmla="*/ 79869 h 89932"/>
                <a:gd name="connsiteX5" fmla="*/ 18521 w 56089"/>
                <a:gd name="connsiteY5" fmla="*/ 60997 h 89932"/>
                <a:gd name="connsiteX6" fmla="*/ 33318 w 56089"/>
                <a:gd name="connsiteY6" fmla="*/ 45675 h 89932"/>
                <a:gd name="connsiteX7" fmla="*/ 41307 w 56089"/>
                <a:gd name="connsiteY7" fmla="*/ 34793 h 89932"/>
                <a:gd name="connsiteX8" fmla="*/ 43615 w 56089"/>
                <a:gd name="connsiteY8" fmla="*/ 25970 h 89932"/>
                <a:gd name="connsiteX9" fmla="*/ 38634 w 56089"/>
                <a:gd name="connsiteY9" fmla="*/ 14490 h 89932"/>
                <a:gd name="connsiteX10" fmla="*/ 25795 w 56089"/>
                <a:gd name="connsiteY10" fmla="*/ 10049 h 89932"/>
                <a:gd name="connsiteX11" fmla="*/ 13905 w 56089"/>
                <a:gd name="connsiteY11" fmla="*/ 12007 h 89932"/>
                <a:gd name="connsiteX12" fmla="*/ 599 w 56089"/>
                <a:gd name="connsiteY12" fmla="*/ 17922 h 89932"/>
                <a:gd name="connsiteX13" fmla="*/ 599 w 56089"/>
                <a:gd name="connsiteY13" fmla="*/ 5857 h 89932"/>
                <a:gd name="connsiteX14" fmla="*/ 14081 w 56089"/>
                <a:gd name="connsiteY14" fmla="*/ 1475 h 89932"/>
                <a:gd name="connsiteX15" fmla="*/ 25561 w 56089"/>
                <a:gd name="connsiteY15" fmla="*/ 0 h 89932"/>
                <a:gd name="connsiteX16" fmla="*/ 47457 w 56089"/>
                <a:gd name="connsiteY16" fmla="*/ 6865 h 89932"/>
                <a:gd name="connsiteX17" fmla="*/ 55622 w 56089"/>
                <a:gd name="connsiteY17" fmla="*/ 25196 h 89932"/>
                <a:gd name="connsiteX18" fmla="*/ 53547 w 56089"/>
                <a:gd name="connsiteY18" fmla="*/ 35552 h 89932"/>
                <a:gd name="connsiteX19" fmla="*/ 46156 w 56089"/>
                <a:gd name="connsiteY19" fmla="*/ 47033 h 89932"/>
                <a:gd name="connsiteX20" fmla="*/ 36750 w 56089"/>
                <a:gd name="connsiteY20" fmla="*/ 56980 h 89932"/>
                <a:gd name="connsiteX21" fmla="*/ 14373 w 56089"/>
                <a:gd name="connsiteY21" fmla="*/ 79869 h 8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89" h="89932">
                  <a:moveTo>
                    <a:pt x="14373" y="79869"/>
                  </a:moveTo>
                  <a:lnTo>
                    <a:pt x="56089" y="79869"/>
                  </a:lnTo>
                  <a:lnTo>
                    <a:pt x="56089" y="89932"/>
                  </a:lnTo>
                  <a:lnTo>
                    <a:pt x="0" y="89932"/>
                  </a:lnTo>
                  <a:lnTo>
                    <a:pt x="0" y="79869"/>
                  </a:lnTo>
                  <a:cubicBezTo>
                    <a:pt x="4542" y="75180"/>
                    <a:pt x="10706" y="68885"/>
                    <a:pt x="18521" y="60997"/>
                  </a:cubicBezTo>
                  <a:cubicBezTo>
                    <a:pt x="26365" y="53066"/>
                    <a:pt x="31302" y="47968"/>
                    <a:pt x="33318" y="45675"/>
                  </a:cubicBezTo>
                  <a:cubicBezTo>
                    <a:pt x="37144" y="41366"/>
                    <a:pt x="39803" y="37743"/>
                    <a:pt x="41307" y="34793"/>
                  </a:cubicBezTo>
                  <a:cubicBezTo>
                    <a:pt x="42841" y="31798"/>
                    <a:pt x="43615" y="28848"/>
                    <a:pt x="43615" y="25970"/>
                  </a:cubicBezTo>
                  <a:cubicBezTo>
                    <a:pt x="43615" y="21282"/>
                    <a:pt x="41950" y="17455"/>
                    <a:pt x="38634" y="14490"/>
                  </a:cubicBezTo>
                  <a:cubicBezTo>
                    <a:pt x="35362" y="11525"/>
                    <a:pt x="31083" y="10049"/>
                    <a:pt x="25795" y="10049"/>
                  </a:cubicBezTo>
                  <a:cubicBezTo>
                    <a:pt x="22041" y="10049"/>
                    <a:pt x="18083" y="10707"/>
                    <a:pt x="13905" y="12007"/>
                  </a:cubicBezTo>
                  <a:cubicBezTo>
                    <a:pt x="9772" y="13307"/>
                    <a:pt x="5331" y="15278"/>
                    <a:pt x="599" y="17922"/>
                  </a:cubicBezTo>
                  <a:lnTo>
                    <a:pt x="599" y="5857"/>
                  </a:lnTo>
                  <a:cubicBezTo>
                    <a:pt x="5404" y="3914"/>
                    <a:pt x="9903" y="2454"/>
                    <a:pt x="14081" y="1475"/>
                  </a:cubicBezTo>
                  <a:cubicBezTo>
                    <a:pt x="18273" y="497"/>
                    <a:pt x="22100" y="0"/>
                    <a:pt x="25561" y="0"/>
                  </a:cubicBezTo>
                  <a:cubicBezTo>
                    <a:pt x="34720" y="0"/>
                    <a:pt x="42008" y="2293"/>
                    <a:pt x="47457" y="6865"/>
                  </a:cubicBezTo>
                  <a:cubicBezTo>
                    <a:pt x="52905" y="11437"/>
                    <a:pt x="55622" y="17542"/>
                    <a:pt x="55622" y="25196"/>
                  </a:cubicBezTo>
                  <a:cubicBezTo>
                    <a:pt x="55622" y="28833"/>
                    <a:pt x="54935" y="32280"/>
                    <a:pt x="53547" y="35552"/>
                  </a:cubicBezTo>
                  <a:cubicBezTo>
                    <a:pt x="52204" y="38780"/>
                    <a:pt x="49735" y="42607"/>
                    <a:pt x="46156" y="47033"/>
                  </a:cubicBezTo>
                  <a:cubicBezTo>
                    <a:pt x="45163" y="48187"/>
                    <a:pt x="42023" y="51503"/>
                    <a:pt x="36750" y="56980"/>
                  </a:cubicBezTo>
                  <a:cubicBezTo>
                    <a:pt x="31463" y="62428"/>
                    <a:pt x="23998" y="70053"/>
                    <a:pt x="14373" y="7986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33B8CC2-7098-22CE-937F-C5D1F1493956}"/>
                </a:ext>
              </a:extLst>
            </p:cNvPr>
            <p:cNvSpPr/>
            <p:nvPr/>
          </p:nvSpPr>
          <p:spPr>
            <a:xfrm>
              <a:off x="5451117" y="4728877"/>
              <a:ext cx="61055" cy="91641"/>
            </a:xfrm>
            <a:custGeom>
              <a:avLst/>
              <a:gdLst>
                <a:gd name="connsiteX0" fmla="*/ 30528 w 61055"/>
                <a:gd name="connsiteY0" fmla="*/ 9465 h 91641"/>
                <a:gd name="connsiteX1" fmla="*/ 16622 w 61055"/>
                <a:gd name="connsiteY1" fmla="*/ 18579 h 91641"/>
                <a:gd name="connsiteX2" fmla="*/ 12007 w 61055"/>
                <a:gd name="connsiteY2" fmla="*/ 45850 h 91641"/>
                <a:gd name="connsiteX3" fmla="*/ 16622 w 61055"/>
                <a:gd name="connsiteY3" fmla="*/ 73135 h 91641"/>
                <a:gd name="connsiteX4" fmla="*/ 30528 w 61055"/>
                <a:gd name="connsiteY4" fmla="*/ 82176 h 91641"/>
                <a:gd name="connsiteX5" fmla="*/ 44433 w 61055"/>
                <a:gd name="connsiteY5" fmla="*/ 73135 h 91641"/>
                <a:gd name="connsiteX6" fmla="*/ 49107 w 61055"/>
                <a:gd name="connsiteY6" fmla="*/ 45850 h 91641"/>
                <a:gd name="connsiteX7" fmla="*/ 44433 w 61055"/>
                <a:gd name="connsiteY7" fmla="*/ 18579 h 91641"/>
                <a:gd name="connsiteX8" fmla="*/ 30528 w 61055"/>
                <a:gd name="connsiteY8" fmla="*/ 9465 h 91641"/>
                <a:gd name="connsiteX9" fmla="*/ 30528 w 61055"/>
                <a:gd name="connsiteY9" fmla="*/ 0 h 91641"/>
                <a:gd name="connsiteX10" fmla="*/ 53182 w 61055"/>
                <a:gd name="connsiteY10" fmla="*/ 11773 h 91641"/>
                <a:gd name="connsiteX11" fmla="*/ 61055 w 61055"/>
                <a:gd name="connsiteY11" fmla="*/ 45850 h 91641"/>
                <a:gd name="connsiteX12" fmla="*/ 53182 w 61055"/>
                <a:gd name="connsiteY12" fmla="*/ 79927 h 91641"/>
                <a:gd name="connsiteX13" fmla="*/ 30528 w 61055"/>
                <a:gd name="connsiteY13" fmla="*/ 91641 h 91641"/>
                <a:gd name="connsiteX14" fmla="*/ 7800 w 61055"/>
                <a:gd name="connsiteY14" fmla="*/ 79927 h 91641"/>
                <a:gd name="connsiteX15" fmla="*/ 0 w 61055"/>
                <a:gd name="connsiteY15" fmla="*/ 45850 h 91641"/>
                <a:gd name="connsiteX16" fmla="*/ 7800 w 61055"/>
                <a:gd name="connsiteY16" fmla="*/ 11773 h 91641"/>
                <a:gd name="connsiteX17" fmla="*/ 30528 w 61055"/>
                <a:gd name="connsiteY17" fmla="*/ 0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55" h="91641">
                  <a:moveTo>
                    <a:pt x="30528" y="9465"/>
                  </a:moveTo>
                  <a:cubicBezTo>
                    <a:pt x="24378" y="9465"/>
                    <a:pt x="19733" y="12503"/>
                    <a:pt x="16622" y="18579"/>
                  </a:cubicBezTo>
                  <a:cubicBezTo>
                    <a:pt x="13540" y="24612"/>
                    <a:pt x="12007" y="33697"/>
                    <a:pt x="12007" y="45850"/>
                  </a:cubicBezTo>
                  <a:cubicBezTo>
                    <a:pt x="12007" y="57959"/>
                    <a:pt x="13540" y="67059"/>
                    <a:pt x="16622" y="73135"/>
                  </a:cubicBezTo>
                  <a:cubicBezTo>
                    <a:pt x="19733" y="79167"/>
                    <a:pt x="24378" y="82176"/>
                    <a:pt x="30528" y="82176"/>
                  </a:cubicBezTo>
                  <a:cubicBezTo>
                    <a:pt x="36721" y="82176"/>
                    <a:pt x="41351" y="79167"/>
                    <a:pt x="44433" y="73135"/>
                  </a:cubicBezTo>
                  <a:cubicBezTo>
                    <a:pt x="47544" y="67059"/>
                    <a:pt x="49107" y="57959"/>
                    <a:pt x="49107" y="45850"/>
                  </a:cubicBezTo>
                  <a:cubicBezTo>
                    <a:pt x="49107" y="33697"/>
                    <a:pt x="47544" y="24612"/>
                    <a:pt x="44433" y="18579"/>
                  </a:cubicBezTo>
                  <a:cubicBezTo>
                    <a:pt x="41351" y="12503"/>
                    <a:pt x="36721" y="9465"/>
                    <a:pt x="30528" y="9465"/>
                  </a:cubicBezTo>
                  <a:moveTo>
                    <a:pt x="30528" y="0"/>
                  </a:moveTo>
                  <a:cubicBezTo>
                    <a:pt x="40431" y="0"/>
                    <a:pt x="47983" y="3929"/>
                    <a:pt x="53182" y="11773"/>
                  </a:cubicBezTo>
                  <a:cubicBezTo>
                    <a:pt x="58426" y="19587"/>
                    <a:pt x="61055" y="30937"/>
                    <a:pt x="61055" y="45850"/>
                  </a:cubicBezTo>
                  <a:cubicBezTo>
                    <a:pt x="61055" y="60719"/>
                    <a:pt x="58426" y="72083"/>
                    <a:pt x="53182" y="79927"/>
                  </a:cubicBezTo>
                  <a:cubicBezTo>
                    <a:pt x="47983" y="87741"/>
                    <a:pt x="40431" y="91641"/>
                    <a:pt x="30528" y="91641"/>
                  </a:cubicBezTo>
                  <a:cubicBezTo>
                    <a:pt x="20625" y="91641"/>
                    <a:pt x="13044" y="87741"/>
                    <a:pt x="7800" y="79927"/>
                  </a:cubicBezTo>
                  <a:cubicBezTo>
                    <a:pt x="2600" y="72083"/>
                    <a:pt x="0" y="60719"/>
                    <a:pt x="0" y="45850"/>
                  </a:cubicBezTo>
                  <a:cubicBezTo>
                    <a:pt x="0" y="30937"/>
                    <a:pt x="2600" y="19587"/>
                    <a:pt x="7800" y="11773"/>
                  </a:cubicBezTo>
                  <a:cubicBezTo>
                    <a:pt x="13044" y="3929"/>
                    <a:pt x="20625" y="0"/>
                    <a:pt x="30528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AF710A1-F9DC-8C6C-6D26-0FEB8096F688}"/>
                </a:ext>
              </a:extLst>
            </p:cNvPr>
            <p:cNvSpPr/>
            <p:nvPr/>
          </p:nvSpPr>
          <p:spPr>
            <a:xfrm>
              <a:off x="3731926" y="4894705"/>
              <a:ext cx="115508" cy="95731"/>
            </a:xfrm>
            <a:custGeom>
              <a:avLst/>
              <a:gdLst>
                <a:gd name="connsiteX0" fmla="*/ 115509 w 115508"/>
                <a:gd name="connsiteY0" fmla="*/ 1577 h 95731"/>
                <a:gd name="connsiteX1" fmla="*/ 115027 w 115508"/>
                <a:gd name="connsiteY1" fmla="*/ 3491 h 95731"/>
                <a:gd name="connsiteX2" fmla="*/ 114136 w 115508"/>
                <a:gd name="connsiteY2" fmla="*/ 4250 h 95731"/>
                <a:gd name="connsiteX3" fmla="*/ 112427 w 115508"/>
                <a:gd name="connsiteY3" fmla="*/ 4382 h 95731"/>
                <a:gd name="connsiteX4" fmla="*/ 94636 w 115508"/>
                <a:gd name="connsiteY4" fmla="*/ 11495 h 95731"/>
                <a:gd name="connsiteX5" fmla="*/ 87654 w 115508"/>
                <a:gd name="connsiteY5" fmla="*/ 18550 h 95731"/>
                <a:gd name="connsiteX6" fmla="*/ 76159 w 115508"/>
                <a:gd name="connsiteY6" fmla="*/ 30995 h 95731"/>
                <a:gd name="connsiteX7" fmla="*/ 65890 w 115508"/>
                <a:gd name="connsiteY7" fmla="*/ 41950 h 95731"/>
                <a:gd name="connsiteX8" fmla="*/ 83958 w 115508"/>
                <a:gd name="connsiteY8" fmla="*/ 85185 h 95731"/>
                <a:gd name="connsiteX9" fmla="*/ 84981 w 115508"/>
                <a:gd name="connsiteY9" fmla="*/ 87654 h 95731"/>
                <a:gd name="connsiteX10" fmla="*/ 86018 w 115508"/>
                <a:gd name="connsiteY10" fmla="*/ 89231 h 95731"/>
                <a:gd name="connsiteX11" fmla="*/ 87318 w 115508"/>
                <a:gd name="connsiteY11" fmla="*/ 90385 h 95731"/>
                <a:gd name="connsiteX12" fmla="*/ 89231 w 115508"/>
                <a:gd name="connsiteY12" fmla="*/ 91013 h 95731"/>
                <a:gd name="connsiteX13" fmla="*/ 91963 w 115508"/>
                <a:gd name="connsiteY13" fmla="*/ 91349 h 95731"/>
                <a:gd name="connsiteX14" fmla="*/ 96009 w 115508"/>
                <a:gd name="connsiteY14" fmla="*/ 91422 h 95731"/>
                <a:gd name="connsiteX15" fmla="*/ 97163 w 115508"/>
                <a:gd name="connsiteY15" fmla="*/ 91481 h 95731"/>
                <a:gd name="connsiteX16" fmla="*/ 98054 w 115508"/>
                <a:gd name="connsiteY16" fmla="*/ 91890 h 95731"/>
                <a:gd name="connsiteX17" fmla="*/ 98536 w 115508"/>
                <a:gd name="connsiteY17" fmla="*/ 93058 h 95731"/>
                <a:gd name="connsiteX18" fmla="*/ 97981 w 115508"/>
                <a:gd name="connsiteY18" fmla="*/ 94972 h 95731"/>
                <a:gd name="connsiteX19" fmla="*/ 97031 w 115508"/>
                <a:gd name="connsiteY19" fmla="*/ 95658 h 95731"/>
                <a:gd name="connsiteX20" fmla="*/ 95863 w 115508"/>
                <a:gd name="connsiteY20" fmla="*/ 95731 h 95731"/>
                <a:gd name="connsiteX21" fmla="*/ 88063 w 115508"/>
                <a:gd name="connsiteY21" fmla="*/ 95527 h 95731"/>
                <a:gd name="connsiteX22" fmla="*/ 80336 w 115508"/>
                <a:gd name="connsiteY22" fmla="*/ 95322 h 95731"/>
                <a:gd name="connsiteX23" fmla="*/ 62677 w 115508"/>
                <a:gd name="connsiteY23" fmla="*/ 95731 h 95731"/>
                <a:gd name="connsiteX24" fmla="*/ 60559 w 115508"/>
                <a:gd name="connsiteY24" fmla="*/ 94022 h 95731"/>
                <a:gd name="connsiteX25" fmla="*/ 60690 w 115508"/>
                <a:gd name="connsiteY25" fmla="*/ 92649 h 95731"/>
                <a:gd name="connsiteX26" fmla="*/ 61377 w 115508"/>
                <a:gd name="connsiteY26" fmla="*/ 91890 h 95731"/>
                <a:gd name="connsiteX27" fmla="*/ 62195 w 115508"/>
                <a:gd name="connsiteY27" fmla="*/ 91554 h 95731"/>
                <a:gd name="connsiteX28" fmla="*/ 63363 w 115508"/>
                <a:gd name="connsiteY28" fmla="*/ 91422 h 95731"/>
                <a:gd name="connsiteX29" fmla="*/ 67818 w 115508"/>
                <a:gd name="connsiteY29" fmla="*/ 90385 h 95731"/>
                <a:gd name="connsiteX30" fmla="*/ 70623 w 115508"/>
                <a:gd name="connsiteY30" fmla="*/ 88749 h 95731"/>
                <a:gd name="connsiteX31" fmla="*/ 71514 w 115508"/>
                <a:gd name="connsiteY31" fmla="*/ 87318 h 95731"/>
                <a:gd name="connsiteX32" fmla="*/ 70827 w 115508"/>
                <a:gd name="connsiteY32" fmla="*/ 85331 h 95731"/>
                <a:gd name="connsiteX33" fmla="*/ 56659 w 115508"/>
                <a:gd name="connsiteY33" fmla="*/ 51868 h 95731"/>
                <a:gd name="connsiteX34" fmla="*/ 43995 w 115508"/>
                <a:gd name="connsiteY34" fmla="*/ 65627 h 95731"/>
                <a:gd name="connsiteX35" fmla="*/ 29695 w 115508"/>
                <a:gd name="connsiteY35" fmla="*/ 80745 h 95731"/>
                <a:gd name="connsiteX36" fmla="*/ 25941 w 115508"/>
                <a:gd name="connsiteY36" fmla="*/ 87040 h 95731"/>
                <a:gd name="connsiteX37" fmla="*/ 31550 w 115508"/>
                <a:gd name="connsiteY37" fmla="*/ 91422 h 95731"/>
                <a:gd name="connsiteX38" fmla="*/ 33259 w 115508"/>
                <a:gd name="connsiteY38" fmla="*/ 92927 h 95731"/>
                <a:gd name="connsiteX39" fmla="*/ 32704 w 115508"/>
                <a:gd name="connsiteY39" fmla="*/ 94913 h 95731"/>
                <a:gd name="connsiteX40" fmla="*/ 31755 w 115508"/>
                <a:gd name="connsiteY40" fmla="*/ 95658 h 95731"/>
                <a:gd name="connsiteX41" fmla="*/ 30732 w 115508"/>
                <a:gd name="connsiteY41" fmla="*/ 95731 h 95731"/>
                <a:gd name="connsiteX42" fmla="*/ 22859 w 115508"/>
                <a:gd name="connsiteY42" fmla="*/ 95527 h 95731"/>
                <a:gd name="connsiteX43" fmla="*/ 14986 w 115508"/>
                <a:gd name="connsiteY43" fmla="*/ 95322 h 95731"/>
                <a:gd name="connsiteX44" fmla="*/ 8355 w 115508"/>
                <a:gd name="connsiteY44" fmla="*/ 95527 h 95731"/>
                <a:gd name="connsiteX45" fmla="*/ 1855 w 115508"/>
                <a:gd name="connsiteY45" fmla="*/ 95731 h 95731"/>
                <a:gd name="connsiteX46" fmla="*/ 555 w 115508"/>
                <a:gd name="connsiteY46" fmla="*/ 95322 h 95731"/>
                <a:gd name="connsiteX47" fmla="*/ 73 w 115508"/>
                <a:gd name="connsiteY47" fmla="*/ 94490 h 95731"/>
                <a:gd name="connsiteX48" fmla="*/ 0 w 115508"/>
                <a:gd name="connsiteY48" fmla="*/ 94154 h 95731"/>
                <a:gd name="connsiteX49" fmla="*/ 146 w 115508"/>
                <a:gd name="connsiteY49" fmla="*/ 92649 h 95731"/>
                <a:gd name="connsiteX50" fmla="*/ 891 w 115508"/>
                <a:gd name="connsiteY50" fmla="*/ 91831 h 95731"/>
                <a:gd name="connsiteX51" fmla="*/ 1782 w 115508"/>
                <a:gd name="connsiteY51" fmla="*/ 91554 h 95731"/>
                <a:gd name="connsiteX52" fmla="*/ 3082 w 115508"/>
                <a:gd name="connsiteY52" fmla="*/ 91422 h 95731"/>
                <a:gd name="connsiteX53" fmla="*/ 13832 w 115508"/>
                <a:gd name="connsiteY53" fmla="*/ 88822 h 95731"/>
                <a:gd name="connsiteX54" fmla="*/ 23677 w 115508"/>
                <a:gd name="connsiteY54" fmla="*/ 81285 h 95731"/>
                <a:gd name="connsiteX55" fmla="*/ 24568 w 115508"/>
                <a:gd name="connsiteY55" fmla="*/ 80541 h 95731"/>
                <a:gd name="connsiteX56" fmla="*/ 25532 w 115508"/>
                <a:gd name="connsiteY56" fmla="*/ 79781 h 95731"/>
                <a:gd name="connsiteX57" fmla="*/ 55081 w 115508"/>
                <a:gd name="connsiteY57" fmla="*/ 47968 h 95731"/>
                <a:gd name="connsiteX58" fmla="*/ 38532 w 115508"/>
                <a:gd name="connsiteY58" fmla="*/ 8822 h 95731"/>
                <a:gd name="connsiteX59" fmla="*/ 37086 w 115508"/>
                <a:gd name="connsiteY59" fmla="*/ 6295 h 95731"/>
                <a:gd name="connsiteX60" fmla="*/ 34282 w 115508"/>
                <a:gd name="connsiteY60" fmla="*/ 4922 h 95731"/>
                <a:gd name="connsiteX61" fmla="*/ 28059 w 115508"/>
                <a:gd name="connsiteY61" fmla="*/ 4382 h 95731"/>
                <a:gd name="connsiteX62" fmla="*/ 26350 w 115508"/>
                <a:gd name="connsiteY62" fmla="*/ 4309 h 95731"/>
                <a:gd name="connsiteX63" fmla="*/ 25328 w 115508"/>
                <a:gd name="connsiteY63" fmla="*/ 3900 h 95731"/>
                <a:gd name="connsiteX64" fmla="*/ 24846 w 115508"/>
                <a:gd name="connsiteY64" fmla="*/ 2804 h 95731"/>
                <a:gd name="connsiteX65" fmla="*/ 25328 w 115508"/>
                <a:gd name="connsiteY65" fmla="*/ 891 h 95731"/>
                <a:gd name="connsiteX66" fmla="*/ 26277 w 115508"/>
                <a:gd name="connsiteY66" fmla="*/ 146 h 95731"/>
                <a:gd name="connsiteX67" fmla="*/ 27373 w 115508"/>
                <a:gd name="connsiteY67" fmla="*/ 0 h 95731"/>
                <a:gd name="connsiteX68" fmla="*/ 35173 w 115508"/>
                <a:gd name="connsiteY68" fmla="*/ 205 h 95731"/>
                <a:gd name="connsiteX69" fmla="*/ 43045 w 115508"/>
                <a:gd name="connsiteY69" fmla="*/ 409 h 95731"/>
                <a:gd name="connsiteX70" fmla="*/ 51868 w 115508"/>
                <a:gd name="connsiteY70" fmla="*/ 205 h 95731"/>
                <a:gd name="connsiteX71" fmla="*/ 60690 w 115508"/>
                <a:gd name="connsiteY71" fmla="*/ 0 h 95731"/>
                <a:gd name="connsiteX72" fmla="*/ 62823 w 115508"/>
                <a:gd name="connsiteY72" fmla="*/ 1709 h 95731"/>
                <a:gd name="connsiteX73" fmla="*/ 62341 w 115508"/>
                <a:gd name="connsiteY73" fmla="*/ 3418 h 95731"/>
                <a:gd name="connsiteX74" fmla="*/ 61377 w 115508"/>
                <a:gd name="connsiteY74" fmla="*/ 4177 h 95731"/>
                <a:gd name="connsiteX75" fmla="*/ 60018 w 115508"/>
                <a:gd name="connsiteY75" fmla="*/ 4382 h 95731"/>
                <a:gd name="connsiteX76" fmla="*/ 55286 w 115508"/>
                <a:gd name="connsiteY76" fmla="*/ 5550 h 95731"/>
                <a:gd name="connsiteX77" fmla="*/ 52481 w 115508"/>
                <a:gd name="connsiteY77" fmla="*/ 7186 h 95731"/>
                <a:gd name="connsiteX78" fmla="*/ 51736 w 115508"/>
                <a:gd name="connsiteY78" fmla="*/ 8413 h 95731"/>
                <a:gd name="connsiteX79" fmla="*/ 52423 w 115508"/>
                <a:gd name="connsiteY79" fmla="*/ 10268 h 95731"/>
                <a:gd name="connsiteX80" fmla="*/ 64181 w 115508"/>
                <a:gd name="connsiteY80" fmla="*/ 38108 h 95731"/>
                <a:gd name="connsiteX81" fmla="*/ 86909 w 115508"/>
                <a:gd name="connsiteY81" fmla="*/ 13759 h 95731"/>
                <a:gd name="connsiteX82" fmla="*/ 89567 w 115508"/>
                <a:gd name="connsiteY82" fmla="*/ 8691 h 95731"/>
                <a:gd name="connsiteX83" fmla="*/ 83958 w 115508"/>
                <a:gd name="connsiteY83" fmla="*/ 4382 h 95731"/>
                <a:gd name="connsiteX84" fmla="*/ 82250 w 115508"/>
                <a:gd name="connsiteY84" fmla="*/ 2804 h 95731"/>
                <a:gd name="connsiteX85" fmla="*/ 82805 w 115508"/>
                <a:gd name="connsiteY85" fmla="*/ 891 h 95731"/>
                <a:gd name="connsiteX86" fmla="*/ 83754 w 115508"/>
                <a:gd name="connsiteY86" fmla="*/ 146 h 95731"/>
                <a:gd name="connsiteX87" fmla="*/ 84923 w 115508"/>
                <a:gd name="connsiteY87" fmla="*/ 0 h 95731"/>
                <a:gd name="connsiteX88" fmla="*/ 92649 w 115508"/>
                <a:gd name="connsiteY88" fmla="*/ 205 h 95731"/>
                <a:gd name="connsiteX89" fmla="*/ 100522 w 115508"/>
                <a:gd name="connsiteY89" fmla="*/ 409 h 95731"/>
                <a:gd name="connsiteX90" fmla="*/ 107154 w 115508"/>
                <a:gd name="connsiteY90" fmla="*/ 205 h 95731"/>
                <a:gd name="connsiteX91" fmla="*/ 113654 w 115508"/>
                <a:gd name="connsiteY91" fmla="*/ 0 h 95731"/>
                <a:gd name="connsiteX92" fmla="*/ 114953 w 115508"/>
                <a:gd name="connsiteY92" fmla="*/ 409 h 95731"/>
                <a:gd name="connsiteX93" fmla="*/ 115436 w 115508"/>
                <a:gd name="connsiteY93" fmla="*/ 1168 h 95731"/>
                <a:gd name="connsiteX94" fmla="*/ 115509 w 115508"/>
                <a:gd name="connsiteY94" fmla="*/ 1577 h 9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5508" h="95731">
                  <a:moveTo>
                    <a:pt x="115509" y="1577"/>
                  </a:moveTo>
                  <a:cubicBezTo>
                    <a:pt x="115509" y="2395"/>
                    <a:pt x="115348" y="3038"/>
                    <a:pt x="115027" y="3491"/>
                  </a:cubicBezTo>
                  <a:cubicBezTo>
                    <a:pt x="114749" y="3900"/>
                    <a:pt x="114457" y="4148"/>
                    <a:pt x="114136" y="4250"/>
                  </a:cubicBezTo>
                  <a:cubicBezTo>
                    <a:pt x="113814" y="4294"/>
                    <a:pt x="113245" y="4338"/>
                    <a:pt x="112427" y="4382"/>
                  </a:cubicBezTo>
                  <a:cubicBezTo>
                    <a:pt x="105897" y="4703"/>
                    <a:pt x="99967" y="7070"/>
                    <a:pt x="94636" y="11495"/>
                  </a:cubicBezTo>
                  <a:cubicBezTo>
                    <a:pt x="93307" y="12635"/>
                    <a:pt x="90984" y="14986"/>
                    <a:pt x="87654" y="18550"/>
                  </a:cubicBezTo>
                  <a:cubicBezTo>
                    <a:pt x="84367" y="22100"/>
                    <a:pt x="80541" y="26248"/>
                    <a:pt x="76159" y="30995"/>
                  </a:cubicBezTo>
                  <a:cubicBezTo>
                    <a:pt x="71820" y="35742"/>
                    <a:pt x="68402" y="39394"/>
                    <a:pt x="65890" y="41950"/>
                  </a:cubicBezTo>
                  <a:lnTo>
                    <a:pt x="83958" y="85185"/>
                  </a:lnTo>
                  <a:cubicBezTo>
                    <a:pt x="84470" y="86325"/>
                    <a:pt x="84806" y="87143"/>
                    <a:pt x="84981" y="87654"/>
                  </a:cubicBezTo>
                  <a:cubicBezTo>
                    <a:pt x="85215" y="88107"/>
                    <a:pt x="85565" y="88632"/>
                    <a:pt x="86018" y="89231"/>
                  </a:cubicBezTo>
                  <a:cubicBezTo>
                    <a:pt x="86515" y="89830"/>
                    <a:pt x="86953" y="90210"/>
                    <a:pt x="87318" y="90385"/>
                  </a:cubicBezTo>
                  <a:cubicBezTo>
                    <a:pt x="87727" y="90575"/>
                    <a:pt x="88370" y="90780"/>
                    <a:pt x="89231" y="91013"/>
                  </a:cubicBezTo>
                  <a:cubicBezTo>
                    <a:pt x="90152" y="91189"/>
                    <a:pt x="91057" y="91306"/>
                    <a:pt x="91963" y="91349"/>
                  </a:cubicBezTo>
                  <a:cubicBezTo>
                    <a:pt x="92927" y="91349"/>
                    <a:pt x="94271" y="91378"/>
                    <a:pt x="96009" y="91422"/>
                  </a:cubicBezTo>
                  <a:cubicBezTo>
                    <a:pt x="96549" y="91422"/>
                    <a:pt x="96944" y="91437"/>
                    <a:pt x="97163" y="91481"/>
                  </a:cubicBezTo>
                  <a:cubicBezTo>
                    <a:pt x="97440" y="91481"/>
                    <a:pt x="97732" y="91612"/>
                    <a:pt x="98054" y="91890"/>
                  </a:cubicBezTo>
                  <a:cubicBezTo>
                    <a:pt x="98375" y="92123"/>
                    <a:pt x="98536" y="92518"/>
                    <a:pt x="98536" y="93058"/>
                  </a:cubicBezTo>
                  <a:cubicBezTo>
                    <a:pt x="98536" y="93876"/>
                    <a:pt x="98346" y="94519"/>
                    <a:pt x="97981" y="94972"/>
                  </a:cubicBezTo>
                  <a:cubicBezTo>
                    <a:pt x="97674" y="95381"/>
                    <a:pt x="97353" y="95614"/>
                    <a:pt x="97031" y="95658"/>
                  </a:cubicBezTo>
                  <a:cubicBezTo>
                    <a:pt x="96754" y="95702"/>
                    <a:pt x="96374" y="95731"/>
                    <a:pt x="95863" y="95731"/>
                  </a:cubicBezTo>
                  <a:cubicBezTo>
                    <a:pt x="94680" y="95731"/>
                    <a:pt x="92080" y="95658"/>
                    <a:pt x="88063" y="95527"/>
                  </a:cubicBezTo>
                  <a:cubicBezTo>
                    <a:pt x="84046" y="95395"/>
                    <a:pt x="81475" y="95322"/>
                    <a:pt x="80336" y="95322"/>
                  </a:cubicBezTo>
                  <a:lnTo>
                    <a:pt x="62677" y="95731"/>
                  </a:lnTo>
                  <a:cubicBezTo>
                    <a:pt x="61260" y="95731"/>
                    <a:pt x="60559" y="95162"/>
                    <a:pt x="60559" y="94022"/>
                  </a:cubicBezTo>
                  <a:cubicBezTo>
                    <a:pt x="60559" y="93423"/>
                    <a:pt x="60603" y="92971"/>
                    <a:pt x="60690" y="92649"/>
                  </a:cubicBezTo>
                  <a:cubicBezTo>
                    <a:pt x="60822" y="92284"/>
                    <a:pt x="61055" y="92021"/>
                    <a:pt x="61377" y="91890"/>
                  </a:cubicBezTo>
                  <a:cubicBezTo>
                    <a:pt x="61698" y="91714"/>
                    <a:pt x="61976" y="91598"/>
                    <a:pt x="62195" y="91554"/>
                  </a:cubicBezTo>
                  <a:cubicBezTo>
                    <a:pt x="62428" y="91510"/>
                    <a:pt x="62823" y="91466"/>
                    <a:pt x="63363" y="91422"/>
                  </a:cubicBezTo>
                  <a:cubicBezTo>
                    <a:pt x="65043" y="91232"/>
                    <a:pt x="66533" y="90897"/>
                    <a:pt x="67818" y="90385"/>
                  </a:cubicBezTo>
                  <a:cubicBezTo>
                    <a:pt x="69133" y="89845"/>
                    <a:pt x="70068" y="89290"/>
                    <a:pt x="70623" y="88749"/>
                  </a:cubicBezTo>
                  <a:cubicBezTo>
                    <a:pt x="71222" y="88209"/>
                    <a:pt x="71514" y="87727"/>
                    <a:pt x="71514" y="87318"/>
                  </a:cubicBezTo>
                  <a:lnTo>
                    <a:pt x="70827" y="85331"/>
                  </a:lnTo>
                  <a:lnTo>
                    <a:pt x="56659" y="51868"/>
                  </a:lnTo>
                  <a:lnTo>
                    <a:pt x="43995" y="65627"/>
                  </a:lnTo>
                  <a:lnTo>
                    <a:pt x="29695" y="80745"/>
                  </a:lnTo>
                  <a:cubicBezTo>
                    <a:pt x="27197" y="83433"/>
                    <a:pt x="25941" y="85536"/>
                    <a:pt x="25941" y="87040"/>
                  </a:cubicBezTo>
                  <a:cubicBezTo>
                    <a:pt x="25941" y="89538"/>
                    <a:pt x="27811" y="90999"/>
                    <a:pt x="31550" y="91422"/>
                  </a:cubicBezTo>
                  <a:cubicBezTo>
                    <a:pt x="32689" y="91510"/>
                    <a:pt x="33259" y="92007"/>
                    <a:pt x="33259" y="92927"/>
                  </a:cubicBezTo>
                  <a:cubicBezTo>
                    <a:pt x="33259" y="93789"/>
                    <a:pt x="33069" y="94460"/>
                    <a:pt x="32704" y="94913"/>
                  </a:cubicBezTo>
                  <a:cubicBezTo>
                    <a:pt x="32397" y="95322"/>
                    <a:pt x="32076" y="95571"/>
                    <a:pt x="31755" y="95658"/>
                  </a:cubicBezTo>
                  <a:cubicBezTo>
                    <a:pt x="31477" y="95702"/>
                    <a:pt x="31141" y="95731"/>
                    <a:pt x="30732" y="95731"/>
                  </a:cubicBezTo>
                  <a:cubicBezTo>
                    <a:pt x="29038" y="95731"/>
                    <a:pt x="26409" y="95658"/>
                    <a:pt x="22859" y="95527"/>
                  </a:cubicBezTo>
                  <a:cubicBezTo>
                    <a:pt x="19339" y="95395"/>
                    <a:pt x="16724" y="95322"/>
                    <a:pt x="14986" y="95322"/>
                  </a:cubicBezTo>
                  <a:cubicBezTo>
                    <a:pt x="13526" y="95322"/>
                    <a:pt x="11320" y="95395"/>
                    <a:pt x="8355" y="95527"/>
                  </a:cubicBezTo>
                  <a:cubicBezTo>
                    <a:pt x="5390" y="95658"/>
                    <a:pt x="3213" y="95731"/>
                    <a:pt x="1855" y="95731"/>
                  </a:cubicBezTo>
                  <a:cubicBezTo>
                    <a:pt x="1315" y="95731"/>
                    <a:pt x="876" y="95600"/>
                    <a:pt x="555" y="95322"/>
                  </a:cubicBezTo>
                  <a:cubicBezTo>
                    <a:pt x="234" y="95045"/>
                    <a:pt x="73" y="94767"/>
                    <a:pt x="73" y="94490"/>
                  </a:cubicBezTo>
                  <a:lnTo>
                    <a:pt x="0" y="94154"/>
                  </a:lnTo>
                  <a:cubicBezTo>
                    <a:pt x="0" y="93511"/>
                    <a:pt x="44" y="93014"/>
                    <a:pt x="146" y="92649"/>
                  </a:cubicBezTo>
                  <a:cubicBezTo>
                    <a:pt x="278" y="92284"/>
                    <a:pt x="526" y="92007"/>
                    <a:pt x="891" y="91831"/>
                  </a:cubicBezTo>
                  <a:cubicBezTo>
                    <a:pt x="1300" y="91641"/>
                    <a:pt x="1592" y="91554"/>
                    <a:pt x="1782" y="91554"/>
                  </a:cubicBezTo>
                  <a:cubicBezTo>
                    <a:pt x="1972" y="91510"/>
                    <a:pt x="2395" y="91466"/>
                    <a:pt x="3082" y="91422"/>
                  </a:cubicBezTo>
                  <a:cubicBezTo>
                    <a:pt x="6953" y="91189"/>
                    <a:pt x="10546" y="90327"/>
                    <a:pt x="13832" y="88822"/>
                  </a:cubicBezTo>
                  <a:cubicBezTo>
                    <a:pt x="17163" y="87318"/>
                    <a:pt x="20449" y="84806"/>
                    <a:pt x="23677" y="81285"/>
                  </a:cubicBezTo>
                  <a:cubicBezTo>
                    <a:pt x="23955" y="81066"/>
                    <a:pt x="24247" y="80818"/>
                    <a:pt x="24568" y="80541"/>
                  </a:cubicBezTo>
                  <a:cubicBezTo>
                    <a:pt x="24933" y="80263"/>
                    <a:pt x="25255" y="80015"/>
                    <a:pt x="25532" y="79781"/>
                  </a:cubicBezTo>
                  <a:lnTo>
                    <a:pt x="55081" y="47968"/>
                  </a:lnTo>
                  <a:lnTo>
                    <a:pt x="38532" y="8822"/>
                  </a:lnTo>
                  <a:cubicBezTo>
                    <a:pt x="38021" y="7639"/>
                    <a:pt x="37539" y="6807"/>
                    <a:pt x="37086" y="6295"/>
                  </a:cubicBezTo>
                  <a:cubicBezTo>
                    <a:pt x="36633" y="5755"/>
                    <a:pt x="35699" y="5288"/>
                    <a:pt x="34282" y="4922"/>
                  </a:cubicBezTo>
                  <a:cubicBezTo>
                    <a:pt x="32865" y="4557"/>
                    <a:pt x="30791" y="4382"/>
                    <a:pt x="28059" y="4382"/>
                  </a:cubicBezTo>
                  <a:cubicBezTo>
                    <a:pt x="27285" y="4382"/>
                    <a:pt x="26715" y="4353"/>
                    <a:pt x="26350" y="4309"/>
                  </a:cubicBezTo>
                  <a:cubicBezTo>
                    <a:pt x="25985" y="4265"/>
                    <a:pt x="25635" y="4134"/>
                    <a:pt x="25328" y="3900"/>
                  </a:cubicBezTo>
                  <a:cubicBezTo>
                    <a:pt x="25006" y="3681"/>
                    <a:pt x="24846" y="3316"/>
                    <a:pt x="24846" y="2804"/>
                  </a:cubicBezTo>
                  <a:cubicBezTo>
                    <a:pt x="24846" y="1943"/>
                    <a:pt x="25006" y="1300"/>
                    <a:pt x="25328" y="891"/>
                  </a:cubicBezTo>
                  <a:cubicBezTo>
                    <a:pt x="25693" y="438"/>
                    <a:pt x="26000" y="190"/>
                    <a:pt x="26277" y="146"/>
                  </a:cubicBezTo>
                  <a:cubicBezTo>
                    <a:pt x="26598" y="44"/>
                    <a:pt x="26964" y="0"/>
                    <a:pt x="27373" y="0"/>
                  </a:cubicBezTo>
                  <a:cubicBezTo>
                    <a:pt x="28512" y="0"/>
                    <a:pt x="31112" y="73"/>
                    <a:pt x="35173" y="205"/>
                  </a:cubicBezTo>
                  <a:cubicBezTo>
                    <a:pt x="39233" y="336"/>
                    <a:pt x="41862" y="409"/>
                    <a:pt x="43045" y="409"/>
                  </a:cubicBezTo>
                  <a:cubicBezTo>
                    <a:pt x="45003" y="409"/>
                    <a:pt x="47939" y="336"/>
                    <a:pt x="51868" y="205"/>
                  </a:cubicBezTo>
                  <a:cubicBezTo>
                    <a:pt x="55841" y="73"/>
                    <a:pt x="58777" y="0"/>
                    <a:pt x="60690" y="0"/>
                  </a:cubicBezTo>
                  <a:cubicBezTo>
                    <a:pt x="62107" y="0"/>
                    <a:pt x="62823" y="570"/>
                    <a:pt x="62823" y="1709"/>
                  </a:cubicBezTo>
                  <a:cubicBezTo>
                    <a:pt x="62823" y="2439"/>
                    <a:pt x="62662" y="3009"/>
                    <a:pt x="62341" y="3418"/>
                  </a:cubicBezTo>
                  <a:cubicBezTo>
                    <a:pt x="62019" y="3842"/>
                    <a:pt x="61698" y="4090"/>
                    <a:pt x="61377" y="4177"/>
                  </a:cubicBezTo>
                  <a:cubicBezTo>
                    <a:pt x="61055" y="4265"/>
                    <a:pt x="60603" y="4338"/>
                    <a:pt x="60018" y="4382"/>
                  </a:cubicBezTo>
                  <a:cubicBezTo>
                    <a:pt x="58236" y="4572"/>
                    <a:pt x="56659" y="4952"/>
                    <a:pt x="55286" y="5550"/>
                  </a:cubicBezTo>
                  <a:cubicBezTo>
                    <a:pt x="53957" y="6091"/>
                    <a:pt x="53022" y="6646"/>
                    <a:pt x="52481" y="7186"/>
                  </a:cubicBezTo>
                  <a:cubicBezTo>
                    <a:pt x="51985" y="7698"/>
                    <a:pt x="51736" y="8107"/>
                    <a:pt x="51736" y="8413"/>
                  </a:cubicBezTo>
                  <a:lnTo>
                    <a:pt x="52423" y="10268"/>
                  </a:lnTo>
                  <a:lnTo>
                    <a:pt x="64181" y="38108"/>
                  </a:lnTo>
                  <a:lnTo>
                    <a:pt x="86909" y="13759"/>
                  </a:lnTo>
                  <a:cubicBezTo>
                    <a:pt x="88676" y="11758"/>
                    <a:pt x="89567" y="10064"/>
                    <a:pt x="89567" y="8691"/>
                  </a:cubicBezTo>
                  <a:cubicBezTo>
                    <a:pt x="89567" y="6222"/>
                    <a:pt x="87698" y="4791"/>
                    <a:pt x="83958" y="4382"/>
                  </a:cubicBezTo>
                  <a:cubicBezTo>
                    <a:pt x="82819" y="4192"/>
                    <a:pt x="82250" y="3666"/>
                    <a:pt x="82250" y="2804"/>
                  </a:cubicBezTo>
                  <a:cubicBezTo>
                    <a:pt x="82250" y="1943"/>
                    <a:pt x="82439" y="1300"/>
                    <a:pt x="82805" y="891"/>
                  </a:cubicBezTo>
                  <a:cubicBezTo>
                    <a:pt x="83170" y="438"/>
                    <a:pt x="83476" y="190"/>
                    <a:pt x="83754" y="146"/>
                  </a:cubicBezTo>
                  <a:cubicBezTo>
                    <a:pt x="84075" y="44"/>
                    <a:pt x="84470" y="0"/>
                    <a:pt x="84923" y="0"/>
                  </a:cubicBezTo>
                  <a:cubicBezTo>
                    <a:pt x="86602" y="0"/>
                    <a:pt x="89188" y="73"/>
                    <a:pt x="92649" y="205"/>
                  </a:cubicBezTo>
                  <a:cubicBezTo>
                    <a:pt x="96169" y="336"/>
                    <a:pt x="98784" y="409"/>
                    <a:pt x="100522" y="409"/>
                  </a:cubicBezTo>
                  <a:cubicBezTo>
                    <a:pt x="101983" y="409"/>
                    <a:pt x="104188" y="336"/>
                    <a:pt x="107154" y="205"/>
                  </a:cubicBezTo>
                  <a:cubicBezTo>
                    <a:pt x="110119" y="73"/>
                    <a:pt x="112295" y="0"/>
                    <a:pt x="113654" y="0"/>
                  </a:cubicBezTo>
                  <a:cubicBezTo>
                    <a:pt x="114194" y="0"/>
                    <a:pt x="114632" y="131"/>
                    <a:pt x="114953" y="409"/>
                  </a:cubicBezTo>
                  <a:cubicBezTo>
                    <a:pt x="115275" y="643"/>
                    <a:pt x="115436" y="891"/>
                    <a:pt x="115436" y="1168"/>
                  </a:cubicBezTo>
                  <a:lnTo>
                    <a:pt x="115509" y="1577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393F145-6A21-65F5-FF16-281ED845C118}"/>
                </a:ext>
              </a:extLst>
            </p:cNvPr>
            <p:cNvSpPr/>
            <p:nvPr/>
          </p:nvSpPr>
          <p:spPr>
            <a:xfrm>
              <a:off x="3861282" y="4849702"/>
              <a:ext cx="39174" cy="65335"/>
            </a:xfrm>
            <a:custGeom>
              <a:avLst/>
              <a:gdLst>
                <a:gd name="connsiteX0" fmla="*/ 0 w 39174"/>
                <a:gd name="connsiteY0" fmla="*/ 65335 h 65335"/>
                <a:gd name="connsiteX1" fmla="*/ 131 w 39174"/>
                <a:gd name="connsiteY1" fmla="*/ 63042 h 65335"/>
                <a:gd name="connsiteX2" fmla="*/ 1095 w 39174"/>
                <a:gd name="connsiteY2" fmla="*/ 61698 h 65335"/>
                <a:gd name="connsiteX3" fmla="*/ 19923 w 39174"/>
                <a:gd name="connsiteY3" fmla="*/ 40723 h 65335"/>
                <a:gd name="connsiteX4" fmla="*/ 30221 w 39174"/>
                <a:gd name="connsiteY4" fmla="*/ 19018 h 65335"/>
                <a:gd name="connsiteX5" fmla="*/ 26774 w 39174"/>
                <a:gd name="connsiteY5" fmla="*/ 7756 h 65335"/>
                <a:gd name="connsiteX6" fmla="*/ 17090 w 39174"/>
                <a:gd name="connsiteY6" fmla="*/ 3067 h 65335"/>
                <a:gd name="connsiteX7" fmla="*/ 9144 w 39174"/>
                <a:gd name="connsiteY7" fmla="*/ 5697 h 65335"/>
                <a:gd name="connsiteX8" fmla="*/ 3827 w 39174"/>
                <a:gd name="connsiteY8" fmla="*/ 13029 h 65335"/>
                <a:gd name="connsiteX9" fmla="*/ 5112 w 39174"/>
                <a:gd name="connsiteY9" fmla="*/ 12941 h 65335"/>
                <a:gd name="connsiteX10" fmla="*/ 8895 w 39174"/>
                <a:gd name="connsiteY10" fmla="*/ 14475 h 65335"/>
                <a:gd name="connsiteX11" fmla="*/ 10298 w 39174"/>
                <a:gd name="connsiteY11" fmla="*/ 18054 h 65335"/>
                <a:gd name="connsiteX12" fmla="*/ 8559 w 39174"/>
                <a:gd name="connsiteY12" fmla="*/ 21983 h 65335"/>
                <a:gd name="connsiteX13" fmla="*/ 5214 w 39174"/>
                <a:gd name="connsiteY13" fmla="*/ 23239 h 65335"/>
                <a:gd name="connsiteX14" fmla="*/ 3637 w 39174"/>
                <a:gd name="connsiteY14" fmla="*/ 23093 h 65335"/>
                <a:gd name="connsiteX15" fmla="*/ 1388 w 39174"/>
                <a:gd name="connsiteY15" fmla="*/ 21603 h 65335"/>
                <a:gd name="connsiteX16" fmla="*/ 0 w 39174"/>
                <a:gd name="connsiteY16" fmla="*/ 17776 h 65335"/>
                <a:gd name="connsiteX17" fmla="*/ 5171 w 39174"/>
                <a:gd name="connsiteY17" fmla="*/ 5463 h 65335"/>
                <a:gd name="connsiteX18" fmla="*/ 18331 w 39174"/>
                <a:gd name="connsiteY18" fmla="*/ 0 h 65335"/>
                <a:gd name="connsiteX19" fmla="*/ 33230 w 39174"/>
                <a:gd name="connsiteY19" fmla="*/ 5375 h 65335"/>
                <a:gd name="connsiteX20" fmla="*/ 39175 w 39174"/>
                <a:gd name="connsiteY20" fmla="*/ 19018 h 65335"/>
                <a:gd name="connsiteX21" fmla="*/ 38269 w 39174"/>
                <a:gd name="connsiteY21" fmla="*/ 24627 h 65335"/>
                <a:gd name="connsiteX22" fmla="*/ 36210 w 39174"/>
                <a:gd name="connsiteY22" fmla="*/ 29315 h 65335"/>
                <a:gd name="connsiteX23" fmla="*/ 31886 w 39174"/>
                <a:gd name="connsiteY23" fmla="*/ 34676 h 65335"/>
                <a:gd name="connsiteX24" fmla="*/ 26189 w 39174"/>
                <a:gd name="connsiteY24" fmla="*/ 40329 h 65335"/>
                <a:gd name="connsiteX25" fmla="*/ 17951 w 39174"/>
                <a:gd name="connsiteY25" fmla="*/ 47661 h 65335"/>
                <a:gd name="connsiteX26" fmla="*/ 7566 w 39174"/>
                <a:gd name="connsiteY26" fmla="*/ 57769 h 65335"/>
                <a:gd name="connsiteX27" fmla="*/ 25240 w 39174"/>
                <a:gd name="connsiteY27" fmla="*/ 57769 h 65335"/>
                <a:gd name="connsiteX28" fmla="*/ 34530 w 39174"/>
                <a:gd name="connsiteY28" fmla="*/ 56995 h 65335"/>
                <a:gd name="connsiteX29" fmla="*/ 36677 w 39174"/>
                <a:gd name="connsiteY29" fmla="*/ 48289 h 65335"/>
                <a:gd name="connsiteX30" fmla="*/ 39175 w 39174"/>
                <a:gd name="connsiteY30" fmla="*/ 48289 h 65335"/>
                <a:gd name="connsiteX31" fmla="*/ 36399 w 39174"/>
                <a:gd name="connsiteY31" fmla="*/ 65335 h 65335"/>
                <a:gd name="connsiteX32" fmla="*/ 0 w 39174"/>
                <a:gd name="connsiteY32" fmla="*/ 65335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174" h="65335">
                  <a:moveTo>
                    <a:pt x="0" y="65335"/>
                  </a:moveTo>
                  <a:cubicBezTo>
                    <a:pt x="0" y="64152"/>
                    <a:pt x="44" y="63392"/>
                    <a:pt x="131" y="63042"/>
                  </a:cubicBezTo>
                  <a:cubicBezTo>
                    <a:pt x="263" y="62691"/>
                    <a:pt x="584" y="62238"/>
                    <a:pt x="1095" y="61698"/>
                  </a:cubicBezTo>
                  <a:lnTo>
                    <a:pt x="19923" y="40723"/>
                  </a:lnTo>
                  <a:cubicBezTo>
                    <a:pt x="26788" y="32996"/>
                    <a:pt x="30221" y="25751"/>
                    <a:pt x="30221" y="19018"/>
                  </a:cubicBezTo>
                  <a:cubicBezTo>
                    <a:pt x="30221" y="14650"/>
                    <a:pt x="29067" y="10896"/>
                    <a:pt x="26774" y="7756"/>
                  </a:cubicBezTo>
                  <a:cubicBezTo>
                    <a:pt x="24510" y="4630"/>
                    <a:pt x="21282" y="3067"/>
                    <a:pt x="17090" y="3067"/>
                  </a:cubicBezTo>
                  <a:cubicBezTo>
                    <a:pt x="14212" y="3067"/>
                    <a:pt x="11568" y="3944"/>
                    <a:pt x="9144" y="5697"/>
                  </a:cubicBezTo>
                  <a:cubicBezTo>
                    <a:pt x="6719" y="7464"/>
                    <a:pt x="4951" y="9903"/>
                    <a:pt x="3827" y="13029"/>
                  </a:cubicBezTo>
                  <a:cubicBezTo>
                    <a:pt x="4017" y="12971"/>
                    <a:pt x="4455" y="12941"/>
                    <a:pt x="5112" y="12941"/>
                  </a:cubicBezTo>
                  <a:cubicBezTo>
                    <a:pt x="6748" y="12941"/>
                    <a:pt x="8004" y="13453"/>
                    <a:pt x="8895" y="14475"/>
                  </a:cubicBezTo>
                  <a:cubicBezTo>
                    <a:pt x="9830" y="15483"/>
                    <a:pt x="10298" y="16681"/>
                    <a:pt x="10298" y="18054"/>
                  </a:cubicBezTo>
                  <a:cubicBezTo>
                    <a:pt x="10298" y="19821"/>
                    <a:pt x="9713" y="21121"/>
                    <a:pt x="8559" y="21983"/>
                  </a:cubicBezTo>
                  <a:cubicBezTo>
                    <a:pt x="7449" y="22815"/>
                    <a:pt x="6339" y="23239"/>
                    <a:pt x="5214" y="23239"/>
                  </a:cubicBezTo>
                  <a:cubicBezTo>
                    <a:pt x="4762" y="23239"/>
                    <a:pt x="4236" y="23195"/>
                    <a:pt x="3637" y="23093"/>
                  </a:cubicBezTo>
                  <a:cubicBezTo>
                    <a:pt x="3067" y="22991"/>
                    <a:pt x="2308" y="22494"/>
                    <a:pt x="1388" y="21603"/>
                  </a:cubicBezTo>
                  <a:cubicBezTo>
                    <a:pt x="467" y="20683"/>
                    <a:pt x="0" y="19398"/>
                    <a:pt x="0" y="17776"/>
                  </a:cubicBezTo>
                  <a:cubicBezTo>
                    <a:pt x="0" y="13204"/>
                    <a:pt x="1723" y="9100"/>
                    <a:pt x="5171" y="5463"/>
                  </a:cubicBezTo>
                  <a:cubicBezTo>
                    <a:pt x="8647" y="1826"/>
                    <a:pt x="13029" y="0"/>
                    <a:pt x="18331" y="0"/>
                  </a:cubicBezTo>
                  <a:cubicBezTo>
                    <a:pt x="24334" y="0"/>
                    <a:pt x="29301" y="1797"/>
                    <a:pt x="33230" y="5375"/>
                  </a:cubicBezTo>
                  <a:cubicBezTo>
                    <a:pt x="37188" y="8925"/>
                    <a:pt x="39175" y="13467"/>
                    <a:pt x="39175" y="19018"/>
                  </a:cubicBezTo>
                  <a:cubicBezTo>
                    <a:pt x="39175" y="20960"/>
                    <a:pt x="38868" y="22830"/>
                    <a:pt x="38269" y="24627"/>
                  </a:cubicBezTo>
                  <a:cubicBezTo>
                    <a:pt x="37699" y="26380"/>
                    <a:pt x="37013" y="27942"/>
                    <a:pt x="36210" y="29315"/>
                  </a:cubicBezTo>
                  <a:cubicBezTo>
                    <a:pt x="35436" y="30688"/>
                    <a:pt x="34004" y="32470"/>
                    <a:pt x="31886" y="34676"/>
                  </a:cubicBezTo>
                  <a:cubicBezTo>
                    <a:pt x="29783" y="36882"/>
                    <a:pt x="27884" y="38766"/>
                    <a:pt x="26189" y="40329"/>
                  </a:cubicBezTo>
                  <a:cubicBezTo>
                    <a:pt x="24495" y="41892"/>
                    <a:pt x="21749" y="44345"/>
                    <a:pt x="17951" y="47661"/>
                  </a:cubicBezTo>
                  <a:lnTo>
                    <a:pt x="7566" y="57769"/>
                  </a:lnTo>
                  <a:lnTo>
                    <a:pt x="25240" y="57769"/>
                  </a:lnTo>
                  <a:cubicBezTo>
                    <a:pt x="30980" y="57769"/>
                    <a:pt x="34077" y="57506"/>
                    <a:pt x="34530" y="56995"/>
                  </a:cubicBezTo>
                  <a:cubicBezTo>
                    <a:pt x="35158" y="56075"/>
                    <a:pt x="35874" y="53168"/>
                    <a:pt x="36677" y="48289"/>
                  </a:cubicBezTo>
                  <a:lnTo>
                    <a:pt x="39175" y="48289"/>
                  </a:lnTo>
                  <a:lnTo>
                    <a:pt x="36399" y="65335"/>
                  </a:lnTo>
                  <a:lnTo>
                    <a:pt x="0" y="65335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8850B30-6DDB-39D7-044F-A576B693C928}"/>
                </a:ext>
              </a:extLst>
            </p:cNvPr>
            <p:cNvSpPr/>
            <p:nvPr/>
          </p:nvSpPr>
          <p:spPr>
            <a:xfrm>
              <a:off x="3953902" y="4909005"/>
              <a:ext cx="92709" cy="92780"/>
            </a:xfrm>
            <a:custGeom>
              <a:avLst/>
              <a:gdLst>
                <a:gd name="connsiteX0" fmla="*/ 3214 w 92709"/>
                <a:gd name="connsiteY0" fmla="*/ 48099 h 92780"/>
                <a:gd name="connsiteX1" fmla="*/ 0 w 92709"/>
                <a:gd name="connsiteY1" fmla="*/ 46390 h 92780"/>
                <a:gd name="connsiteX2" fmla="*/ 3345 w 92709"/>
                <a:gd name="connsiteY2" fmla="*/ 44682 h 92780"/>
                <a:gd name="connsiteX3" fmla="*/ 4440 w 92709"/>
                <a:gd name="connsiteY3" fmla="*/ 44754 h 92780"/>
                <a:gd name="connsiteX4" fmla="*/ 5331 w 92709"/>
                <a:gd name="connsiteY4" fmla="*/ 44828 h 92780"/>
                <a:gd name="connsiteX5" fmla="*/ 44813 w 92709"/>
                <a:gd name="connsiteY5" fmla="*/ 44828 h 92780"/>
                <a:gd name="connsiteX6" fmla="*/ 44813 w 92709"/>
                <a:gd name="connsiteY6" fmla="*/ 5200 h 92780"/>
                <a:gd name="connsiteX7" fmla="*/ 44740 w 92709"/>
                <a:gd name="connsiteY7" fmla="*/ 4455 h 92780"/>
                <a:gd name="connsiteX8" fmla="*/ 44682 w 92709"/>
                <a:gd name="connsiteY8" fmla="*/ 3360 h 92780"/>
                <a:gd name="connsiteX9" fmla="*/ 46317 w 92709"/>
                <a:gd name="connsiteY9" fmla="*/ 0 h 92780"/>
                <a:gd name="connsiteX10" fmla="*/ 48026 w 92709"/>
                <a:gd name="connsiteY10" fmla="*/ 3360 h 92780"/>
                <a:gd name="connsiteX11" fmla="*/ 48026 w 92709"/>
                <a:gd name="connsiteY11" fmla="*/ 44828 h 92780"/>
                <a:gd name="connsiteX12" fmla="*/ 87581 w 92709"/>
                <a:gd name="connsiteY12" fmla="*/ 44828 h 92780"/>
                <a:gd name="connsiteX13" fmla="*/ 88399 w 92709"/>
                <a:gd name="connsiteY13" fmla="*/ 44754 h 92780"/>
                <a:gd name="connsiteX14" fmla="*/ 89494 w 92709"/>
                <a:gd name="connsiteY14" fmla="*/ 44682 h 92780"/>
                <a:gd name="connsiteX15" fmla="*/ 92708 w 92709"/>
                <a:gd name="connsiteY15" fmla="*/ 46390 h 92780"/>
                <a:gd name="connsiteX16" fmla="*/ 89348 w 92709"/>
                <a:gd name="connsiteY16" fmla="*/ 48099 h 92780"/>
                <a:gd name="connsiteX17" fmla="*/ 88326 w 92709"/>
                <a:gd name="connsiteY17" fmla="*/ 48041 h 92780"/>
                <a:gd name="connsiteX18" fmla="*/ 87581 w 92709"/>
                <a:gd name="connsiteY18" fmla="*/ 47968 h 92780"/>
                <a:gd name="connsiteX19" fmla="*/ 48026 w 92709"/>
                <a:gd name="connsiteY19" fmla="*/ 47968 h 92780"/>
                <a:gd name="connsiteX20" fmla="*/ 48026 w 92709"/>
                <a:gd name="connsiteY20" fmla="*/ 89567 h 92780"/>
                <a:gd name="connsiteX21" fmla="*/ 46317 w 92709"/>
                <a:gd name="connsiteY21" fmla="*/ 92781 h 92780"/>
                <a:gd name="connsiteX22" fmla="*/ 44682 w 92709"/>
                <a:gd name="connsiteY22" fmla="*/ 89436 h 92780"/>
                <a:gd name="connsiteX23" fmla="*/ 44740 w 92709"/>
                <a:gd name="connsiteY23" fmla="*/ 88340 h 92780"/>
                <a:gd name="connsiteX24" fmla="*/ 44813 w 92709"/>
                <a:gd name="connsiteY24" fmla="*/ 87581 h 92780"/>
                <a:gd name="connsiteX25" fmla="*/ 44813 w 92709"/>
                <a:gd name="connsiteY25" fmla="*/ 47968 h 92780"/>
                <a:gd name="connsiteX26" fmla="*/ 5331 w 92709"/>
                <a:gd name="connsiteY26" fmla="*/ 47968 h 92780"/>
                <a:gd name="connsiteX27" fmla="*/ 4367 w 92709"/>
                <a:gd name="connsiteY27" fmla="*/ 48041 h 92780"/>
                <a:gd name="connsiteX28" fmla="*/ 3214 w 92709"/>
                <a:gd name="connsiteY28" fmla="*/ 48099 h 9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2709" h="92780">
                  <a:moveTo>
                    <a:pt x="3214" y="48099"/>
                  </a:moveTo>
                  <a:cubicBezTo>
                    <a:pt x="1066" y="48099"/>
                    <a:pt x="0" y="47530"/>
                    <a:pt x="0" y="46390"/>
                  </a:cubicBezTo>
                  <a:cubicBezTo>
                    <a:pt x="0" y="45251"/>
                    <a:pt x="1110" y="44682"/>
                    <a:pt x="3345" y="44682"/>
                  </a:cubicBezTo>
                  <a:cubicBezTo>
                    <a:pt x="3622" y="44682"/>
                    <a:pt x="3988" y="44711"/>
                    <a:pt x="4440" y="44754"/>
                  </a:cubicBezTo>
                  <a:cubicBezTo>
                    <a:pt x="4952" y="44798"/>
                    <a:pt x="5244" y="44828"/>
                    <a:pt x="5331" y="44828"/>
                  </a:cubicBezTo>
                  <a:lnTo>
                    <a:pt x="44813" y="44828"/>
                  </a:lnTo>
                  <a:lnTo>
                    <a:pt x="44813" y="5200"/>
                  </a:lnTo>
                  <a:cubicBezTo>
                    <a:pt x="44813" y="5112"/>
                    <a:pt x="44784" y="4864"/>
                    <a:pt x="44740" y="4455"/>
                  </a:cubicBezTo>
                  <a:cubicBezTo>
                    <a:pt x="44696" y="4002"/>
                    <a:pt x="44682" y="3637"/>
                    <a:pt x="44682" y="3360"/>
                  </a:cubicBezTo>
                  <a:cubicBezTo>
                    <a:pt x="44682" y="1125"/>
                    <a:pt x="45222" y="0"/>
                    <a:pt x="46317" y="0"/>
                  </a:cubicBezTo>
                  <a:cubicBezTo>
                    <a:pt x="47457" y="0"/>
                    <a:pt x="48026" y="1125"/>
                    <a:pt x="48026" y="3360"/>
                  </a:cubicBezTo>
                  <a:lnTo>
                    <a:pt x="48026" y="44828"/>
                  </a:lnTo>
                  <a:lnTo>
                    <a:pt x="87581" y="44828"/>
                  </a:lnTo>
                  <a:cubicBezTo>
                    <a:pt x="87669" y="44828"/>
                    <a:pt x="87946" y="44798"/>
                    <a:pt x="88399" y="44754"/>
                  </a:cubicBezTo>
                  <a:cubicBezTo>
                    <a:pt x="88852" y="44711"/>
                    <a:pt x="89217" y="44682"/>
                    <a:pt x="89494" y="44682"/>
                  </a:cubicBezTo>
                  <a:cubicBezTo>
                    <a:pt x="91641" y="44682"/>
                    <a:pt x="92708" y="45251"/>
                    <a:pt x="92708" y="46390"/>
                  </a:cubicBezTo>
                  <a:cubicBezTo>
                    <a:pt x="92752" y="47530"/>
                    <a:pt x="91641" y="48099"/>
                    <a:pt x="89348" y="48099"/>
                  </a:cubicBezTo>
                  <a:cubicBezTo>
                    <a:pt x="89071" y="48099"/>
                    <a:pt x="88735" y="48085"/>
                    <a:pt x="88326" y="48041"/>
                  </a:cubicBezTo>
                  <a:cubicBezTo>
                    <a:pt x="87917" y="47997"/>
                    <a:pt x="87669" y="47968"/>
                    <a:pt x="87581" y="47968"/>
                  </a:cubicBezTo>
                  <a:lnTo>
                    <a:pt x="48026" y="47968"/>
                  </a:lnTo>
                  <a:lnTo>
                    <a:pt x="48026" y="89567"/>
                  </a:lnTo>
                  <a:cubicBezTo>
                    <a:pt x="48026" y="91715"/>
                    <a:pt x="47457" y="92781"/>
                    <a:pt x="46317" y="92781"/>
                  </a:cubicBezTo>
                  <a:cubicBezTo>
                    <a:pt x="45222" y="92781"/>
                    <a:pt x="44682" y="91671"/>
                    <a:pt x="44682" y="89436"/>
                  </a:cubicBezTo>
                  <a:cubicBezTo>
                    <a:pt x="44682" y="89158"/>
                    <a:pt x="44696" y="88793"/>
                    <a:pt x="44740" y="88340"/>
                  </a:cubicBezTo>
                  <a:cubicBezTo>
                    <a:pt x="44784" y="87932"/>
                    <a:pt x="44813" y="87683"/>
                    <a:pt x="44813" y="87581"/>
                  </a:cubicBezTo>
                  <a:lnTo>
                    <a:pt x="44813" y="47968"/>
                  </a:lnTo>
                  <a:lnTo>
                    <a:pt x="5331" y="47968"/>
                  </a:lnTo>
                  <a:cubicBezTo>
                    <a:pt x="5244" y="47968"/>
                    <a:pt x="4922" y="47997"/>
                    <a:pt x="4367" y="48041"/>
                  </a:cubicBezTo>
                  <a:cubicBezTo>
                    <a:pt x="3871" y="48085"/>
                    <a:pt x="3491" y="48099"/>
                    <a:pt x="3214" y="4809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8D83E43-C970-BD24-B51F-08B55A7BD14D}"/>
                </a:ext>
              </a:extLst>
            </p:cNvPr>
            <p:cNvSpPr/>
            <p:nvPr/>
          </p:nvSpPr>
          <p:spPr>
            <a:xfrm>
              <a:off x="4100727" y="4894705"/>
              <a:ext cx="101880" cy="95731"/>
            </a:xfrm>
            <a:custGeom>
              <a:avLst/>
              <a:gdLst>
                <a:gd name="connsiteX0" fmla="*/ 101881 w 101880"/>
                <a:gd name="connsiteY0" fmla="*/ 1709 h 95731"/>
                <a:gd name="connsiteX1" fmla="*/ 101676 w 101880"/>
                <a:gd name="connsiteY1" fmla="*/ 3155 h 95731"/>
                <a:gd name="connsiteX2" fmla="*/ 100990 w 101880"/>
                <a:gd name="connsiteY2" fmla="*/ 3973 h 95731"/>
                <a:gd name="connsiteX3" fmla="*/ 100172 w 101880"/>
                <a:gd name="connsiteY3" fmla="*/ 4250 h 95731"/>
                <a:gd name="connsiteX4" fmla="*/ 99076 w 101880"/>
                <a:gd name="connsiteY4" fmla="*/ 4382 h 95731"/>
                <a:gd name="connsiteX5" fmla="*/ 92912 w 101880"/>
                <a:gd name="connsiteY5" fmla="*/ 5550 h 95731"/>
                <a:gd name="connsiteX6" fmla="*/ 87712 w 101880"/>
                <a:gd name="connsiteY6" fmla="*/ 8004 h 95731"/>
                <a:gd name="connsiteX7" fmla="*/ 84090 w 101880"/>
                <a:gd name="connsiteY7" fmla="*/ 10750 h 95731"/>
                <a:gd name="connsiteX8" fmla="*/ 80672 w 101880"/>
                <a:gd name="connsiteY8" fmla="*/ 14022 h 95731"/>
                <a:gd name="connsiteX9" fmla="*/ 78744 w 101880"/>
                <a:gd name="connsiteY9" fmla="*/ 16009 h 95731"/>
                <a:gd name="connsiteX10" fmla="*/ 43995 w 101880"/>
                <a:gd name="connsiteY10" fmla="*/ 55899 h 95731"/>
                <a:gd name="connsiteX11" fmla="*/ 42008 w 101880"/>
                <a:gd name="connsiteY11" fmla="*/ 60281 h 95731"/>
                <a:gd name="connsiteX12" fmla="*/ 37086 w 101880"/>
                <a:gd name="connsiteY12" fmla="*/ 80058 h 95731"/>
                <a:gd name="connsiteX13" fmla="*/ 35158 w 101880"/>
                <a:gd name="connsiteY13" fmla="*/ 88881 h 95731"/>
                <a:gd name="connsiteX14" fmla="*/ 35845 w 101880"/>
                <a:gd name="connsiteY14" fmla="*/ 90531 h 95731"/>
                <a:gd name="connsiteX15" fmla="*/ 38926 w 101880"/>
                <a:gd name="connsiteY15" fmla="*/ 91072 h 95731"/>
                <a:gd name="connsiteX16" fmla="*/ 44258 w 101880"/>
                <a:gd name="connsiteY16" fmla="*/ 91422 h 95731"/>
                <a:gd name="connsiteX17" fmla="*/ 47895 w 101880"/>
                <a:gd name="connsiteY17" fmla="*/ 91963 h 95731"/>
                <a:gd name="connsiteX18" fmla="*/ 48158 w 101880"/>
                <a:gd name="connsiteY18" fmla="*/ 92927 h 95731"/>
                <a:gd name="connsiteX19" fmla="*/ 47617 w 101880"/>
                <a:gd name="connsiteY19" fmla="*/ 94913 h 95731"/>
                <a:gd name="connsiteX20" fmla="*/ 46653 w 101880"/>
                <a:gd name="connsiteY20" fmla="*/ 95658 h 95731"/>
                <a:gd name="connsiteX21" fmla="*/ 45499 w 101880"/>
                <a:gd name="connsiteY21" fmla="*/ 95731 h 95731"/>
                <a:gd name="connsiteX22" fmla="*/ 27563 w 101880"/>
                <a:gd name="connsiteY22" fmla="*/ 95322 h 95731"/>
                <a:gd name="connsiteX23" fmla="*/ 9918 w 101880"/>
                <a:gd name="connsiteY23" fmla="*/ 95731 h 95731"/>
                <a:gd name="connsiteX24" fmla="*/ 7931 w 101880"/>
                <a:gd name="connsiteY24" fmla="*/ 94154 h 95731"/>
                <a:gd name="connsiteX25" fmla="*/ 8063 w 101880"/>
                <a:gd name="connsiteY25" fmla="*/ 92576 h 95731"/>
                <a:gd name="connsiteX26" fmla="*/ 8895 w 101880"/>
                <a:gd name="connsiteY26" fmla="*/ 91758 h 95731"/>
                <a:gd name="connsiteX27" fmla="*/ 9976 w 101880"/>
                <a:gd name="connsiteY27" fmla="*/ 91481 h 95731"/>
                <a:gd name="connsiteX28" fmla="*/ 11758 w 101880"/>
                <a:gd name="connsiteY28" fmla="*/ 91422 h 95731"/>
                <a:gd name="connsiteX29" fmla="*/ 16491 w 101880"/>
                <a:gd name="connsiteY29" fmla="*/ 91349 h 95731"/>
                <a:gd name="connsiteX30" fmla="*/ 19704 w 101880"/>
                <a:gd name="connsiteY30" fmla="*/ 90867 h 95731"/>
                <a:gd name="connsiteX31" fmla="*/ 21822 w 101880"/>
                <a:gd name="connsiteY31" fmla="*/ 90181 h 95731"/>
                <a:gd name="connsiteX32" fmla="*/ 23122 w 101880"/>
                <a:gd name="connsiteY32" fmla="*/ 88676 h 95731"/>
                <a:gd name="connsiteX33" fmla="*/ 24086 w 101880"/>
                <a:gd name="connsiteY33" fmla="*/ 86485 h 95731"/>
                <a:gd name="connsiteX34" fmla="*/ 24904 w 101880"/>
                <a:gd name="connsiteY34" fmla="*/ 83140 h 95731"/>
                <a:gd name="connsiteX35" fmla="*/ 28322 w 101880"/>
                <a:gd name="connsiteY35" fmla="*/ 69454 h 95731"/>
                <a:gd name="connsiteX36" fmla="*/ 31200 w 101880"/>
                <a:gd name="connsiteY36" fmla="*/ 57608 h 95731"/>
                <a:gd name="connsiteX37" fmla="*/ 30645 w 101880"/>
                <a:gd name="connsiteY37" fmla="*/ 55227 h 95731"/>
                <a:gd name="connsiteX38" fmla="*/ 13409 w 101880"/>
                <a:gd name="connsiteY38" fmla="*/ 9100 h 95731"/>
                <a:gd name="connsiteX39" fmla="*/ 12036 w 101880"/>
                <a:gd name="connsiteY39" fmla="*/ 6222 h 95731"/>
                <a:gd name="connsiteX40" fmla="*/ 9363 w 101880"/>
                <a:gd name="connsiteY40" fmla="*/ 4922 h 95731"/>
                <a:gd name="connsiteX41" fmla="*/ 3214 w 101880"/>
                <a:gd name="connsiteY41" fmla="*/ 4382 h 95731"/>
                <a:gd name="connsiteX42" fmla="*/ 1505 w 101880"/>
                <a:gd name="connsiteY42" fmla="*/ 4309 h 95731"/>
                <a:gd name="connsiteX43" fmla="*/ 468 w 101880"/>
                <a:gd name="connsiteY43" fmla="*/ 3900 h 95731"/>
                <a:gd name="connsiteX44" fmla="*/ 0 w 101880"/>
                <a:gd name="connsiteY44" fmla="*/ 2804 h 95731"/>
                <a:gd name="connsiteX45" fmla="*/ 540 w 101880"/>
                <a:gd name="connsiteY45" fmla="*/ 891 h 95731"/>
                <a:gd name="connsiteX46" fmla="*/ 1505 w 101880"/>
                <a:gd name="connsiteY46" fmla="*/ 146 h 95731"/>
                <a:gd name="connsiteX47" fmla="*/ 2658 w 101880"/>
                <a:gd name="connsiteY47" fmla="*/ 0 h 95731"/>
                <a:gd name="connsiteX48" fmla="*/ 10458 w 101880"/>
                <a:gd name="connsiteY48" fmla="*/ 205 h 95731"/>
                <a:gd name="connsiteX49" fmla="*/ 18331 w 101880"/>
                <a:gd name="connsiteY49" fmla="*/ 409 h 95731"/>
                <a:gd name="connsiteX50" fmla="*/ 35991 w 101880"/>
                <a:gd name="connsiteY50" fmla="*/ 0 h 95731"/>
                <a:gd name="connsiteX51" fmla="*/ 38108 w 101880"/>
                <a:gd name="connsiteY51" fmla="*/ 1577 h 95731"/>
                <a:gd name="connsiteX52" fmla="*/ 37349 w 101880"/>
                <a:gd name="connsiteY52" fmla="*/ 3973 h 95731"/>
                <a:gd name="connsiteX53" fmla="*/ 34749 w 101880"/>
                <a:gd name="connsiteY53" fmla="*/ 4382 h 95731"/>
                <a:gd name="connsiteX54" fmla="*/ 26467 w 101880"/>
                <a:gd name="connsiteY54" fmla="*/ 7727 h 95731"/>
                <a:gd name="connsiteX55" fmla="*/ 27300 w 101880"/>
                <a:gd name="connsiteY55" fmla="*/ 10122 h 95731"/>
                <a:gd name="connsiteX56" fmla="*/ 42695 w 101880"/>
                <a:gd name="connsiteY56" fmla="*/ 51736 h 95731"/>
                <a:gd name="connsiteX57" fmla="*/ 75194 w 101880"/>
                <a:gd name="connsiteY57" fmla="*/ 14300 h 95731"/>
                <a:gd name="connsiteX58" fmla="*/ 75677 w 101880"/>
                <a:gd name="connsiteY58" fmla="*/ 13759 h 95731"/>
                <a:gd name="connsiteX59" fmla="*/ 76422 w 101880"/>
                <a:gd name="connsiteY59" fmla="*/ 12795 h 95731"/>
                <a:gd name="connsiteX60" fmla="*/ 77313 w 101880"/>
                <a:gd name="connsiteY60" fmla="*/ 11627 h 95731"/>
                <a:gd name="connsiteX61" fmla="*/ 78130 w 101880"/>
                <a:gd name="connsiteY61" fmla="*/ 10268 h 95731"/>
                <a:gd name="connsiteX62" fmla="*/ 78744 w 101880"/>
                <a:gd name="connsiteY62" fmla="*/ 8895 h 95731"/>
                <a:gd name="connsiteX63" fmla="*/ 79021 w 101880"/>
                <a:gd name="connsiteY63" fmla="*/ 7595 h 95731"/>
                <a:gd name="connsiteX64" fmla="*/ 78408 w 101880"/>
                <a:gd name="connsiteY64" fmla="*/ 5886 h 95731"/>
                <a:gd name="connsiteX65" fmla="*/ 76830 w 101880"/>
                <a:gd name="connsiteY65" fmla="*/ 4864 h 95731"/>
                <a:gd name="connsiteX66" fmla="*/ 75194 w 101880"/>
                <a:gd name="connsiteY66" fmla="*/ 4513 h 95731"/>
                <a:gd name="connsiteX67" fmla="*/ 73953 w 101880"/>
                <a:gd name="connsiteY67" fmla="*/ 4382 h 95731"/>
                <a:gd name="connsiteX68" fmla="*/ 71835 w 101880"/>
                <a:gd name="connsiteY68" fmla="*/ 2673 h 95731"/>
                <a:gd name="connsiteX69" fmla="*/ 72390 w 101880"/>
                <a:gd name="connsiteY69" fmla="*/ 818 h 95731"/>
                <a:gd name="connsiteX70" fmla="*/ 73339 w 101880"/>
                <a:gd name="connsiteY70" fmla="*/ 73 h 95731"/>
                <a:gd name="connsiteX71" fmla="*/ 74508 w 101880"/>
                <a:gd name="connsiteY71" fmla="*/ 0 h 95731"/>
                <a:gd name="connsiteX72" fmla="*/ 81490 w 101880"/>
                <a:gd name="connsiteY72" fmla="*/ 205 h 95731"/>
                <a:gd name="connsiteX73" fmla="*/ 88530 w 101880"/>
                <a:gd name="connsiteY73" fmla="*/ 409 h 95731"/>
                <a:gd name="connsiteX74" fmla="*/ 94344 w 101880"/>
                <a:gd name="connsiteY74" fmla="*/ 205 h 95731"/>
                <a:gd name="connsiteX75" fmla="*/ 100026 w 101880"/>
                <a:gd name="connsiteY75" fmla="*/ 0 h 95731"/>
                <a:gd name="connsiteX76" fmla="*/ 101881 w 101880"/>
                <a:gd name="connsiteY76" fmla="*/ 1709 h 9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01880" h="95731">
                  <a:moveTo>
                    <a:pt x="101881" y="1709"/>
                  </a:moveTo>
                  <a:cubicBezTo>
                    <a:pt x="101881" y="2308"/>
                    <a:pt x="101808" y="2790"/>
                    <a:pt x="101676" y="3155"/>
                  </a:cubicBezTo>
                  <a:cubicBezTo>
                    <a:pt x="101574" y="3520"/>
                    <a:pt x="101355" y="3783"/>
                    <a:pt x="100990" y="3973"/>
                  </a:cubicBezTo>
                  <a:cubicBezTo>
                    <a:pt x="100668" y="4104"/>
                    <a:pt x="100391" y="4207"/>
                    <a:pt x="100172" y="4250"/>
                  </a:cubicBezTo>
                  <a:cubicBezTo>
                    <a:pt x="99982" y="4294"/>
                    <a:pt x="99617" y="4338"/>
                    <a:pt x="99076" y="4382"/>
                  </a:cubicBezTo>
                  <a:cubicBezTo>
                    <a:pt x="96842" y="4572"/>
                    <a:pt x="94782" y="4952"/>
                    <a:pt x="92912" y="5550"/>
                  </a:cubicBezTo>
                  <a:cubicBezTo>
                    <a:pt x="91043" y="6091"/>
                    <a:pt x="89304" y="6909"/>
                    <a:pt x="87712" y="8004"/>
                  </a:cubicBezTo>
                  <a:cubicBezTo>
                    <a:pt x="86164" y="9100"/>
                    <a:pt x="84952" y="10020"/>
                    <a:pt x="84090" y="10750"/>
                  </a:cubicBezTo>
                  <a:cubicBezTo>
                    <a:pt x="83257" y="11481"/>
                    <a:pt x="82118" y="12576"/>
                    <a:pt x="80672" y="14022"/>
                  </a:cubicBezTo>
                  <a:lnTo>
                    <a:pt x="78744" y="16009"/>
                  </a:lnTo>
                  <a:lnTo>
                    <a:pt x="43995" y="55899"/>
                  </a:lnTo>
                  <a:cubicBezTo>
                    <a:pt x="43162" y="56819"/>
                    <a:pt x="42505" y="58280"/>
                    <a:pt x="42008" y="60281"/>
                  </a:cubicBezTo>
                  <a:lnTo>
                    <a:pt x="37086" y="80058"/>
                  </a:lnTo>
                  <a:cubicBezTo>
                    <a:pt x="35801" y="85536"/>
                    <a:pt x="35158" y="88472"/>
                    <a:pt x="35158" y="88881"/>
                  </a:cubicBezTo>
                  <a:cubicBezTo>
                    <a:pt x="35158" y="89713"/>
                    <a:pt x="35392" y="90254"/>
                    <a:pt x="35845" y="90531"/>
                  </a:cubicBezTo>
                  <a:cubicBezTo>
                    <a:pt x="36356" y="90751"/>
                    <a:pt x="37378" y="90940"/>
                    <a:pt x="38926" y="91072"/>
                  </a:cubicBezTo>
                  <a:lnTo>
                    <a:pt x="44258" y="91422"/>
                  </a:lnTo>
                  <a:cubicBezTo>
                    <a:pt x="46361" y="91422"/>
                    <a:pt x="47574" y="91598"/>
                    <a:pt x="47895" y="91963"/>
                  </a:cubicBezTo>
                  <a:cubicBezTo>
                    <a:pt x="48070" y="92197"/>
                    <a:pt x="48158" y="92518"/>
                    <a:pt x="48158" y="92927"/>
                  </a:cubicBezTo>
                  <a:cubicBezTo>
                    <a:pt x="48158" y="93789"/>
                    <a:pt x="47982" y="94460"/>
                    <a:pt x="47617" y="94913"/>
                  </a:cubicBezTo>
                  <a:cubicBezTo>
                    <a:pt x="47296" y="95322"/>
                    <a:pt x="46975" y="95571"/>
                    <a:pt x="46653" y="95658"/>
                  </a:cubicBezTo>
                  <a:cubicBezTo>
                    <a:pt x="46376" y="95702"/>
                    <a:pt x="45996" y="95731"/>
                    <a:pt x="45499" y="95731"/>
                  </a:cubicBezTo>
                  <a:lnTo>
                    <a:pt x="27563" y="95322"/>
                  </a:lnTo>
                  <a:lnTo>
                    <a:pt x="9918" y="95731"/>
                  </a:lnTo>
                  <a:cubicBezTo>
                    <a:pt x="8589" y="95731"/>
                    <a:pt x="7931" y="95205"/>
                    <a:pt x="7931" y="94154"/>
                  </a:cubicBezTo>
                  <a:cubicBezTo>
                    <a:pt x="7931" y="93467"/>
                    <a:pt x="7975" y="92941"/>
                    <a:pt x="8063" y="92576"/>
                  </a:cubicBezTo>
                  <a:cubicBezTo>
                    <a:pt x="8194" y="92167"/>
                    <a:pt x="8472" y="91890"/>
                    <a:pt x="8895" y="91758"/>
                  </a:cubicBezTo>
                  <a:cubicBezTo>
                    <a:pt x="9304" y="91568"/>
                    <a:pt x="9670" y="91481"/>
                    <a:pt x="9976" y="91481"/>
                  </a:cubicBezTo>
                  <a:cubicBezTo>
                    <a:pt x="10298" y="91437"/>
                    <a:pt x="10896" y="91422"/>
                    <a:pt x="11758" y="91422"/>
                  </a:cubicBezTo>
                  <a:cubicBezTo>
                    <a:pt x="13862" y="91378"/>
                    <a:pt x="15439" y="91349"/>
                    <a:pt x="16491" y="91349"/>
                  </a:cubicBezTo>
                  <a:cubicBezTo>
                    <a:pt x="17586" y="91306"/>
                    <a:pt x="18653" y="91145"/>
                    <a:pt x="19704" y="90867"/>
                  </a:cubicBezTo>
                  <a:cubicBezTo>
                    <a:pt x="20741" y="90590"/>
                    <a:pt x="21457" y="90371"/>
                    <a:pt x="21822" y="90181"/>
                  </a:cubicBezTo>
                  <a:cubicBezTo>
                    <a:pt x="22231" y="89962"/>
                    <a:pt x="22669" y="89451"/>
                    <a:pt x="23122" y="88676"/>
                  </a:cubicBezTo>
                  <a:cubicBezTo>
                    <a:pt x="23619" y="87858"/>
                    <a:pt x="23940" y="87128"/>
                    <a:pt x="24086" y="86485"/>
                  </a:cubicBezTo>
                  <a:cubicBezTo>
                    <a:pt x="24261" y="85857"/>
                    <a:pt x="24539" y="84733"/>
                    <a:pt x="24904" y="83140"/>
                  </a:cubicBezTo>
                  <a:cubicBezTo>
                    <a:pt x="25269" y="81724"/>
                    <a:pt x="26409" y="77166"/>
                    <a:pt x="28322" y="69454"/>
                  </a:cubicBezTo>
                  <a:cubicBezTo>
                    <a:pt x="30236" y="61742"/>
                    <a:pt x="31200" y="57798"/>
                    <a:pt x="31200" y="57608"/>
                  </a:cubicBezTo>
                  <a:cubicBezTo>
                    <a:pt x="31200" y="57112"/>
                    <a:pt x="31010" y="56323"/>
                    <a:pt x="30645" y="55227"/>
                  </a:cubicBezTo>
                  <a:lnTo>
                    <a:pt x="13409" y="9100"/>
                  </a:lnTo>
                  <a:cubicBezTo>
                    <a:pt x="12898" y="7741"/>
                    <a:pt x="12445" y="6777"/>
                    <a:pt x="12036" y="6222"/>
                  </a:cubicBezTo>
                  <a:cubicBezTo>
                    <a:pt x="11627" y="5682"/>
                    <a:pt x="10736" y="5244"/>
                    <a:pt x="9363" y="4922"/>
                  </a:cubicBezTo>
                  <a:cubicBezTo>
                    <a:pt x="8004" y="4557"/>
                    <a:pt x="5945" y="4382"/>
                    <a:pt x="3214" y="4382"/>
                  </a:cubicBezTo>
                  <a:cubicBezTo>
                    <a:pt x="2439" y="4382"/>
                    <a:pt x="1870" y="4353"/>
                    <a:pt x="1505" y="4309"/>
                  </a:cubicBezTo>
                  <a:cubicBezTo>
                    <a:pt x="1139" y="4265"/>
                    <a:pt x="789" y="4134"/>
                    <a:pt x="468" y="3900"/>
                  </a:cubicBezTo>
                  <a:cubicBezTo>
                    <a:pt x="161" y="3681"/>
                    <a:pt x="0" y="3316"/>
                    <a:pt x="0" y="2804"/>
                  </a:cubicBezTo>
                  <a:cubicBezTo>
                    <a:pt x="0" y="1943"/>
                    <a:pt x="175" y="1300"/>
                    <a:pt x="540" y="891"/>
                  </a:cubicBezTo>
                  <a:cubicBezTo>
                    <a:pt x="906" y="438"/>
                    <a:pt x="1227" y="190"/>
                    <a:pt x="1505" y="146"/>
                  </a:cubicBezTo>
                  <a:cubicBezTo>
                    <a:pt x="1811" y="44"/>
                    <a:pt x="2206" y="0"/>
                    <a:pt x="2658" y="0"/>
                  </a:cubicBezTo>
                  <a:cubicBezTo>
                    <a:pt x="3798" y="0"/>
                    <a:pt x="6398" y="73"/>
                    <a:pt x="10458" y="205"/>
                  </a:cubicBezTo>
                  <a:cubicBezTo>
                    <a:pt x="14519" y="336"/>
                    <a:pt x="17148" y="409"/>
                    <a:pt x="18331" y="409"/>
                  </a:cubicBezTo>
                  <a:lnTo>
                    <a:pt x="35991" y="0"/>
                  </a:lnTo>
                  <a:cubicBezTo>
                    <a:pt x="37407" y="0"/>
                    <a:pt x="38108" y="526"/>
                    <a:pt x="38108" y="1577"/>
                  </a:cubicBezTo>
                  <a:cubicBezTo>
                    <a:pt x="38108" y="2848"/>
                    <a:pt x="37860" y="3652"/>
                    <a:pt x="37349" y="3973"/>
                  </a:cubicBezTo>
                  <a:cubicBezTo>
                    <a:pt x="36852" y="4250"/>
                    <a:pt x="35991" y="4382"/>
                    <a:pt x="34749" y="4382"/>
                  </a:cubicBezTo>
                  <a:cubicBezTo>
                    <a:pt x="29228" y="4382"/>
                    <a:pt x="26467" y="5492"/>
                    <a:pt x="26467" y="7727"/>
                  </a:cubicBezTo>
                  <a:cubicBezTo>
                    <a:pt x="26467" y="8004"/>
                    <a:pt x="26745" y="8808"/>
                    <a:pt x="27300" y="10122"/>
                  </a:cubicBezTo>
                  <a:lnTo>
                    <a:pt x="42695" y="51736"/>
                  </a:lnTo>
                  <a:lnTo>
                    <a:pt x="75194" y="14300"/>
                  </a:lnTo>
                  <a:lnTo>
                    <a:pt x="75677" y="13759"/>
                  </a:lnTo>
                  <a:cubicBezTo>
                    <a:pt x="75954" y="13394"/>
                    <a:pt x="76202" y="13073"/>
                    <a:pt x="76422" y="12795"/>
                  </a:cubicBezTo>
                  <a:cubicBezTo>
                    <a:pt x="76655" y="12518"/>
                    <a:pt x="76947" y="12138"/>
                    <a:pt x="77313" y="11627"/>
                  </a:cubicBezTo>
                  <a:cubicBezTo>
                    <a:pt x="77678" y="11130"/>
                    <a:pt x="77955" y="10677"/>
                    <a:pt x="78130" y="10268"/>
                  </a:cubicBezTo>
                  <a:cubicBezTo>
                    <a:pt x="78364" y="9859"/>
                    <a:pt x="78569" y="9407"/>
                    <a:pt x="78744" y="8895"/>
                  </a:cubicBezTo>
                  <a:cubicBezTo>
                    <a:pt x="78934" y="8399"/>
                    <a:pt x="79021" y="7960"/>
                    <a:pt x="79021" y="7595"/>
                  </a:cubicBezTo>
                  <a:cubicBezTo>
                    <a:pt x="79021" y="6909"/>
                    <a:pt x="78817" y="6339"/>
                    <a:pt x="78408" y="5886"/>
                  </a:cubicBezTo>
                  <a:cubicBezTo>
                    <a:pt x="77999" y="5375"/>
                    <a:pt x="77473" y="5039"/>
                    <a:pt x="76830" y="4864"/>
                  </a:cubicBezTo>
                  <a:cubicBezTo>
                    <a:pt x="76202" y="4674"/>
                    <a:pt x="75647" y="4557"/>
                    <a:pt x="75194" y="4513"/>
                  </a:cubicBezTo>
                  <a:cubicBezTo>
                    <a:pt x="74742" y="4426"/>
                    <a:pt x="74318" y="4382"/>
                    <a:pt x="73953" y="4382"/>
                  </a:cubicBezTo>
                  <a:cubicBezTo>
                    <a:pt x="72536" y="4382"/>
                    <a:pt x="71835" y="3812"/>
                    <a:pt x="71835" y="2673"/>
                  </a:cubicBezTo>
                  <a:cubicBezTo>
                    <a:pt x="71835" y="1855"/>
                    <a:pt x="72025" y="1242"/>
                    <a:pt x="72390" y="818"/>
                  </a:cubicBezTo>
                  <a:cubicBezTo>
                    <a:pt x="72755" y="365"/>
                    <a:pt x="73062" y="117"/>
                    <a:pt x="73339" y="73"/>
                  </a:cubicBezTo>
                  <a:cubicBezTo>
                    <a:pt x="73661" y="29"/>
                    <a:pt x="74055" y="0"/>
                    <a:pt x="74508" y="0"/>
                  </a:cubicBezTo>
                  <a:cubicBezTo>
                    <a:pt x="76013" y="0"/>
                    <a:pt x="78350" y="73"/>
                    <a:pt x="81490" y="205"/>
                  </a:cubicBezTo>
                  <a:cubicBezTo>
                    <a:pt x="84630" y="336"/>
                    <a:pt x="86982" y="409"/>
                    <a:pt x="88530" y="409"/>
                  </a:cubicBezTo>
                  <a:cubicBezTo>
                    <a:pt x="89801" y="409"/>
                    <a:pt x="91744" y="336"/>
                    <a:pt x="94344" y="205"/>
                  </a:cubicBezTo>
                  <a:cubicBezTo>
                    <a:pt x="96944" y="73"/>
                    <a:pt x="98843" y="0"/>
                    <a:pt x="100026" y="0"/>
                  </a:cubicBezTo>
                  <a:cubicBezTo>
                    <a:pt x="101267" y="0"/>
                    <a:pt x="101881" y="570"/>
                    <a:pt x="101881" y="170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08356F6-641B-CFA7-CDE5-8206E9AFEE83}"/>
                </a:ext>
              </a:extLst>
            </p:cNvPr>
            <p:cNvSpPr/>
            <p:nvPr/>
          </p:nvSpPr>
          <p:spPr>
            <a:xfrm>
              <a:off x="4216572" y="4849702"/>
              <a:ext cx="39189" cy="65335"/>
            </a:xfrm>
            <a:custGeom>
              <a:avLst/>
              <a:gdLst>
                <a:gd name="connsiteX0" fmla="*/ 0 w 39189"/>
                <a:gd name="connsiteY0" fmla="*/ 65335 h 65335"/>
                <a:gd name="connsiteX1" fmla="*/ 146 w 39189"/>
                <a:gd name="connsiteY1" fmla="*/ 63042 h 65335"/>
                <a:gd name="connsiteX2" fmla="*/ 1110 w 39189"/>
                <a:gd name="connsiteY2" fmla="*/ 61698 h 65335"/>
                <a:gd name="connsiteX3" fmla="*/ 19923 w 39189"/>
                <a:gd name="connsiteY3" fmla="*/ 40723 h 65335"/>
                <a:gd name="connsiteX4" fmla="*/ 30235 w 39189"/>
                <a:gd name="connsiteY4" fmla="*/ 19018 h 65335"/>
                <a:gd name="connsiteX5" fmla="*/ 26774 w 39189"/>
                <a:gd name="connsiteY5" fmla="*/ 7756 h 65335"/>
                <a:gd name="connsiteX6" fmla="*/ 17104 w 39189"/>
                <a:gd name="connsiteY6" fmla="*/ 3067 h 65335"/>
                <a:gd name="connsiteX7" fmla="*/ 9158 w 39189"/>
                <a:gd name="connsiteY7" fmla="*/ 5697 h 65335"/>
                <a:gd name="connsiteX8" fmla="*/ 3842 w 39189"/>
                <a:gd name="connsiteY8" fmla="*/ 13029 h 65335"/>
                <a:gd name="connsiteX9" fmla="*/ 5127 w 39189"/>
                <a:gd name="connsiteY9" fmla="*/ 12941 h 65335"/>
                <a:gd name="connsiteX10" fmla="*/ 8910 w 39189"/>
                <a:gd name="connsiteY10" fmla="*/ 14475 h 65335"/>
                <a:gd name="connsiteX11" fmla="*/ 10298 w 39189"/>
                <a:gd name="connsiteY11" fmla="*/ 18054 h 65335"/>
                <a:gd name="connsiteX12" fmla="*/ 8574 w 39189"/>
                <a:gd name="connsiteY12" fmla="*/ 21983 h 65335"/>
                <a:gd name="connsiteX13" fmla="*/ 5229 w 39189"/>
                <a:gd name="connsiteY13" fmla="*/ 23239 h 65335"/>
                <a:gd name="connsiteX14" fmla="*/ 3652 w 39189"/>
                <a:gd name="connsiteY14" fmla="*/ 23093 h 65335"/>
                <a:gd name="connsiteX15" fmla="*/ 1388 w 39189"/>
                <a:gd name="connsiteY15" fmla="*/ 21603 h 65335"/>
                <a:gd name="connsiteX16" fmla="*/ 0 w 39189"/>
                <a:gd name="connsiteY16" fmla="*/ 17776 h 65335"/>
                <a:gd name="connsiteX17" fmla="*/ 5185 w 39189"/>
                <a:gd name="connsiteY17" fmla="*/ 5463 h 65335"/>
                <a:gd name="connsiteX18" fmla="*/ 18346 w 39189"/>
                <a:gd name="connsiteY18" fmla="*/ 0 h 65335"/>
                <a:gd name="connsiteX19" fmla="*/ 33245 w 39189"/>
                <a:gd name="connsiteY19" fmla="*/ 5375 h 65335"/>
                <a:gd name="connsiteX20" fmla="*/ 39189 w 39189"/>
                <a:gd name="connsiteY20" fmla="*/ 19018 h 65335"/>
                <a:gd name="connsiteX21" fmla="*/ 38269 w 39189"/>
                <a:gd name="connsiteY21" fmla="*/ 24627 h 65335"/>
                <a:gd name="connsiteX22" fmla="*/ 36210 w 39189"/>
                <a:gd name="connsiteY22" fmla="*/ 29315 h 65335"/>
                <a:gd name="connsiteX23" fmla="*/ 31901 w 39189"/>
                <a:gd name="connsiteY23" fmla="*/ 34676 h 65335"/>
                <a:gd name="connsiteX24" fmla="*/ 26204 w 39189"/>
                <a:gd name="connsiteY24" fmla="*/ 40329 h 65335"/>
                <a:gd name="connsiteX25" fmla="*/ 17966 w 39189"/>
                <a:gd name="connsiteY25" fmla="*/ 47661 h 65335"/>
                <a:gd name="connsiteX26" fmla="*/ 7566 w 39189"/>
                <a:gd name="connsiteY26" fmla="*/ 57769 h 65335"/>
                <a:gd name="connsiteX27" fmla="*/ 25240 w 39189"/>
                <a:gd name="connsiteY27" fmla="*/ 57769 h 65335"/>
                <a:gd name="connsiteX28" fmla="*/ 34544 w 39189"/>
                <a:gd name="connsiteY28" fmla="*/ 56995 h 65335"/>
                <a:gd name="connsiteX29" fmla="*/ 36692 w 39189"/>
                <a:gd name="connsiteY29" fmla="*/ 48289 h 65335"/>
                <a:gd name="connsiteX30" fmla="*/ 39189 w 39189"/>
                <a:gd name="connsiteY30" fmla="*/ 48289 h 65335"/>
                <a:gd name="connsiteX31" fmla="*/ 36414 w 39189"/>
                <a:gd name="connsiteY31" fmla="*/ 65335 h 65335"/>
                <a:gd name="connsiteX32" fmla="*/ 0 w 39189"/>
                <a:gd name="connsiteY32" fmla="*/ 65335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189" h="65335">
                  <a:moveTo>
                    <a:pt x="0" y="65335"/>
                  </a:moveTo>
                  <a:cubicBezTo>
                    <a:pt x="0" y="64152"/>
                    <a:pt x="44" y="63392"/>
                    <a:pt x="146" y="63042"/>
                  </a:cubicBezTo>
                  <a:cubicBezTo>
                    <a:pt x="277" y="62691"/>
                    <a:pt x="599" y="62238"/>
                    <a:pt x="1110" y="61698"/>
                  </a:cubicBezTo>
                  <a:lnTo>
                    <a:pt x="19923" y="40723"/>
                  </a:lnTo>
                  <a:cubicBezTo>
                    <a:pt x="26803" y="32996"/>
                    <a:pt x="30235" y="25751"/>
                    <a:pt x="30235" y="19018"/>
                  </a:cubicBezTo>
                  <a:cubicBezTo>
                    <a:pt x="30235" y="14650"/>
                    <a:pt x="29082" y="10896"/>
                    <a:pt x="26774" y="7756"/>
                  </a:cubicBezTo>
                  <a:cubicBezTo>
                    <a:pt x="24510" y="4630"/>
                    <a:pt x="21296" y="3067"/>
                    <a:pt x="17104" y="3067"/>
                  </a:cubicBezTo>
                  <a:cubicBezTo>
                    <a:pt x="14227" y="3067"/>
                    <a:pt x="11583" y="3944"/>
                    <a:pt x="9158" y="5697"/>
                  </a:cubicBezTo>
                  <a:cubicBezTo>
                    <a:pt x="6719" y="7464"/>
                    <a:pt x="4952" y="9903"/>
                    <a:pt x="3842" y="13029"/>
                  </a:cubicBezTo>
                  <a:cubicBezTo>
                    <a:pt x="4031" y="12971"/>
                    <a:pt x="4455" y="12941"/>
                    <a:pt x="5127" y="12941"/>
                  </a:cubicBezTo>
                  <a:cubicBezTo>
                    <a:pt x="6748" y="12941"/>
                    <a:pt x="8019" y="13453"/>
                    <a:pt x="8910" y="14475"/>
                  </a:cubicBezTo>
                  <a:cubicBezTo>
                    <a:pt x="9830" y="15483"/>
                    <a:pt x="10298" y="16681"/>
                    <a:pt x="10298" y="18054"/>
                  </a:cubicBezTo>
                  <a:cubicBezTo>
                    <a:pt x="10298" y="19821"/>
                    <a:pt x="9728" y="21121"/>
                    <a:pt x="8574" y="21983"/>
                  </a:cubicBezTo>
                  <a:cubicBezTo>
                    <a:pt x="7464" y="22815"/>
                    <a:pt x="6354" y="23239"/>
                    <a:pt x="5229" y="23239"/>
                  </a:cubicBezTo>
                  <a:cubicBezTo>
                    <a:pt x="4776" y="23239"/>
                    <a:pt x="4250" y="23195"/>
                    <a:pt x="3652" y="23093"/>
                  </a:cubicBezTo>
                  <a:cubicBezTo>
                    <a:pt x="3082" y="22991"/>
                    <a:pt x="2322" y="22494"/>
                    <a:pt x="1388" y="21603"/>
                  </a:cubicBezTo>
                  <a:cubicBezTo>
                    <a:pt x="467" y="20683"/>
                    <a:pt x="0" y="19398"/>
                    <a:pt x="0" y="17776"/>
                  </a:cubicBezTo>
                  <a:cubicBezTo>
                    <a:pt x="0" y="13204"/>
                    <a:pt x="1723" y="9100"/>
                    <a:pt x="5185" y="5463"/>
                  </a:cubicBezTo>
                  <a:cubicBezTo>
                    <a:pt x="8662" y="1826"/>
                    <a:pt x="13044" y="0"/>
                    <a:pt x="18346" y="0"/>
                  </a:cubicBezTo>
                  <a:cubicBezTo>
                    <a:pt x="24349" y="0"/>
                    <a:pt x="29315" y="1797"/>
                    <a:pt x="33245" y="5375"/>
                  </a:cubicBezTo>
                  <a:cubicBezTo>
                    <a:pt x="37203" y="8925"/>
                    <a:pt x="39189" y="13467"/>
                    <a:pt x="39189" y="19018"/>
                  </a:cubicBezTo>
                  <a:cubicBezTo>
                    <a:pt x="39189" y="20960"/>
                    <a:pt x="38883" y="22830"/>
                    <a:pt x="38269" y="24627"/>
                  </a:cubicBezTo>
                  <a:cubicBezTo>
                    <a:pt x="37699" y="26380"/>
                    <a:pt x="37013" y="27942"/>
                    <a:pt x="36210" y="29315"/>
                  </a:cubicBezTo>
                  <a:cubicBezTo>
                    <a:pt x="35450" y="30688"/>
                    <a:pt x="34019" y="32470"/>
                    <a:pt x="31901" y="34676"/>
                  </a:cubicBezTo>
                  <a:cubicBezTo>
                    <a:pt x="29797" y="36882"/>
                    <a:pt x="27898" y="38766"/>
                    <a:pt x="26204" y="40329"/>
                  </a:cubicBezTo>
                  <a:cubicBezTo>
                    <a:pt x="24510" y="41892"/>
                    <a:pt x="21764" y="44345"/>
                    <a:pt x="17966" y="47661"/>
                  </a:cubicBezTo>
                  <a:lnTo>
                    <a:pt x="7566" y="57769"/>
                  </a:lnTo>
                  <a:lnTo>
                    <a:pt x="25240" y="57769"/>
                  </a:lnTo>
                  <a:cubicBezTo>
                    <a:pt x="30995" y="57769"/>
                    <a:pt x="34092" y="57506"/>
                    <a:pt x="34544" y="56995"/>
                  </a:cubicBezTo>
                  <a:cubicBezTo>
                    <a:pt x="35173" y="56075"/>
                    <a:pt x="35888" y="53168"/>
                    <a:pt x="36692" y="48289"/>
                  </a:cubicBezTo>
                  <a:lnTo>
                    <a:pt x="39189" y="48289"/>
                  </a:lnTo>
                  <a:lnTo>
                    <a:pt x="36414" y="65335"/>
                  </a:lnTo>
                  <a:lnTo>
                    <a:pt x="0" y="65335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25E543A-FA1B-985D-86D7-7CD787B37E9D}"/>
                </a:ext>
              </a:extLst>
            </p:cNvPr>
            <p:cNvSpPr/>
            <p:nvPr/>
          </p:nvSpPr>
          <p:spPr>
            <a:xfrm>
              <a:off x="2505103" y="4625419"/>
              <a:ext cx="2992053" cy="1460"/>
            </a:xfrm>
            <a:custGeom>
              <a:avLst/>
              <a:gdLst>
                <a:gd name="connsiteX0" fmla="*/ 0 w 2992053"/>
                <a:gd name="connsiteY0" fmla="*/ 0 h 1460"/>
                <a:gd name="connsiteX1" fmla="*/ 2992054 w 299205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2053" h="1460">
                  <a:moveTo>
                    <a:pt x="0" y="0"/>
                  </a:moveTo>
                  <a:lnTo>
                    <a:pt x="299205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114374A-4BA1-0E05-6D6A-BFA48D3E33F4}"/>
                </a:ext>
              </a:extLst>
            </p:cNvPr>
            <p:cNvSpPr/>
            <p:nvPr/>
          </p:nvSpPr>
          <p:spPr>
            <a:xfrm>
              <a:off x="2505103" y="4259320"/>
              <a:ext cx="2992053" cy="1460"/>
            </a:xfrm>
            <a:custGeom>
              <a:avLst/>
              <a:gdLst>
                <a:gd name="connsiteX0" fmla="*/ 0 w 2992053"/>
                <a:gd name="connsiteY0" fmla="*/ 0 h 1460"/>
                <a:gd name="connsiteX1" fmla="*/ 2992054 w 299205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2053" h="1460">
                  <a:moveTo>
                    <a:pt x="0" y="0"/>
                  </a:moveTo>
                  <a:lnTo>
                    <a:pt x="299205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306236F-A9DB-E3A1-A52C-021233C5E5F6}"/>
                </a:ext>
              </a:extLst>
            </p:cNvPr>
            <p:cNvSpPr/>
            <p:nvPr/>
          </p:nvSpPr>
          <p:spPr>
            <a:xfrm>
              <a:off x="2505103" y="3893207"/>
              <a:ext cx="2992053" cy="1460"/>
            </a:xfrm>
            <a:custGeom>
              <a:avLst/>
              <a:gdLst>
                <a:gd name="connsiteX0" fmla="*/ 0 w 2992053"/>
                <a:gd name="connsiteY0" fmla="*/ 0 h 1460"/>
                <a:gd name="connsiteX1" fmla="*/ 2992054 w 299205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2053" h="1460">
                  <a:moveTo>
                    <a:pt x="0" y="0"/>
                  </a:moveTo>
                  <a:lnTo>
                    <a:pt x="299205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A9CFD68-1CCE-32BA-9E3C-12E1604F9898}"/>
                </a:ext>
              </a:extLst>
            </p:cNvPr>
            <p:cNvSpPr/>
            <p:nvPr/>
          </p:nvSpPr>
          <p:spPr>
            <a:xfrm>
              <a:off x="2505103" y="3527099"/>
              <a:ext cx="2992053" cy="1460"/>
            </a:xfrm>
            <a:custGeom>
              <a:avLst/>
              <a:gdLst>
                <a:gd name="connsiteX0" fmla="*/ 0 w 2992053"/>
                <a:gd name="connsiteY0" fmla="*/ 0 h 1460"/>
                <a:gd name="connsiteX1" fmla="*/ 2992054 w 299205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2053" h="1460">
                  <a:moveTo>
                    <a:pt x="0" y="0"/>
                  </a:moveTo>
                  <a:lnTo>
                    <a:pt x="299205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FDD40D0-9754-BA6C-281C-24261CF49393}"/>
                </a:ext>
              </a:extLst>
            </p:cNvPr>
            <p:cNvSpPr/>
            <p:nvPr/>
          </p:nvSpPr>
          <p:spPr>
            <a:xfrm>
              <a:off x="2505103" y="3160991"/>
              <a:ext cx="2992053" cy="1460"/>
            </a:xfrm>
            <a:custGeom>
              <a:avLst/>
              <a:gdLst>
                <a:gd name="connsiteX0" fmla="*/ 0 w 2992053"/>
                <a:gd name="connsiteY0" fmla="*/ 0 h 1460"/>
                <a:gd name="connsiteX1" fmla="*/ 2992054 w 299205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2053" h="1460">
                  <a:moveTo>
                    <a:pt x="0" y="0"/>
                  </a:moveTo>
                  <a:lnTo>
                    <a:pt x="299205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FFBE196-E980-30A1-BA45-7BAC310FCB01}"/>
                </a:ext>
              </a:extLst>
            </p:cNvPr>
            <p:cNvSpPr/>
            <p:nvPr/>
          </p:nvSpPr>
          <p:spPr>
            <a:xfrm>
              <a:off x="2505103" y="2794883"/>
              <a:ext cx="2992053" cy="1460"/>
            </a:xfrm>
            <a:custGeom>
              <a:avLst/>
              <a:gdLst>
                <a:gd name="connsiteX0" fmla="*/ 0 w 2992053"/>
                <a:gd name="connsiteY0" fmla="*/ 0 h 1460"/>
                <a:gd name="connsiteX1" fmla="*/ 2992054 w 299205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2053" h="1460">
                  <a:moveTo>
                    <a:pt x="0" y="0"/>
                  </a:moveTo>
                  <a:lnTo>
                    <a:pt x="299205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6C3B088-FC20-322A-5401-F5DCC8164F73}"/>
                </a:ext>
              </a:extLst>
            </p:cNvPr>
            <p:cNvSpPr/>
            <p:nvPr/>
          </p:nvSpPr>
          <p:spPr>
            <a:xfrm>
              <a:off x="2505103" y="2739982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B96939A-DB82-2D11-3FF8-E30A9FADA890}"/>
                </a:ext>
              </a:extLst>
            </p:cNvPr>
            <p:cNvSpPr/>
            <p:nvPr/>
          </p:nvSpPr>
          <p:spPr>
            <a:xfrm>
              <a:off x="2505103" y="4625419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CDB69CB-6581-FC4A-8BE3-4EF8741768AF}"/>
                </a:ext>
              </a:extLst>
            </p:cNvPr>
            <p:cNvSpPr/>
            <p:nvPr/>
          </p:nvSpPr>
          <p:spPr>
            <a:xfrm>
              <a:off x="2505103" y="4259320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D6CC69D-758E-2235-75B5-3E1248883BAE}"/>
                </a:ext>
              </a:extLst>
            </p:cNvPr>
            <p:cNvSpPr/>
            <p:nvPr/>
          </p:nvSpPr>
          <p:spPr>
            <a:xfrm>
              <a:off x="2505103" y="3893207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92BAC5A-2EEE-E8A6-8775-AC47AFBB4D05}"/>
                </a:ext>
              </a:extLst>
            </p:cNvPr>
            <p:cNvSpPr/>
            <p:nvPr/>
          </p:nvSpPr>
          <p:spPr>
            <a:xfrm>
              <a:off x="2505103" y="3527099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C7F5883-DF9F-36A4-D076-FC939A833E06}"/>
                </a:ext>
              </a:extLst>
            </p:cNvPr>
            <p:cNvSpPr/>
            <p:nvPr/>
          </p:nvSpPr>
          <p:spPr>
            <a:xfrm>
              <a:off x="2505103" y="3160991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3952521-40B4-C59B-D8C4-C44131ECEB5D}"/>
                </a:ext>
              </a:extLst>
            </p:cNvPr>
            <p:cNvSpPr/>
            <p:nvPr/>
          </p:nvSpPr>
          <p:spPr>
            <a:xfrm>
              <a:off x="2505103" y="2794883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4099B8C-CD54-59EE-E9E9-741179ABFED9}"/>
                </a:ext>
              </a:extLst>
            </p:cNvPr>
            <p:cNvSpPr/>
            <p:nvPr/>
          </p:nvSpPr>
          <p:spPr>
            <a:xfrm>
              <a:off x="2275839" y="4579656"/>
              <a:ext cx="61062" cy="91656"/>
            </a:xfrm>
            <a:custGeom>
              <a:avLst/>
              <a:gdLst>
                <a:gd name="connsiteX0" fmla="*/ 30532 w 61062"/>
                <a:gd name="connsiteY0" fmla="*/ 9465 h 91656"/>
                <a:gd name="connsiteX1" fmla="*/ 16627 w 61062"/>
                <a:gd name="connsiteY1" fmla="*/ 18579 h 91656"/>
                <a:gd name="connsiteX2" fmla="*/ 12011 w 61062"/>
                <a:gd name="connsiteY2" fmla="*/ 45850 h 91656"/>
                <a:gd name="connsiteX3" fmla="*/ 16627 w 61062"/>
                <a:gd name="connsiteY3" fmla="*/ 73135 h 91656"/>
                <a:gd name="connsiteX4" fmla="*/ 30532 w 61062"/>
                <a:gd name="connsiteY4" fmla="*/ 82191 h 91656"/>
                <a:gd name="connsiteX5" fmla="*/ 44436 w 61062"/>
                <a:gd name="connsiteY5" fmla="*/ 73135 h 91656"/>
                <a:gd name="connsiteX6" fmla="*/ 49110 w 61062"/>
                <a:gd name="connsiteY6" fmla="*/ 45850 h 91656"/>
                <a:gd name="connsiteX7" fmla="*/ 44436 w 61062"/>
                <a:gd name="connsiteY7" fmla="*/ 18579 h 91656"/>
                <a:gd name="connsiteX8" fmla="*/ 30532 w 61062"/>
                <a:gd name="connsiteY8" fmla="*/ 9465 h 91656"/>
                <a:gd name="connsiteX9" fmla="*/ 30532 w 61062"/>
                <a:gd name="connsiteY9" fmla="*/ 0 h 91656"/>
                <a:gd name="connsiteX10" fmla="*/ 53194 w 61062"/>
                <a:gd name="connsiteY10" fmla="*/ 11773 h 91656"/>
                <a:gd name="connsiteX11" fmla="*/ 61063 w 61062"/>
                <a:gd name="connsiteY11" fmla="*/ 45850 h 91656"/>
                <a:gd name="connsiteX12" fmla="*/ 53194 w 61062"/>
                <a:gd name="connsiteY12" fmla="*/ 79942 h 91656"/>
                <a:gd name="connsiteX13" fmla="*/ 30532 w 61062"/>
                <a:gd name="connsiteY13" fmla="*/ 91656 h 91656"/>
                <a:gd name="connsiteX14" fmla="*/ 7810 w 61062"/>
                <a:gd name="connsiteY14" fmla="*/ 79942 h 91656"/>
                <a:gd name="connsiteX15" fmla="*/ 0 w 61062"/>
                <a:gd name="connsiteY15" fmla="*/ 45850 h 91656"/>
                <a:gd name="connsiteX16" fmla="*/ 7810 w 61062"/>
                <a:gd name="connsiteY16" fmla="*/ 11773 h 91656"/>
                <a:gd name="connsiteX17" fmla="*/ 30532 w 61062"/>
                <a:gd name="connsiteY17" fmla="*/ 0 h 9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6">
                  <a:moveTo>
                    <a:pt x="30532" y="9465"/>
                  </a:moveTo>
                  <a:cubicBezTo>
                    <a:pt x="24378" y="9465"/>
                    <a:pt x="19742" y="12503"/>
                    <a:pt x="16627" y="18579"/>
                  </a:cubicBezTo>
                  <a:cubicBezTo>
                    <a:pt x="13549" y="24612"/>
                    <a:pt x="12011" y="33712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8" y="82191"/>
                    <a:pt x="30532" y="82191"/>
                  </a:cubicBezTo>
                  <a:cubicBezTo>
                    <a:pt x="36724" y="82191"/>
                    <a:pt x="41358" y="79168"/>
                    <a:pt x="44436" y="73135"/>
                  </a:cubicBezTo>
                  <a:cubicBezTo>
                    <a:pt x="47552" y="67059"/>
                    <a:pt x="49110" y="57959"/>
                    <a:pt x="49110" y="45850"/>
                  </a:cubicBezTo>
                  <a:cubicBezTo>
                    <a:pt x="49110" y="33712"/>
                    <a:pt x="47552" y="24612"/>
                    <a:pt x="44436" y="18579"/>
                  </a:cubicBezTo>
                  <a:cubicBezTo>
                    <a:pt x="41358" y="12503"/>
                    <a:pt x="36724" y="9465"/>
                    <a:pt x="30532" y="9465"/>
                  </a:cubicBezTo>
                  <a:moveTo>
                    <a:pt x="30532" y="0"/>
                  </a:moveTo>
                  <a:cubicBezTo>
                    <a:pt x="40432" y="0"/>
                    <a:pt x="47987" y="3929"/>
                    <a:pt x="53194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34"/>
                    <a:pt x="58439" y="72098"/>
                    <a:pt x="53194" y="79942"/>
                  </a:cubicBezTo>
                  <a:cubicBezTo>
                    <a:pt x="47987" y="87756"/>
                    <a:pt x="40432" y="91656"/>
                    <a:pt x="30532" y="91656"/>
                  </a:cubicBezTo>
                  <a:cubicBezTo>
                    <a:pt x="20630" y="91656"/>
                    <a:pt x="13057" y="87756"/>
                    <a:pt x="7810" y="79942"/>
                  </a:cubicBezTo>
                  <a:cubicBezTo>
                    <a:pt x="2603" y="72098"/>
                    <a:pt x="0" y="60734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1321F8C8-6ACE-B5BB-9AB3-9ED10C137F33}"/>
                </a:ext>
              </a:extLst>
            </p:cNvPr>
            <p:cNvSpPr/>
            <p:nvPr/>
          </p:nvSpPr>
          <p:spPr>
            <a:xfrm>
              <a:off x="2357907" y="4654559"/>
              <a:ext cx="12484" cy="15030"/>
            </a:xfrm>
            <a:custGeom>
              <a:avLst/>
              <a:gdLst>
                <a:gd name="connsiteX0" fmla="*/ 0 w 12484"/>
                <a:gd name="connsiteY0" fmla="*/ 0 h 15030"/>
                <a:gd name="connsiteX1" fmla="*/ 12484 w 12484"/>
                <a:gd name="connsiteY1" fmla="*/ 0 h 15030"/>
                <a:gd name="connsiteX2" fmla="*/ 12484 w 12484"/>
                <a:gd name="connsiteY2" fmla="*/ 15030 h 15030"/>
                <a:gd name="connsiteX3" fmla="*/ 0 w 12484"/>
                <a:gd name="connsiteY3" fmla="*/ 15030 h 15030"/>
                <a:gd name="connsiteX4" fmla="*/ 0 w 12484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30">
                  <a:moveTo>
                    <a:pt x="0" y="0"/>
                  </a:moveTo>
                  <a:lnTo>
                    <a:pt x="12484" y="0"/>
                  </a:lnTo>
                  <a:lnTo>
                    <a:pt x="12484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E0C8B37-99DB-1025-594A-3060251FEA32}"/>
                </a:ext>
              </a:extLst>
            </p:cNvPr>
            <p:cNvSpPr/>
            <p:nvPr/>
          </p:nvSpPr>
          <p:spPr>
            <a:xfrm>
              <a:off x="2391457" y="4579656"/>
              <a:ext cx="61062" cy="91656"/>
            </a:xfrm>
            <a:custGeom>
              <a:avLst/>
              <a:gdLst>
                <a:gd name="connsiteX0" fmla="*/ 30531 w 61062"/>
                <a:gd name="connsiteY0" fmla="*/ 9465 h 91656"/>
                <a:gd name="connsiteX1" fmla="*/ 16627 w 61062"/>
                <a:gd name="connsiteY1" fmla="*/ 18579 h 91656"/>
                <a:gd name="connsiteX2" fmla="*/ 12011 w 61062"/>
                <a:gd name="connsiteY2" fmla="*/ 45850 h 91656"/>
                <a:gd name="connsiteX3" fmla="*/ 16627 w 61062"/>
                <a:gd name="connsiteY3" fmla="*/ 73135 h 91656"/>
                <a:gd name="connsiteX4" fmla="*/ 30531 w 61062"/>
                <a:gd name="connsiteY4" fmla="*/ 82191 h 91656"/>
                <a:gd name="connsiteX5" fmla="*/ 44436 w 61062"/>
                <a:gd name="connsiteY5" fmla="*/ 73135 h 91656"/>
                <a:gd name="connsiteX6" fmla="*/ 49110 w 61062"/>
                <a:gd name="connsiteY6" fmla="*/ 45850 h 91656"/>
                <a:gd name="connsiteX7" fmla="*/ 44436 w 61062"/>
                <a:gd name="connsiteY7" fmla="*/ 18579 h 91656"/>
                <a:gd name="connsiteX8" fmla="*/ 30531 w 61062"/>
                <a:gd name="connsiteY8" fmla="*/ 9465 h 91656"/>
                <a:gd name="connsiteX9" fmla="*/ 30531 w 61062"/>
                <a:gd name="connsiteY9" fmla="*/ 0 h 91656"/>
                <a:gd name="connsiteX10" fmla="*/ 53193 w 61062"/>
                <a:gd name="connsiteY10" fmla="*/ 11773 h 91656"/>
                <a:gd name="connsiteX11" fmla="*/ 61063 w 61062"/>
                <a:gd name="connsiteY11" fmla="*/ 45850 h 91656"/>
                <a:gd name="connsiteX12" fmla="*/ 53193 w 61062"/>
                <a:gd name="connsiteY12" fmla="*/ 79942 h 91656"/>
                <a:gd name="connsiteX13" fmla="*/ 30531 w 61062"/>
                <a:gd name="connsiteY13" fmla="*/ 91656 h 91656"/>
                <a:gd name="connsiteX14" fmla="*/ 7810 w 61062"/>
                <a:gd name="connsiteY14" fmla="*/ 79942 h 91656"/>
                <a:gd name="connsiteX15" fmla="*/ 0 w 61062"/>
                <a:gd name="connsiteY15" fmla="*/ 45850 h 91656"/>
                <a:gd name="connsiteX16" fmla="*/ 7810 w 61062"/>
                <a:gd name="connsiteY16" fmla="*/ 11773 h 91656"/>
                <a:gd name="connsiteX17" fmla="*/ 30531 w 61062"/>
                <a:gd name="connsiteY17" fmla="*/ 0 h 9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6">
                  <a:moveTo>
                    <a:pt x="30531" y="9465"/>
                  </a:moveTo>
                  <a:cubicBezTo>
                    <a:pt x="24377" y="9465"/>
                    <a:pt x="19742" y="12503"/>
                    <a:pt x="16627" y="18579"/>
                  </a:cubicBezTo>
                  <a:cubicBezTo>
                    <a:pt x="13549" y="24612"/>
                    <a:pt x="12011" y="33712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7" y="82191"/>
                    <a:pt x="30531" y="82191"/>
                  </a:cubicBezTo>
                  <a:cubicBezTo>
                    <a:pt x="36724" y="82191"/>
                    <a:pt x="41358" y="79168"/>
                    <a:pt x="44436" y="73135"/>
                  </a:cubicBezTo>
                  <a:cubicBezTo>
                    <a:pt x="47552" y="67059"/>
                    <a:pt x="49110" y="57959"/>
                    <a:pt x="49110" y="45850"/>
                  </a:cubicBezTo>
                  <a:cubicBezTo>
                    <a:pt x="49110" y="33712"/>
                    <a:pt x="47552" y="24612"/>
                    <a:pt x="44436" y="18579"/>
                  </a:cubicBezTo>
                  <a:cubicBezTo>
                    <a:pt x="41358" y="12503"/>
                    <a:pt x="36724" y="9465"/>
                    <a:pt x="30531" y="9465"/>
                  </a:cubicBezTo>
                  <a:moveTo>
                    <a:pt x="30531" y="0"/>
                  </a:moveTo>
                  <a:cubicBezTo>
                    <a:pt x="40432" y="0"/>
                    <a:pt x="47985" y="3929"/>
                    <a:pt x="53193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34"/>
                    <a:pt x="58439" y="72098"/>
                    <a:pt x="53193" y="79942"/>
                  </a:cubicBezTo>
                  <a:cubicBezTo>
                    <a:pt x="47985" y="87756"/>
                    <a:pt x="40432" y="91656"/>
                    <a:pt x="30531" y="91656"/>
                  </a:cubicBezTo>
                  <a:cubicBezTo>
                    <a:pt x="20629" y="91656"/>
                    <a:pt x="13055" y="87756"/>
                    <a:pt x="7810" y="79942"/>
                  </a:cubicBezTo>
                  <a:cubicBezTo>
                    <a:pt x="2603" y="72098"/>
                    <a:pt x="0" y="60734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5" y="3929"/>
                    <a:pt x="20629" y="0"/>
                    <a:pt x="30531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25851B5-6D86-D74D-F704-6EB3FBA0174B}"/>
                </a:ext>
              </a:extLst>
            </p:cNvPr>
            <p:cNvSpPr/>
            <p:nvPr/>
          </p:nvSpPr>
          <p:spPr>
            <a:xfrm>
              <a:off x="2278975" y="4213543"/>
              <a:ext cx="61062" cy="91656"/>
            </a:xfrm>
            <a:custGeom>
              <a:avLst/>
              <a:gdLst>
                <a:gd name="connsiteX0" fmla="*/ 30532 w 61062"/>
                <a:gd name="connsiteY0" fmla="*/ 9465 h 91656"/>
                <a:gd name="connsiteX1" fmla="*/ 16627 w 61062"/>
                <a:gd name="connsiteY1" fmla="*/ 18580 h 91656"/>
                <a:gd name="connsiteX2" fmla="*/ 12011 w 61062"/>
                <a:gd name="connsiteY2" fmla="*/ 45865 h 91656"/>
                <a:gd name="connsiteX3" fmla="*/ 16627 w 61062"/>
                <a:gd name="connsiteY3" fmla="*/ 73135 h 91656"/>
                <a:gd name="connsiteX4" fmla="*/ 30532 w 61062"/>
                <a:gd name="connsiteY4" fmla="*/ 82191 h 91656"/>
                <a:gd name="connsiteX5" fmla="*/ 44436 w 61062"/>
                <a:gd name="connsiteY5" fmla="*/ 73135 h 91656"/>
                <a:gd name="connsiteX6" fmla="*/ 49110 w 61062"/>
                <a:gd name="connsiteY6" fmla="*/ 45865 h 91656"/>
                <a:gd name="connsiteX7" fmla="*/ 44436 w 61062"/>
                <a:gd name="connsiteY7" fmla="*/ 18580 h 91656"/>
                <a:gd name="connsiteX8" fmla="*/ 30532 w 61062"/>
                <a:gd name="connsiteY8" fmla="*/ 9465 h 91656"/>
                <a:gd name="connsiteX9" fmla="*/ 30532 w 61062"/>
                <a:gd name="connsiteY9" fmla="*/ 0 h 91656"/>
                <a:gd name="connsiteX10" fmla="*/ 53193 w 61062"/>
                <a:gd name="connsiteY10" fmla="*/ 11773 h 91656"/>
                <a:gd name="connsiteX11" fmla="*/ 61063 w 61062"/>
                <a:gd name="connsiteY11" fmla="*/ 45865 h 91656"/>
                <a:gd name="connsiteX12" fmla="*/ 53193 w 61062"/>
                <a:gd name="connsiteY12" fmla="*/ 79942 h 91656"/>
                <a:gd name="connsiteX13" fmla="*/ 30532 w 61062"/>
                <a:gd name="connsiteY13" fmla="*/ 91656 h 91656"/>
                <a:gd name="connsiteX14" fmla="*/ 7810 w 61062"/>
                <a:gd name="connsiteY14" fmla="*/ 79942 h 91656"/>
                <a:gd name="connsiteX15" fmla="*/ 0 w 61062"/>
                <a:gd name="connsiteY15" fmla="*/ 45865 h 91656"/>
                <a:gd name="connsiteX16" fmla="*/ 7810 w 61062"/>
                <a:gd name="connsiteY16" fmla="*/ 11773 h 91656"/>
                <a:gd name="connsiteX17" fmla="*/ 30532 w 61062"/>
                <a:gd name="connsiteY17" fmla="*/ 0 h 9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6">
                  <a:moveTo>
                    <a:pt x="30532" y="9465"/>
                  </a:moveTo>
                  <a:cubicBezTo>
                    <a:pt x="24378" y="9465"/>
                    <a:pt x="19742" y="12503"/>
                    <a:pt x="16627" y="18580"/>
                  </a:cubicBezTo>
                  <a:cubicBezTo>
                    <a:pt x="13549" y="24612"/>
                    <a:pt x="12011" y="33712"/>
                    <a:pt x="12011" y="45865"/>
                  </a:cubicBezTo>
                  <a:cubicBezTo>
                    <a:pt x="12011" y="57973"/>
                    <a:pt x="13549" y="67059"/>
                    <a:pt x="16627" y="73135"/>
                  </a:cubicBezTo>
                  <a:cubicBezTo>
                    <a:pt x="19742" y="79168"/>
                    <a:pt x="24378" y="82191"/>
                    <a:pt x="30532" y="82191"/>
                  </a:cubicBezTo>
                  <a:cubicBezTo>
                    <a:pt x="36724" y="82191"/>
                    <a:pt x="41358" y="79168"/>
                    <a:pt x="44436" y="73135"/>
                  </a:cubicBezTo>
                  <a:cubicBezTo>
                    <a:pt x="47552" y="67059"/>
                    <a:pt x="49110" y="57973"/>
                    <a:pt x="49110" y="45865"/>
                  </a:cubicBezTo>
                  <a:cubicBezTo>
                    <a:pt x="49110" y="33712"/>
                    <a:pt x="47552" y="24612"/>
                    <a:pt x="44436" y="18580"/>
                  </a:cubicBezTo>
                  <a:cubicBezTo>
                    <a:pt x="41358" y="12503"/>
                    <a:pt x="36724" y="9465"/>
                    <a:pt x="30532" y="9465"/>
                  </a:cubicBezTo>
                  <a:moveTo>
                    <a:pt x="30532" y="0"/>
                  </a:moveTo>
                  <a:cubicBezTo>
                    <a:pt x="40432" y="0"/>
                    <a:pt x="47985" y="3929"/>
                    <a:pt x="53193" y="11773"/>
                  </a:cubicBezTo>
                  <a:cubicBezTo>
                    <a:pt x="58439" y="19587"/>
                    <a:pt x="61063" y="30951"/>
                    <a:pt x="61063" y="45865"/>
                  </a:cubicBezTo>
                  <a:cubicBezTo>
                    <a:pt x="61063" y="60734"/>
                    <a:pt x="58439" y="72098"/>
                    <a:pt x="53193" y="79942"/>
                  </a:cubicBezTo>
                  <a:cubicBezTo>
                    <a:pt x="47985" y="87756"/>
                    <a:pt x="40432" y="91656"/>
                    <a:pt x="30532" y="91656"/>
                  </a:cubicBezTo>
                  <a:cubicBezTo>
                    <a:pt x="20630" y="91656"/>
                    <a:pt x="13057" y="87756"/>
                    <a:pt x="7810" y="79942"/>
                  </a:cubicBezTo>
                  <a:cubicBezTo>
                    <a:pt x="2603" y="72098"/>
                    <a:pt x="0" y="60734"/>
                    <a:pt x="0" y="45865"/>
                  </a:cubicBezTo>
                  <a:cubicBezTo>
                    <a:pt x="0" y="30951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65E2D413-D484-8926-1052-09E0E543C0BB}"/>
                </a:ext>
              </a:extLst>
            </p:cNvPr>
            <p:cNvSpPr/>
            <p:nvPr/>
          </p:nvSpPr>
          <p:spPr>
            <a:xfrm>
              <a:off x="2361043" y="4288460"/>
              <a:ext cx="12484" cy="15030"/>
            </a:xfrm>
            <a:custGeom>
              <a:avLst/>
              <a:gdLst>
                <a:gd name="connsiteX0" fmla="*/ 0 w 12484"/>
                <a:gd name="connsiteY0" fmla="*/ 0 h 15030"/>
                <a:gd name="connsiteX1" fmla="*/ 12484 w 12484"/>
                <a:gd name="connsiteY1" fmla="*/ 0 h 15030"/>
                <a:gd name="connsiteX2" fmla="*/ 12484 w 12484"/>
                <a:gd name="connsiteY2" fmla="*/ 15030 h 15030"/>
                <a:gd name="connsiteX3" fmla="*/ 0 w 12484"/>
                <a:gd name="connsiteY3" fmla="*/ 15030 h 15030"/>
                <a:gd name="connsiteX4" fmla="*/ 0 w 12484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30">
                  <a:moveTo>
                    <a:pt x="0" y="0"/>
                  </a:moveTo>
                  <a:lnTo>
                    <a:pt x="12484" y="0"/>
                  </a:lnTo>
                  <a:lnTo>
                    <a:pt x="12484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8408EEA-1EB4-78FC-1339-34F2DEEBB513}"/>
                </a:ext>
              </a:extLst>
            </p:cNvPr>
            <p:cNvSpPr/>
            <p:nvPr/>
          </p:nvSpPr>
          <p:spPr>
            <a:xfrm>
              <a:off x="2399917" y="4215150"/>
              <a:ext cx="52602" cy="88340"/>
            </a:xfrm>
            <a:custGeom>
              <a:avLst/>
              <a:gdLst>
                <a:gd name="connsiteX0" fmla="*/ 1716 w 52602"/>
                <a:gd name="connsiteY0" fmla="*/ 78276 h 88340"/>
                <a:gd name="connsiteX1" fmla="*/ 21242 w 52602"/>
                <a:gd name="connsiteY1" fmla="*/ 78276 h 88340"/>
                <a:gd name="connsiteX2" fmla="*/ 21242 w 52602"/>
                <a:gd name="connsiteY2" fmla="*/ 10882 h 88340"/>
                <a:gd name="connsiteX3" fmla="*/ 0 w 52602"/>
                <a:gd name="connsiteY3" fmla="*/ 15147 h 88340"/>
                <a:gd name="connsiteX4" fmla="*/ 0 w 52602"/>
                <a:gd name="connsiteY4" fmla="*/ 4250 h 88340"/>
                <a:gd name="connsiteX5" fmla="*/ 21124 w 52602"/>
                <a:gd name="connsiteY5" fmla="*/ 0 h 88340"/>
                <a:gd name="connsiteX6" fmla="*/ 33077 w 52602"/>
                <a:gd name="connsiteY6" fmla="*/ 0 h 88340"/>
                <a:gd name="connsiteX7" fmla="*/ 33077 w 52602"/>
                <a:gd name="connsiteY7" fmla="*/ 78276 h 88340"/>
                <a:gd name="connsiteX8" fmla="*/ 52603 w 52602"/>
                <a:gd name="connsiteY8" fmla="*/ 78276 h 88340"/>
                <a:gd name="connsiteX9" fmla="*/ 52603 w 52602"/>
                <a:gd name="connsiteY9" fmla="*/ 88340 h 88340"/>
                <a:gd name="connsiteX10" fmla="*/ 1716 w 52602"/>
                <a:gd name="connsiteY10" fmla="*/ 88340 h 88340"/>
                <a:gd name="connsiteX11" fmla="*/ 1716 w 52602"/>
                <a:gd name="connsiteY11" fmla="*/ 78276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602" h="88340">
                  <a:moveTo>
                    <a:pt x="1716" y="78276"/>
                  </a:moveTo>
                  <a:lnTo>
                    <a:pt x="21242" y="78276"/>
                  </a:lnTo>
                  <a:lnTo>
                    <a:pt x="21242" y="10882"/>
                  </a:lnTo>
                  <a:lnTo>
                    <a:pt x="0" y="15147"/>
                  </a:lnTo>
                  <a:lnTo>
                    <a:pt x="0" y="4250"/>
                  </a:lnTo>
                  <a:lnTo>
                    <a:pt x="21124" y="0"/>
                  </a:lnTo>
                  <a:lnTo>
                    <a:pt x="33077" y="0"/>
                  </a:lnTo>
                  <a:lnTo>
                    <a:pt x="33077" y="78276"/>
                  </a:lnTo>
                  <a:lnTo>
                    <a:pt x="52603" y="78276"/>
                  </a:lnTo>
                  <a:lnTo>
                    <a:pt x="52603" y="88340"/>
                  </a:lnTo>
                  <a:lnTo>
                    <a:pt x="1716" y="88340"/>
                  </a:lnTo>
                  <a:lnTo>
                    <a:pt x="1716" y="78276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5E2BB7A-09D2-C7E0-69B5-0BD822591D49}"/>
                </a:ext>
              </a:extLst>
            </p:cNvPr>
            <p:cNvSpPr/>
            <p:nvPr/>
          </p:nvSpPr>
          <p:spPr>
            <a:xfrm>
              <a:off x="2279921" y="3847439"/>
              <a:ext cx="61062" cy="91654"/>
            </a:xfrm>
            <a:custGeom>
              <a:avLst/>
              <a:gdLst>
                <a:gd name="connsiteX0" fmla="*/ 30532 w 61062"/>
                <a:gd name="connsiteY0" fmla="*/ 9468 h 91654"/>
                <a:gd name="connsiteX1" fmla="*/ 16627 w 61062"/>
                <a:gd name="connsiteY1" fmla="*/ 18580 h 91654"/>
                <a:gd name="connsiteX2" fmla="*/ 12011 w 61062"/>
                <a:gd name="connsiteY2" fmla="*/ 45857 h 91654"/>
                <a:gd name="connsiteX3" fmla="*/ 16627 w 61062"/>
                <a:gd name="connsiteY3" fmla="*/ 73135 h 91654"/>
                <a:gd name="connsiteX4" fmla="*/ 30532 w 61062"/>
                <a:gd name="connsiteY4" fmla="*/ 82187 h 91654"/>
                <a:gd name="connsiteX5" fmla="*/ 44436 w 61062"/>
                <a:gd name="connsiteY5" fmla="*/ 73135 h 91654"/>
                <a:gd name="connsiteX6" fmla="*/ 49112 w 61062"/>
                <a:gd name="connsiteY6" fmla="*/ 45857 h 91654"/>
                <a:gd name="connsiteX7" fmla="*/ 44436 w 61062"/>
                <a:gd name="connsiteY7" fmla="*/ 18580 h 91654"/>
                <a:gd name="connsiteX8" fmla="*/ 30532 w 61062"/>
                <a:gd name="connsiteY8" fmla="*/ 9468 h 91654"/>
                <a:gd name="connsiteX9" fmla="*/ 30532 w 61062"/>
                <a:gd name="connsiteY9" fmla="*/ 0 h 91654"/>
                <a:gd name="connsiteX10" fmla="*/ 53194 w 61062"/>
                <a:gd name="connsiteY10" fmla="*/ 11776 h 91654"/>
                <a:gd name="connsiteX11" fmla="*/ 61063 w 61062"/>
                <a:gd name="connsiteY11" fmla="*/ 45857 h 91654"/>
                <a:gd name="connsiteX12" fmla="*/ 53194 w 61062"/>
                <a:gd name="connsiteY12" fmla="*/ 79939 h 91654"/>
                <a:gd name="connsiteX13" fmla="*/ 30532 w 61062"/>
                <a:gd name="connsiteY13" fmla="*/ 91655 h 91654"/>
                <a:gd name="connsiteX14" fmla="*/ 7810 w 61062"/>
                <a:gd name="connsiteY14" fmla="*/ 79939 h 91654"/>
                <a:gd name="connsiteX15" fmla="*/ 0 w 61062"/>
                <a:gd name="connsiteY15" fmla="*/ 45857 h 91654"/>
                <a:gd name="connsiteX16" fmla="*/ 7810 w 61062"/>
                <a:gd name="connsiteY16" fmla="*/ 11776 h 91654"/>
                <a:gd name="connsiteX17" fmla="*/ 30532 w 61062"/>
                <a:gd name="connsiteY17" fmla="*/ 0 h 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4">
                  <a:moveTo>
                    <a:pt x="30532" y="9468"/>
                  </a:moveTo>
                  <a:cubicBezTo>
                    <a:pt x="24378" y="9468"/>
                    <a:pt x="19742" y="12505"/>
                    <a:pt x="16627" y="18580"/>
                  </a:cubicBezTo>
                  <a:cubicBezTo>
                    <a:pt x="13549" y="24615"/>
                    <a:pt x="12011" y="33708"/>
                    <a:pt x="12011" y="45857"/>
                  </a:cubicBezTo>
                  <a:cubicBezTo>
                    <a:pt x="12011" y="57968"/>
                    <a:pt x="13549" y="67060"/>
                    <a:pt x="16627" y="73135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5"/>
                  </a:cubicBezTo>
                  <a:cubicBezTo>
                    <a:pt x="47553" y="67060"/>
                    <a:pt x="49112" y="57968"/>
                    <a:pt x="49112" y="45857"/>
                  </a:cubicBezTo>
                  <a:cubicBezTo>
                    <a:pt x="49112" y="33708"/>
                    <a:pt x="47553" y="24615"/>
                    <a:pt x="44436" y="18580"/>
                  </a:cubicBezTo>
                  <a:cubicBezTo>
                    <a:pt x="41360" y="12505"/>
                    <a:pt x="36725" y="9468"/>
                    <a:pt x="30532" y="9468"/>
                  </a:cubicBezTo>
                  <a:moveTo>
                    <a:pt x="30532" y="0"/>
                  </a:moveTo>
                  <a:cubicBezTo>
                    <a:pt x="40432" y="0"/>
                    <a:pt x="47987" y="3925"/>
                    <a:pt x="53194" y="11776"/>
                  </a:cubicBezTo>
                  <a:cubicBezTo>
                    <a:pt x="58439" y="19586"/>
                    <a:pt x="61063" y="30945"/>
                    <a:pt x="61063" y="45857"/>
                  </a:cubicBezTo>
                  <a:cubicBezTo>
                    <a:pt x="61063" y="60728"/>
                    <a:pt x="58439" y="72089"/>
                    <a:pt x="53194" y="79939"/>
                  </a:cubicBezTo>
                  <a:cubicBezTo>
                    <a:pt x="47987" y="87749"/>
                    <a:pt x="40432" y="91655"/>
                    <a:pt x="30532" y="91655"/>
                  </a:cubicBezTo>
                  <a:cubicBezTo>
                    <a:pt x="20630" y="91655"/>
                    <a:pt x="13057" y="87749"/>
                    <a:pt x="7810" y="79939"/>
                  </a:cubicBezTo>
                  <a:cubicBezTo>
                    <a:pt x="2603" y="72089"/>
                    <a:pt x="0" y="60728"/>
                    <a:pt x="0" y="45857"/>
                  </a:cubicBezTo>
                  <a:cubicBezTo>
                    <a:pt x="0" y="30945"/>
                    <a:pt x="2603" y="19586"/>
                    <a:pt x="7810" y="11776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59FFDE1-91BB-DD0D-F62D-6287DFD282F4}"/>
                </a:ext>
              </a:extLst>
            </p:cNvPr>
            <p:cNvSpPr/>
            <p:nvPr/>
          </p:nvSpPr>
          <p:spPr>
            <a:xfrm>
              <a:off x="2361990" y="3922348"/>
              <a:ext cx="12484" cy="15028"/>
            </a:xfrm>
            <a:custGeom>
              <a:avLst/>
              <a:gdLst>
                <a:gd name="connsiteX0" fmla="*/ 0 w 12484"/>
                <a:gd name="connsiteY0" fmla="*/ 0 h 15028"/>
                <a:gd name="connsiteX1" fmla="*/ 12484 w 12484"/>
                <a:gd name="connsiteY1" fmla="*/ 0 h 15028"/>
                <a:gd name="connsiteX2" fmla="*/ 12484 w 12484"/>
                <a:gd name="connsiteY2" fmla="*/ 15029 h 15028"/>
                <a:gd name="connsiteX3" fmla="*/ 0 w 12484"/>
                <a:gd name="connsiteY3" fmla="*/ 15029 h 15028"/>
                <a:gd name="connsiteX4" fmla="*/ 0 w 12484"/>
                <a:gd name="connsiteY4" fmla="*/ 0 h 1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28">
                  <a:moveTo>
                    <a:pt x="0" y="0"/>
                  </a:moveTo>
                  <a:lnTo>
                    <a:pt x="12484" y="0"/>
                  </a:lnTo>
                  <a:lnTo>
                    <a:pt x="12484" y="15029"/>
                  </a:lnTo>
                  <a:lnTo>
                    <a:pt x="0" y="150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B4140A4-1087-2380-FD75-D5DE360A5D84}"/>
                </a:ext>
              </a:extLst>
            </p:cNvPr>
            <p:cNvSpPr/>
            <p:nvPr/>
          </p:nvSpPr>
          <p:spPr>
            <a:xfrm>
              <a:off x="2396426" y="3847439"/>
              <a:ext cx="56093" cy="89938"/>
            </a:xfrm>
            <a:custGeom>
              <a:avLst/>
              <a:gdLst>
                <a:gd name="connsiteX0" fmla="*/ 14379 w 56093"/>
                <a:gd name="connsiteY0" fmla="*/ 79880 h 89938"/>
                <a:gd name="connsiteX1" fmla="*/ 56094 w 56093"/>
                <a:gd name="connsiteY1" fmla="*/ 79880 h 89938"/>
                <a:gd name="connsiteX2" fmla="*/ 56094 w 56093"/>
                <a:gd name="connsiteY2" fmla="*/ 89938 h 89938"/>
                <a:gd name="connsiteX3" fmla="*/ 0 w 56093"/>
                <a:gd name="connsiteY3" fmla="*/ 89938 h 89938"/>
                <a:gd name="connsiteX4" fmla="*/ 0 w 56093"/>
                <a:gd name="connsiteY4" fmla="*/ 79880 h 89938"/>
                <a:gd name="connsiteX5" fmla="*/ 18521 w 56093"/>
                <a:gd name="connsiteY5" fmla="*/ 61004 h 89938"/>
                <a:gd name="connsiteX6" fmla="*/ 33313 w 56093"/>
                <a:gd name="connsiteY6" fmla="*/ 45679 h 89938"/>
                <a:gd name="connsiteX7" fmla="*/ 41302 w 56093"/>
                <a:gd name="connsiteY7" fmla="*/ 34793 h 89938"/>
                <a:gd name="connsiteX8" fmla="*/ 43608 w 56093"/>
                <a:gd name="connsiteY8" fmla="*/ 25976 h 89938"/>
                <a:gd name="connsiteX9" fmla="*/ 38639 w 56093"/>
                <a:gd name="connsiteY9" fmla="*/ 14497 h 89938"/>
                <a:gd name="connsiteX10" fmla="*/ 25798 w 56093"/>
                <a:gd name="connsiteY10" fmla="*/ 10060 h 89938"/>
                <a:gd name="connsiteX11" fmla="*/ 13905 w 56093"/>
                <a:gd name="connsiteY11" fmla="*/ 12012 h 89938"/>
                <a:gd name="connsiteX12" fmla="*/ 592 w 56093"/>
                <a:gd name="connsiteY12" fmla="*/ 17930 h 89938"/>
                <a:gd name="connsiteX13" fmla="*/ 592 w 56093"/>
                <a:gd name="connsiteY13" fmla="*/ 5859 h 89938"/>
                <a:gd name="connsiteX14" fmla="*/ 14082 w 56093"/>
                <a:gd name="connsiteY14" fmla="*/ 1480 h 89938"/>
                <a:gd name="connsiteX15" fmla="*/ 25561 w 56093"/>
                <a:gd name="connsiteY15" fmla="*/ 0 h 89938"/>
                <a:gd name="connsiteX16" fmla="*/ 47455 w 56093"/>
                <a:gd name="connsiteY16" fmla="*/ 6864 h 89938"/>
                <a:gd name="connsiteX17" fmla="*/ 55620 w 56093"/>
                <a:gd name="connsiteY17" fmla="*/ 25207 h 89938"/>
                <a:gd name="connsiteX18" fmla="*/ 53549 w 56093"/>
                <a:gd name="connsiteY18" fmla="*/ 35561 h 89938"/>
                <a:gd name="connsiteX19" fmla="*/ 46152 w 56093"/>
                <a:gd name="connsiteY19" fmla="*/ 47040 h 89938"/>
                <a:gd name="connsiteX20" fmla="*/ 36744 w 56093"/>
                <a:gd name="connsiteY20" fmla="*/ 56982 h 89938"/>
                <a:gd name="connsiteX21" fmla="*/ 14379 w 56093"/>
                <a:gd name="connsiteY21" fmla="*/ 79880 h 8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93" h="89938">
                  <a:moveTo>
                    <a:pt x="14379" y="79880"/>
                  </a:moveTo>
                  <a:lnTo>
                    <a:pt x="56094" y="79880"/>
                  </a:lnTo>
                  <a:lnTo>
                    <a:pt x="56094" y="89938"/>
                  </a:lnTo>
                  <a:lnTo>
                    <a:pt x="0" y="89938"/>
                  </a:lnTo>
                  <a:lnTo>
                    <a:pt x="0" y="79880"/>
                  </a:lnTo>
                  <a:cubicBezTo>
                    <a:pt x="4537" y="75186"/>
                    <a:pt x="10711" y="68893"/>
                    <a:pt x="18521" y="61004"/>
                  </a:cubicBezTo>
                  <a:cubicBezTo>
                    <a:pt x="26371" y="53076"/>
                    <a:pt x="31302" y="47968"/>
                    <a:pt x="33313" y="45679"/>
                  </a:cubicBezTo>
                  <a:cubicBezTo>
                    <a:pt x="37139" y="41380"/>
                    <a:pt x="39801" y="37751"/>
                    <a:pt x="41302" y="34793"/>
                  </a:cubicBezTo>
                  <a:cubicBezTo>
                    <a:pt x="42840" y="31794"/>
                    <a:pt x="43608" y="28855"/>
                    <a:pt x="43608" y="25976"/>
                  </a:cubicBezTo>
                  <a:cubicBezTo>
                    <a:pt x="43608" y="21282"/>
                    <a:pt x="41951" y="17455"/>
                    <a:pt x="38639" y="14497"/>
                  </a:cubicBezTo>
                  <a:cubicBezTo>
                    <a:pt x="35364" y="11539"/>
                    <a:pt x="31084" y="10060"/>
                    <a:pt x="25798" y="10060"/>
                  </a:cubicBezTo>
                  <a:cubicBezTo>
                    <a:pt x="22052" y="10060"/>
                    <a:pt x="18087" y="10711"/>
                    <a:pt x="13905" y="12012"/>
                  </a:cubicBezTo>
                  <a:cubicBezTo>
                    <a:pt x="9763" y="13314"/>
                    <a:pt x="5326" y="15287"/>
                    <a:pt x="592" y="17930"/>
                  </a:cubicBezTo>
                  <a:lnTo>
                    <a:pt x="592" y="5859"/>
                  </a:lnTo>
                  <a:cubicBezTo>
                    <a:pt x="5404" y="3926"/>
                    <a:pt x="9902" y="2466"/>
                    <a:pt x="14082" y="1480"/>
                  </a:cubicBezTo>
                  <a:cubicBezTo>
                    <a:pt x="18264" y="494"/>
                    <a:pt x="22089" y="0"/>
                    <a:pt x="25561" y="0"/>
                  </a:cubicBezTo>
                  <a:cubicBezTo>
                    <a:pt x="34712" y="0"/>
                    <a:pt x="42011" y="2287"/>
                    <a:pt x="47455" y="6864"/>
                  </a:cubicBezTo>
                  <a:cubicBezTo>
                    <a:pt x="52899" y="11440"/>
                    <a:pt x="55620" y="17554"/>
                    <a:pt x="55620" y="25207"/>
                  </a:cubicBezTo>
                  <a:cubicBezTo>
                    <a:pt x="55620" y="28836"/>
                    <a:pt x="54929" y="32288"/>
                    <a:pt x="53549" y="35561"/>
                  </a:cubicBezTo>
                  <a:cubicBezTo>
                    <a:pt x="52208" y="38797"/>
                    <a:pt x="49743" y="42622"/>
                    <a:pt x="46152" y="47040"/>
                  </a:cubicBezTo>
                  <a:cubicBezTo>
                    <a:pt x="45166" y="48184"/>
                    <a:pt x="42030" y="51498"/>
                    <a:pt x="36744" y="56982"/>
                  </a:cubicBezTo>
                  <a:cubicBezTo>
                    <a:pt x="31458" y="62426"/>
                    <a:pt x="24003" y="70057"/>
                    <a:pt x="14379" y="7988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B329F9E-F219-AF01-A018-7ACE9981F29F}"/>
                </a:ext>
              </a:extLst>
            </p:cNvPr>
            <p:cNvSpPr/>
            <p:nvPr/>
          </p:nvSpPr>
          <p:spPr>
            <a:xfrm>
              <a:off x="2277495" y="3481331"/>
              <a:ext cx="61062" cy="91653"/>
            </a:xfrm>
            <a:custGeom>
              <a:avLst/>
              <a:gdLst>
                <a:gd name="connsiteX0" fmla="*/ 30532 w 61062"/>
                <a:gd name="connsiteY0" fmla="*/ 9467 h 91653"/>
                <a:gd name="connsiteX1" fmla="*/ 16627 w 61062"/>
                <a:gd name="connsiteY1" fmla="*/ 18580 h 91653"/>
                <a:gd name="connsiteX2" fmla="*/ 12011 w 61062"/>
                <a:gd name="connsiteY2" fmla="*/ 45856 h 91653"/>
                <a:gd name="connsiteX3" fmla="*/ 16627 w 61062"/>
                <a:gd name="connsiteY3" fmla="*/ 73134 h 91653"/>
                <a:gd name="connsiteX4" fmla="*/ 30532 w 61062"/>
                <a:gd name="connsiteY4" fmla="*/ 82187 h 91653"/>
                <a:gd name="connsiteX5" fmla="*/ 44436 w 61062"/>
                <a:gd name="connsiteY5" fmla="*/ 73134 h 91653"/>
                <a:gd name="connsiteX6" fmla="*/ 49112 w 61062"/>
                <a:gd name="connsiteY6" fmla="*/ 45856 h 91653"/>
                <a:gd name="connsiteX7" fmla="*/ 44436 w 61062"/>
                <a:gd name="connsiteY7" fmla="*/ 18580 h 91653"/>
                <a:gd name="connsiteX8" fmla="*/ 30532 w 61062"/>
                <a:gd name="connsiteY8" fmla="*/ 9467 h 91653"/>
                <a:gd name="connsiteX9" fmla="*/ 30532 w 61062"/>
                <a:gd name="connsiteY9" fmla="*/ 0 h 91653"/>
                <a:gd name="connsiteX10" fmla="*/ 53194 w 61062"/>
                <a:gd name="connsiteY10" fmla="*/ 11774 h 91653"/>
                <a:gd name="connsiteX11" fmla="*/ 61063 w 61062"/>
                <a:gd name="connsiteY11" fmla="*/ 45856 h 91653"/>
                <a:gd name="connsiteX12" fmla="*/ 53194 w 61062"/>
                <a:gd name="connsiteY12" fmla="*/ 79939 h 91653"/>
                <a:gd name="connsiteX13" fmla="*/ 30532 w 61062"/>
                <a:gd name="connsiteY13" fmla="*/ 91653 h 91653"/>
                <a:gd name="connsiteX14" fmla="*/ 7810 w 61062"/>
                <a:gd name="connsiteY14" fmla="*/ 79939 h 91653"/>
                <a:gd name="connsiteX15" fmla="*/ 0 w 61062"/>
                <a:gd name="connsiteY15" fmla="*/ 45856 h 91653"/>
                <a:gd name="connsiteX16" fmla="*/ 7810 w 61062"/>
                <a:gd name="connsiteY16" fmla="*/ 11774 h 91653"/>
                <a:gd name="connsiteX17" fmla="*/ 30532 w 61062"/>
                <a:gd name="connsiteY17" fmla="*/ 0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3">
                  <a:moveTo>
                    <a:pt x="30532" y="9467"/>
                  </a:moveTo>
                  <a:cubicBezTo>
                    <a:pt x="24378" y="9467"/>
                    <a:pt x="19742" y="12505"/>
                    <a:pt x="16627" y="18580"/>
                  </a:cubicBezTo>
                  <a:cubicBezTo>
                    <a:pt x="13549" y="24615"/>
                    <a:pt x="12011" y="33708"/>
                    <a:pt x="12011" y="45856"/>
                  </a:cubicBezTo>
                  <a:cubicBezTo>
                    <a:pt x="12011" y="57966"/>
                    <a:pt x="13549" y="67059"/>
                    <a:pt x="16627" y="73134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4"/>
                  </a:cubicBezTo>
                  <a:cubicBezTo>
                    <a:pt x="47553" y="67059"/>
                    <a:pt x="49112" y="57966"/>
                    <a:pt x="49112" y="45856"/>
                  </a:cubicBezTo>
                  <a:cubicBezTo>
                    <a:pt x="49112" y="33708"/>
                    <a:pt x="47553" y="24615"/>
                    <a:pt x="44436" y="18580"/>
                  </a:cubicBezTo>
                  <a:cubicBezTo>
                    <a:pt x="41360" y="12505"/>
                    <a:pt x="36725" y="9467"/>
                    <a:pt x="30532" y="9467"/>
                  </a:cubicBezTo>
                  <a:moveTo>
                    <a:pt x="30532" y="0"/>
                  </a:moveTo>
                  <a:cubicBezTo>
                    <a:pt x="40434" y="0"/>
                    <a:pt x="47987" y="3925"/>
                    <a:pt x="53194" y="11774"/>
                  </a:cubicBezTo>
                  <a:cubicBezTo>
                    <a:pt x="58439" y="19584"/>
                    <a:pt x="61063" y="30945"/>
                    <a:pt x="61063" y="45856"/>
                  </a:cubicBezTo>
                  <a:cubicBezTo>
                    <a:pt x="61063" y="60727"/>
                    <a:pt x="58439" y="72088"/>
                    <a:pt x="53194" y="79939"/>
                  </a:cubicBezTo>
                  <a:cubicBezTo>
                    <a:pt x="47987" y="87749"/>
                    <a:pt x="40434" y="91653"/>
                    <a:pt x="30532" y="91653"/>
                  </a:cubicBezTo>
                  <a:cubicBezTo>
                    <a:pt x="20630" y="91653"/>
                    <a:pt x="13057" y="87749"/>
                    <a:pt x="7810" y="79939"/>
                  </a:cubicBezTo>
                  <a:cubicBezTo>
                    <a:pt x="2603" y="72088"/>
                    <a:pt x="0" y="60727"/>
                    <a:pt x="0" y="45856"/>
                  </a:cubicBezTo>
                  <a:cubicBezTo>
                    <a:pt x="0" y="30945"/>
                    <a:pt x="2603" y="19584"/>
                    <a:pt x="7810" y="11774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9C5459C3-D544-D872-C7E5-7549E74EDBC9}"/>
                </a:ext>
              </a:extLst>
            </p:cNvPr>
            <p:cNvSpPr/>
            <p:nvPr/>
          </p:nvSpPr>
          <p:spPr>
            <a:xfrm>
              <a:off x="2359564" y="3556239"/>
              <a:ext cx="12485" cy="15030"/>
            </a:xfrm>
            <a:custGeom>
              <a:avLst/>
              <a:gdLst>
                <a:gd name="connsiteX0" fmla="*/ 0 w 12485"/>
                <a:gd name="connsiteY0" fmla="*/ 0 h 15030"/>
                <a:gd name="connsiteX1" fmla="*/ 12486 w 12485"/>
                <a:gd name="connsiteY1" fmla="*/ 0 h 15030"/>
                <a:gd name="connsiteX2" fmla="*/ 12486 w 12485"/>
                <a:gd name="connsiteY2" fmla="*/ 15030 h 15030"/>
                <a:gd name="connsiteX3" fmla="*/ 0 w 12485"/>
                <a:gd name="connsiteY3" fmla="*/ 15030 h 15030"/>
                <a:gd name="connsiteX4" fmla="*/ 0 w 12485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5" h="15030">
                  <a:moveTo>
                    <a:pt x="0" y="0"/>
                  </a:moveTo>
                  <a:lnTo>
                    <a:pt x="12486" y="0"/>
                  </a:lnTo>
                  <a:lnTo>
                    <a:pt x="12486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0286EDE-82EC-E7B1-4B55-F5F471196BC7}"/>
                </a:ext>
              </a:extLst>
            </p:cNvPr>
            <p:cNvSpPr/>
            <p:nvPr/>
          </p:nvSpPr>
          <p:spPr>
            <a:xfrm>
              <a:off x="2394356" y="3481331"/>
              <a:ext cx="58163" cy="91653"/>
            </a:xfrm>
            <a:custGeom>
              <a:avLst/>
              <a:gdLst>
                <a:gd name="connsiteX0" fmla="*/ 39939 w 58163"/>
                <a:gd name="connsiteY0" fmla="*/ 42306 h 91653"/>
                <a:gd name="connsiteX1" fmla="*/ 53311 w 58163"/>
                <a:gd name="connsiteY1" fmla="*/ 49940 h 91653"/>
                <a:gd name="connsiteX2" fmla="*/ 58163 w 58163"/>
                <a:gd name="connsiteY2" fmla="*/ 64259 h 91653"/>
                <a:gd name="connsiteX3" fmla="*/ 49170 w 58163"/>
                <a:gd name="connsiteY3" fmla="*/ 84495 h 91653"/>
                <a:gd name="connsiteX4" fmla="*/ 23609 w 58163"/>
                <a:gd name="connsiteY4" fmla="*/ 91653 h 91653"/>
                <a:gd name="connsiteX5" fmla="*/ 12129 w 58163"/>
                <a:gd name="connsiteY5" fmla="*/ 90530 h 91653"/>
                <a:gd name="connsiteX6" fmla="*/ 0 w 58163"/>
                <a:gd name="connsiteY6" fmla="*/ 87276 h 91653"/>
                <a:gd name="connsiteX7" fmla="*/ 0 w 58163"/>
                <a:gd name="connsiteY7" fmla="*/ 75736 h 91653"/>
                <a:gd name="connsiteX8" fmla="*/ 10886 w 58163"/>
                <a:gd name="connsiteY8" fmla="*/ 80115 h 91653"/>
                <a:gd name="connsiteX9" fmla="*/ 23254 w 58163"/>
                <a:gd name="connsiteY9" fmla="*/ 81595 h 91653"/>
                <a:gd name="connsiteX10" fmla="*/ 40354 w 58163"/>
                <a:gd name="connsiteY10" fmla="*/ 77158 h 91653"/>
                <a:gd name="connsiteX11" fmla="*/ 46271 w 58163"/>
                <a:gd name="connsiteY11" fmla="*/ 64259 h 91653"/>
                <a:gd name="connsiteX12" fmla="*/ 40767 w 58163"/>
                <a:gd name="connsiteY12" fmla="*/ 52069 h 91653"/>
                <a:gd name="connsiteX13" fmla="*/ 25560 w 58163"/>
                <a:gd name="connsiteY13" fmla="*/ 47632 h 91653"/>
                <a:gd name="connsiteX14" fmla="*/ 15265 w 58163"/>
                <a:gd name="connsiteY14" fmla="*/ 47632 h 91653"/>
                <a:gd name="connsiteX15" fmla="*/ 15265 w 58163"/>
                <a:gd name="connsiteY15" fmla="*/ 37809 h 91653"/>
                <a:gd name="connsiteX16" fmla="*/ 26033 w 58163"/>
                <a:gd name="connsiteY16" fmla="*/ 37809 h 91653"/>
                <a:gd name="connsiteX17" fmla="*/ 39525 w 58163"/>
                <a:gd name="connsiteY17" fmla="*/ 34318 h 91653"/>
                <a:gd name="connsiteX18" fmla="*/ 44199 w 58163"/>
                <a:gd name="connsiteY18" fmla="*/ 24142 h 91653"/>
                <a:gd name="connsiteX19" fmla="*/ 39347 w 58163"/>
                <a:gd name="connsiteY19" fmla="*/ 13727 h 91653"/>
                <a:gd name="connsiteX20" fmla="*/ 25560 w 58163"/>
                <a:gd name="connsiteY20" fmla="*/ 10058 h 91653"/>
                <a:gd name="connsiteX21" fmla="*/ 15029 w 58163"/>
                <a:gd name="connsiteY21" fmla="*/ 11124 h 91653"/>
                <a:gd name="connsiteX22" fmla="*/ 2661 w 58163"/>
                <a:gd name="connsiteY22" fmla="*/ 14437 h 91653"/>
                <a:gd name="connsiteX23" fmla="*/ 2661 w 58163"/>
                <a:gd name="connsiteY23" fmla="*/ 3786 h 91653"/>
                <a:gd name="connsiteX24" fmla="*/ 15384 w 58163"/>
                <a:gd name="connsiteY24" fmla="*/ 947 h 91653"/>
                <a:gd name="connsiteX25" fmla="*/ 26626 w 58163"/>
                <a:gd name="connsiteY25" fmla="*/ 0 h 91653"/>
                <a:gd name="connsiteX26" fmla="*/ 48164 w 58163"/>
                <a:gd name="connsiteY26" fmla="*/ 6212 h 91653"/>
                <a:gd name="connsiteX27" fmla="*/ 56092 w 58163"/>
                <a:gd name="connsiteY27" fmla="*/ 22899 h 91653"/>
                <a:gd name="connsiteX28" fmla="*/ 51891 w 58163"/>
                <a:gd name="connsiteY28" fmla="*/ 35325 h 91653"/>
                <a:gd name="connsiteX29" fmla="*/ 39939 w 58163"/>
                <a:gd name="connsiteY29" fmla="*/ 42306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163" h="91653">
                  <a:moveTo>
                    <a:pt x="39939" y="42306"/>
                  </a:moveTo>
                  <a:cubicBezTo>
                    <a:pt x="45659" y="43529"/>
                    <a:pt x="50117" y="46073"/>
                    <a:pt x="53311" y="49940"/>
                  </a:cubicBezTo>
                  <a:cubicBezTo>
                    <a:pt x="56546" y="53805"/>
                    <a:pt x="58163" y="58578"/>
                    <a:pt x="58163" y="64259"/>
                  </a:cubicBezTo>
                  <a:cubicBezTo>
                    <a:pt x="58163" y="72976"/>
                    <a:pt x="55166" y="79721"/>
                    <a:pt x="49170" y="84495"/>
                  </a:cubicBezTo>
                  <a:cubicBezTo>
                    <a:pt x="43174" y="89266"/>
                    <a:pt x="34653" y="91653"/>
                    <a:pt x="23609" y="91653"/>
                  </a:cubicBezTo>
                  <a:cubicBezTo>
                    <a:pt x="19900" y="91653"/>
                    <a:pt x="16074" y="91279"/>
                    <a:pt x="12129" y="90530"/>
                  </a:cubicBezTo>
                  <a:cubicBezTo>
                    <a:pt x="8223" y="89820"/>
                    <a:pt x="4180" y="88735"/>
                    <a:pt x="0" y="87276"/>
                  </a:cubicBezTo>
                  <a:lnTo>
                    <a:pt x="0" y="75736"/>
                  </a:lnTo>
                  <a:cubicBezTo>
                    <a:pt x="3313" y="77669"/>
                    <a:pt x="6941" y="79130"/>
                    <a:pt x="10886" y="80115"/>
                  </a:cubicBezTo>
                  <a:cubicBezTo>
                    <a:pt x="14831" y="81101"/>
                    <a:pt x="18953" y="81595"/>
                    <a:pt x="23254" y="81595"/>
                  </a:cubicBezTo>
                  <a:cubicBezTo>
                    <a:pt x="30748" y="81595"/>
                    <a:pt x="36448" y="80115"/>
                    <a:pt x="40354" y="77158"/>
                  </a:cubicBezTo>
                  <a:cubicBezTo>
                    <a:pt x="44299" y="74198"/>
                    <a:pt x="46271" y="69898"/>
                    <a:pt x="46271" y="64259"/>
                  </a:cubicBezTo>
                  <a:cubicBezTo>
                    <a:pt x="46271" y="59051"/>
                    <a:pt x="44436" y="54989"/>
                    <a:pt x="40767" y="52069"/>
                  </a:cubicBezTo>
                  <a:cubicBezTo>
                    <a:pt x="37137" y="49112"/>
                    <a:pt x="32069" y="47632"/>
                    <a:pt x="25560" y="47632"/>
                  </a:cubicBezTo>
                  <a:lnTo>
                    <a:pt x="15265" y="47632"/>
                  </a:lnTo>
                  <a:lnTo>
                    <a:pt x="15265" y="37809"/>
                  </a:lnTo>
                  <a:lnTo>
                    <a:pt x="26033" y="37809"/>
                  </a:lnTo>
                  <a:cubicBezTo>
                    <a:pt x="31911" y="37809"/>
                    <a:pt x="36408" y="36645"/>
                    <a:pt x="39525" y="34318"/>
                  </a:cubicBezTo>
                  <a:cubicBezTo>
                    <a:pt x="42641" y="31952"/>
                    <a:pt x="44199" y="28560"/>
                    <a:pt x="44199" y="24142"/>
                  </a:cubicBezTo>
                  <a:cubicBezTo>
                    <a:pt x="44199" y="19605"/>
                    <a:pt x="42582" y="16133"/>
                    <a:pt x="39347" y="13727"/>
                  </a:cubicBezTo>
                  <a:cubicBezTo>
                    <a:pt x="36153" y="11281"/>
                    <a:pt x="31556" y="10058"/>
                    <a:pt x="25560" y="10058"/>
                  </a:cubicBezTo>
                  <a:cubicBezTo>
                    <a:pt x="22287" y="10058"/>
                    <a:pt x="18775" y="10413"/>
                    <a:pt x="15029" y="11124"/>
                  </a:cubicBezTo>
                  <a:cubicBezTo>
                    <a:pt x="11281" y="11834"/>
                    <a:pt x="7159" y="12939"/>
                    <a:pt x="2661" y="14437"/>
                  </a:cubicBezTo>
                  <a:lnTo>
                    <a:pt x="2661" y="3786"/>
                  </a:lnTo>
                  <a:cubicBezTo>
                    <a:pt x="7198" y="2524"/>
                    <a:pt x="11438" y="1578"/>
                    <a:pt x="15384" y="947"/>
                  </a:cubicBezTo>
                  <a:cubicBezTo>
                    <a:pt x="19367" y="316"/>
                    <a:pt x="23115" y="0"/>
                    <a:pt x="26626" y="0"/>
                  </a:cubicBezTo>
                  <a:cubicBezTo>
                    <a:pt x="35698" y="0"/>
                    <a:pt x="42878" y="2071"/>
                    <a:pt x="48164" y="6212"/>
                  </a:cubicBezTo>
                  <a:cubicBezTo>
                    <a:pt x="53450" y="10315"/>
                    <a:pt x="56092" y="15877"/>
                    <a:pt x="56092" y="22899"/>
                  </a:cubicBezTo>
                  <a:cubicBezTo>
                    <a:pt x="56092" y="27790"/>
                    <a:pt x="54691" y="31931"/>
                    <a:pt x="51891" y="35325"/>
                  </a:cubicBezTo>
                  <a:cubicBezTo>
                    <a:pt x="49091" y="38677"/>
                    <a:pt x="45106" y="41005"/>
                    <a:pt x="39939" y="42306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8FDB231-B41D-49AC-31DA-2D368C01DDE1}"/>
                </a:ext>
              </a:extLst>
            </p:cNvPr>
            <p:cNvSpPr/>
            <p:nvPr/>
          </p:nvSpPr>
          <p:spPr>
            <a:xfrm>
              <a:off x="2274596" y="3115223"/>
              <a:ext cx="61064" cy="91654"/>
            </a:xfrm>
            <a:custGeom>
              <a:avLst/>
              <a:gdLst>
                <a:gd name="connsiteX0" fmla="*/ 30532 w 61064"/>
                <a:gd name="connsiteY0" fmla="*/ 9468 h 91654"/>
                <a:gd name="connsiteX1" fmla="*/ 16627 w 61064"/>
                <a:gd name="connsiteY1" fmla="*/ 18580 h 91654"/>
                <a:gd name="connsiteX2" fmla="*/ 12012 w 61064"/>
                <a:gd name="connsiteY2" fmla="*/ 45857 h 91654"/>
                <a:gd name="connsiteX3" fmla="*/ 16627 w 61064"/>
                <a:gd name="connsiteY3" fmla="*/ 73135 h 91654"/>
                <a:gd name="connsiteX4" fmla="*/ 30532 w 61064"/>
                <a:gd name="connsiteY4" fmla="*/ 82187 h 91654"/>
                <a:gd name="connsiteX5" fmla="*/ 44436 w 61064"/>
                <a:gd name="connsiteY5" fmla="*/ 73135 h 91654"/>
                <a:gd name="connsiteX6" fmla="*/ 49112 w 61064"/>
                <a:gd name="connsiteY6" fmla="*/ 45857 h 91654"/>
                <a:gd name="connsiteX7" fmla="*/ 44436 w 61064"/>
                <a:gd name="connsiteY7" fmla="*/ 18580 h 91654"/>
                <a:gd name="connsiteX8" fmla="*/ 30532 w 61064"/>
                <a:gd name="connsiteY8" fmla="*/ 9468 h 91654"/>
                <a:gd name="connsiteX9" fmla="*/ 30532 w 61064"/>
                <a:gd name="connsiteY9" fmla="*/ 0 h 91654"/>
                <a:gd name="connsiteX10" fmla="*/ 53194 w 61064"/>
                <a:gd name="connsiteY10" fmla="*/ 11776 h 91654"/>
                <a:gd name="connsiteX11" fmla="*/ 61064 w 61064"/>
                <a:gd name="connsiteY11" fmla="*/ 45857 h 91654"/>
                <a:gd name="connsiteX12" fmla="*/ 53194 w 61064"/>
                <a:gd name="connsiteY12" fmla="*/ 79939 h 91654"/>
                <a:gd name="connsiteX13" fmla="*/ 30532 w 61064"/>
                <a:gd name="connsiteY13" fmla="*/ 91655 h 91654"/>
                <a:gd name="connsiteX14" fmla="*/ 7810 w 61064"/>
                <a:gd name="connsiteY14" fmla="*/ 79939 h 91654"/>
                <a:gd name="connsiteX15" fmla="*/ 0 w 61064"/>
                <a:gd name="connsiteY15" fmla="*/ 45857 h 91654"/>
                <a:gd name="connsiteX16" fmla="*/ 7810 w 61064"/>
                <a:gd name="connsiteY16" fmla="*/ 11776 h 91654"/>
                <a:gd name="connsiteX17" fmla="*/ 30532 w 61064"/>
                <a:gd name="connsiteY17" fmla="*/ 0 h 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4" h="91654">
                  <a:moveTo>
                    <a:pt x="30532" y="9468"/>
                  </a:moveTo>
                  <a:cubicBezTo>
                    <a:pt x="24378" y="9468"/>
                    <a:pt x="19742" y="12505"/>
                    <a:pt x="16627" y="18580"/>
                  </a:cubicBezTo>
                  <a:cubicBezTo>
                    <a:pt x="13550" y="24615"/>
                    <a:pt x="12012" y="33708"/>
                    <a:pt x="12012" y="45857"/>
                  </a:cubicBezTo>
                  <a:cubicBezTo>
                    <a:pt x="12012" y="57968"/>
                    <a:pt x="13550" y="67060"/>
                    <a:pt x="16627" y="73135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5"/>
                  </a:cubicBezTo>
                  <a:cubicBezTo>
                    <a:pt x="47553" y="67060"/>
                    <a:pt x="49112" y="57968"/>
                    <a:pt x="49112" y="45857"/>
                  </a:cubicBezTo>
                  <a:cubicBezTo>
                    <a:pt x="49112" y="33708"/>
                    <a:pt x="47553" y="24615"/>
                    <a:pt x="44436" y="18580"/>
                  </a:cubicBezTo>
                  <a:cubicBezTo>
                    <a:pt x="41360" y="12505"/>
                    <a:pt x="36725" y="9468"/>
                    <a:pt x="30532" y="9468"/>
                  </a:cubicBezTo>
                  <a:moveTo>
                    <a:pt x="30532" y="0"/>
                  </a:moveTo>
                  <a:cubicBezTo>
                    <a:pt x="40434" y="0"/>
                    <a:pt x="47987" y="3925"/>
                    <a:pt x="53194" y="11776"/>
                  </a:cubicBezTo>
                  <a:cubicBezTo>
                    <a:pt x="58441" y="19586"/>
                    <a:pt x="61064" y="30945"/>
                    <a:pt x="61064" y="45857"/>
                  </a:cubicBezTo>
                  <a:cubicBezTo>
                    <a:pt x="61064" y="60728"/>
                    <a:pt x="58441" y="72089"/>
                    <a:pt x="53194" y="79939"/>
                  </a:cubicBezTo>
                  <a:cubicBezTo>
                    <a:pt x="47987" y="87749"/>
                    <a:pt x="40434" y="91655"/>
                    <a:pt x="30532" y="91655"/>
                  </a:cubicBezTo>
                  <a:cubicBezTo>
                    <a:pt x="20630" y="91655"/>
                    <a:pt x="13057" y="87749"/>
                    <a:pt x="7810" y="79939"/>
                  </a:cubicBezTo>
                  <a:cubicBezTo>
                    <a:pt x="2603" y="72089"/>
                    <a:pt x="0" y="60728"/>
                    <a:pt x="0" y="45857"/>
                  </a:cubicBezTo>
                  <a:cubicBezTo>
                    <a:pt x="0" y="30945"/>
                    <a:pt x="2603" y="19586"/>
                    <a:pt x="7810" y="11776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A2C00D6-4FB6-5273-D64C-8AE0B117BA0C}"/>
                </a:ext>
              </a:extLst>
            </p:cNvPr>
            <p:cNvSpPr/>
            <p:nvPr/>
          </p:nvSpPr>
          <p:spPr>
            <a:xfrm>
              <a:off x="2356664" y="3190132"/>
              <a:ext cx="12485" cy="15028"/>
            </a:xfrm>
            <a:custGeom>
              <a:avLst/>
              <a:gdLst>
                <a:gd name="connsiteX0" fmla="*/ 0 w 12485"/>
                <a:gd name="connsiteY0" fmla="*/ 0 h 15028"/>
                <a:gd name="connsiteX1" fmla="*/ 12486 w 12485"/>
                <a:gd name="connsiteY1" fmla="*/ 0 h 15028"/>
                <a:gd name="connsiteX2" fmla="*/ 12486 w 12485"/>
                <a:gd name="connsiteY2" fmla="*/ 15029 h 15028"/>
                <a:gd name="connsiteX3" fmla="*/ 0 w 12485"/>
                <a:gd name="connsiteY3" fmla="*/ 15029 h 15028"/>
                <a:gd name="connsiteX4" fmla="*/ 0 w 12485"/>
                <a:gd name="connsiteY4" fmla="*/ 0 h 1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5" h="15028">
                  <a:moveTo>
                    <a:pt x="0" y="0"/>
                  </a:moveTo>
                  <a:lnTo>
                    <a:pt x="12486" y="0"/>
                  </a:lnTo>
                  <a:lnTo>
                    <a:pt x="12486" y="15029"/>
                  </a:lnTo>
                  <a:lnTo>
                    <a:pt x="0" y="150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34F1D64D-CAE2-52CA-7BD7-6A83F52F0354}"/>
                </a:ext>
              </a:extLst>
            </p:cNvPr>
            <p:cNvSpPr/>
            <p:nvPr/>
          </p:nvSpPr>
          <p:spPr>
            <a:xfrm>
              <a:off x="2388143" y="3116820"/>
              <a:ext cx="64376" cy="88340"/>
            </a:xfrm>
            <a:custGeom>
              <a:avLst/>
              <a:gdLst>
                <a:gd name="connsiteX0" fmla="*/ 39880 w 64376"/>
                <a:gd name="connsiteY0" fmla="*/ 10414 h 88340"/>
                <a:gd name="connsiteX1" fmla="*/ 9705 w 64376"/>
                <a:gd name="connsiteY1" fmla="*/ 57572 h 88340"/>
                <a:gd name="connsiteX2" fmla="*/ 39880 w 64376"/>
                <a:gd name="connsiteY2" fmla="*/ 57572 h 88340"/>
                <a:gd name="connsiteX3" fmla="*/ 39880 w 64376"/>
                <a:gd name="connsiteY3" fmla="*/ 10414 h 88340"/>
                <a:gd name="connsiteX4" fmla="*/ 36744 w 64376"/>
                <a:gd name="connsiteY4" fmla="*/ 0 h 88340"/>
                <a:gd name="connsiteX5" fmla="*/ 51773 w 64376"/>
                <a:gd name="connsiteY5" fmla="*/ 0 h 88340"/>
                <a:gd name="connsiteX6" fmla="*/ 51773 w 64376"/>
                <a:gd name="connsiteY6" fmla="*/ 57572 h 88340"/>
                <a:gd name="connsiteX7" fmla="*/ 64377 w 64376"/>
                <a:gd name="connsiteY7" fmla="*/ 57572 h 88340"/>
                <a:gd name="connsiteX8" fmla="*/ 64377 w 64376"/>
                <a:gd name="connsiteY8" fmla="*/ 67513 h 88340"/>
                <a:gd name="connsiteX9" fmla="*/ 51773 w 64376"/>
                <a:gd name="connsiteY9" fmla="*/ 67513 h 88340"/>
                <a:gd name="connsiteX10" fmla="*/ 51773 w 64376"/>
                <a:gd name="connsiteY10" fmla="*/ 88340 h 88340"/>
                <a:gd name="connsiteX11" fmla="*/ 39880 w 64376"/>
                <a:gd name="connsiteY11" fmla="*/ 88340 h 88340"/>
                <a:gd name="connsiteX12" fmla="*/ 39880 w 64376"/>
                <a:gd name="connsiteY12" fmla="*/ 67513 h 88340"/>
                <a:gd name="connsiteX13" fmla="*/ 0 w 64376"/>
                <a:gd name="connsiteY13" fmla="*/ 67513 h 88340"/>
                <a:gd name="connsiteX14" fmla="*/ 0 w 64376"/>
                <a:gd name="connsiteY14" fmla="*/ 55975 h 88340"/>
                <a:gd name="connsiteX15" fmla="*/ 36744 w 64376"/>
                <a:gd name="connsiteY15" fmla="*/ 0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376" h="88340">
                  <a:moveTo>
                    <a:pt x="39880" y="10414"/>
                  </a:moveTo>
                  <a:lnTo>
                    <a:pt x="9705" y="57572"/>
                  </a:lnTo>
                  <a:lnTo>
                    <a:pt x="39880" y="57572"/>
                  </a:lnTo>
                  <a:lnTo>
                    <a:pt x="39880" y="10414"/>
                  </a:lnTo>
                  <a:moveTo>
                    <a:pt x="36744" y="0"/>
                  </a:moveTo>
                  <a:lnTo>
                    <a:pt x="51773" y="0"/>
                  </a:lnTo>
                  <a:lnTo>
                    <a:pt x="51773" y="57572"/>
                  </a:lnTo>
                  <a:lnTo>
                    <a:pt x="64377" y="57572"/>
                  </a:lnTo>
                  <a:lnTo>
                    <a:pt x="64377" y="67513"/>
                  </a:lnTo>
                  <a:lnTo>
                    <a:pt x="51773" y="67513"/>
                  </a:lnTo>
                  <a:lnTo>
                    <a:pt x="51773" y="88340"/>
                  </a:lnTo>
                  <a:lnTo>
                    <a:pt x="39880" y="88340"/>
                  </a:lnTo>
                  <a:lnTo>
                    <a:pt x="39880" y="67513"/>
                  </a:lnTo>
                  <a:lnTo>
                    <a:pt x="0" y="67513"/>
                  </a:lnTo>
                  <a:lnTo>
                    <a:pt x="0" y="55975"/>
                  </a:lnTo>
                  <a:lnTo>
                    <a:pt x="36744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D1A0387-8378-EB59-FE50-2A833C05B552}"/>
                </a:ext>
              </a:extLst>
            </p:cNvPr>
            <p:cNvSpPr/>
            <p:nvPr/>
          </p:nvSpPr>
          <p:spPr>
            <a:xfrm>
              <a:off x="2278383" y="2749115"/>
              <a:ext cx="61062" cy="91653"/>
            </a:xfrm>
            <a:custGeom>
              <a:avLst/>
              <a:gdLst>
                <a:gd name="connsiteX0" fmla="*/ 30531 w 61062"/>
                <a:gd name="connsiteY0" fmla="*/ 9467 h 91653"/>
                <a:gd name="connsiteX1" fmla="*/ 16627 w 61062"/>
                <a:gd name="connsiteY1" fmla="*/ 18579 h 91653"/>
                <a:gd name="connsiteX2" fmla="*/ 12011 w 61062"/>
                <a:gd name="connsiteY2" fmla="*/ 45857 h 91653"/>
                <a:gd name="connsiteX3" fmla="*/ 16627 w 61062"/>
                <a:gd name="connsiteY3" fmla="*/ 73134 h 91653"/>
                <a:gd name="connsiteX4" fmla="*/ 30531 w 61062"/>
                <a:gd name="connsiteY4" fmla="*/ 82187 h 91653"/>
                <a:gd name="connsiteX5" fmla="*/ 44436 w 61062"/>
                <a:gd name="connsiteY5" fmla="*/ 73134 h 91653"/>
                <a:gd name="connsiteX6" fmla="*/ 49110 w 61062"/>
                <a:gd name="connsiteY6" fmla="*/ 45857 h 91653"/>
                <a:gd name="connsiteX7" fmla="*/ 44436 w 61062"/>
                <a:gd name="connsiteY7" fmla="*/ 18579 h 91653"/>
                <a:gd name="connsiteX8" fmla="*/ 30531 w 61062"/>
                <a:gd name="connsiteY8" fmla="*/ 9467 h 91653"/>
                <a:gd name="connsiteX9" fmla="*/ 30531 w 61062"/>
                <a:gd name="connsiteY9" fmla="*/ 0 h 91653"/>
                <a:gd name="connsiteX10" fmla="*/ 53193 w 61062"/>
                <a:gd name="connsiteY10" fmla="*/ 11775 h 91653"/>
                <a:gd name="connsiteX11" fmla="*/ 61063 w 61062"/>
                <a:gd name="connsiteY11" fmla="*/ 45857 h 91653"/>
                <a:gd name="connsiteX12" fmla="*/ 53193 w 61062"/>
                <a:gd name="connsiteY12" fmla="*/ 79939 h 91653"/>
                <a:gd name="connsiteX13" fmla="*/ 30531 w 61062"/>
                <a:gd name="connsiteY13" fmla="*/ 91653 h 91653"/>
                <a:gd name="connsiteX14" fmla="*/ 7810 w 61062"/>
                <a:gd name="connsiteY14" fmla="*/ 79939 h 91653"/>
                <a:gd name="connsiteX15" fmla="*/ 0 w 61062"/>
                <a:gd name="connsiteY15" fmla="*/ 45857 h 91653"/>
                <a:gd name="connsiteX16" fmla="*/ 7810 w 61062"/>
                <a:gd name="connsiteY16" fmla="*/ 11775 h 91653"/>
                <a:gd name="connsiteX17" fmla="*/ 30531 w 61062"/>
                <a:gd name="connsiteY17" fmla="*/ 0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3">
                  <a:moveTo>
                    <a:pt x="30531" y="9467"/>
                  </a:moveTo>
                  <a:cubicBezTo>
                    <a:pt x="24377" y="9467"/>
                    <a:pt x="19742" y="12505"/>
                    <a:pt x="16627" y="18579"/>
                  </a:cubicBezTo>
                  <a:cubicBezTo>
                    <a:pt x="13549" y="24615"/>
                    <a:pt x="12011" y="33707"/>
                    <a:pt x="12011" y="45857"/>
                  </a:cubicBezTo>
                  <a:cubicBezTo>
                    <a:pt x="12011" y="57967"/>
                    <a:pt x="13549" y="67059"/>
                    <a:pt x="16627" y="73134"/>
                  </a:cubicBezTo>
                  <a:cubicBezTo>
                    <a:pt x="19742" y="79169"/>
                    <a:pt x="24377" y="82187"/>
                    <a:pt x="30531" y="82187"/>
                  </a:cubicBezTo>
                  <a:cubicBezTo>
                    <a:pt x="36724" y="82187"/>
                    <a:pt x="41358" y="79169"/>
                    <a:pt x="44436" y="73134"/>
                  </a:cubicBezTo>
                  <a:cubicBezTo>
                    <a:pt x="47552" y="67059"/>
                    <a:pt x="49110" y="57967"/>
                    <a:pt x="49110" y="45857"/>
                  </a:cubicBezTo>
                  <a:cubicBezTo>
                    <a:pt x="49110" y="33707"/>
                    <a:pt x="47552" y="24615"/>
                    <a:pt x="44436" y="18579"/>
                  </a:cubicBezTo>
                  <a:cubicBezTo>
                    <a:pt x="41358" y="12505"/>
                    <a:pt x="36724" y="9467"/>
                    <a:pt x="30531" y="9467"/>
                  </a:cubicBezTo>
                  <a:moveTo>
                    <a:pt x="30531" y="0"/>
                  </a:moveTo>
                  <a:cubicBezTo>
                    <a:pt x="40432" y="0"/>
                    <a:pt x="47985" y="3925"/>
                    <a:pt x="53193" y="11775"/>
                  </a:cubicBezTo>
                  <a:cubicBezTo>
                    <a:pt x="58439" y="19585"/>
                    <a:pt x="61063" y="30946"/>
                    <a:pt x="61063" y="45857"/>
                  </a:cubicBezTo>
                  <a:cubicBezTo>
                    <a:pt x="61063" y="60728"/>
                    <a:pt x="58439" y="72088"/>
                    <a:pt x="53193" y="79939"/>
                  </a:cubicBezTo>
                  <a:cubicBezTo>
                    <a:pt x="47985" y="87749"/>
                    <a:pt x="40432" y="91653"/>
                    <a:pt x="30531" y="91653"/>
                  </a:cubicBezTo>
                  <a:cubicBezTo>
                    <a:pt x="20630" y="91653"/>
                    <a:pt x="13057" y="87749"/>
                    <a:pt x="7810" y="79939"/>
                  </a:cubicBezTo>
                  <a:cubicBezTo>
                    <a:pt x="2603" y="72088"/>
                    <a:pt x="0" y="60728"/>
                    <a:pt x="0" y="45857"/>
                  </a:cubicBezTo>
                  <a:cubicBezTo>
                    <a:pt x="0" y="30946"/>
                    <a:pt x="2603" y="19585"/>
                    <a:pt x="7810" y="11775"/>
                  </a:cubicBezTo>
                  <a:cubicBezTo>
                    <a:pt x="13057" y="3925"/>
                    <a:pt x="20630" y="0"/>
                    <a:pt x="30531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0C5EA54-2FA9-A89A-EDBE-57C6A7C2EA1F}"/>
                </a:ext>
              </a:extLst>
            </p:cNvPr>
            <p:cNvSpPr/>
            <p:nvPr/>
          </p:nvSpPr>
          <p:spPr>
            <a:xfrm>
              <a:off x="2360452" y="2824023"/>
              <a:ext cx="12484" cy="15030"/>
            </a:xfrm>
            <a:custGeom>
              <a:avLst/>
              <a:gdLst>
                <a:gd name="connsiteX0" fmla="*/ 0 w 12484"/>
                <a:gd name="connsiteY0" fmla="*/ 0 h 15030"/>
                <a:gd name="connsiteX1" fmla="*/ 12484 w 12484"/>
                <a:gd name="connsiteY1" fmla="*/ 0 h 15030"/>
                <a:gd name="connsiteX2" fmla="*/ 12484 w 12484"/>
                <a:gd name="connsiteY2" fmla="*/ 15030 h 15030"/>
                <a:gd name="connsiteX3" fmla="*/ 0 w 12484"/>
                <a:gd name="connsiteY3" fmla="*/ 15030 h 15030"/>
                <a:gd name="connsiteX4" fmla="*/ 0 w 12484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30">
                  <a:moveTo>
                    <a:pt x="0" y="0"/>
                  </a:moveTo>
                  <a:lnTo>
                    <a:pt x="12484" y="0"/>
                  </a:lnTo>
                  <a:lnTo>
                    <a:pt x="12484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268AB583-4448-EAF9-A301-4F0C61F50B9F}"/>
                </a:ext>
              </a:extLst>
            </p:cNvPr>
            <p:cNvSpPr/>
            <p:nvPr/>
          </p:nvSpPr>
          <p:spPr>
            <a:xfrm>
              <a:off x="2395361" y="2750713"/>
              <a:ext cx="57158" cy="90055"/>
            </a:xfrm>
            <a:custGeom>
              <a:avLst/>
              <a:gdLst>
                <a:gd name="connsiteX0" fmla="*/ 3728 w 57158"/>
                <a:gd name="connsiteY0" fmla="*/ 0 h 90055"/>
                <a:gd name="connsiteX1" fmla="*/ 50650 w 57158"/>
                <a:gd name="connsiteY1" fmla="*/ 0 h 90055"/>
                <a:gd name="connsiteX2" fmla="*/ 50650 w 57158"/>
                <a:gd name="connsiteY2" fmla="*/ 10059 h 90055"/>
                <a:gd name="connsiteX3" fmla="*/ 14674 w 57158"/>
                <a:gd name="connsiteY3" fmla="*/ 10059 h 90055"/>
                <a:gd name="connsiteX4" fmla="*/ 14674 w 57158"/>
                <a:gd name="connsiteY4" fmla="*/ 31715 h 90055"/>
                <a:gd name="connsiteX5" fmla="*/ 19881 w 57158"/>
                <a:gd name="connsiteY5" fmla="*/ 30413 h 90055"/>
                <a:gd name="connsiteX6" fmla="*/ 25088 w 57158"/>
                <a:gd name="connsiteY6" fmla="*/ 29940 h 90055"/>
                <a:gd name="connsiteX7" fmla="*/ 48520 w 57158"/>
                <a:gd name="connsiteY7" fmla="*/ 38046 h 90055"/>
                <a:gd name="connsiteX8" fmla="*/ 57158 w 57158"/>
                <a:gd name="connsiteY8" fmla="*/ 59998 h 90055"/>
                <a:gd name="connsiteX9" fmla="*/ 48283 w 57158"/>
                <a:gd name="connsiteY9" fmla="*/ 82187 h 90055"/>
                <a:gd name="connsiteX10" fmla="*/ 23254 w 57158"/>
                <a:gd name="connsiteY10" fmla="*/ 90056 h 90055"/>
                <a:gd name="connsiteX11" fmla="*/ 11893 w 57158"/>
                <a:gd name="connsiteY11" fmla="*/ 89109 h 90055"/>
                <a:gd name="connsiteX12" fmla="*/ 0 w 57158"/>
                <a:gd name="connsiteY12" fmla="*/ 86270 h 90055"/>
                <a:gd name="connsiteX13" fmla="*/ 0 w 57158"/>
                <a:gd name="connsiteY13" fmla="*/ 74257 h 90055"/>
                <a:gd name="connsiteX14" fmla="*/ 11006 w 57158"/>
                <a:gd name="connsiteY14" fmla="*/ 78578 h 90055"/>
                <a:gd name="connsiteX15" fmla="*/ 23017 w 57158"/>
                <a:gd name="connsiteY15" fmla="*/ 79998 h 90055"/>
                <a:gd name="connsiteX16" fmla="*/ 39230 w 57158"/>
                <a:gd name="connsiteY16" fmla="*/ 74612 h 90055"/>
                <a:gd name="connsiteX17" fmla="*/ 45206 w 57158"/>
                <a:gd name="connsiteY17" fmla="*/ 59998 h 90055"/>
                <a:gd name="connsiteX18" fmla="*/ 39230 w 57158"/>
                <a:gd name="connsiteY18" fmla="*/ 45383 h 90055"/>
                <a:gd name="connsiteX19" fmla="*/ 23017 w 57158"/>
                <a:gd name="connsiteY19" fmla="*/ 39999 h 90055"/>
                <a:gd name="connsiteX20" fmla="*/ 13432 w 57158"/>
                <a:gd name="connsiteY20" fmla="*/ 41064 h 90055"/>
                <a:gd name="connsiteX21" fmla="*/ 3728 w 57158"/>
                <a:gd name="connsiteY21" fmla="*/ 44377 h 90055"/>
                <a:gd name="connsiteX22" fmla="*/ 3728 w 57158"/>
                <a:gd name="connsiteY22" fmla="*/ 0 h 9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58" h="90055">
                  <a:moveTo>
                    <a:pt x="3728" y="0"/>
                  </a:moveTo>
                  <a:lnTo>
                    <a:pt x="50650" y="0"/>
                  </a:lnTo>
                  <a:lnTo>
                    <a:pt x="50650" y="10059"/>
                  </a:lnTo>
                  <a:lnTo>
                    <a:pt x="14674" y="10059"/>
                  </a:lnTo>
                  <a:lnTo>
                    <a:pt x="14674" y="31715"/>
                  </a:lnTo>
                  <a:cubicBezTo>
                    <a:pt x="16410" y="31123"/>
                    <a:pt x="18146" y="30689"/>
                    <a:pt x="19881" y="30413"/>
                  </a:cubicBezTo>
                  <a:cubicBezTo>
                    <a:pt x="21618" y="30098"/>
                    <a:pt x="23353" y="29940"/>
                    <a:pt x="25088" y="29940"/>
                  </a:cubicBezTo>
                  <a:cubicBezTo>
                    <a:pt x="34949" y="29940"/>
                    <a:pt x="42761" y="32642"/>
                    <a:pt x="48520" y="38046"/>
                  </a:cubicBezTo>
                  <a:cubicBezTo>
                    <a:pt x="54279" y="43450"/>
                    <a:pt x="57158" y="50768"/>
                    <a:pt x="57158" y="59998"/>
                  </a:cubicBezTo>
                  <a:cubicBezTo>
                    <a:pt x="57158" y="69504"/>
                    <a:pt x="54201" y="76901"/>
                    <a:pt x="48283" y="82187"/>
                  </a:cubicBezTo>
                  <a:cubicBezTo>
                    <a:pt x="42366" y="87432"/>
                    <a:pt x="34023" y="90056"/>
                    <a:pt x="23254" y="90056"/>
                  </a:cubicBezTo>
                  <a:cubicBezTo>
                    <a:pt x="19545" y="90056"/>
                    <a:pt x="15759" y="89740"/>
                    <a:pt x="11893" y="89109"/>
                  </a:cubicBezTo>
                  <a:cubicBezTo>
                    <a:pt x="8067" y="88478"/>
                    <a:pt x="4103" y="87532"/>
                    <a:pt x="0" y="86270"/>
                  </a:cubicBezTo>
                  <a:lnTo>
                    <a:pt x="0" y="74257"/>
                  </a:lnTo>
                  <a:cubicBezTo>
                    <a:pt x="3551" y="76190"/>
                    <a:pt x="7219" y="77630"/>
                    <a:pt x="11006" y="78578"/>
                  </a:cubicBezTo>
                  <a:cubicBezTo>
                    <a:pt x="14794" y="79524"/>
                    <a:pt x="18797" y="79998"/>
                    <a:pt x="23017" y="79998"/>
                  </a:cubicBezTo>
                  <a:cubicBezTo>
                    <a:pt x="29841" y="79998"/>
                    <a:pt x="35246" y="78203"/>
                    <a:pt x="39230" y="74612"/>
                  </a:cubicBezTo>
                  <a:cubicBezTo>
                    <a:pt x="43213" y="71023"/>
                    <a:pt x="45206" y="66152"/>
                    <a:pt x="45206" y="59998"/>
                  </a:cubicBezTo>
                  <a:cubicBezTo>
                    <a:pt x="45206" y="53845"/>
                    <a:pt x="43213" y="48973"/>
                    <a:pt x="39230" y="45383"/>
                  </a:cubicBezTo>
                  <a:cubicBezTo>
                    <a:pt x="35246" y="41794"/>
                    <a:pt x="29841" y="39999"/>
                    <a:pt x="23017" y="39999"/>
                  </a:cubicBezTo>
                  <a:cubicBezTo>
                    <a:pt x="19823" y="39999"/>
                    <a:pt x="16627" y="40354"/>
                    <a:pt x="13432" y="41064"/>
                  </a:cubicBezTo>
                  <a:cubicBezTo>
                    <a:pt x="10276" y="41774"/>
                    <a:pt x="7042" y="42878"/>
                    <a:pt x="3728" y="44377"/>
                  </a:cubicBezTo>
                  <a:lnTo>
                    <a:pt x="3728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B82B6D3-C0F8-BF2F-1F55-4C2487639573}"/>
                </a:ext>
              </a:extLst>
            </p:cNvPr>
            <p:cNvSpPr/>
            <p:nvPr/>
          </p:nvSpPr>
          <p:spPr>
            <a:xfrm>
              <a:off x="2113548" y="4004891"/>
              <a:ext cx="14416" cy="35682"/>
            </a:xfrm>
            <a:custGeom>
              <a:avLst/>
              <a:gdLst>
                <a:gd name="connsiteX0" fmla="*/ 12453 w 14416"/>
                <a:gd name="connsiteY0" fmla="*/ 0 h 35682"/>
                <a:gd name="connsiteX1" fmla="*/ 14417 w 14416"/>
                <a:gd name="connsiteY1" fmla="*/ 1196 h 35682"/>
                <a:gd name="connsiteX2" fmla="*/ 6083 w 14416"/>
                <a:gd name="connsiteY2" fmla="*/ 17865 h 35682"/>
                <a:gd name="connsiteX3" fmla="*/ 14417 w 14416"/>
                <a:gd name="connsiteY3" fmla="*/ 34533 h 35682"/>
                <a:gd name="connsiteX4" fmla="*/ 12453 w 14416"/>
                <a:gd name="connsiteY4" fmla="*/ 35682 h 35682"/>
                <a:gd name="connsiteX5" fmla="*/ 0 w 14416"/>
                <a:gd name="connsiteY5" fmla="*/ 17865 h 35682"/>
                <a:gd name="connsiteX6" fmla="*/ 12453 w 14416"/>
                <a:gd name="connsiteY6" fmla="*/ 0 h 3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6" h="35682">
                  <a:moveTo>
                    <a:pt x="12453" y="0"/>
                  </a:moveTo>
                  <a:lnTo>
                    <a:pt x="14417" y="1196"/>
                  </a:lnTo>
                  <a:cubicBezTo>
                    <a:pt x="12278" y="6146"/>
                    <a:pt x="9500" y="11703"/>
                    <a:pt x="6083" y="17865"/>
                  </a:cubicBezTo>
                  <a:cubicBezTo>
                    <a:pt x="9500" y="24028"/>
                    <a:pt x="12278" y="29583"/>
                    <a:pt x="14417" y="34533"/>
                  </a:cubicBezTo>
                  <a:lnTo>
                    <a:pt x="12453" y="35682"/>
                  </a:lnTo>
                  <a:cubicBezTo>
                    <a:pt x="7759" y="30285"/>
                    <a:pt x="3608" y="24346"/>
                    <a:pt x="0" y="17865"/>
                  </a:cubicBezTo>
                  <a:cubicBezTo>
                    <a:pt x="3640" y="11319"/>
                    <a:pt x="7791" y="5364"/>
                    <a:pt x="12453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1C2D580-7666-D573-9C3C-4C1620ED9797}"/>
                </a:ext>
              </a:extLst>
            </p:cNvPr>
            <p:cNvSpPr/>
            <p:nvPr/>
          </p:nvSpPr>
          <p:spPr>
            <a:xfrm>
              <a:off x="2142877" y="3996203"/>
              <a:ext cx="89088" cy="73213"/>
            </a:xfrm>
            <a:custGeom>
              <a:avLst/>
              <a:gdLst>
                <a:gd name="connsiteX0" fmla="*/ 22375 w 89088"/>
                <a:gd name="connsiteY0" fmla="*/ 0 h 73213"/>
                <a:gd name="connsiteX1" fmla="*/ 42012 w 89088"/>
                <a:gd name="connsiteY1" fmla="*/ 5063 h 73213"/>
                <a:gd name="connsiteX2" fmla="*/ 57613 w 89088"/>
                <a:gd name="connsiteY2" fmla="*/ 17927 h 73213"/>
                <a:gd name="connsiteX3" fmla="*/ 63498 w 89088"/>
                <a:gd name="connsiteY3" fmla="*/ 33801 h 73213"/>
                <a:gd name="connsiteX4" fmla="*/ 60897 w 89088"/>
                <a:gd name="connsiteY4" fmla="*/ 41807 h 73213"/>
                <a:gd name="connsiteX5" fmla="*/ 54466 w 89088"/>
                <a:gd name="connsiteY5" fmla="*/ 46665 h 73213"/>
                <a:gd name="connsiteX6" fmla="*/ 70272 w 89088"/>
                <a:gd name="connsiteY6" fmla="*/ 50771 h 73213"/>
                <a:gd name="connsiteX7" fmla="*/ 82520 w 89088"/>
                <a:gd name="connsiteY7" fmla="*/ 53577 h 73213"/>
                <a:gd name="connsiteX8" fmla="*/ 83409 w 89088"/>
                <a:gd name="connsiteY8" fmla="*/ 53440 h 73213"/>
                <a:gd name="connsiteX9" fmla="*/ 84026 w 89088"/>
                <a:gd name="connsiteY9" fmla="*/ 52687 h 73213"/>
                <a:gd name="connsiteX10" fmla="*/ 84572 w 89088"/>
                <a:gd name="connsiteY10" fmla="*/ 50565 h 73213"/>
                <a:gd name="connsiteX11" fmla="*/ 84778 w 89088"/>
                <a:gd name="connsiteY11" fmla="*/ 46528 h 73213"/>
                <a:gd name="connsiteX12" fmla="*/ 84778 w 89088"/>
                <a:gd name="connsiteY12" fmla="*/ 44750 h 73213"/>
                <a:gd name="connsiteX13" fmla="*/ 85188 w 89088"/>
                <a:gd name="connsiteY13" fmla="*/ 43723 h 73213"/>
                <a:gd name="connsiteX14" fmla="*/ 86282 w 89088"/>
                <a:gd name="connsiteY14" fmla="*/ 43176 h 73213"/>
                <a:gd name="connsiteX15" fmla="*/ 89088 w 89088"/>
                <a:gd name="connsiteY15" fmla="*/ 45707 h 73213"/>
                <a:gd name="connsiteX16" fmla="*/ 88882 w 89088"/>
                <a:gd name="connsiteY16" fmla="*/ 52619 h 73213"/>
                <a:gd name="connsiteX17" fmla="*/ 88678 w 89088"/>
                <a:gd name="connsiteY17" fmla="*/ 59598 h 73213"/>
                <a:gd name="connsiteX18" fmla="*/ 88882 w 89088"/>
                <a:gd name="connsiteY18" fmla="*/ 65550 h 73213"/>
                <a:gd name="connsiteX19" fmla="*/ 89088 w 89088"/>
                <a:gd name="connsiteY19" fmla="*/ 71366 h 73213"/>
                <a:gd name="connsiteX20" fmla="*/ 87446 w 89088"/>
                <a:gd name="connsiteY20" fmla="*/ 73214 h 73213"/>
                <a:gd name="connsiteX21" fmla="*/ 85872 w 89088"/>
                <a:gd name="connsiteY21" fmla="*/ 72941 h 73213"/>
                <a:gd name="connsiteX22" fmla="*/ 85051 w 89088"/>
                <a:gd name="connsiteY22" fmla="*/ 72187 h 73213"/>
                <a:gd name="connsiteX23" fmla="*/ 84778 w 89088"/>
                <a:gd name="connsiteY23" fmla="*/ 71162 h 73213"/>
                <a:gd name="connsiteX24" fmla="*/ 84778 w 89088"/>
                <a:gd name="connsiteY24" fmla="*/ 69929 h 73213"/>
                <a:gd name="connsiteX25" fmla="*/ 84230 w 89088"/>
                <a:gd name="connsiteY25" fmla="*/ 65414 h 73213"/>
                <a:gd name="connsiteX26" fmla="*/ 82724 w 89088"/>
                <a:gd name="connsiteY26" fmla="*/ 63566 h 73213"/>
                <a:gd name="connsiteX27" fmla="*/ 79030 w 89088"/>
                <a:gd name="connsiteY27" fmla="*/ 62404 h 73213"/>
                <a:gd name="connsiteX28" fmla="*/ 16627 w 89088"/>
                <a:gd name="connsiteY28" fmla="*/ 46665 h 73213"/>
                <a:gd name="connsiteX29" fmla="*/ 9511 w 89088"/>
                <a:gd name="connsiteY29" fmla="*/ 45707 h 73213"/>
                <a:gd name="connsiteX30" fmla="*/ 4448 w 89088"/>
                <a:gd name="connsiteY30" fmla="*/ 46871 h 73213"/>
                <a:gd name="connsiteX31" fmla="*/ 3079 w 89088"/>
                <a:gd name="connsiteY31" fmla="*/ 50086 h 73213"/>
                <a:gd name="connsiteX32" fmla="*/ 7321 w 89088"/>
                <a:gd name="connsiteY32" fmla="*/ 55971 h 73213"/>
                <a:gd name="connsiteX33" fmla="*/ 19775 w 89088"/>
                <a:gd name="connsiteY33" fmla="*/ 60281 h 73213"/>
                <a:gd name="connsiteX34" fmla="*/ 22511 w 89088"/>
                <a:gd name="connsiteY34" fmla="*/ 61308 h 73213"/>
                <a:gd name="connsiteX35" fmla="*/ 22991 w 89088"/>
                <a:gd name="connsiteY35" fmla="*/ 62677 h 73213"/>
                <a:gd name="connsiteX36" fmla="*/ 21554 w 89088"/>
                <a:gd name="connsiteY36" fmla="*/ 64387 h 73213"/>
                <a:gd name="connsiteX37" fmla="*/ 19022 w 89088"/>
                <a:gd name="connsiteY37" fmla="*/ 63839 h 73213"/>
                <a:gd name="connsiteX38" fmla="*/ 13480 w 89088"/>
                <a:gd name="connsiteY38" fmla="*/ 62266 h 73213"/>
                <a:gd name="connsiteX39" fmla="*/ 8006 w 89088"/>
                <a:gd name="connsiteY39" fmla="*/ 60008 h 73213"/>
                <a:gd name="connsiteX40" fmla="*/ 5611 w 89088"/>
                <a:gd name="connsiteY40" fmla="*/ 58708 h 73213"/>
                <a:gd name="connsiteX41" fmla="*/ 3147 w 89088"/>
                <a:gd name="connsiteY41" fmla="*/ 56860 h 73213"/>
                <a:gd name="connsiteX42" fmla="*/ 821 w 89088"/>
                <a:gd name="connsiteY42" fmla="*/ 53713 h 73213"/>
                <a:gd name="connsiteX43" fmla="*/ 0 w 89088"/>
                <a:gd name="connsiteY43" fmla="*/ 49608 h 73213"/>
                <a:gd name="connsiteX44" fmla="*/ 2600 w 89088"/>
                <a:gd name="connsiteY44" fmla="*/ 41602 h 73213"/>
                <a:gd name="connsiteX45" fmla="*/ 10469 w 89088"/>
                <a:gd name="connsiteY45" fmla="*/ 37017 h 73213"/>
                <a:gd name="connsiteX46" fmla="*/ 2942 w 89088"/>
                <a:gd name="connsiteY46" fmla="*/ 28328 h 73213"/>
                <a:gd name="connsiteX47" fmla="*/ 0 w 89088"/>
                <a:gd name="connsiteY47" fmla="*/ 18680 h 73213"/>
                <a:gd name="connsiteX48" fmla="*/ 6295 w 89088"/>
                <a:gd name="connsiteY48" fmla="*/ 5337 h 73213"/>
                <a:gd name="connsiteX49" fmla="*/ 22375 w 89088"/>
                <a:gd name="connsiteY49" fmla="*/ 0 h 73213"/>
                <a:gd name="connsiteX50" fmla="*/ 16216 w 89088"/>
                <a:gd name="connsiteY50" fmla="*/ 10127 h 73213"/>
                <a:gd name="connsiteX51" fmla="*/ 6569 w 89088"/>
                <a:gd name="connsiteY51" fmla="*/ 12522 h 73213"/>
                <a:gd name="connsiteX52" fmla="*/ 3079 w 89088"/>
                <a:gd name="connsiteY52" fmla="*/ 19091 h 73213"/>
                <a:gd name="connsiteX53" fmla="*/ 8416 w 89088"/>
                <a:gd name="connsiteY53" fmla="*/ 30449 h 73213"/>
                <a:gd name="connsiteX54" fmla="*/ 18201 w 89088"/>
                <a:gd name="connsiteY54" fmla="*/ 37702 h 73213"/>
                <a:gd name="connsiteX55" fmla="*/ 45639 w 89088"/>
                <a:gd name="connsiteY55" fmla="*/ 44613 h 73213"/>
                <a:gd name="connsiteX56" fmla="*/ 47897 w 89088"/>
                <a:gd name="connsiteY56" fmla="*/ 45023 h 73213"/>
                <a:gd name="connsiteX57" fmla="*/ 49539 w 89088"/>
                <a:gd name="connsiteY57" fmla="*/ 44817 h 73213"/>
                <a:gd name="connsiteX58" fmla="*/ 52618 w 89088"/>
                <a:gd name="connsiteY58" fmla="*/ 43792 h 73213"/>
                <a:gd name="connsiteX59" fmla="*/ 56245 w 89088"/>
                <a:gd name="connsiteY59" fmla="*/ 41876 h 73213"/>
                <a:gd name="connsiteX60" fmla="*/ 59119 w 89088"/>
                <a:gd name="connsiteY60" fmla="*/ 38659 h 73213"/>
                <a:gd name="connsiteX61" fmla="*/ 60350 w 89088"/>
                <a:gd name="connsiteY61" fmla="*/ 33938 h 73213"/>
                <a:gd name="connsiteX62" fmla="*/ 56655 w 89088"/>
                <a:gd name="connsiteY62" fmla="*/ 25249 h 73213"/>
                <a:gd name="connsiteX63" fmla="*/ 45981 w 89088"/>
                <a:gd name="connsiteY63" fmla="*/ 17243 h 73213"/>
                <a:gd name="connsiteX64" fmla="*/ 31749 w 89088"/>
                <a:gd name="connsiteY64" fmla="*/ 12658 h 73213"/>
                <a:gd name="connsiteX65" fmla="*/ 16216 w 89088"/>
                <a:gd name="connsiteY65" fmla="*/ 10127 h 7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9088" h="73213">
                  <a:moveTo>
                    <a:pt x="22375" y="0"/>
                  </a:moveTo>
                  <a:cubicBezTo>
                    <a:pt x="29035" y="0"/>
                    <a:pt x="35581" y="1687"/>
                    <a:pt x="42012" y="5063"/>
                  </a:cubicBezTo>
                  <a:cubicBezTo>
                    <a:pt x="48444" y="8393"/>
                    <a:pt x="53645" y="12681"/>
                    <a:pt x="57613" y="17927"/>
                  </a:cubicBezTo>
                  <a:cubicBezTo>
                    <a:pt x="61536" y="23172"/>
                    <a:pt x="63498" y="28464"/>
                    <a:pt x="63498" y="33801"/>
                  </a:cubicBezTo>
                  <a:cubicBezTo>
                    <a:pt x="63498" y="36994"/>
                    <a:pt x="62631" y="39663"/>
                    <a:pt x="60897" y="41807"/>
                  </a:cubicBezTo>
                  <a:cubicBezTo>
                    <a:pt x="59119" y="43906"/>
                    <a:pt x="56975" y="45524"/>
                    <a:pt x="54466" y="46665"/>
                  </a:cubicBezTo>
                  <a:cubicBezTo>
                    <a:pt x="57568" y="47531"/>
                    <a:pt x="62836" y="48900"/>
                    <a:pt x="70272" y="50771"/>
                  </a:cubicBezTo>
                  <a:cubicBezTo>
                    <a:pt x="77707" y="52642"/>
                    <a:pt x="81789" y="53577"/>
                    <a:pt x="82520" y="53577"/>
                  </a:cubicBezTo>
                  <a:cubicBezTo>
                    <a:pt x="82930" y="53577"/>
                    <a:pt x="83227" y="53532"/>
                    <a:pt x="83409" y="53440"/>
                  </a:cubicBezTo>
                  <a:cubicBezTo>
                    <a:pt x="83592" y="53348"/>
                    <a:pt x="83796" y="53098"/>
                    <a:pt x="84026" y="52687"/>
                  </a:cubicBezTo>
                  <a:cubicBezTo>
                    <a:pt x="84299" y="52277"/>
                    <a:pt x="84481" y="51568"/>
                    <a:pt x="84572" y="50565"/>
                  </a:cubicBezTo>
                  <a:cubicBezTo>
                    <a:pt x="84709" y="49562"/>
                    <a:pt x="84778" y="48216"/>
                    <a:pt x="84778" y="46528"/>
                  </a:cubicBezTo>
                  <a:cubicBezTo>
                    <a:pt x="84778" y="45662"/>
                    <a:pt x="84778" y="45068"/>
                    <a:pt x="84778" y="44750"/>
                  </a:cubicBezTo>
                  <a:cubicBezTo>
                    <a:pt x="84823" y="44385"/>
                    <a:pt x="84960" y="44043"/>
                    <a:pt x="85188" y="43723"/>
                  </a:cubicBezTo>
                  <a:cubicBezTo>
                    <a:pt x="85416" y="43358"/>
                    <a:pt x="85781" y="43176"/>
                    <a:pt x="86282" y="43176"/>
                  </a:cubicBezTo>
                  <a:cubicBezTo>
                    <a:pt x="88153" y="43176"/>
                    <a:pt x="89088" y="44020"/>
                    <a:pt x="89088" y="45707"/>
                  </a:cubicBezTo>
                  <a:cubicBezTo>
                    <a:pt x="89088" y="47213"/>
                    <a:pt x="89020" y="49516"/>
                    <a:pt x="88882" y="52619"/>
                  </a:cubicBezTo>
                  <a:cubicBezTo>
                    <a:pt x="88746" y="55720"/>
                    <a:pt x="88678" y="58046"/>
                    <a:pt x="88678" y="59598"/>
                  </a:cubicBezTo>
                  <a:cubicBezTo>
                    <a:pt x="88678" y="60920"/>
                    <a:pt x="88746" y="62905"/>
                    <a:pt x="88882" y="65550"/>
                  </a:cubicBezTo>
                  <a:cubicBezTo>
                    <a:pt x="89020" y="68195"/>
                    <a:pt x="89088" y="70135"/>
                    <a:pt x="89088" y="71366"/>
                  </a:cubicBezTo>
                  <a:cubicBezTo>
                    <a:pt x="89088" y="72598"/>
                    <a:pt x="88541" y="73214"/>
                    <a:pt x="87446" y="73214"/>
                  </a:cubicBezTo>
                  <a:cubicBezTo>
                    <a:pt x="86808" y="73214"/>
                    <a:pt x="86282" y="73123"/>
                    <a:pt x="85872" y="72941"/>
                  </a:cubicBezTo>
                  <a:cubicBezTo>
                    <a:pt x="85508" y="72803"/>
                    <a:pt x="85234" y="72552"/>
                    <a:pt x="85051" y="72187"/>
                  </a:cubicBezTo>
                  <a:cubicBezTo>
                    <a:pt x="84915" y="71823"/>
                    <a:pt x="84823" y="71482"/>
                    <a:pt x="84778" y="71162"/>
                  </a:cubicBezTo>
                  <a:cubicBezTo>
                    <a:pt x="84778" y="70888"/>
                    <a:pt x="84778" y="70477"/>
                    <a:pt x="84778" y="69929"/>
                  </a:cubicBezTo>
                  <a:cubicBezTo>
                    <a:pt x="84778" y="67831"/>
                    <a:pt x="84595" y="66327"/>
                    <a:pt x="84230" y="65414"/>
                  </a:cubicBezTo>
                  <a:cubicBezTo>
                    <a:pt x="83910" y="64501"/>
                    <a:pt x="83409" y="63886"/>
                    <a:pt x="82724" y="63566"/>
                  </a:cubicBezTo>
                  <a:cubicBezTo>
                    <a:pt x="82086" y="63201"/>
                    <a:pt x="80855" y="62814"/>
                    <a:pt x="79030" y="62404"/>
                  </a:cubicBezTo>
                  <a:lnTo>
                    <a:pt x="16627" y="46665"/>
                  </a:lnTo>
                  <a:cubicBezTo>
                    <a:pt x="13845" y="46027"/>
                    <a:pt x="11472" y="45707"/>
                    <a:pt x="9511" y="45707"/>
                  </a:cubicBezTo>
                  <a:cubicBezTo>
                    <a:pt x="7048" y="45707"/>
                    <a:pt x="5360" y="46095"/>
                    <a:pt x="4448" y="46871"/>
                  </a:cubicBezTo>
                  <a:cubicBezTo>
                    <a:pt x="3535" y="47647"/>
                    <a:pt x="3079" y="48717"/>
                    <a:pt x="3079" y="50086"/>
                  </a:cubicBezTo>
                  <a:cubicBezTo>
                    <a:pt x="3079" y="52458"/>
                    <a:pt x="4493" y="54420"/>
                    <a:pt x="7321" y="55971"/>
                  </a:cubicBezTo>
                  <a:cubicBezTo>
                    <a:pt x="10150" y="57522"/>
                    <a:pt x="14301" y="58959"/>
                    <a:pt x="19775" y="60281"/>
                  </a:cubicBezTo>
                  <a:cubicBezTo>
                    <a:pt x="21280" y="60692"/>
                    <a:pt x="22192" y="61035"/>
                    <a:pt x="22511" y="61308"/>
                  </a:cubicBezTo>
                  <a:cubicBezTo>
                    <a:pt x="22831" y="61536"/>
                    <a:pt x="22991" y="61992"/>
                    <a:pt x="22991" y="62677"/>
                  </a:cubicBezTo>
                  <a:cubicBezTo>
                    <a:pt x="22945" y="63817"/>
                    <a:pt x="22466" y="64387"/>
                    <a:pt x="21554" y="64387"/>
                  </a:cubicBezTo>
                  <a:cubicBezTo>
                    <a:pt x="21326" y="64387"/>
                    <a:pt x="20482" y="64205"/>
                    <a:pt x="19022" y="63839"/>
                  </a:cubicBezTo>
                  <a:cubicBezTo>
                    <a:pt x="17517" y="63474"/>
                    <a:pt x="15669" y="62950"/>
                    <a:pt x="13480" y="62266"/>
                  </a:cubicBezTo>
                  <a:cubicBezTo>
                    <a:pt x="11244" y="61536"/>
                    <a:pt x="9420" y="60784"/>
                    <a:pt x="8006" y="60008"/>
                  </a:cubicBezTo>
                  <a:cubicBezTo>
                    <a:pt x="7048" y="59551"/>
                    <a:pt x="6249" y="59119"/>
                    <a:pt x="5611" y="58708"/>
                  </a:cubicBezTo>
                  <a:cubicBezTo>
                    <a:pt x="4972" y="58298"/>
                    <a:pt x="4151" y="57681"/>
                    <a:pt x="3147" y="56860"/>
                  </a:cubicBezTo>
                  <a:cubicBezTo>
                    <a:pt x="2144" y="55994"/>
                    <a:pt x="1368" y="54944"/>
                    <a:pt x="821" y="53713"/>
                  </a:cubicBezTo>
                  <a:cubicBezTo>
                    <a:pt x="274" y="52481"/>
                    <a:pt x="0" y="51113"/>
                    <a:pt x="0" y="49608"/>
                  </a:cubicBezTo>
                  <a:cubicBezTo>
                    <a:pt x="0" y="46688"/>
                    <a:pt x="867" y="44020"/>
                    <a:pt x="2600" y="41602"/>
                  </a:cubicBezTo>
                  <a:cubicBezTo>
                    <a:pt x="4333" y="39185"/>
                    <a:pt x="6956" y="37656"/>
                    <a:pt x="10469" y="37017"/>
                  </a:cubicBezTo>
                  <a:cubicBezTo>
                    <a:pt x="7413" y="34417"/>
                    <a:pt x="4904" y="31521"/>
                    <a:pt x="2942" y="28328"/>
                  </a:cubicBezTo>
                  <a:cubicBezTo>
                    <a:pt x="981" y="25135"/>
                    <a:pt x="0" y="21919"/>
                    <a:pt x="0" y="18680"/>
                  </a:cubicBezTo>
                  <a:cubicBezTo>
                    <a:pt x="0" y="13298"/>
                    <a:pt x="2098" y="8850"/>
                    <a:pt x="6295" y="5337"/>
                  </a:cubicBezTo>
                  <a:cubicBezTo>
                    <a:pt x="10446" y="1779"/>
                    <a:pt x="15806" y="0"/>
                    <a:pt x="22375" y="0"/>
                  </a:cubicBezTo>
                  <a:moveTo>
                    <a:pt x="16216" y="10127"/>
                  </a:moveTo>
                  <a:cubicBezTo>
                    <a:pt x="12065" y="10127"/>
                    <a:pt x="8850" y="10926"/>
                    <a:pt x="6569" y="12522"/>
                  </a:cubicBezTo>
                  <a:cubicBezTo>
                    <a:pt x="4242" y="14072"/>
                    <a:pt x="3079" y="16261"/>
                    <a:pt x="3079" y="19091"/>
                  </a:cubicBezTo>
                  <a:cubicBezTo>
                    <a:pt x="3079" y="22604"/>
                    <a:pt x="4858" y="26390"/>
                    <a:pt x="8416" y="30449"/>
                  </a:cubicBezTo>
                  <a:cubicBezTo>
                    <a:pt x="11792" y="34463"/>
                    <a:pt x="15053" y="36880"/>
                    <a:pt x="18201" y="37702"/>
                  </a:cubicBezTo>
                  <a:lnTo>
                    <a:pt x="45639" y="44613"/>
                  </a:lnTo>
                  <a:lnTo>
                    <a:pt x="47897" y="45023"/>
                  </a:lnTo>
                  <a:cubicBezTo>
                    <a:pt x="48171" y="45023"/>
                    <a:pt x="48718" y="44955"/>
                    <a:pt x="49539" y="44817"/>
                  </a:cubicBezTo>
                  <a:cubicBezTo>
                    <a:pt x="50315" y="44635"/>
                    <a:pt x="51341" y="44293"/>
                    <a:pt x="52618" y="43792"/>
                  </a:cubicBezTo>
                  <a:cubicBezTo>
                    <a:pt x="53896" y="43244"/>
                    <a:pt x="55104" y="42606"/>
                    <a:pt x="56245" y="41876"/>
                  </a:cubicBezTo>
                  <a:cubicBezTo>
                    <a:pt x="57339" y="41100"/>
                    <a:pt x="58298" y="40028"/>
                    <a:pt x="59119" y="38659"/>
                  </a:cubicBezTo>
                  <a:cubicBezTo>
                    <a:pt x="59940" y="37245"/>
                    <a:pt x="60350" y="35672"/>
                    <a:pt x="60350" y="33938"/>
                  </a:cubicBezTo>
                  <a:cubicBezTo>
                    <a:pt x="60350" y="31156"/>
                    <a:pt x="59119" y="28259"/>
                    <a:pt x="56655" y="25249"/>
                  </a:cubicBezTo>
                  <a:cubicBezTo>
                    <a:pt x="54192" y="22192"/>
                    <a:pt x="50634" y="19523"/>
                    <a:pt x="45981" y="17243"/>
                  </a:cubicBezTo>
                  <a:cubicBezTo>
                    <a:pt x="42970" y="15829"/>
                    <a:pt x="38226" y="14301"/>
                    <a:pt x="31749" y="12658"/>
                  </a:cubicBezTo>
                  <a:cubicBezTo>
                    <a:pt x="25226" y="10971"/>
                    <a:pt x="20048" y="10127"/>
                    <a:pt x="16216" y="10127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8847211-C362-9094-69C3-FC39E1220F72}"/>
                </a:ext>
              </a:extLst>
            </p:cNvPr>
            <p:cNvSpPr/>
            <p:nvPr/>
          </p:nvSpPr>
          <p:spPr>
            <a:xfrm>
              <a:off x="2099701" y="3964408"/>
              <a:ext cx="140132" cy="32501"/>
            </a:xfrm>
            <a:custGeom>
              <a:avLst/>
              <a:gdLst>
                <a:gd name="connsiteX0" fmla="*/ 70066 w 140132"/>
                <a:gd name="connsiteY0" fmla="*/ 32501 h 32501"/>
                <a:gd name="connsiteX1" fmla="*/ 27301 w 140132"/>
                <a:gd name="connsiteY1" fmla="*/ 23674 h 32501"/>
                <a:gd name="connsiteX2" fmla="*/ 12590 w 140132"/>
                <a:gd name="connsiteY2" fmla="*/ 14643 h 32501"/>
                <a:gd name="connsiteX3" fmla="*/ 2942 w 140132"/>
                <a:gd name="connsiteY3" fmla="*/ 5885 h 32501"/>
                <a:gd name="connsiteX4" fmla="*/ 0 w 140132"/>
                <a:gd name="connsiteY4" fmla="*/ 1437 h 32501"/>
                <a:gd name="connsiteX5" fmla="*/ 1368 w 140132"/>
                <a:gd name="connsiteY5" fmla="*/ 0 h 32501"/>
                <a:gd name="connsiteX6" fmla="*/ 3763 w 140132"/>
                <a:gd name="connsiteY6" fmla="*/ 1848 h 32501"/>
                <a:gd name="connsiteX7" fmla="*/ 70066 w 140132"/>
                <a:gd name="connsiteY7" fmla="*/ 24359 h 32501"/>
                <a:gd name="connsiteX8" fmla="*/ 135616 w 140132"/>
                <a:gd name="connsiteY8" fmla="*/ 2395 h 32501"/>
                <a:gd name="connsiteX9" fmla="*/ 138764 w 140132"/>
                <a:gd name="connsiteY9" fmla="*/ 0 h 32501"/>
                <a:gd name="connsiteX10" fmla="*/ 140132 w 140132"/>
                <a:gd name="connsiteY10" fmla="*/ 1437 h 32501"/>
                <a:gd name="connsiteX11" fmla="*/ 137328 w 140132"/>
                <a:gd name="connsiteY11" fmla="*/ 5748 h 32501"/>
                <a:gd name="connsiteX12" fmla="*/ 128089 w 140132"/>
                <a:gd name="connsiteY12" fmla="*/ 14301 h 32501"/>
                <a:gd name="connsiteX13" fmla="*/ 113790 w 140132"/>
                <a:gd name="connsiteY13" fmla="*/ 23264 h 32501"/>
                <a:gd name="connsiteX14" fmla="*/ 70066 w 140132"/>
                <a:gd name="connsiteY14" fmla="*/ 32501 h 3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132" h="32501">
                  <a:moveTo>
                    <a:pt x="70066" y="32501"/>
                  </a:moveTo>
                  <a:cubicBezTo>
                    <a:pt x="54283" y="32501"/>
                    <a:pt x="40028" y="29559"/>
                    <a:pt x="27301" y="23674"/>
                  </a:cubicBezTo>
                  <a:cubicBezTo>
                    <a:pt x="21964" y="21166"/>
                    <a:pt x="17060" y="18156"/>
                    <a:pt x="12590" y="14643"/>
                  </a:cubicBezTo>
                  <a:cubicBezTo>
                    <a:pt x="8120" y="11130"/>
                    <a:pt x="4904" y="8212"/>
                    <a:pt x="2942" y="5885"/>
                  </a:cubicBezTo>
                  <a:cubicBezTo>
                    <a:pt x="981" y="3558"/>
                    <a:pt x="0" y="2076"/>
                    <a:pt x="0" y="1437"/>
                  </a:cubicBezTo>
                  <a:cubicBezTo>
                    <a:pt x="0" y="524"/>
                    <a:pt x="456" y="45"/>
                    <a:pt x="1368" y="0"/>
                  </a:cubicBezTo>
                  <a:cubicBezTo>
                    <a:pt x="1825" y="0"/>
                    <a:pt x="2623" y="616"/>
                    <a:pt x="3763" y="1848"/>
                  </a:cubicBezTo>
                  <a:cubicBezTo>
                    <a:pt x="19090" y="16901"/>
                    <a:pt x="41191" y="24405"/>
                    <a:pt x="70066" y="24359"/>
                  </a:cubicBezTo>
                  <a:cubicBezTo>
                    <a:pt x="99033" y="24359"/>
                    <a:pt x="120882" y="17039"/>
                    <a:pt x="135616" y="2395"/>
                  </a:cubicBezTo>
                  <a:cubicBezTo>
                    <a:pt x="137213" y="799"/>
                    <a:pt x="138263" y="0"/>
                    <a:pt x="138764" y="0"/>
                  </a:cubicBezTo>
                  <a:cubicBezTo>
                    <a:pt x="139677" y="0"/>
                    <a:pt x="140132" y="479"/>
                    <a:pt x="140132" y="1437"/>
                  </a:cubicBezTo>
                  <a:cubicBezTo>
                    <a:pt x="140132" y="2076"/>
                    <a:pt x="139198" y="3513"/>
                    <a:pt x="137328" y="5748"/>
                  </a:cubicBezTo>
                  <a:cubicBezTo>
                    <a:pt x="135457" y="7983"/>
                    <a:pt x="132378" y="10834"/>
                    <a:pt x="128089" y="14301"/>
                  </a:cubicBezTo>
                  <a:cubicBezTo>
                    <a:pt x="123802" y="17767"/>
                    <a:pt x="119035" y="20756"/>
                    <a:pt x="113790" y="23264"/>
                  </a:cubicBezTo>
                  <a:cubicBezTo>
                    <a:pt x="101063" y="29422"/>
                    <a:pt x="86488" y="32501"/>
                    <a:pt x="70066" y="32501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F38F2AB-A6B5-0A3A-72A9-567F13FF0FB7}"/>
                </a:ext>
              </a:extLst>
            </p:cNvPr>
            <p:cNvSpPr/>
            <p:nvPr/>
          </p:nvSpPr>
          <p:spPr>
            <a:xfrm>
              <a:off x="2109075" y="3827603"/>
              <a:ext cx="95725" cy="115499"/>
            </a:xfrm>
            <a:custGeom>
              <a:avLst/>
              <a:gdLst>
                <a:gd name="connsiteX0" fmla="*/ 1574 w 95725"/>
                <a:gd name="connsiteY0" fmla="*/ 0 h 115499"/>
                <a:gd name="connsiteX1" fmla="*/ 3490 w 95725"/>
                <a:gd name="connsiteY1" fmla="*/ 479 h 115499"/>
                <a:gd name="connsiteX2" fmla="*/ 4242 w 95725"/>
                <a:gd name="connsiteY2" fmla="*/ 1369 h 115499"/>
                <a:gd name="connsiteX3" fmla="*/ 4379 w 95725"/>
                <a:gd name="connsiteY3" fmla="*/ 3079 h 115499"/>
                <a:gd name="connsiteX4" fmla="*/ 11495 w 95725"/>
                <a:gd name="connsiteY4" fmla="*/ 20870 h 115499"/>
                <a:gd name="connsiteX5" fmla="*/ 18543 w 95725"/>
                <a:gd name="connsiteY5" fmla="*/ 27849 h 115499"/>
                <a:gd name="connsiteX6" fmla="*/ 30996 w 95725"/>
                <a:gd name="connsiteY6" fmla="*/ 39344 h 115499"/>
                <a:gd name="connsiteX7" fmla="*/ 41944 w 95725"/>
                <a:gd name="connsiteY7" fmla="*/ 49608 h 115499"/>
                <a:gd name="connsiteX8" fmla="*/ 85188 w 95725"/>
                <a:gd name="connsiteY8" fmla="*/ 31544 h 115499"/>
                <a:gd name="connsiteX9" fmla="*/ 87651 w 95725"/>
                <a:gd name="connsiteY9" fmla="*/ 30517 h 115499"/>
                <a:gd name="connsiteX10" fmla="*/ 89225 w 95725"/>
                <a:gd name="connsiteY10" fmla="*/ 29491 h 115499"/>
                <a:gd name="connsiteX11" fmla="*/ 90388 w 95725"/>
                <a:gd name="connsiteY11" fmla="*/ 28191 h 115499"/>
                <a:gd name="connsiteX12" fmla="*/ 91004 w 95725"/>
                <a:gd name="connsiteY12" fmla="*/ 26276 h 115499"/>
                <a:gd name="connsiteX13" fmla="*/ 91346 w 95725"/>
                <a:gd name="connsiteY13" fmla="*/ 23538 h 115499"/>
                <a:gd name="connsiteX14" fmla="*/ 91415 w 95725"/>
                <a:gd name="connsiteY14" fmla="*/ 19501 h 115499"/>
                <a:gd name="connsiteX15" fmla="*/ 91483 w 95725"/>
                <a:gd name="connsiteY15" fmla="*/ 18339 h 115499"/>
                <a:gd name="connsiteX16" fmla="*/ 91894 w 95725"/>
                <a:gd name="connsiteY16" fmla="*/ 17449 h 115499"/>
                <a:gd name="connsiteX17" fmla="*/ 93057 w 95725"/>
                <a:gd name="connsiteY17" fmla="*/ 16970 h 115499"/>
                <a:gd name="connsiteX18" fmla="*/ 94973 w 95725"/>
                <a:gd name="connsiteY18" fmla="*/ 17516 h 115499"/>
                <a:gd name="connsiteX19" fmla="*/ 95657 w 95725"/>
                <a:gd name="connsiteY19" fmla="*/ 18474 h 115499"/>
                <a:gd name="connsiteX20" fmla="*/ 95725 w 95725"/>
                <a:gd name="connsiteY20" fmla="*/ 19639 h 115499"/>
                <a:gd name="connsiteX21" fmla="*/ 95520 w 95725"/>
                <a:gd name="connsiteY21" fmla="*/ 27438 h 115499"/>
                <a:gd name="connsiteX22" fmla="*/ 95315 w 95725"/>
                <a:gd name="connsiteY22" fmla="*/ 35170 h 115499"/>
                <a:gd name="connsiteX23" fmla="*/ 95725 w 95725"/>
                <a:gd name="connsiteY23" fmla="*/ 52823 h 115499"/>
                <a:gd name="connsiteX24" fmla="*/ 94015 w 95725"/>
                <a:gd name="connsiteY24" fmla="*/ 54945 h 115499"/>
                <a:gd name="connsiteX25" fmla="*/ 92646 w 95725"/>
                <a:gd name="connsiteY25" fmla="*/ 54808 h 115499"/>
                <a:gd name="connsiteX26" fmla="*/ 91894 w 95725"/>
                <a:gd name="connsiteY26" fmla="*/ 54123 h 115499"/>
                <a:gd name="connsiteX27" fmla="*/ 91552 w 95725"/>
                <a:gd name="connsiteY27" fmla="*/ 53302 h 115499"/>
                <a:gd name="connsiteX28" fmla="*/ 91415 w 95725"/>
                <a:gd name="connsiteY28" fmla="*/ 52140 h 115499"/>
                <a:gd name="connsiteX29" fmla="*/ 90388 w 95725"/>
                <a:gd name="connsiteY29" fmla="*/ 47692 h 115499"/>
                <a:gd name="connsiteX30" fmla="*/ 88746 w 95725"/>
                <a:gd name="connsiteY30" fmla="*/ 44886 h 115499"/>
                <a:gd name="connsiteX31" fmla="*/ 87309 w 95725"/>
                <a:gd name="connsiteY31" fmla="*/ 43996 h 115499"/>
                <a:gd name="connsiteX32" fmla="*/ 85325 w 95725"/>
                <a:gd name="connsiteY32" fmla="*/ 44681 h 115499"/>
                <a:gd name="connsiteX33" fmla="*/ 51866 w 95725"/>
                <a:gd name="connsiteY33" fmla="*/ 58845 h 115499"/>
                <a:gd name="connsiteX34" fmla="*/ 65619 w 95725"/>
                <a:gd name="connsiteY34" fmla="*/ 71503 h 115499"/>
                <a:gd name="connsiteX35" fmla="*/ 80741 w 95725"/>
                <a:gd name="connsiteY35" fmla="*/ 85805 h 115499"/>
                <a:gd name="connsiteX36" fmla="*/ 87036 w 95725"/>
                <a:gd name="connsiteY36" fmla="*/ 89567 h 115499"/>
                <a:gd name="connsiteX37" fmla="*/ 91415 w 95725"/>
                <a:gd name="connsiteY37" fmla="*/ 83957 h 115499"/>
                <a:gd name="connsiteX38" fmla="*/ 92920 w 95725"/>
                <a:gd name="connsiteY38" fmla="*/ 82247 h 115499"/>
                <a:gd name="connsiteX39" fmla="*/ 94904 w 95725"/>
                <a:gd name="connsiteY39" fmla="*/ 82793 h 115499"/>
                <a:gd name="connsiteX40" fmla="*/ 95657 w 95725"/>
                <a:gd name="connsiteY40" fmla="*/ 83751 h 115499"/>
                <a:gd name="connsiteX41" fmla="*/ 95725 w 95725"/>
                <a:gd name="connsiteY41" fmla="*/ 84778 h 115499"/>
                <a:gd name="connsiteX42" fmla="*/ 95520 w 95725"/>
                <a:gd name="connsiteY42" fmla="*/ 92646 h 115499"/>
                <a:gd name="connsiteX43" fmla="*/ 95315 w 95725"/>
                <a:gd name="connsiteY43" fmla="*/ 100515 h 115499"/>
                <a:gd name="connsiteX44" fmla="*/ 95520 w 95725"/>
                <a:gd name="connsiteY44" fmla="*/ 107152 h 115499"/>
                <a:gd name="connsiteX45" fmla="*/ 95725 w 95725"/>
                <a:gd name="connsiteY45" fmla="*/ 113652 h 115499"/>
                <a:gd name="connsiteX46" fmla="*/ 95315 w 95725"/>
                <a:gd name="connsiteY46" fmla="*/ 114954 h 115499"/>
                <a:gd name="connsiteX47" fmla="*/ 94494 w 95725"/>
                <a:gd name="connsiteY47" fmla="*/ 115431 h 115499"/>
                <a:gd name="connsiteX48" fmla="*/ 94152 w 95725"/>
                <a:gd name="connsiteY48" fmla="*/ 115500 h 115499"/>
                <a:gd name="connsiteX49" fmla="*/ 92646 w 95725"/>
                <a:gd name="connsiteY49" fmla="*/ 115364 h 115499"/>
                <a:gd name="connsiteX50" fmla="*/ 91825 w 95725"/>
                <a:gd name="connsiteY50" fmla="*/ 114610 h 115499"/>
                <a:gd name="connsiteX51" fmla="*/ 91552 w 95725"/>
                <a:gd name="connsiteY51" fmla="*/ 113721 h 115499"/>
                <a:gd name="connsiteX52" fmla="*/ 91415 w 95725"/>
                <a:gd name="connsiteY52" fmla="*/ 112421 h 115499"/>
                <a:gd name="connsiteX53" fmla="*/ 88815 w 95725"/>
                <a:gd name="connsiteY53" fmla="*/ 101679 h 115499"/>
                <a:gd name="connsiteX54" fmla="*/ 81288 w 95725"/>
                <a:gd name="connsiteY54" fmla="*/ 91825 h 115499"/>
                <a:gd name="connsiteX55" fmla="*/ 80535 w 95725"/>
                <a:gd name="connsiteY55" fmla="*/ 90936 h 115499"/>
                <a:gd name="connsiteX56" fmla="*/ 79783 w 95725"/>
                <a:gd name="connsiteY56" fmla="*/ 89978 h 115499"/>
                <a:gd name="connsiteX57" fmla="*/ 47965 w 95725"/>
                <a:gd name="connsiteY57" fmla="*/ 60418 h 115499"/>
                <a:gd name="connsiteX58" fmla="*/ 8827 w 95725"/>
                <a:gd name="connsiteY58" fmla="*/ 76978 h 115499"/>
                <a:gd name="connsiteX59" fmla="*/ 6295 w 95725"/>
                <a:gd name="connsiteY59" fmla="*/ 78414 h 115499"/>
                <a:gd name="connsiteX60" fmla="*/ 4926 w 95725"/>
                <a:gd name="connsiteY60" fmla="*/ 81220 h 115499"/>
                <a:gd name="connsiteX61" fmla="*/ 4379 w 95725"/>
                <a:gd name="connsiteY61" fmla="*/ 87446 h 115499"/>
                <a:gd name="connsiteX62" fmla="*/ 4311 w 95725"/>
                <a:gd name="connsiteY62" fmla="*/ 89157 h 115499"/>
                <a:gd name="connsiteX63" fmla="*/ 3900 w 95725"/>
                <a:gd name="connsiteY63" fmla="*/ 90184 h 115499"/>
                <a:gd name="connsiteX64" fmla="*/ 2805 w 95725"/>
                <a:gd name="connsiteY64" fmla="*/ 90663 h 115499"/>
                <a:gd name="connsiteX65" fmla="*/ 890 w 95725"/>
                <a:gd name="connsiteY65" fmla="*/ 90184 h 115499"/>
                <a:gd name="connsiteX66" fmla="*/ 137 w 95725"/>
                <a:gd name="connsiteY66" fmla="*/ 89226 h 115499"/>
                <a:gd name="connsiteX67" fmla="*/ 0 w 95725"/>
                <a:gd name="connsiteY67" fmla="*/ 88130 h 115499"/>
                <a:gd name="connsiteX68" fmla="*/ 205 w 95725"/>
                <a:gd name="connsiteY68" fmla="*/ 80330 h 115499"/>
                <a:gd name="connsiteX69" fmla="*/ 411 w 95725"/>
                <a:gd name="connsiteY69" fmla="*/ 72462 h 115499"/>
                <a:gd name="connsiteX70" fmla="*/ 205 w 95725"/>
                <a:gd name="connsiteY70" fmla="*/ 63635 h 115499"/>
                <a:gd name="connsiteX71" fmla="*/ 0 w 95725"/>
                <a:gd name="connsiteY71" fmla="*/ 54808 h 115499"/>
                <a:gd name="connsiteX72" fmla="*/ 1711 w 95725"/>
                <a:gd name="connsiteY72" fmla="*/ 52687 h 115499"/>
                <a:gd name="connsiteX73" fmla="*/ 3421 w 95725"/>
                <a:gd name="connsiteY73" fmla="*/ 53166 h 115499"/>
                <a:gd name="connsiteX74" fmla="*/ 4174 w 95725"/>
                <a:gd name="connsiteY74" fmla="*/ 54123 h 115499"/>
                <a:gd name="connsiteX75" fmla="*/ 4379 w 95725"/>
                <a:gd name="connsiteY75" fmla="*/ 55492 h 115499"/>
                <a:gd name="connsiteX76" fmla="*/ 5542 w 95725"/>
                <a:gd name="connsiteY76" fmla="*/ 60214 h 115499"/>
                <a:gd name="connsiteX77" fmla="*/ 7185 w 95725"/>
                <a:gd name="connsiteY77" fmla="*/ 63018 h 115499"/>
                <a:gd name="connsiteX78" fmla="*/ 8416 w 95725"/>
                <a:gd name="connsiteY78" fmla="*/ 63772 h 115499"/>
                <a:gd name="connsiteX79" fmla="*/ 10264 w 95725"/>
                <a:gd name="connsiteY79" fmla="*/ 63087 h 115499"/>
                <a:gd name="connsiteX80" fmla="*/ 38112 w 95725"/>
                <a:gd name="connsiteY80" fmla="*/ 51319 h 115499"/>
                <a:gd name="connsiteX81" fmla="*/ 13753 w 95725"/>
                <a:gd name="connsiteY81" fmla="*/ 28601 h 115499"/>
                <a:gd name="connsiteX82" fmla="*/ 8690 w 95725"/>
                <a:gd name="connsiteY82" fmla="*/ 25932 h 115499"/>
                <a:gd name="connsiteX83" fmla="*/ 4379 w 95725"/>
                <a:gd name="connsiteY83" fmla="*/ 31544 h 115499"/>
                <a:gd name="connsiteX84" fmla="*/ 2805 w 95725"/>
                <a:gd name="connsiteY84" fmla="*/ 33255 h 115499"/>
                <a:gd name="connsiteX85" fmla="*/ 890 w 95725"/>
                <a:gd name="connsiteY85" fmla="*/ 32707 h 115499"/>
                <a:gd name="connsiteX86" fmla="*/ 137 w 95725"/>
                <a:gd name="connsiteY86" fmla="*/ 31749 h 115499"/>
                <a:gd name="connsiteX87" fmla="*/ 0 w 95725"/>
                <a:gd name="connsiteY87" fmla="*/ 30586 h 115499"/>
                <a:gd name="connsiteX88" fmla="*/ 205 w 95725"/>
                <a:gd name="connsiteY88" fmla="*/ 22853 h 115499"/>
                <a:gd name="connsiteX89" fmla="*/ 411 w 95725"/>
                <a:gd name="connsiteY89" fmla="*/ 14985 h 115499"/>
                <a:gd name="connsiteX90" fmla="*/ 205 w 95725"/>
                <a:gd name="connsiteY90" fmla="*/ 8348 h 115499"/>
                <a:gd name="connsiteX91" fmla="*/ 0 w 95725"/>
                <a:gd name="connsiteY91" fmla="*/ 1848 h 115499"/>
                <a:gd name="connsiteX92" fmla="*/ 411 w 95725"/>
                <a:gd name="connsiteY92" fmla="*/ 548 h 115499"/>
                <a:gd name="connsiteX93" fmla="*/ 1163 w 95725"/>
                <a:gd name="connsiteY93" fmla="*/ 69 h 115499"/>
                <a:gd name="connsiteX94" fmla="*/ 1574 w 95725"/>
                <a:gd name="connsiteY94" fmla="*/ 0 h 1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725" h="115499">
                  <a:moveTo>
                    <a:pt x="1574" y="0"/>
                  </a:moveTo>
                  <a:cubicBezTo>
                    <a:pt x="2395" y="0"/>
                    <a:pt x="3033" y="159"/>
                    <a:pt x="3490" y="479"/>
                  </a:cubicBezTo>
                  <a:cubicBezTo>
                    <a:pt x="3900" y="752"/>
                    <a:pt x="4151" y="1049"/>
                    <a:pt x="4242" y="1369"/>
                  </a:cubicBezTo>
                  <a:cubicBezTo>
                    <a:pt x="4288" y="1689"/>
                    <a:pt x="4333" y="2258"/>
                    <a:pt x="4379" y="3079"/>
                  </a:cubicBezTo>
                  <a:cubicBezTo>
                    <a:pt x="4698" y="9602"/>
                    <a:pt x="7070" y="15533"/>
                    <a:pt x="11495" y="20870"/>
                  </a:cubicBezTo>
                  <a:cubicBezTo>
                    <a:pt x="12636" y="22192"/>
                    <a:pt x="14985" y="24519"/>
                    <a:pt x="18543" y="27849"/>
                  </a:cubicBezTo>
                  <a:cubicBezTo>
                    <a:pt x="22101" y="31134"/>
                    <a:pt x="26252" y="34965"/>
                    <a:pt x="30996" y="39344"/>
                  </a:cubicBezTo>
                  <a:cubicBezTo>
                    <a:pt x="35740" y="43678"/>
                    <a:pt x="39389" y="47099"/>
                    <a:pt x="41944" y="49608"/>
                  </a:cubicBezTo>
                  <a:lnTo>
                    <a:pt x="85188" y="31544"/>
                  </a:lnTo>
                  <a:cubicBezTo>
                    <a:pt x="86329" y="31042"/>
                    <a:pt x="87150" y="30700"/>
                    <a:pt x="87651" y="30517"/>
                  </a:cubicBezTo>
                  <a:cubicBezTo>
                    <a:pt x="88108" y="30290"/>
                    <a:pt x="88632" y="29948"/>
                    <a:pt x="89225" y="29491"/>
                  </a:cubicBezTo>
                  <a:cubicBezTo>
                    <a:pt x="89818" y="28990"/>
                    <a:pt x="90206" y="28556"/>
                    <a:pt x="90388" y="28191"/>
                  </a:cubicBezTo>
                  <a:cubicBezTo>
                    <a:pt x="90571" y="27780"/>
                    <a:pt x="90776" y="27142"/>
                    <a:pt x="91004" y="26276"/>
                  </a:cubicBezTo>
                  <a:cubicBezTo>
                    <a:pt x="91187" y="25363"/>
                    <a:pt x="91301" y="24451"/>
                    <a:pt x="91346" y="23538"/>
                  </a:cubicBezTo>
                  <a:cubicBezTo>
                    <a:pt x="91346" y="22580"/>
                    <a:pt x="91369" y="21235"/>
                    <a:pt x="91415" y="19501"/>
                  </a:cubicBezTo>
                  <a:cubicBezTo>
                    <a:pt x="91415" y="18953"/>
                    <a:pt x="91438" y="18566"/>
                    <a:pt x="91483" y="18339"/>
                  </a:cubicBezTo>
                  <a:cubicBezTo>
                    <a:pt x="91483" y="18064"/>
                    <a:pt x="91620" y="17767"/>
                    <a:pt x="91894" y="17449"/>
                  </a:cubicBezTo>
                  <a:cubicBezTo>
                    <a:pt x="92122" y="17129"/>
                    <a:pt x="92510" y="16970"/>
                    <a:pt x="93057" y="16970"/>
                  </a:cubicBezTo>
                  <a:cubicBezTo>
                    <a:pt x="93878" y="16970"/>
                    <a:pt x="94517" y="17152"/>
                    <a:pt x="94973" y="17516"/>
                  </a:cubicBezTo>
                  <a:cubicBezTo>
                    <a:pt x="95383" y="17836"/>
                    <a:pt x="95611" y="18154"/>
                    <a:pt x="95657" y="18474"/>
                  </a:cubicBezTo>
                  <a:cubicBezTo>
                    <a:pt x="95703" y="18747"/>
                    <a:pt x="95725" y="19136"/>
                    <a:pt x="95725" y="19639"/>
                  </a:cubicBezTo>
                  <a:cubicBezTo>
                    <a:pt x="95725" y="20824"/>
                    <a:pt x="95657" y="23425"/>
                    <a:pt x="95520" y="27438"/>
                  </a:cubicBezTo>
                  <a:cubicBezTo>
                    <a:pt x="95383" y="31452"/>
                    <a:pt x="95315" y="34029"/>
                    <a:pt x="95315" y="35170"/>
                  </a:cubicBezTo>
                  <a:lnTo>
                    <a:pt x="95725" y="52823"/>
                  </a:lnTo>
                  <a:cubicBezTo>
                    <a:pt x="95725" y="54238"/>
                    <a:pt x="95155" y="54945"/>
                    <a:pt x="94015" y="54945"/>
                  </a:cubicBezTo>
                  <a:cubicBezTo>
                    <a:pt x="93422" y="54945"/>
                    <a:pt x="92966" y="54900"/>
                    <a:pt x="92646" y="54808"/>
                  </a:cubicBezTo>
                  <a:cubicBezTo>
                    <a:pt x="92281" y="54671"/>
                    <a:pt x="92031" y="54443"/>
                    <a:pt x="91894" y="54123"/>
                  </a:cubicBezTo>
                  <a:cubicBezTo>
                    <a:pt x="91711" y="53803"/>
                    <a:pt x="91597" y="53530"/>
                    <a:pt x="91552" y="53302"/>
                  </a:cubicBezTo>
                  <a:cubicBezTo>
                    <a:pt x="91506" y="53074"/>
                    <a:pt x="91460" y="52687"/>
                    <a:pt x="91415" y="52140"/>
                  </a:cubicBezTo>
                  <a:cubicBezTo>
                    <a:pt x="91232" y="50452"/>
                    <a:pt x="90890" y="48970"/>
                    <a:pt x="90388" y="47692"/>
                  </a:cubicBezTo>
                  <a:cubicBezTo>
                    <a:pt x="89841" y="46368"/>
                    <a:pt x="89294" y="45434"/>
                    <a:pt x="88746" y="44886"/>
                  </a:cubicBezTo>
                  <a:cubicBezTo>
                    <a:pt x="88199" y="44293"/>
                    <a:pt x="87720" y="43996"/>
                    <a:pt x="87309" y="43996"/>
                  </a:cubicBezTo>
                  <a:lnTo>
                    <a:pt x="85325" y="44681"/>
                  </a:lnTo>
                  <a:lnTo>
                    <a:pt x="51866" y="58845"/>
                  </a:lnTo>
                  <a:lnTo>
                    <a:pt x="65619" y="71503"/>
                  </a:lnTo>
                  <a:lnTo>
                    <a:pt x="80741" y="85805"/>
                  </a:lnTo>
                  <a:cubicBezTo>
                    <a:pt x="83432" y="88313"/>
                    <a:pt x="85530" y="89567"/>
                    <a:pt x="87036" y="89567"/>
                  </a:cubicBezTo>
                  <a:cubicBezTo>
                    <a:pt x="89545" y="89567"/>
                    <a:pt x="91004" y="87698"/>
                    <a:pt x="91415" y="83957"/>
                  </a:cubicBezTo>
                  <a:cubicBezTo>
                    <a:pt x="91506" y="82816"/>
                    <a:pt x="92008" y="82247"/>
                    <a:pt x="92920" y="82247"/>
                  </a:cubicBezTo>
                  <a:cubicBezTo>
                    <a:pt x="93787" y="82247"/>
                    <a:pt x="94448" y="82429"/>
                    <a:pt x="94904" y="82793"/>
                  </a:cubicBezTo>
                  <a:cubicBezTo>
                    <a:pt x="95315" y="83113"/>
                    <a:pt x="95566" y="83431"/>
                    <a:pt x="95657" y="83751"/>
                  </a:cubicBezTo>
                  <a:cubicBezTo>
                    <a:pt x="95703" y="84024"/>
                    <a:pt x="95725" y="84367"/>
                    <a:pt x="95725" y="84778"/>
                  </a:cubicBezTo>
                  <a:cubicBezTo>
                    <a:pt x="95725" y="86465"/>
                    <a:pt x="95657" y="89088"/>
                    <a:pt x="95520" y="92646"/>
                  </a:cubicBezTo>
                  <a:cubicBezTo>
                    <a:pt x="95383" y="96159"/>
                    <a:pt x="95315" y="98781"/>
                    <a:pt x="95315" y="100515"/>
                  </a:cubicBezTo>
                  <a:cubicBezTo>
                    <a:pt x="95315" y="101974"/>
                    <a:pt x="95383" y="104187"/>
                    <a:pt x="95520" y="107152"/>
                  </a:cubicBezTo>
                  <a:cubicBezTo>
                    <a:pt x="95657" y="110117"/>
                    <a:pt x="95725" y="112283"/>
                    <a:pt x="95725" y="113652"/>
                  </a:cubicBezTo>
                  <a:cubicBezTo>
                    <a:pt x="95725" y="114200"/>
                    <a:pt x="95589" y="114634"/>
                    <a:pt x="95315" y="114954"/>
                  </a:cubicBezTo>
                  <a:cubicBezTo>
                    <a:pt x="95041" y="115272"/>
                    <a:pt x="94768" y="115431"/>
                    <a:pt x="94494" y="115431"/>
                  </a:cubicBezTo>
                  <a:lnTo>
                    <a:pt x="94152" y="115500"/>
                  </a:lnTo>
                  <a:cubicBezTo>
                    <a:pt x="93513" y="115500"/>
                    <a:pt x="93011" y="115455"/>
                    <a:pt x="92646" y="115364"/>
                  </a:cubicBezTo>
                  <a:cubicBezTo>
                    <a:pt x="92281" y="115227"/>
                    <a:pt x="92008" y="114975"/>
                    <a:pt x="91825" y="114610"/>
                  </a:cubicBezTo>
                  <a:cubicBezTo>
                    <a:pt x="91643" y="114200"/>
                    <a:pt x="91552" y="113903"/>
                    <a:pt x="91552" y="113721"/>
                  </a:cubicBezTo>
                  <a:cubicBezTo>
                    <a:pt x="91506" y="113538"/>
                    <a:pt x="91460" y="113106"/>
                    <a:pt x="91415" y="112421"/>
                  </a:cubicBezTo>
                  <a:cubicBezTo>
                    <a:pt x="91187" y="108543"/>
                    <a:pt x="90320" y="104963"/>
                    <a:pt x="88815" y="101679"/>
                  </a:cubicBezTo>
                  <a:cubicBezTo>
                    <a:pt x="87309" y="98349"/>
                    <a:pt x="84800" y="95064"/>
                    <a:pt x="81288" y="91825"/>
                  </a:cubicBezTo>
                  <a:cubicBezTo>
                    <a:pt x="81060" y="91552"/>
                    <a:pt x="80809" y="91256"/>
                    <a:pt x="80535" y="90936"/>
                  </a:cubicBezTo>
                  <a:cubicBezTo>
                    <a:pt x="80262" y="90571"/>
                    <a:pt x="80011" y="90251"/>
                    <a:pt x="79783" y="89978"/>
                  </a:cubicBezTo>
                  <a:lnTo>
                    <a:pt x="47965" y="60418"/>
                  </a:lnTo>
                  <a:lnTo>
                    <a:pt x="8827" y="76978"/>
                  </a:lnTo>
                  <a:cubicBezTo>
                    <a:pt x="7641" y="77479"/>
                    <a:pt x="6797" y="77958"/>
                    <a:pt x="6295" y="78414"/>
                  </a:cubicBezTo>
                  <a:cubicBezTo>
                    <a:pt x="5748" y="78871"/>
                    <a:pt x="5292" y="79806"/>
                    <a:pt x="4926" y="81220"/>
                  </a:cubicBezTo>
                  <a:cubicBezTo>
                    <a:pt x="4562" y="82634"/>
                    <a:pt x="4379" y="84709"/>
                    <a:pt x="4379" y="87446"/>
                  </a:cubicBezTo>
                  <a:cubicBezTo>
                    <a:pt x="4379" y="88222"/>
                    <a:pt x="4356" y="88792"/>
                    <a:pt x="4311" y="89157"/>
                  </a:cubicBezTo>
                  <a:cubicBezTo>
                    <a:pt x="4265" y="89522"/>
                    <a:pt x="4128" y="89864"/>
                    <a:pt x="3900" y="90184"/>
                  </a:cubicBezTo>
                  <a:cubicBezTo>
                    <a:pt x="3672" y="90504"/>
                    <a:pt x="3307" y="90663"/>
                    <a:pt x="2805" y="90663"/>
                  </a:cubicBezTo>
                  <a:cubicBezTo>
                    <a:pt x="1939" y="90663"/>
                    <a:pt x="1300" y="90504"/>
                    <a:pt x="890" y="90184"/>
                  </a:cubicBezTo>
                  <a:cubicBezTo>
                    <a:pt x="433" y="89819"/>
                    <a:pt x="182" y="89499"/>
                    <a:pt x="137" y="89226"/>
                  </a:cubicBezTo>
                  <a:cubicBezTo>
                    <a:pt x="46" y="88906"/>
                    <a:pt x="0" y="88541"/>
                    <a:pt x="0" y="88130"/>
                  </a:cubicBezTo>
                  <a:cubicBezTo>
                    <a:pt x="0" y="86989"/>
                    <a:pt x="68" y="84389"/>
                    <a:pt x="205" y="80330"/>
                  </a:cubicBezTo>
                  <a:cubicBezTo>
                    <a:pt x="342" y="76271"/>
                    <a:pt x="411" y="73648"/>
                    <a:pt x="411" y="72462"/>
                  </a:cubicBezTo>
                  <a:cubicBezTo>
                    <a:pt x="411" y="70500"/>
                    <a:pt x="342" y="67557"/>
                    <a:pt x="205" y="63635"/>
                  </a:cubicBezTo>
                  <a:cubicBezTo>
                    <a:pt x="68" y="59666"/>
                    <a:pt x="0" y="56723"/>
                    <a:pt x="0" y="54808"/>
                  </a:cubicBezTo>
                  <a:cubicBezTo>
                    <a:pt x="0" y="53394"/>
                    <a:pt x="570" y="52687"/>
                    <a:pt x="1711" y="52687"/>
                  </a:cubicBezTo>
                  <a:cubicBezTo>
                    <a:pt x="2440" y="52687"/>
                    <a:pt x="3011" y="52846"/>
                    <a:pt x="3421" y="53166"/>
                  </a:cubicBezTo>
                  <a:cubicBezTo>
                    <a:pt x="3832" y="53485"/>
                    <a:pt x="4083" y="53803"/>
                    <a:pt x="4174" y="54123"/>
                  </a:cubicBezTo>
                  <a:cubicBezTo>
                    <a:pt x="4265" y="54443"/>
                    <a:pt x="4333" y="54899"/>
                    <a:pt x="4379" y="55492"/>
                  </a:cubicBezTo>
                  <a:cubicBezTo>
                    <a:pt x="4562" y="57271"/>
                    <a:pt x="4949" y="58845"/>
                    <a:pt x="5542" y="60214"/>
                  </a:cubicBezTo>
                  <a:cubicBezTo>
                    <a:pt x="6090" y="61536"/>
                    <a:pt x="6637" y="62471"/>
                    <a:pt x="7185" y="63018"/>
                  </a:cubicBezTo>
                  <a:cubicBezTo>
                    <a:pt x="7686" y="63521"/>
                    <a:pt x="8097" y="63772"/>
                    <a:pt x="8416" y="63772"/>
                  </a:cubicBezTo>
                  <a:lnTo>
                    <a:pt x="10264" y="63087"/>
                  </a:lnTo>
                  <a:lnTo>
                    <a:pt x="38112" y="51319"/>
                  </a:lnTo>
                  <a:lnTo>
                    <a:pt x="13753" y="28601"/>
                  </a:lnTo>
                  <a:cubicBezTo>
                    <a:pt x="11746" y="26822"/>
                    <a:pt x="10058" y="25932"/>
                    <a:pt x="8690" y="25932"/>
                  </a:cubicBezTo>
                  <a:cubicBezTo>
                    <a:pt x="6227" y="25932"/>
                    <a:pt x="4790" y="27804"/>
                    <a:pt x="4379" y="31544"/>
                  </a:cubicBezTo>
                  <a:cubicBezTo>
                    <a:pt x="4197" y="32685"/>
                    <a:pt x="3672" y="33255"/>
                    <a:pt x="2805" y="33255"/>
                  </a:cubicBezTo>
                  <a:cubicBezTo>
                    <a:pt x="1939" y="33255"/>
                    <a:pt x="1300" y="33072"/>
                    <a:pt x="890" y="32707"/>
                  </a:cubicBezTo>
                  <a:cubicBezTo>
                    <a:pt x="433" y="32342"/>
                    <a:pt x="182" y="32022"/>
                    <a:pt x="137" y="31749"/>
                  </a:cubicBezTo>
                  <a:cubicBezTo>
                    <a:pt x="46" y="31429"/>
                    <a:pt x="0" y="31042"/>
                    <a:pt x="0" y="30586"/>
                  </a:cubicBezTo>
                  <a:cubicBezTo>
                    <a:pt x="0" y="28898"/>
                    <a:pt x="68" y="26320"/>
                    <a:pt x="205" y="22853"/>
                  </a:cubicBezTo>
                  <a:cubicBezTo>
                    <a:pt x="342" y="19340"/>
                    <a:pt x="411" y="16719"/>
                    <a:pt x="411" y="14985"/>
                  </a:cubicBezTo>
                  <a:cubicBezTo>
                    <a:pt x="411" y="13526"/>
                    <a:pt x="342" y="11313"/>
                    <a:pt x="205" y="8348"/>
                  </a:cubicBezTo>
                  <a:cubicBezTo>
                    <a:pt x="68" y="5383"/>
                    <a:pt x="0" y="3216"/>
                    <a:pt x="0" y="1848"/>
                  </a:cubicBezTo>
                  <a:cubicBezTo>
                    <a:pt x="0" y="1300"/>
                    <a:pt x="137" y="868"/>
                    <a:pt x="411" y="548"/>
                  </a:cubicBezTo>
                  <a:cubicBezTo>
                    <a:pt x="639" y="228"/>
                    <a:pt x="890" y="69"/>
                    <a:pt x="1163" y="69"/>
                  </a:cubicBezTo>
                  <a:lnTo>
                    <a:pt x="1574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041F3F4-6C9B-EE45-4F5C-5A99A0166C14}"/>
                </a:ext>
              </a:extLst>
            </p:cNvPr>
            <p:cNvSpPr/>
            <p:nvPr/>
          </p:nvSpPr>
          <p:spPr>
            <a:xfrm>
              <a:off x="2064074" y="3774578"/>
              <a:ext cx="65331" cy="39180"/>
            </a:xfrm>
            <a:custGeom>
              <a:avLst/>
              <a:gdLst>
                <a:gd name="connsiteX0" fmla="*/ 65331 w 65331"/>
                <a:gd name="connsiteY0" fmla="*/ 39181 h 39180"/>
                <a:gd name="connsiteX1" fmla="*/ 63032 w 65331"/>
                <a:gd name="connsiteY1" fmla="*/ 39036 h 39180"/>
                <a:gd name="connsiteX2" fmla="*/ 61691 w 65331"/>
                <a:gd name="connsiteY2" fmla="*/ 38079 h 39180"/>
                <a:gd name="connsiteX3" fmla="*/ 40712 w 65331"/>
                <a:gd name="connsiteY3" fmla="*/ 19256 h 39180"/>
                <a:gd name="connsiteX4" fmla="*/ 19015 w 65331"/>
                <a:gd name="connsiteY4" fmla="*/ 8957 h 39180"/>
                <a:gd name="connsiteX5" fmla="*/ 7759 w 65331"/>
                <a:gd name="connsiteY5" fmla="*/ 12405 h 39180"/>
                <a:gd name="connsiteX6" fmla="*/ 3065 w 65331"/>
                <a:gd name="connsiteY6" fmla="*/ 22081 h 39180"/>
                <a:gd name="connsiteX7" fmla="*/ 5700 w 65331"/>
                <a:gd name="connsiteY7" fmla="*/ 30032 h 39180"/>
                <a:gd name="connsiteX8" fmla="*/ 13028 w 65331"/>
                <a:gd name="connsiteY8" fmla="*/ 35348 h 39180"/>
                <a:gd name="connsiteX9" fmla="*/ 12932 w 65331"/>
                <a:gd name="connsiteY9" fmla="*/ 34055 h 39180"/>
                <a:gd name="connsiteX10" fmla="*/ 14465 w 65331"/>
                <a:gd name="connsiteY10" fmla="*/ 30272 h 39180"/>
                <a:gd name="connsiteX11" fmla="*/ 18057 w 65331"/>
                <a:gd name="connsiteY11" fmla="*/ 28883 h 39180"/>
                <a:gd name="connsiteX12" fmla="*/ 21985 w 65331"/>
                <a:gd name="connsiteY12" fmla="*/ 30607 h 39180"/>
                <a:gd name="connsiteX13" fmla="*/ 23230 w 65331"/>
                <a:gd name="connsiteY13" fmla="*/ 33959 h 39180"/>
                <a:gd name="connsiteX14" fmla="*/ 23086 w 65331"/>
                <a:gd name="connsiteY14" fmla="*/ 35541 h 39180"/>
                <a:gd name="connsiteX15" fmla="*/ 21601 w 65331"/>
                <a:gd name="connsiteY15" fmla="*/ 37792 h 39180"/>
                <a:gd name="connsiteX16" fmla="*/ 17770 w 65331"/>
                <a:gd name="connsiteY16" fmla="*/ 39181 h 39180"/>
                <a:gd name="connsiteX17" fmla="*/ 5460 w 65331"/>
                <a:gd name="connsiteY17" fmla="*/ 34007 h 39180"/>
                <a:gd name="connsiteX18" fmla="*/ 0 w 65331"/>
                <a:gd name="connsiteY18" fmla="*/ 20836 h 39180"/>
                <a:gd name="connsiteX19" fmla="*/ 5364 w 65331"/>
                <a:gd name="connsiteY19" fmla="*/ 5940 h 39180"/>
                <a:gd name="connsiteX20" fmla="*/ 19015 w 65331"/>
                <a:gd name="connsiteY20" fmla="*/ 0 h 39180"/>
                <a:gd name="connsiteX21" fmla="*/ 24619 w 65331"/>
                <a:gd name="connsiteY21" fmla="*/ 910 h 39180"/>
                <a:gd name="connsiteX22" fmla="*/ 29313 w 65331"/>
                <a:gd name="connsiteY22" fmla="*/ 2969 h 39180"/>
                <a:gd name="connsiteX23" fmla="*/ 34677 w 65331"/>
                <a:gd name="connsiteY23" fmla="*/ 7281 h 39180"/>
                <a:gd name="connsiteX24" fmla="*/ 40329 w 65331"/>
                <a:gd name="connsiteY24" fmla="*/ 12981 h 39180"/>
                <a:gd name="connsiteX25" fmla="*/ 47657 w 65331"/>
                <a:gd name="connsiteY25" fmla="*/ 21219 h 39180"/>
                <a:gd name="connsiteX26" fmla="*/ 57764 w 65331"/>
                <a:gd name="connsiteY26" fmla="*/ 31613 h 39180"/>
                <a:gd name="connsiteX27" fmla="*/ 57764 w 65331"/>
                <a:gd name="connsiteY27" fmla="*/ 13939 h 39180"/>
                <a:gd name="connsiteX28" fmla="*/ 56997 w 65331"/>
                <a:gd name="connsiteY28" fmla="*/ 4646 h 39180"/>
                <a:gd name="connsiteX29" fmla="*/ 48280 w 65331"/>
                <a:gd name="connsiteY29" fmla="*/ 2492 h 39180"/>
                <a:gd name="connsiteX30" fmla="*/ 48280 w 65331"/>
                <a:gd name="connsiteY30" fmla="*/ 0 h 39180"/>
                <a:gd name="connsiteX31" fmla="*/ 65331 w 65331"/>
                <a:gd name="connsiteY31" fmla="*/ 2778 h 39180"/>
                <a:gd name="connsiteX32" fmla="*/ 65331 w 65331"/>
                <a:gd name="connsiteY32" fmla="*/ 39181 h 3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5331" h="39180">
                  <a:moveTo>
                    <a:pt x="65331" y="39181"/>
                  </a:moveTo>
                  <a:cubicBezTo>
                    <a:pt x="64150" y="39181"/>
                    <a:pt x="63384" y="39132"/>
                    <a:pt x="63032" y="39036"/>
                  </a:cubicBezTo>
                  <a:cubicBezTo>
                    <a:pt x="62681" y="38909"/>
                    <a:pt x="62234" y="38589"/>
                    <a:pt x="61691" y="38079"/>
                  </a:cubicBezTo>
                  <a:lnTo>
                    <a:pt x="40712" y="19256"/>
                  </a:lnTo>
                  <a:cubicBezTo>
                    <a:pt x="32985" y="12389"/>
                    <a:pt x="25753" y="8957"/>
                    <a:pt x="19015" y="8957"/>
                  </a:cubicBezTo>
                  <a:cubicBezTo>
                    <a:pt x="14641" y="8957"/>
                    <a:pt x="10889" y="10106"/>
                    <a:pt x="7759" y="12405"/>
                  </a:cubicBezTo>
                  <a:cubicBezTo>
                    <a:pt x="4630" y="14674"/>
                    <a:pt x="3065" y="17899"/>
                    <a:pt x="3065" y="22081"/>
                  </a:cubicBezTo>
                  <a:cubicBezTo>
                    <a:pt x="3065" y="24954"/>
                    <a:pt x="3944" y="27605"/>
                    <a:pt x="5700" y="30032"/>
                  </a:cubicBezTo>
                  <a:cubicBezTo>
                    <a:pt x="7456" y="32459"/>
                    <a:pt x="9899" y="34230"/>
                    <a:pt x="13028" y="35348"/>
                  </a:cubicBezTo>
                  <a:cubicBezTo>
                    <a:pt x="12964" y="35156"/>
                    <a:pt x="12932" y="34726"/>
                    <a:pt x="12932" y="34055"/>
                  </a:cubicBezTo>
                  <a:cubicBezTo>
                    <a:pt x="12932" y="32427"/>
                    <a:pt x="13443" y="31166"/>
                    <a:pt x="14465" y="30272"/>
                  </a:cubicBezTo>
                  <a:cubicBezTo>
                    <a:pt x="15487" y="29346"/>
                    <a:pt x="16684" y="28883"/>
                    <a:pt x="18057" y="28883"/>
                  </a:cubicBezTo>
                  <a:cubicBezTo>
                    <a:pt x="19813" y="28883"/>
                    <a:pt x="21123" y="29457"/>
                    <a:pt x="21985" y="30607"/>
                  </a:cubicBezTo>
                  <a:cubicBezTo>
                    <a:pt x="22815" y="31724"/>
                    <a:pt x="23230" y="32841"/>
                    <a:pt x="23230" y="33959"/>
                  </a:cubicBezTo>
                  <a:cubicBezTo>
                    <a:pt x="23230" y="34407"/>
                    <a:pt x="23182" y="34934"/>
                    <a:pt x="23086" y="35541"/>
                  </a:cubicBezTo>
                  <a:cubicBezTo>
                    <a:pt x="22991" y="36115"/>
                    <a:pt x="22496" y="36865"/>
                    <a:pt x="21601" y="37792"/>
                  </a:cubicBezTo>
                  <a:cubicBezTo>
                    <a:pt x="20676" y="38718"/>
                    <a:pt x="19398" y="39181"/>
                    <a:pt x="17770" y="39181"/>
                  </a:cubicBezTo>
                  <a:cubicBezTo>
                    <a:pt x="13204" y="39181"/>
                    <a:pt x="9100" y="37456"/>
                    <a:pt x="5460" y="34007"/>
                  </a:cubicBezTo>
                  <a:cubicBezTo>
                    <a:pt x="1820" y="30526"/>
                    <a:pt x="0" y="26137"/>
                    <a:pt x="0" y="20836"/>
                  </a:cubicBezTo>
                  <a:cubicBezTo>
                    <a:pt x="0" y="14833"/>
                    <a:pt x="1788" y="9868"/>
                    <a:pt x="5364" y="5940"/>
                  </a:cubicBezTo>
                  <a:cubicBezTo>
                    <a:pt x="8909" y="1981"/>
                    <a:pt x="13459" y="0"/>
                    <a:pt x="19015" y="0"/>
                  </a:cubicBezTo>
                  <a:cubicBezTo>
                    <a:pt x="20963" y="0"/>
                    <a:pt x="22831" y="304"/>
                    <a:pt x="24619" y="910"/>
                  </a:cubicBezTo>
                  <a:cubicBezTo>
                    <a:pt x="26375" y="1485"/>
                    <a:pt x="27940" y="2172"/>
                    <a:pt x="29313" y="2969"/>
                  </a:cubicBezTo>
                  <a:cubicBezTo>
                    <a:pt x="30686" y="3736"/>
                    <a:pt x="32474" y="5174"/>
                    <a:pt x="34677" y="7281"/>
                  </a:cubicBezTo>
                  <a:cubicBezTo>
                    <a:pt x="36881" y="9389"/>
                    <a:pt x="38765" y="11288"/>
                    <a:pt x="40329" y="12981"/>
                  </a:cubicBezTo>
                  <a:cubicBezTo>
                    <a:pt x="41894" y="14674"/>
                    <a:pt x="44337" y="17420"/>
                    <a:pt x="47657" y="21219"/>
                  </a:cubicBezTo>
                  <a:lnTo>
                    <a:pt x="57764" y="31613"/>
                  </a:lnTo>
                  <a:lnTo>
                    <a:pt x="57764" y="13939"/>
                  </a:lnTo>
                  <a:cubicBezTo>
                    <a:pt x="57764" y="8191"/>
                    <a:pt x="57508" y="5093"/>
                    <a:pt x="56997" y="4646"/>
                  </a:cubicBezTo>
                  <a:cubicBezTo>
                    <a:pt x="56071" y="4008"/>
                    <a:pt x="53166" y="3289"/>
                    <a:pt x="48280" y="2492"/>
                  </a:cubicBezTo>
                  <a:lnTo>
                    <a:pt x="48280" y="0"/>
                  </a:lnTo>
                  <a:lnTo>
                    <a:pt x="65331" y="2778"/>
                  </a:lnTo>
                  <a:lnTo>
                    <a:pt x="65331" y="39181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719A190-BB88-1F95-3531-A29A146450A1}"/>
                </a:ext>
              </a:extLst>
            </p:cNvPr>
            <p:cNvSpPr/>
            <p:nvPr/>
          </p:nvSpPr>
          <p:spPr>
            <a:xfrm>
              <a:off x="2123376" y="3628422"/>
              <a:ext cx="92783" cy="92716"/>
            </a:xfrm>
            <a:custGeom>
              <a:avLst/>
              <a:gdLst>
                <a:gd name="connsiteX0" fmla="*/ 48102 w 92783"/>
                <a:gd name="connsiteY0" fmla="*/ 89500 h 92716"/>
                <a:gd name="connsiteX1" fmla="*/ 46392 w 92783"/>
                <a:gd name="connsiteY1" fmla="*/ 92716 h 92716"/>
                <a:gd name="connsiteX2" fmla="*/ 44681 w 92783"/>
                <a:gd name="connsiteY2" fmla="*/ 89363 h 92716"/>
                <a:gd name="connsiteX3" fmla="*/ 44749 w 92783"/>
                <a:gd name="connsiteY3" fmla="*/ 88269 h 92716"/>
                <a:gd name="connsiteX4" fmla="*/ 44818 w 92783"/>
                <a:gd name="connsiteY4" fmla="*/ 87379 h 92716"/>
                <a:gd name="connsiteX5" fmla="*/ 44818 w 92783"/>
                <a:gd name="connsiteY5" fmla="*/ 47898 h 92716"/>
                <a:gd name="connsiteX6" fmla="*/ 5200 w 92783"/>
                <a:gd name="connsiteY6" fmla="*/ 47898 h 92716"/>
                <a:gd name="connsiteX7" fmla="*/ 4448 w 92783"/>
                <a:gd name="connsiteY7" fmla="*/ 47966 h 92716"/>
                <a:gd name="connsiteX8" fmla="*/ 3353 w 92783"/>
                <a:gd name="connsiteY8" fmla="*/ 48035 h 92716"/>
                <a:gd name="connsiteX9" fmla="*/ 0 w 92783"/>
                <a:gd name="connsiteY9" fmla="*/ 46393 h 92716"/>
                <a:gd name="connsiteX10" fmla="*/ 3353 w 92783"/>
                <a:gd name="connsiteY10" fmla="*/ 44681 h 92716"/>
                <a:gd name="connsiteX11" fmla="*/ 44818 w 92783"/>
                <a:gd name="connsiteY11" fmla="*/ 44681 h 92716"/>
                <a:gd name="connsiteX12" fmla="*/ 44818 w 92783"/>
                <a:gd name="connsiteY12" fmla="*/ 5133 h 92716"/>
                <a:gd name="connsiteX13" fmla="*/ 44749 w 92783"/>
                <a:gd name="connsiteY13" fmla="*/ 4312 h 92716"/>
                <a:gd name="connsiteX14" fmla="*/ 44681 w 92783"/>
                <a:gd name="connsiteY14" fmla="*/ 3216 h 92716"/>
                <a:gd name="connsiteX15" fmla="*/ 46392 w 92783"/>
                <a:gd name="connsiteY15" fmla="*/ 1 h 92716"/>
                <a:gd name="connsiteX16" fmla="*/ 48102 w 92783"/>
                <a:gd name="connsiteY16" fmla="*/ 3354 h 92716"/>
                <a:gd name="connsiteX17" fmla="*/ 48034 w 92783"/>
                <a:gd name="connsiteY17" fmla="*/ 4380 h 92716"/>
                <a:gd name="connsiteX18" fmla="*/ 47965 w 92783"/>
                <a:gd name="connsiteY18" fmla="*/ 5133 h 92716"/>
                <a:gd name="connsiteX19" fmla="*/ 47965 w 92783"/>
                <a:gd name="connsiteY19" fmla="*/ 44681 h 92716"/>
                <a:gd name="connsiteX20" fmla="*/ 89567 w 92783"/>
                <a:gd name="connsiteY20" fmla="*/ 44681 h 92716"/>
                <a:gd name="connsiteX21" fmla="*/ 92783 w 92783"/>
                <a:gd name="connsiteY21" fmla="*/ 46393 h 92716"/>
                <a:gd name="connsiteX22" fmla="*/ 89430 w 92783"/>
                <a:gd name="connsiteY22" fmla="*/ 48035 h 92716"/>
                <a:gd name="connsiteX23" fmla="*/ 88336 w 92783"/>
                <a:gd name="connsiteY23" fmla="*/ 47966 h 92716"/>
                <a:gd name="connsiteX24" fmla="*/ 87584 w 92783"/>
                <a:gd name="connsiteY24" fmla="*/ 47898 h 92716"/>
                <a:gd name="connsiteX25" fmla="*/ 47965 w 92783"/>
                <a:gd name="connsiteY25" fmla="*/ 47898 h 92716"/>
                <a:gd name="connsiteX26" fmla="*/ 47965 w 92783"/>
                <a:gd name="connsiteY26" fmla="*/ 87379 h 92716"/>
                <a:gd name="connsiteX27" fmla="*/ 48034 w 92783"/>
                <a:gd name="connsiteY27" fmla="*/ 88336 h 92716"/>
                <a:gd name="connsiteX28" fmla="*/ 48102 w 92783"/>
                <a:gd name="connsiteY28" fmla="*/ 89500 h 9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2783" h="92716">
                  <a:moveTo>
                    <a:pt x="48102" y="89500"/>
                  </a:moveTo>
                  <a:cubicBezTo>
                    <a:pt x="48102" y="91644"/>
                    <a:pt x="47532" y="92716"/>
                    <a:pt x="46392" y="92716"/>
                  </a:cubicBezTo>
                  <a:cubicBezTo>
                    <a:pt x="45251" y="92716"/>
                    <a:pt x="44681" y="91599"/>
                    <a:pt x="44681" y="89363"/>
                  </a:cubicBezTo>
                  <a:cubicBezTo>
                    <a:pt x="44681" y="89090"/>
                    <a:pt x="44704" y="88724"/>
                    <a:pt x="44749" y="88269"/>
                  </a:cubicBezTo>
                  <a:cubicBezTo>
                    <a:pt x="44795" y="87766"/>
                    <a:pt x="44818" y="87470"/>
                    <a:pt x="44818" y="87379"/>
                  </a:cubicBezTo>
                  <a:lnTo>
                    <a:pt x="44818" y="47898"/>
                  </a:lnTo>
                  <a:lnTo>
                    <a:pt x="5200" y="47898"/>
                  </a:lnTo>
                  <a:cubicBezTo>
                    <a:pt x="5109" y="47898"/>
                    <a:pt x="4858" y="47921"/>
                    <a:pt x="4448" y="47966"/>
                  </a:cubicBezTo>
                  <a:cubicBezTo>
                    <a:pt x="3991" y="48012"/>
                    <a:pt x="3627" y="48035"/>
                    <a:pt x="3353" y="48035"/>
                  </a:cubicBezTo>
                  <a:cubicBezTo>
                    <a:pt x="1118" y="48035"/>
                    <a:pt x="0" y="47487"/>
                    <a:pt x="0" y="46393"/>
                  </a:cubicBezTo>
                  <a:cubicBezTo>
                    <a:pt x="0" y="45252"/>
                    <a:pt x="1118" y="44681"/>
                    <a:pt x="3353" y="44681"/>
                  </a:cubicBezTo>
                  <a:lnTo>
                    <a:pt x="44818" y="44681"/>
                  </a:lnTo>
                  <a:lnTo>
                    <a:pt x="44818" y="5133"/>
                  </a:lnTo>
                  <a:cubicBezTo>
                    <a:pt x="44818" y="5041"/>
                    <a:pt x="44795" y="4767"/>
                    <a:pt x="44749" y="4312"/>
                  </a:cubicBezTo>
                  <a:cubicBezTo>
                    <a:pt x="44704" y="3856"/>
                    <a:pt x="44681" y="3491"/>
                    <a:pt x="44681" y="3216"/>
                  </a:cubicBezTo>
                  <a:cubicBezTo>
                    <a:pt x="44681" y="1073"/>
                    <a:pt x="45251" y="1"/>
                    <a:pt x="46392" y="1"/>
                  </a:cubicBezTo>
                  <a:cubicBezTo>
                    <a:pt x="47532" y="-44"/>
                    <a:pt x="48102" y="1073"/>
                    <a:pt x="48102" y="3354"/>
                  </a:cubicBezTo>
                  <a:cubicBezTo>
                    <a:pt x="48102" y="3627"/>
                    <a:pt x="48079" y="3970"/>
                    <a:pt x="48034" y="4380"/>
                  </a:cubicBezTo>
                  <a:cubicBezTo>
                    <a:pt x="47988" y="4791"/>
                    <a:pt x="47965" y="5041"/>
                    <a:pt x="47965" y="5133"/>
                  </a:cubicBezTo>
                  <a:lnTo>
                    <a:pt x="47965" y="44681"/>
                  </a:lnTo>
                  <a:lnTo>
                    <a:pt x="89567" y="44681"/>
                  </a:lnTo>
                  <a:cubicBezTo>
                    <a:pt x="91711" y="44681"/>
                    <a:pt x="92783" y="45252"/>
                    <a:pt x="92783" y="46393"/>
                  </a:cubicBezTo>
                  <a:cubicBezTo>
                    <a:pt x="92783" y="47487"/>
                    <a:pt x="91666" y="48035"/>
                    <a:pt x="89430" y="48035"/>
                  </a:cubicBezTo>
                  <a:cubicBezTo>
                    <a:pt x="89157" y="48035"/>
                    <a:pt x="88791" y="48012"/>
                    <a:pt x="88336" y="47966"/>
                  </a:cubicBezTo>
                  <a:cubicBezTo>
                    <a:pt x="87925" y="47921"/>
                    <a:pt x="87674" y="47898"/>
                    <a:pt x="87584" y="47898"/>
                  </a:cubicBezTo>
                  <a:lnTo>
                    <a:pt x="47965" y="47898"/>
                  </a:lnTo>
                  <a:lnTo>
                    <a:pt x="47965" y="87379"/>
                  </a:lnTo>
                  <a:cubicBezTo>
                    <a:pt x="47965" y="87470"/>
                    <a:pt x="47988" y="87788"/>
                    <a:pt x="48034" y="88336"/>
                  </a:cubicBezTo>
                  <a:cubicBezTo>
                    <a:pt x="48079" y="88838"/>
                    <a:pt x="48102" y="89227"/>
                    <a:pt x="48102" y="8950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48E3416-F11B-3C37-0B74-B9940EA67EAC}"/>
                </a:ext>
              </a:extLst>
            </p:cNvPr>
            <p:cNvSpPr/>
            <p:nvPr/>
          </p:nvSpPr>
          <p:spPr>
            <a:xfrm>
              <a:off x="2109075" y="3472429"/>
              <a:ext cx="95725" cy="101883"/>
            </a:xfrm>
            <a:custGeom>
              <a:avLst/>
              <a:gdLst>
                <a:gd name="connsiteX0" fmla="*/ 1711 w 95725"/>
                <a:gd name="connsiteY0" fmla="*/ 0 h 101883"/>
                <a:gd name="connsiteX1" fmla="*/ 3148 w 95725"/>
                <a:gd name="connsiteY1" fmla="*/ 206 h 101883"/>
                <a:gd name="connsiteX2" fmla="*/ 3969 w 95725"/>
                <a:gd name="connsiteY2" fmla="*/ 890 h 101883"/>
                <a:gd name="connsiteX3" fmla="*/ 4242 w 95725"/>
                <a:gd name="connsiteY3" fmla="*/ 1712 h 101883"/>
                <a:gd name="connsiteX4" fmla="*/ 4379 w 95725"/>
                <a:gd name="connsiteY4" fmla="*/ 2806 h 101883"/>
                <a:gd name="connsiteX5" fmla="*/ 5542 w 95725"/>
                <a:gd name="connsiteY5" fmla="*/ 8964 h 101883"/>
                <a:gd name="connsiteX6" fmla="*/ 8006 w 95725"/>
                <a:gd name="connsiteY6" fmla="*/ 14164 h 101883"/>
                <a:gd name="connsiteX7" fmla="*/ 10743 w 95725"/>
                <a:gd name="connsiteY7" fmla="*/ 17791 h 101883"/>
                <a:gd name="connsiteX8" fmla="*/ 14027 w 95725"/>
                <a:gd name="connsiteY8" fmla="*/ 21212 h 101883"/>
                <a:gd name="connsiteX9" fmla="*/ 16011 w 95725"/>
                <a:gd name="connsiteY9" fmla="*/ 23128 h 101883"/>
                <a:gd name="connsiteX10" fmla="*/ 55903 w 95725"/>
                <a:gd name="connsiteY10" fmla="*/ 57887 h 101883"/>
                <a:gd name="connsiteX11" fmla="*/ 60282 w 95725"/>
                <a:gd name="connsiteY11" fmla="*/ 59872 h 101883"/>
                <a:gd name="connsiteX12" fmla="*/ 80056 w 95725"/>
                <a:gd name="connsiteY12" fmla="*/ 64798 h 101883"/>
                <a:gd name="connsiteX13" fmla="*/ 88883 w 95725"/>
                <a:gd name="connsiteY13" fmla="*/ 66714 h 101883"/>
                <a:gd name="connsiteX14" fmla="*/ 90525 w 95725"/>
                <a:gd name="connsiteY14" fmla="*/ 66030 h 101883"/>
                <a:gd name="connsiteX15" fmla="*/ 91073 w 95725"/>
                <a:gd name="connsiteY15" fmla="*/ 62951 h 101883"/>
                <a:gd name="connsiteX16" fmla="*/ 91415 w 95725"/>
                <a:gd name="connsiteY16" fmla="*/ 57614 h 101883"/>
                <a:gd name="connsiteX17" fmla="*/ 91962 w 95725"/>
                <a:gd name="connsiteY17" fmla="*/ 53987 h 101883"/>
                <a:gd name="connsiteX18" fmla="*/ 92920 w 95725"/>
                <a:gd name="connsiteY18" fmla="*/ 53714 h 101883"/>
                <a:gd name="connsiteX19" fmla="*/ 94904 w 95725"/>
                <a:gd name="connsiteY19" fmla="*/ 54260 h 101883"/>
                <a:gd name="connsiteX20" fmla="*/ 95657 w 95725"/>
                <a:gd name="connsiteY20" fmla="*/ 55219 h 101883"/>
                <a:gd name="connsiteX21" fmla="*/ 95725 w 95725"/>
                <a:gd name="connsiteY21" fmla="*/ 56383 h 101883"/>
                <a:gd name="connsiteX22" fmla="*/ 95315 w 95725"/>
                <a:gd name="connsiteY22" fmla="*/ 74309 h 101883"/>
                <a:gd name="connsiteX23" fmla="*/ 95725 w 95725"/>
                <a:gd name="connsiteY23" fmla="*/ 91963 h 101883"/>
                <a:gd name="connsiteX24" fmla="*/ 94152 w 95725"/>
                <a:gd name="connsiteY24" fmla="*/ 93946 h 101883"/>
                <a:gd name="connsiteX25" fmla="*/ 92578 w 95725"/>
                <a:gd name="connsiteY25" fmla="*/ 93811 h 101883"/>
                <a:gd name="connsiteX26" fmla="*/ 91757 w 95725"/>
                <a:gd name="connsiteY26" fmla="*/ 92990 h 101883"/>
                <a:gd name="connsiteX27" fmla="*/ 91483 w 95725"/>
                <a:gd name="connsiteY27" fmla="*/ 91894 h 101883"/>
                <a:gd name="connsiteX28" fmla="*/ 91415 w 95725"/>
                <a:gd name="connsiteY28" fmla="*/ 90115 h 101883"/>
                <a:gd name="connsiteX29" fmla="*/ 91346 w 95725"/>
                <a:gd name="connsiteY29" fmla="*/ 85394 h 101883"/>
                <a:gd name="connsiteX30" fmla="*/ 90867 w 95725"/>
                <a:gd name="connsiteY30" fmla="*/ 82178 h 101883"/>
                <a:gd name="connsiteX31" fmla="*/ 90183 w 95725"/>
                <a:gd name="connsiteY31" fmla="*/ 80057 h 101883"/>
                <a:gd name="connsiteX32" fmla="*/ 88678 w 95725"/>
                <a:gd name="connsiteY32" fmla="*/ 78757 h 101883"/>
                <a:gd name="connsiteX33" fmla="*/ 86488 w 95725"/>
                <a:gd name="connsiteY33" fmla="*/ 77799 h 101883"/>
                <a:gd name="connsiteX34" fmla="*/ 83135 w 95725"/>
                <a:gd name="connsiteY34" fmla="*/ 76978 h 101883"/>
                <a:gd name="connsiteX35" fmla="*/ 69451 w 95725"/>
                <a:gd name="connsiteY35" fmla="*/ 73557 h 101883"/>
                <a:gd name="connsiteX36" fmla="*/ 57613 w 95725"/>
                <a:gd name="connsiteY36" fmla="*/ 70683 h 101883"/>
                <a:gd name="connsiteX37" fmla="*/ 55218 w 95725"/>
                <a:gd name="connsiteY37" fmla="*/ 71230 h 101883"/>
                <a:gd name="connsiteX38" fmla="*/ 9100 w 95725"/>
                <a:gd name="connsiteY38" fmla="*/ 88473 h 101883"/>
                <a:gd name="connsiteX39" fmla="*/ 6227 w 95725"/>
                <a:gd name="connsiteY39" fmla="*/ 89842 h 101883"/>
                <a:gd name="connsiteX40" fmla="*/ 4926 w 95725"/>
                <a:gd name="connsiteY40" fmla="*/ 92511 h 101883"/>
                <a:gd name="connsiteX41" fmla="*/ 4379 w 95725"/>
                <a:gd name="connsiteY41" fmla="*/ 98669 h 101883"/>
                <a:gd name="connsiteX42" fmla="*/ 4311 w 95725"/>
                <a:gd name="connsiteY42" fmla="*/ 100379 h 101883"/>
                <a:gd name="connsiteX43" fmla="*/ 3900 w 95725"/>
                <a:gd name="connsiteY43" fmla="*/ 101406 h 101883"/>
                <a:gd name="connsiteX44" fmla="*/ 2805 w 95725"/>
                <a:gd name="connsiteY44" fmla="*/ 101884 h 101883"/>
                <a:gd name="connsiteX45" fmla="*/ 890 w 95725"/>
                <a:gd name="connsiteY45" fmla="*/ 101337 h 101883"/>
                <a:gd name="connsiteX46" fmla="*/ 137 w 95725"/>
                <a:gd name="connsiteY46" fmla="*/ 100379 h 101883"/>
                <a:gd name="connsiteX47" fmla="*/ 0 w 95725"/>
                <a:gd name="connsiteY47" fmla="*/ 99215 h 101883"/>
                <a:gd name="connsiteX48" fmla="*/ 205 w 95725"/>
                <a:gd name="connsiteY48" fmla="*/ 91415 h 101883"/>
                <a:gd name="connsiteX49" fmla="*/ 411 w 95725"/>
                <a:gd name="connsiteY49" fmla="*/ 83547 h 101883"/>
                <a:gd name="connsiteX50" fmla="*/ 0 w 95725"/>
                <a:gd name="connsiteY50" fmla="*/ 65893 h 101883"/>
                <a:gd name="connsiteX51" fmla="*/ 1574 w 95725"/>
                <a:gd name="connsiteY51" fmla="*/ 63772 h 101883"/>
                <a:gd name="connsiteX52" fmla="*/ 3969 w 95725"/>
                <a:gd name="connsiteY52" fmla="*/ 64524 h 101883"/>
                <a:gd name="connsiteX53" fmla="*/ 4379 w 95725"/>
                <a:gd name="connsiteY53" fmla="*/ 67124 h 101883"/>
                <a:gd name="connsiteX54" fmla="*/ 7732 w 95725"/>
                <a:gd name="connsiteY54" fmla="*/ 75403 h 101883"/>
                <a:gd name="connsiteX55" fmla="*/ 10127 w 95725"/>
                <a:gd name="connsiteY55" fmla="*/ 74582 h 101883"/>
                <a:gd name="connsiteX56" fmla="*/ 51729 w 95725"/>
                <a:gd name="connsiteY56" fmla="*/ 59187 h 101883"/>
                <a:gd name="connsiteX57" fmla="*/ 14301 w 95725"/>
                <a:gd name="connsiteY57" fmla="*/ 26686 h 101883"/>
                <a:gd name="connsiteX58" fmla="*/ 13753 w 95725"/>
                <a:gd name="connsiteY58" fmla="*/ 26207 h 101883"/>
                <a:gd name="connsiteX59" fmla="*/ 12795 w 95725"/>
                <a:gd name="connsiteY59" fmla="*/ 25455 h 101883"/>
                <a:gd name="connsiteX60" fmla="*/ 11632 w 95725"/>
                <a:gd name="connsiteY60" fmla="*/ 24565 h 101883"/>
                <a:gd name="connsiteX61" fmla="*/ 10264 w 95725"/>
                <a:gd name="connsiteY61" fmla="*/ 23744 h 101883"/>
                <a:gd name="connsiteX62" fmla="*/ 8895 w 95725"/>
                <a:gd name="connsiteY62" fmla="*/ 23128 h 101883"/>
                <a:gd name="connsiteX63" fmla="*/ 7595 w 95725"/>
                <a:gd name="connsiteY63" fmla="*/ 22855 h 101883"/>
                <a:gd name="connsiteX64" fmla="*/ 5885 w 95725"/>
                <a:gd name="connsiteY64" fmla="*/ 23470 h 101883"/>
                <a:gd name="connsiteX65" fmla="*/ 4858 w 95725"/>
                <a:gd name="connsiteY65" fmla="*/ 25044 h 101883"/>
                <a:gd name="connsiteX66" fmla="*/ 4516 w 95725"/>
                <a:gd name="connsiteY66" fmla="*/ 26686 h 101883"/>
                <a:gd name="connsiteX67" fmla="*/ 4379 w 95725"/>
                <a:gd name="connsiteY67" fmla="*/ 27917 h 101883"/>
                <a:gd name="connsiteX68" fmla="*/ 2669 w 95725"/>
                <a:gd name="connsiteY68" fmla="*/ 30038 h 101883"/>
                <a:gd name="connsiteX69" fmla="*/ 821 w 95725"/>
                <a:gd name="connsiteY69" fmla="*/ 29492 h 101883"/>
                <a:gd name="connsiteX70" fmla="*/ 69 w 95725"/>
                <a:gd name="connsiteY70" fmla="*/ 28534 h 101883"/>
                <a:gd name="connsiteX71" fmla="*/ 0 w 95725"/>
                <a:gd name="connsiteY71" fmla="*/ 27370 h 101883"/>
                <a:gd name="connsiteX72" fmla="*/ 205 w 95725"/>
                <a:gd name="connsiteY72" fmla="*/ 20391 h 101883"/>
                <a:gd name="connsiteX73" fmla="*/ 411 w 95725"/>
                <a:gd name="connsiteY73" fmla="*/ 13343 h 101883"/>
                <a:gd name="connsiteX74" fmla="*/ 205 w 95725"/>
                <a:gd name="connsiteY74" fmla="*/ 7527 h 101883"/>
                <a:gd name="connsiteX75" fmla="*/ 0 w 95725"/>
                <a:gd name="connsiteY75" fmla="*/ 1848 h 101883"/>
                <a:gd name="connsiteX76" fmla="*/ 1711 w 95725"/>
                <a:gd name="connsiteY76" fmla="*/ 0 h 10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5725" h="101883">
                  <a:moveTo>
                    <a:pt x="1711" y="0"/>
                  </a:moveTo>
                  <a:cubicBezTo>
                    <a:pt x="2304" y="0"/>
                    <a:pt x="2783" y="69"/>
                    <a:pt x="3148" y="206"/>
                  </a:cubicBezTo>
                  <a:cubicBezTo>
                    <a:pt x="3512" y="298"/>
                    <a:pt x="3786" y="526"/>
                    <a:pt x="3969" y="890"/>
                  </a:cubicBezTo>
                  <a:cubicBezTo>
                    <a:pt x="4105" y="1209"/>
                    <a:pt x="4197" y="1483"/>
                    <a:pt x="4242" y="1712"/>
                  </a:cubicBezTo>
                  <a:cubicBezTo>
                    <a:pt x="4288" y="1894"/>
                    <a:pt x="4333" y="2258"/>
                    <a:pt x="4379" y="2806"/>
                  </a:cubicBezTo>
                  <a:cubicBezTo>
                    <a:pt x="4562" y="5041"/>
                    <a:pt x="4949" y="7093"/>
                    <a:pt x="5542" y="8964"/>
                  </a:cubicBezTo>
                  <a:cubicBezTo>
                    <a:pt x="6090" y="10835"/>
                    <a:pt x="6911" y="12567"/>
                    <a:pt x="8006" y="14164"/>
                  </a:cubicBezTo>
                  <a:cubicBezTo>
                    <a:pt x="9100" y="15715"/>
                    <a:pt x="10013" y="16925"/>
                    <a:pt x="10743" y="17791"/>
                  </a:cubicBezTo>
                  <a:cubicBezTo>
                    <a:pt x="11473" y="18612"/>
                    <a:pt x="12567" y="19752"/>
                    <a:pt x="14027" y="21212"/>
                  </a:cubicBezTo>
                  <a:lnTo>
                    <a:pt x="16011" y="23128"/>
                  </a:lnTo>
                  <a:lnTo>
                    <a:pt x="55903" y="57887"/>
                  </a:lnTo>
                  <a:cubicBezTo>
                    <a:pt x="56815" y="58708"/>
                    <a:pt x="58275" y="59370"/>
                    <a:pt x="60282" y="59872"/>
                  </a:cubicBezTo>
                  <a:lnTo>
                    <a:pt x="80056" y="64798"/>
                  </a:lnTo>
                  <a:cubicBezTo>
                    <a:pt x="85530" y="66076"/>
                    <a:pt x="88472" y="66714"/>
                    <a:pt x="88883" y="66714"/>
                  </a:cubicBezTo>
                  <a:cubicBezTo>
                    <a:pt x="89704" y="66714"/>
                    <a:pt x="90252" y="66486"/>
                    <a:pt x="90525" y="66030"/>
                  </a:cubicBezTo>
                  <a:cubicBezTo>
                    <a:pt x="90753" y="65528"/>
                    <a:pt x="90936" y="64501"/>
                    <a:pt x="91073" y="62951"/>
                  </a:cubicBezTo>
                  <a:lnTo>
                    <a:pt x="91415" y="57614"/>
                  </a:lnTo>
                  <a:cubicBezTo>
                    <a:pt x="91415" y="55515"/>
                    <a:pt x="91597" y="54307"/>
                    <a:pt x="91962" y="53987"/>
                  </a:cubicBezTo>
                  <a:cubicBezTo>
                    <a:pt x="92190" y="53805"/>
                    <a:pt x="92510" y="53714"/>
                    <a:pt x="92920" y="53714"/>
                  </a:cubicBezTo>
                  <a:cubicBezTo>
                    <a:pt x="93787" y="53714"/>
                    <a:pt x="94448" y="53897"/>
                    <a:pt x="94904" y="54260"/>
                  </a:cubicBezTo>
                  <a:cubicBezTo>
                    <a:pt x="95315" y="54580"/>
                    <a:pt x="95566" y="54899"/>
                    <a:pt x="95657" y="55219"/>
                  </a:cubicBezTo>
                  <a:cubicBezTo>
                    <a:pt x="95703" y="55492"/>
                    <a:pt x="95725" y="55880"/>
                    <a:pt x="95725" y="56383"/>
                  </a:cubicBezTo>
                  <a:lnTo>
                    <a:pt x="95315" y="74309"/>
                  </a:lnTo>
                  <a:lnTo>
                    <a:pt x="95725" y="91963"/>
                  </a:lnTo>
                  <a:cubicBezTo>
                    <a:pt x="95725" y="93285"/>
                    <a:pt x="95201" y="93946"/>
                    <a:pt x="94152" y="93946"/>
                  </a:cubicBezTo>
                  <a:cubicBezTo>
                    <a:pt x="93467" y="93946"/>
                    <a:pt x="92943" y="93901"/>
                    <a:pt x="92578" y="93811"/>
                  </a:cubicBezTo>
                  <a:cubicBezTo>
                    <a:pt x="92167" y="93673"/>
                    <a:pt x="91894" y="93400"/>
                    <a:pt x="91757" y="92990"/>
                  </a:cubicBezTo>
                  <a:cubicBezTo>
                    <a:pt x="91574" y="92579"/>
                    <a:pt x="91483" y="92214"/>
                    <a:pt x="91483" y="91894"/>
                  </a:cubicBezTo>
                  <a:cubicBezTo>
                    <a:pt x="91438" y="91574"/>
                    <a:pt x="91415" y="90981"/>
                    <a:pt x="91415" y="90115"/>
                  </a:cubicBezTo>
                  <a:cubicBezTo>
                    <a:pt x="91369" y="88016"/>
                    <a:pt x="91346" y="86443"/>
                    <a:pt x="91346" y="85394"/>
                  </a:cubicBezTo>
                  <a:cubicBezTo>
                    <a:pt x="91301" y="84300"/>
                    <a:pt x="91141" y="83228"/>
                    <a:pt x="90867" y="82178"/>
                  </a:cubicBezTo>
                  <a:cubicBezTo>
                    <a:pt x="90594" y="81129"/>
                    <a:pt x="90366" y="80422"/>
                    <a:pt x="90183" y="80057"/>
                  </a:cubicBezTo>
                  <a:cubicBezTo>
                    <a:pt x="89955" y="79647"/>
                    <a:pt x="89453" y="79213"/>
                    <a:pt x="88678" y="78757"/>
                  </a:cubicBezTo>
                  <a:cubicBezTo>
                    <a:pt x="87857" y="78256"/>
                    <a:pt x="87127" y="77936"/>
                    <a:pt x="86488" y="77799"/>
                  </a:cubicBezTo>
                  <a:cubicBezTo>
                    <a:pt x="85850" y="77616"/>
                    <a:pt x="84732" y="77343"/>
                    <a:pt x="83135" y="76978"/>
                  </a:cubicBezTo>
                  <a:cubicBezTo>
                    <a:pt x="81721" y="76613"/>
                    <a:pt x="77160" y="75472"/>
                    <a:pt x="69451" y="73557"/>
                  </a:cubicBezTo>
                  <a:cubicBezTo>
                    <a:pt x="61741" y="71641"/>
                    <a:pt x="57796" y="70683"/>
                    <a:pt x="57613" y="70683"/>
                  </a:cubicBezTo>
                  <a:cubicBezTo>
                    <a:pt x="57111" y="70683"/>
                    <a:pt x="56313" y="70865"/>
                    <a:pt x="55218" y="71230"/>
                  </a:cubicBezTo>
                  <a:lnTo>
                    <a:pt x="9100" y="88473"/>
                  </a:lnTo>
                  <a:cubicBezTo>
                    <a:pt x="7732" y="88974"/>
                    <a:pt x="6774" y="89432"/>
                    <a:pt x="6227" y="89842"/>
                  </a:cubicBezTo>
                  <a:cubicBezTo>
                    <a:pt x="5679" y="90252"/>
                    <a:pt x="5246" y="91142"/>
                    <a:pt x="4926" y="92511"/>
                  </a:cubicBezTo>
                  <a:cubicBezTo>
                    <a:pt x="4562" y="93879"/>
                    <a:pt x="4379" y="95931"/>
                    <a:pt x="4379" y="98669"/>
                  </a:cubicBezTo>
                  <a:cubicBezTo>
                    <a:pt x="4379" y="99444"/>
                    <a:pt x="4356" y="100014"/>
                    <a:pt x="4311" y="100379"/>
                  </a:cubicBezTo>
                  <a:cubicBezTo>
                    <a:pt x="4265" y="100744"/>
                    <a:pt x="4128" y="101086"/>
                    <a:pt x="3900" y="101406"/>
                  </a:cubicBezTo>
                  <a:cubicBezTo>
                    <a:pt x="3672" y="101724"/>
                    <a:pt x="3307" y="101884"/>
                    <a:pt x="2805" y="101884"/>
                  </a:cubicBezTo>
                  <a:cubicBezTo>
                    <a:pt x="1939" y="101884"/>
                    <a:pt x="1300" y="101701"/>
                    <a:pt x="890" y="101337"/>
                  </a:cubicBezTo>
                  <a:cubicBezTo>
                    <a:pt x="433" y="100972"/>
                    <a:pt x="182" y="100652"/>
                    <a:pt x="137" y="100379"/>
                  </a:cubicBezTo>
                  <a:cubicBezTo>
                    <a:pt x="46" y="100059"/>
                    <a:pt x="0" y="99672"/>
                    <a:pt x="0" y="99215"/>
                  </a:cubicBezTo>
                  <a:cubicBezTo>
                    <a:pt x="0" y="98074"/>
                    <a:pt x="68" y="95474"/>
                    <a:pt x="205" y="91415"/>
                  </a:cubicBezTo>
                  <a:cubicBezTo>
                    <a:pt x="342" y="87356"/>
                    <a:pt x="411" y="84733"/>
                    <a:pt x="411" y="83547"/>
                  </a:cubicBezTo>
                  <a:lnTo>
                    <a:pt x="0" y="65893"/>
                  </a:lnTo>
                  <a:cubicBezTo>
                    <a:pt x="0" y="64479"/>
                    <a:pt x="525" y="63772"/>
                    <a:pt x="1574" y="63772"/>
                  </a:cubicBezTo>
                  <a:cubicBezTo>
                    <a:pt x="2851" y="63772"/>
                    <a:pt x="3649" y="64023"/>
                    <a:pt x="3969" y="64524"/>
                  </a:cubicBezTo>
                  <a:cubicBezTo>
                    <a:pt x="4242" y="65025"/>
                    <a:pt x="4379" y="65893"/>
                    <a:pt x="4379" y="67124"/>
                  </a:cubicBezTo>
                  <a:cubicBezTo>
                    <a:pt x="4379" y="72644"/>
                    <a:pt x="5497" y="75403"/>
                    <a:pt x="7732" y="75403"/>
                  </a:cubicBezTo>
                  <a:cubicBezTo>
                    <a:pt x="8006" y="75403"/>
                    <a:pt x="8804" y="75130"/>
                    <a:pt x="10127" y="74582"/>
                  </a:cubicBezTo>
                  <a:lnTo>
                    <a:pt x="51729" y="59187"/>
                  </a:lnTo>
                  <a:lnTo>
                    <a:pt x="14301" y="26686"/>
                  </a:lnTo>
                  <a:lnTo>
                    <a:pt x="13753" y="26207"/>
                  </a:lnTo>
                  <a:cubicBezTo>
                    <a:pt x="13388" y="25934"/>
                    <a:pt x="13069" y="25683"/>
                    <a:pt x="12795" y="25455"/>
                  </a:cubicBezTo>
                  <a:cubicBezTo>
                    <a:pt x="12522" y="25226"/>
                    <a:pt x="12134" y="24929"/>
                    <a:pt x="11632" y="24565"/>
                  </a:cubicBezTo>
                  <a:cubicBezTo>
                    <a:pt x="11130" y="24200"/>
                    <a:pt x="10674" y="23927"/>
                    <a:pt x="10264" y="23744"/>
                  </a:cubicBezTo>
                  <a:cubicBezTo>
                    <a:pt x="9853" y="23515"/>
                    <a:pt x="9397" y="23311"/>
                    <a:pt x="8895" y="23128"/>
                  </a:cubicBezTo>
                  <a:cubicBezTo>
                    <a:pt x="8393" y="22945"/>
                    <a:pt x="7960" y="22855"/>
                    <a:pt x="7595" y="22855"/>
                  </a:cubicBezTo>
                  <a:cubicBezTo>
                    <a:pt x="6911" y="22855"/>
                    <a:pt x="6341" y="23059"/>
                    <a:pt x="5885" y="23470"/>
                  </a:cubicBezTo>
                  <a:cubicBezTo>
                    <a:pt x="5383" y="23880"/>
                    <a:pt x="5041" y="24406"/>
                    <a:pt x="4858" y="25044"/>
                  </a:cubicBezTo>
                  <a:cubicBezTo>
                    <a:pt x="4676" y="25683"/>
                    <a:pt x="4562" y="26229"/>
                    <a:pt x="4516" y="26686"/>
                  </a:cubicBezTo>
                  <a:cubicBezTo>
                    <a:pt x="4425" y="27142"/>
                    <a:pt x="4379" y="27552"/>
                    <a:pt x="4379" y="27917"/>
                  </a:cubicBezTo>
                  <a:cubicBezTo>
                    <a:pt x="4379" y="29331"/>
                    <a:pt x="3809" y="30038"/>
                    <a:pt x="2669" y="30038"/>
                  </a:cubicBezTo>
                  <a:cubicBezTo>
                    <a:pt x="1847" y="30038"/>
                    <a:pt x="1232" y="29856"/>
                    <a:pt x="821" y="29492"/>
                  </a:cubicBezTo>
                  <a:cubicBezTo>
                    <a:pt x="365" y="29127"/>
                    <a:pt x="114" y="28807"/>
                    <a:pt x="69" y="28534"/>
                  </a:cubicBezTo>
                  <a:cubicBezTo>
                    <a:pt x="23" y="28214"/>
                    <a:pt x="0" y="27827"/>
                    <a:pt x="0" y="27370"/>
                  </a:cubicBezTo>
                  <a:cubicBezTo>
                    <a:pt x="0" y="25864"/>
                    <a:pt x="68" y="23538"/>
                    <a:pt x="205" y="20391"/>
                  </a:cubicBezTo>
                  <a:cubicBezTo>
                    <a:pt x="342" y="17243"/>
                    <a:pt x="411" y="14894"/>
                    <a:pt x="411" y="13343"/>
                  </a:cubicBezTo>
                  <a:cubicBezTo>
                    <a:pt x="411" y="12065"/>
                    <a:pt x="342" y="10127"/>
                    <a:pt x="205" y="7527"/>
                  </a:cubicBezTo>
                  <a:cubicBezTo>
                    <a:pt x="68" y="4927"/>
                    <a:pt x="0" y="3034"/>
                    <a:pt x="0" y="1848"/>
                  </a:cubicBezTo>
                  <a:cubicBezTo>
                    <a:pt x="0" y="616"/>
                    <a:pt x="570" y="0"/>
                    <a:pt x="1711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AA9E69C-7299-AC88-DEAA-299B06BE7689}"/>
                </a:ext>
              </a:extLst>
            </p:cNvPr>
            <p:cNvSpPr/>
            <p:nvPr/>
          </p:nvSpPr>
          <p:spPr>
            <a:xfrm>
              <a:off x="2064074" y="3419277"/>
              <a:ext cx="65331" cy="39179"/>
            </a:xfrm>
            <a:custGeom>
              <a:avLst/>
              <a:gdLst>
                <a:gd name="connsiteX0" fmla="*/ 65331 w 65331"/>
                <a:gd name="connsiteY0" fmla="*/ 39179 h 39179"/>
                <a:gd name="connsiteX1" fmla="*/ 63032 w 65331"/>
                <a:gd name="connsiteY1" fmla="*/ 39036 h 39179"/>
                <a:gd name="connsiteX2" fmla="*/ 61691 w 65331"/>
                <a:gd name="connsiteY2" fmla="*/ 38078 h 39179"/>
                <a:gd name="connsiteX3" fmla="*/ 40712 w 65331"/>
                <a:gd name="connsiteY3" fmla="*/ 19254 h 39179"/>
                <a:gd name="connsiteX4" fmla="*/ 19015 w 65331"/>
                <a:gd name="connsiteY4" fmla="*/ 8957 h 39179"/>
                <a:gd name="connsiteX5" fmla="*/ 7759 w 65331"/>
                <a:gd name="connsiteY5" fmla="*/ 12405 h 39179"/>
                <a:gd name="connsiteX6" fmla="*/ 3065 w 65331"/>
                <a:gd name="connsiteY6" fmla="*/ 22081 h 39179"/>
                <a:gd name="connsiteX7" fmla="*/ 5700 w 65331"/>
                <a:gd name="connsiteY7" fmla="*/ 30031 h 39179"/>
                <a:gd name="connsiteX8" fmla="*/ 13028 w 65331"/>
                <a:gd name="connsiteY8" fmla="*/ 35348 h 39179"/>
                <a:gd name="connsiteX9" fmla="*/ 12932 w 65331"/>
                <a:gd name="connsiteY9" fmla="*/ 34055 h 39179"/>
                <a:gd name="connsiteX10" fmla="*/ 14465 w 65331"/>
                <a:gd name="connsiteY10" fmla="*/ 30271 h 39179"/>
                <a:gd name="connsiteX11" fmla="*/ 18057 w 65331"/>
                <a:gd name="connsiteY11" fmla="*/ 28881 h 39179"/>
                <a:gd name="connsiteX12" fmla="*/ 21985 w 65331"/>
                <a:gd name="connsiteY12" fmla="*/ 30607 h 39179"/>
                <a:gd name="connsiteX13" fmla="*/ 23230 w 65331"/>
                <a:gd name="connsiteY13" fmla="*/ 33959 h 39179"/>
                <a:gd name="connsiteX14" fmla="*/ 23086 w 65331"/>
                <a:gd name="connsiteY14" fmla="*/ 35539 h 39179"/>
                <a:gd name="connsiteX15" fmla="*/ 21601 w 65331"/>
                <a:gd name="connsiteY15" fmla="*/ 37790 h 39179"/>
                <a:gd name="connsiteX16" fmla="*/ 17770 w 65331"/>
                <a:gd name="connsiteY16" fmla="*/ 39179 h 39179"/>
                <a:gd name="connsiteX17" fmla="*/ 5460 w 65331"/>
                <a:gd name="connsiteY17" fmla="*/ 34007 h 39179"/>
                <a:gd name="connsiteX18" fmla="*/ 0 w 65331"/>
                <a:gd name="connsiteY18" fmla="*/ 20835 h 39179"/>
                <a:gd name="connsiteX19" fmla="*/ 5364 w 65331"/>
                <a:gd name="connsiteY19" fmla="*/ 5939 h 39179"/>
                <a:gd name="connsiteX20" fmla="*/ 19015 w 65331"/>
                <a:gd name="connsiteY20" fmla="*/ 0 h 39179"/>
                <a:gd name="connsiteX21" fmla="*/ 24619 w 65331"/>
                <a:gd name="connsiteY21" fmla="*/ 910 h 39179"/>
                <a:gd name="connsiteX22" fmla="*/ 29313 w 65331"/>
                <a:gd name="connsiteY22" fmla="*/ 2969 h 39179"/>
                <a:gd name="connsiteX23" fmla="*/ 34677 w 65331"/>
                <a:gd name="connsiteY23" fmla="*/ 7280 h 39179"/>
                <a:gd name="connsiteX24" fmla="*/ 40329 w 65331"/>
                <a:gd name="connsiteY24" fmla="*/ 12979 h 39179"/>
                <a:gd name="connsiteX25" fmla="*/ 47657 w 65331"/>
                <a:gd name="connsiteY25" fmla="*/ 21219 h 39179"/>
                <a:gd name="connsiteX26" fmla="*/ 57764 w 65331"/>
                <a:gd name="connsiteY26" fmla="*/ 31611 h 39179"/>
                <a:gd name="connsiteX27" fmla="*/ 57764 w 65331"/>
                <a:gd name="connsiteY27" fmla="*/ 13938 h 39179"/>
                <a:gd name="connsiteX28" fmla="*/ 56997 w 65331"/>
                <a:gd name="connsiteY28" fmla="*/ 4646 h 39179"/>
                <a:gd name="connsiteX29" fmla="*/ 48280 w 65331"/>
                <a:gd name="connsiteY29" fmla="*/ 2490 h 39179"/>
                <a:gd name="connsiteX30" fmla="*/ 48280 w 65331"/>
                <a:gd name="connsiteY30" fmla="*/ 0 h 39179"/>
                <a:gd name="connsiteX31" fmla="*/ 65331 w 65331"/>
                <a:gd name="connsiteY31" fmla="*/ 2778 h 39179"/>
                <a:gd name="connsiteX32" fmla="*/ 65331 w 65331"/>
                <a:gd name="connsiteY32" fmla="*/ 39179 h 3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5331" h="39179">
                  <a:moveTo>
                    <a:pt x="65331" y="39179"/>
                  </a:moveTo>
                  <a:cubicBezTo>
                    <a:pt x="64150" y="39179"/>
                    <a:pt x="63384" y="39131"/>
                    <a:pt x="63032" y="39036"/>
                  </a:cubicBezTo>
                  <a:cubicBezTo>
                    <a:pt x="62681" y="38909"/>
                    <a:pt x="62234" y="38589"/>
                    <a:pt x="61691" y="38078"/>
                  </a:cubicBezTo>
                  <a:lnTo>
                    <a:pt x="40712" y="19254"/>
                  </a:lnTo>
                  <a:cubicBezTo>
                    <a:pt x="32985" y="12389"/>
                    <a:pt x="25753" y="8957"/>
                    <a:pt x="19015" y="8957"/>
                  </a:cubicBezTo>
                  <a:cubicBezTo>
                    <a:pt x="14641" y="8957"/>
                    <a:pt x="10889" y="10106"/>
                    <a:pt x="7759" y="12405"/>
                  </a:cubicBezTo>
                  <a:cubicBezTo>
                    <a:pt x="4630" y="14672"/>
                    <a:pt x="3065" y="17897"/>
                    <a:pt x="3065" y="22081"/>
                  </a:cubicBezTo>
                  <a:cubicBezTo>
                    <a:pt x="3065" y="24954"/>
                    <a:pt x="3944" y="27605"/>
                    <a:pt x="5700" y="30031"/>
                  </a:cubicBezTo>
                  <a:cubicBezTo>
                    <a:pt x="7456" y="32457"/>
                    <a:pt x="9899" y="34230"/>
                    <a:pt x="13028" y="35348"/>
                  </a:cubicBezTo>
                  <a:cubicBezTo>
                    <a:pt x="12964" y="35156"/>
                    <a:pt x="12932" y="34726"/>
                    <a:pt x="12932" y="34055"/>
                  </a:cubicBezTo>
                  <a:cubicBezTo>
                    <a:pt x="12932" y="32426"/>
                    <a:pt x="13443" y="31165"/>
                    <a:pt x="14465" y="30271"/>
                  </a:cubicBezTo>
                  <a:cubicBezTo>
                    <a:pt x="15487" y="29345"/>
                    <a:pt x="16684" y="28881"/>
                    <a:pt x="18057" y="28881"/>
                  </a:cubicBezTo>
                  <a:cubicBezTo>
                    <a:pt x="19813" y="28881"/>
                    <a:pt x="21123" y="29457"/>
                    <a:pt x="21985" y="30607"/>
                  </a:cubicBezTo>
                  <a:cubicBezTo>
                    <a:pt x="22815" y="31724"/>
                    <a:pt x="23230" y="32841"/>
                    <a:pt x="23230" y="33959"/>
                  </a:cubicBezTo>
                  <a:cubicBezTo>
                    <a:pt x="23230" y="34406"/>
                    <a:pt x="23182" y="34933"/>
                    <a:pt x="23086" y="35539"/>
                  </a:cubicBezTo>
                  <a:cubicBezTo>
                    <a:pt x="22991" y="36113"/>
                    <a:pt x="22496" y="36864"/>
                    <a:pt x="21601" y="37790"/>
                  </a:cubicBezTo>
                  <a:cubicBezTo>
                    <a:pt x="20676" y="38716"/>
                    <a:pt x="19398" y="39179"/>
                    <a:pt x="17770" y="39179"/>
                  </a:cubicBezTo>
                  <a:cubicBezTo>
                    <a:pt x="13204" y="39179"/>
                    <a:pt x="9100" y="37455"/>
                    <a:pt x="5460" y="34007"/>
                  </a:cubicBezTo>
                  <a:cubicBezTo>
                    <a:pt x="1820" y="30526"/>
                    <a:pt x="0" y="26135"/>
                    <a:pt x="0" y="20835"/>
                  </a:cubicBezTo>
                  <a:cubicBezTo>
                    <a:pt x="0" y="14831"/>
                    <a:pt x="1788" y="9867"/>
                    <a:pt x="5364" y="5939"/>
                  </a:cubicBezTo>
                  <a:cubicBezTo>
                    <a:pt x="8909" y="1979"/>
                    <a:pt x="13459" y="0"/>
                    <a:pt x="19015" y="0"/>
                  </a:cubicBezTo>
                  <a:cubicBezTo>
                    <a:pt x="20963" y="0"/>
                    <a:pt x="22831" y="304"/>
                    <a:pt x="24619" y="910"/>
                  </a:cubicBezTo>
                  <a:cubicBezTo>
                    <a:pt x="26375" y="1484"/>
                    <a:pt x="27940" y="2170"/>
                    <a:pt x="29313" y="2969"/>
                  </a:cubicBezTo>
                  <a:cubicBezTo>
                    <a:pt x="30686" y="3736"/>
                    <a:pt x="32474" y="5172"/>
                    <a:pt x="34677" y="7280"/>
                  </a:cubicBezTo>
                  <a:cubicBezTo>
                    <a:pt x="36881" y="9388"/>
                    <a:pt x="38765" y="11286"/>
                    <a:pt x="40329" y="12979"/>
                  </a:cubicBezTo>
                  <a:cubicBezTo>
                    <a:pt x="41894" y="14672"/>
                    <a:pt x="44337" y="17418"/>
                    <a:pt x="47657" y="21219"/>
                  </a:cubicBezTo>
                  <a:lnTo>
                    <a:pt x="57764" y="31611"/>
                  </a:lnTo>
                  <a:lnTo>
                    <a:pt x="57764" y="13938"/>
                  </a:lnTo>
                  <a:cubicBezTo>
                    <a:pt x="57764" y="8190"/>
                    <a:pt x="57508" y="5093"/>
                    <a:pt x="56997" y="4646"/>
                  </a:cubicBezTo>
                  <a:cubicBezTo>
                    <a:pt x="56071" y="4008"/>
                    <a:pt x="53166" y="3289"/>
                    <a:pt x="48280" y="2490"/>
                  </a:cubicBezTo>
                  <a:lnTo>
                    <a:pt x="48280" y="0"/>
                  </a:lnTo>
                  <a:lnTo>
                    <a:pt x="65331" y="2778"/>
                  </a:lnTo>
                  <a:lnTo>
                    <a:pt x="65331" y="39179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6553CAA-767B-6CE1-B1D3-C4178D1E9870}"/>
                </a:ext>
              </a:extLst>
            </p:cNvPr>
            <p:cNvSpPr/>
            <p:nvPr/>
          </p:nvSpPr>
          <p:spPr>
            <a:xfrm>
              <a:off x="2099701" y="3372209"/>
              <a:ext cx="140132" cy="32501"/>
            </a:xfrm>
            <a:custGeom>
              <a:avLst/>
              <a:gdLst>
                <a:gd name="connsiteX0" fmla="*/ 138764 w 140132"/>
                <a:gd name="connsiteY0" fmla="*/ 32501 h 32501"/>
                <a:gd name="connsiteX1" fmla="*/ 136370 w 140132"/>
                <a:gd name="connsiteY1" fmla="*/ 30722 h 32501"/>
                <a:gd name="connsiteX2" fmla="*/ 70066 w 140132"/>
                <a:gd name="connsiteY2" fmla="*/ 8142 h 32501"/>
                <a:gd name="connsiteX3" fmla="*/ 4653 w 140132"/>
                <a:gd name="connsiteY3" fmla="*/ 29832 h 32501"/>
                <a:gd name="connsiteX4" fmla="*/ 1368 w 140132"/>
                <a:gd name="connsiteY4" fmla="*/ 32501 h 32501"/>
                <a:gd name="connsiteX5" fmla="*/ 0 w 140132"/>
                <a:gd name="connsiteY5" fmla="*/ 31132 h 32501"/>
                <a:gd name="connsiteX6" fmla="*/ 2805 w 140132"/>
                <a:gd name="connsiteY6" fmla="*/ 26822 h 32501"/>
                <a:gd name="connsiteX7" fmla="*/ 12043 w 140132"/>
                <a:gd name="connsiteY7" fmla="*/ 18268 h 32501"/>
                <a:gd name="connsiteX8" fmla="*/ 26343 w 140132"/>
                <a:gd name="connsiteY8" fmla="*/ 9237 h 32501"/>
                <a:gd name="connsiteX9" fmla="*/ 70066 w 140132"/>
                <a:gd name="connsiteY9" fmla="*/ 0 h 32501"/>
                <a:gd name="connsiteX10" fmla="*/ 112831 w 140132"/>
                <a:gd name="connsiteY10" fmla="*/ 8827 h 32501"/>
                <a:gd name="connsiteX11" fmla="*/ 127543 w 140132"/>
                <a:gd name="connsiteY11" fmla="*/ 17858 h 32501"/>
                <a:gd name="connsiteX12" fmla="*/ 137191 w 140132"/>
                <a:gd name="connsiteY12" fmla="*/ 26616 h 32501"/>
                <a:gd name="connsiteX13" fmla="*/ 140132 w 140132"/>
                <a:gd name="connsiteY13" fmla="*/ 31132 h 32501"/>
                <a:gd name="connsiteX14" fmla="*/ 138764 w 140132"/>
                <a:gd name="connsiteY14" fmla="*/ 32501 h 3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132" h="32501">
                  <a:moveTo>
                    <a:pt x="138764" y="32501"/>
                  </a:moveTo>
                  <a:cubicBezTo>
                    <a:pt x="138308" y="32501"/>
                    <a:pt x="137511" y="31908"/>
                    <a:pt x="136370" y="30722"/>
                  </a:cubicBezTo>
                  <a:cubicBezTo>
                    <a:pt x="121043" y="15668"/>
                    <a:pt x="98942" y="8142"/>
                    <a:pt x="70066" y="8142"/>
                  </a:cubicBezTo>
                  <a:cubicBezTo>
                    <a:pt x="41100" y="8142"/>
                    <a:pt x="19296" y="15372"/>
                    <a:pt x="4653" y="29832"/>
                  </a:cubicBezTo>
                  <a:cubicBezTo>
                    <a:pt x="2965" y="31611"/>
                    <a:pt x="1870" y="32501"/>
                    <a:pt x="1368" y="32501"/>
                  </a:cubicBezTo>
                  <a:cubicBezTo>
                    <a:pt x="456" y="32501"/>
                    <a:pt x="0" y="32045"/>
                    <a:pt x="0" y="31132"/>
                  </a:cubicBezTo>
                  <a:cubicBezTo>
                    <a:pt x="0" y="30494"/>
                    <a:pt x="935" y="29057"/>
                    <a:pt x="2805" y="26822"/>
                  </a:cubicBezTo>
                  <a:cubicBezTo>
                    <a:pt x="4676" y="24542"/>
                    <a:pt x="7755" y="21691"/>
                    <a:pt x="12043" y="18268"/>
                  </a:cubicBezTo>
                  <a:cubicBezTo>
                    <a:pt x="16331" y="14802"/>
                    <a:pt x="21097" y="11792"/>
                    <a:pt x="26343" y="9237"/>
                  </a:cubicBezTo>
                  <a:cubicBezTo>
                    <a:pt x="39070" y="3079"/>
                    <a:pt x="53645" y="0"/>
                    <a:pt x="70066" y="0"/>
                  </a:cubicBezTo>
                  <a:cubicBezTo>
                    <a:pt x="85850" y="0"/>
                    <a:pt x="100105" y="2942"/>
                    <a:pt x="112831" y="8827"/>
                  </a:cubicBezTo>
                  <a:cubicBezTo>
                    <a:pt x="118169" y="11335"/>
                    <a:pt x="123072" y="14345"/>
                    <a:pt x="127543" y="17858"/>
                  </a:cubicBezTo>
                  <a:cubicBezTo>
                    <a:pt x="132014" y="21371"/>
                    <a:pt x="135229" y="24289"/>
                    <a:pt x="137191" y="26616"/>
                  </a:cubicBezTo>
                  <a:cubicBezTo>
                    <a:pt x="139152" y="28943"/>
                    <a:pt x="140132" y="30447"/>
                    <a:pt x="140132" y="31132"/>
                  </a:cubicBezTo>
                  <a:cubicBezTo>
                    <a:pt x="140132" y="32045"/>
                    <a:pt x="139677" y="32501"/>
                    <a:pt x="138764" y="32501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430E2074-9A2B-3D46-37CE-49902B84A1E0}"/>
              </a:ext>
            </a:extLst>
          </p:cNvPr>
          <p:cNvGrpSpPr/>
          <p:nvPr/>
        </p:nvGrpSpPr>
        <p:grpSpPr>
          <a:xfrm>
            <a:off x="2669671" y="2861521"/>
            <a:ext cx="2662913" cy="1766818"/>
            <a:chOff x="2669671" y="2861521"/>
            <a:chExt cx="2662913" cy="1766818"/>
          </a:xfrm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7258754-EC74-8D57-7D45-DAEE60D87F5B}"/>
                </a:ext>
              </a:extLst>
            </p:cNvPr>
            <p:cNvSpPr/>
            <p:nvPr/>
          </p:nvSpPr>
          <p:spPr>
            <a:xfrm>
              <a:off x="2669671" y="2864443"/>
              <a:ext cx="27739" cy="1760975"/>
            </a:xfrm>
            <a:custGeom>
              <a:avLst/>
              <a:gdLst>
                <a:gd name="connsiteX0" fmla="*/ 0 w 27739"/>
                <a:gd name="connsiteY0" fmla="*/ 0 h 1760975"/>
                <a:gd name="connsiteX1" fmla="*/ 0 w 27739"/>
                <a:gd name="connsiteY1" fmla="*/ 1760976 h 1760975"/>
                <a:gd name="connsiteX2" fmla="*/ 27739 w 27739"/>
                <a:gd name="connsiteY2" fmla="*/ 1760976 h 1760975"/>
                <a:gd name="connsiteX3" fmla="*/ 27739 w 27739"/>
                <a:gd name="connsiteY3" fmla="*/ 0 h 1760975"/>
                <a:gd name="connsiteX4" fmla="*/ 0 w 27739"/>
                <a:gd name="connsiteY4" fmla="*/ 0 h 1760975"/>
                <a:gd name="connsiteX5" fmla="*/ 0 w 27739"/>
                <a:gd name="connsiteY5" fmla="*/ 0 h 176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760975">
                  <a:moveTo>
                    <a:pt x="0" y="0"/>
                  </a:moveTo>
                  <a:lnTo>
                    <a:pt x="0" y="1760976"/>
                  </a:lnTo>
                  <a:lnTo>
                    <a:pt x="27739" y="1760976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A197F7BB-E593-E004-FA9E-400C0B663149}"/>
                </a:ext>
              </a:extLst>
            </p:cNvPr>
            <p:cNvSpPr/>
            <p:nvPr/>
          </p:nvSpPr>
          <p:spPr>
            <a:xfrm>
              <a:off x="2669671" y="2864443"/>
              <a:ext cx="27739" cy="1760975"/>
            </a:xfrm>
            <a:custGeom>
              <a:avLst/>
              <a:gdLst>
                <a:gd name="connsiteX0" fmla="*/ 0 w 27739"/>
                <a:gd name="connsiteY0" fmla="*/ 0 h 1760975"/>
                <a:gd name="connsiteX1" fmla="*/ 0 w 27739"/>
                <a:gd name="connsiteY1" fmla="*/ 1760976 h 1760975"/>
                <a:gd name="connsiteX2" fmla="*/ 27739 w 27739"/>
                <a:gd name="connsiteY2" fmla="*/ 1760976 h 1760975"/>
                <a:gd name="connsiteX3" fmla="*/ 27739 w 27739"/>
                <a:gd name="connsiteY3" fmla="*/ 0 h 1760975"/>
                <a:gd name="connsiteX4" fmla="*/ 0 w 27739"/>
                <a:gd name="connsiteY4" fmla="*/ 0 h 176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760975">
                  <a:moveTo>
                    <a:pt x="0" y="0"/>
                  </a:moveTo>
                  <a:lnTo>
                    <a:pt x="0" y="1760976"/>
                  </a:lnTo>
                  <a:lnTo>
                    <a:pt x="27739" y="1760976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6E051EF-FAF8-332B-6B19-4F2E4183A152}"/>
                </a:ext>
              </a:extLst>
            </p:cNvPr>
            <p:cNvSpPr/>
            <p:nvPr/>
          </p:nvSpPr>
          <p:spPr>
            <a:xfrm>
              <a:off x="2697410" y="3186618"/>
              <a:ext cx="27737" cy="1438800"/>
            </a:xfrm>
            <a:custGeom>
              <a:avLst/>
              <a:gdLst>
                <a:gd name="connsiteX0" fmla="*/ 0 w 27737"/>
                <a:gd name="connsiteY0" fmla="*/ 0 h 1438800"/>
                <a:gd name="connsiteX1" fmla="*/ 0 w 27737"/>
                <a:gd name="connsiteY1" fmla="*/ 1438801 h 1438800"/>
                <a:gd name="connsiteX2" fmla="*/ 27738 w 27737"/>
                <a:gd name="connsiteY2" fmla="*/ 1438801 h 1438800"/>
                <a:gd name="connsiteX3" fmla="*/ 27738 w 27737"/>
                <a:gd name="connsiteY3" fmla="*/ 0 h 1438800"/>
                <a:gd name="connsiteX4" fmla="*/ 0 w 27737"/>
                <a:gd name="connsiteY4" fmla="*/ 0 h 1438800"/>
                <a:gd name="connsiteX5" fmla="*/ 0 w 27737"/>
                <a:gd name="connsiteY5" fmla="*/ 0 h 143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38800">
                  <a:moveTo>
                    <a:pt x="0" y="0"/>
                  </a:moveTo>
                  <a:lnTo>
                    <a:pt x="0" y="1438801"/>
                  </a:lnTo>
                  <a:lnTo>
                    <a:pt x="27738" y="1438801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BC5CC0E-E203-0D98-7C56-C211D1222399}"/>
                </a:ext>
              </a:extLst>
            </p:cNvPr>
            <p:cNvSpPr/>
            <p:nvPr/>
          </p:nvSpPr>
          <p:spPr>
            <a:xfrm>
              <a:off x="2697410" y="3186618"/>
              <a:ext cx="27737" cy="1438800"/>
            </a:xfrm>
            <a:custGeom>
              <a:avLst/>
              <a:gdLst>
                <a:gd name="connsiteX0" fmla="*/ 0 w 27737"/>
                <a:gd name="connsiteY0" fmla="*/ 0 h 1438800"/>
                <a:gd name="connsiteX1" fmla="*/ 0 w 27737"/>
                <a:gd name="connsiteY1" fmla="*/ 1438801 h 1438800"/>
                <a:gd name="connsiteX2" fmla="*/ 27738 w 27737"/>
                <a:gd name="connsiteY2" fmla="*/ 1438801 h 1438800"/>
                <a:gd name="connsiteX3" fmla="*/ 27738 w 27737"/>
                <a:gd name="connsiteY3" fmla="*/ 0 h 1438800"/>
                <a:gd name="connsiteX4" fmla="*/ 0 w 27737"/>
                <a:gd name="connsiteY4" fmla="*/ 0 h 143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438800">
                  <a:moveTo>
                    <a:pt x="0" y="0"/>
                  </a:moveTo>
                  <a:lnTo>
                    <a:pt x="0" y="1438801"/>
                  </a:lnTo>
                  <a:lnTo>
                    <a:pt x="27738" y="1438801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085AEF7-CF1E-E837-9D64-556556072F55}"/>
                </a:ext>
              </a:extLst>
            </p:cNvPr>
            <p:cNvSpPr/>
            <p:nvPr/>
          </p:nvSpPr>
          <p:spPr>
            <a:xfrm>
              <a:off x="2725148" y="3210415"/>
              <a:ext cx="27739" cy="1415003"/>
            </a:xfrm>
            <a:custGeom>
              <a:avLst/>
              <a:gdLst>
                <a:gd name="connsiteX0" fmla="*/ 0 w 27739"/>
                <a:gd name="connsiteY0" fmla="*/ 0 h 1415003"/>
                <a:gd name="connsiteX1" fmla="*/ 0 w 27739"/>
                <a:gd name="connsiteY1" fmla="*/ 1415004 h 1415003"/>
                <a:gd name="connsiteX2" fmla="*/ 27739 w 27739"/>
                <a:gd name="connsiteY2" fmla="*/ 1415004 h 1415003"/>
                <a:gd name="connsiteX3" fmla="*/ 27739 w 27739"/>
                <a:gd name="connsiteY3" fmla="*/ 0 h 1415003"/>
                <a:gd name="connsiteX4" fmla="*/ 0 w 27739"/>
                <a:gd name="connsiteY4" fmla="*/ 0 h 1415003"/>
                <a:gd name="connsiteX5" fmla="*/ 0 w 27739"/>
                <a:gd name="connsiteY5" fmla="*/ 0 h 14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415003">
                  <a:moveTo>
                    <a:pt x="0" y="0"/>
                  </a:moveTo>
                  <a:lnTo>
                    <a:pt x="0" y="1415004"/>
                  </a:lnTo>
                  <a:lnTo>
                    <a:pt x="27739" y="1415004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0EA115A4-2165-67FD-DB03-EE54F0301512}"/>
                </a:ext>
              </a:extLst>
            </p:cNvPr>
            <p:cNvSpPr/>
            <p:nvPr/>
          </p:nvSpPr>
          <p:spPr>
            <a:xfrm>
              <a:off x="2725148" y="3210415"/>
              <a:ext cx="27739" cy="1415003"/>
            </a:xfrm>
            <a:custGeom>
              <a:avLst/>
              <a:gdLst>
                <a:gd name="connsiteX0" fmla="*/ 0 w 27739"/>
                <a:gd name="connsiteY0" fmla="*/ 0 h 1415003"/>
                <a:gd name="connsiteX1" fmla="*/ 0 w 27739"/>
                <a:gd name="connsiteY1" fmla="*/ 1415004 h 1415003"/>
                <a:gd name="connsiteX2" fmla="*/ 27739 w 27739"/>
                <a:gd name="connsiteY2" fmla="*/ 1415004 h 1415003"/>
                <a:gd name="connsiteX3" fmla="*/ 27739 w 27739"/>
                <a:gd name="connsiteY3" fmla="*/ 0 h 1415003"/>
                <a:gd name="connsiteX4" fmla="*/ 0 w 27739"/>
                <a:gd name="connsiteY4" fmla="*/ 0 h 14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415003">
                  <a:moveTo>
                    <a:pt x="0" y="0"/>
                  </a:moveTo>
                  <a:lnTo>
                    <a:pt x="0" y="1415004"/>
                  </a:lnTo>
                  <a:lnTo>
                    <a:pt x="27739" y="1415004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47974F1-2DD5-E258-05A8-10801465B79F}"/>
                </a:ext>
              </a:extLst>
            </p:cNvPr>
            <p:cNvSpPr/>
            <p:nvPr/>
          </p:nvSpPr>
          <p:spPr>
            <a:xfrm>
              <a:off x="2752887" y="3309265"/>
              <a:ext cx="27737" cy="1316153"/>
            </a:xfrm>
            <a:custGeom>
              <a:avLst/>
              <a:gdLst>
                <a:gd name="connsiteX0" fmla="*/ 0 w 27737"/>
                <a:gd name="connsiteY0" fmla="*/ 0 h 1316153"/>
                <a:gd name="connsiteX1" fmla="*/ 0 w 27737"/>
                <a:gd name="connsiteY1" fmla="*/ 1316154 h 1316153"/>
                <a:gd name="connsiteX2" fmla="*/ 27738 w 27737"/>
                <a:gd name="connsiteY2" fmla="*/ 1316154 h 1316153"/>
                <a:gd name="connsiteX3" fmla="*/ 27738 w 27737"/>
                <a:gd name="connsiteY3" fmla="*/ 0 h 1316153"/>
                <a:gd name="connsiteX4" fmla="*/ 0 w 27737"/>
                <a:gd name="connsiteY4" fmla="*/ 0 h 1316153"/>
                <a:gd name="connsiteX5" fmla="*/ 0 w 27737"/>
                <a:gd name="connsiteY5" fmla="*/ 0 h 131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316153">
                  <a:moveTo>
                    <a:pt x="0" y="0"/>
                  </a:moveTo>
                  <a:lnTo>
                    <a:pt x="0" y="1316154"/>
                  </a:lnTo>
                  <a:lnTo>
                    <a:pt x="27738" y="1316154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A1F903A1-9948-6B5C-8874-2FEEF0853518}"/>
                </a:ext>
              </a:extLst>
            </p:cNvPr>
            <p:cNvSpPr/>
            <p:nvPr/>
          </p:nvSpPr>
          <p:spPr>
            <a:xfrm>
              <a:off x="2752887" y="3309265"/>
              <a:ext cx="27737" cy="1316153"/>
            </a:xfrm>
            <a:custGeom>
              <a:avLst/>
              <a:gdLst>
                <a:gd name="connsiteX0" fmla="*/ 0 w 27737"/>
                <a:gd name="connsiteY0" fmla="*/ 0 h 1316153"/>
                <a:gd name="connsiteX1" fmla="*/ 0 w 27737"/>
                <a:gd name="connsiteY1" fmla="*/ 1316154 h 1316153"/>
                <a:gd name="connsiteX2" fmla="*/ 27738 w 27737"/>
                <a:gd name="connsiteY2" fmla="*/ 1316154 h 1316153"/>
                <a:gd name="connsiteX3" fmla="*/ 27738 w 27737"/>
                <a:gd name="connsiteY3" fmla="*/ 0 h 1316153"/>
                <a:gd name="connsiteX4" fmla="*/ 0 w 27737"/>
                <a:gd name="connsiteY4" fmla="*/ 0 h 131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316153">
                  <a:moveTo>
                    <a:pt x="0" y="0"/>
                  </a:moveTo>
                  <a:lnTo>
                    <a:pt x="0" y="1316154"/>
                  </a:lnTo>
                  <a:lnTo>
                    <a:pt x="27738" y="1316154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C23EACCA-613D-C470-4BF5-88E711B64968}"/>
                </a:ext>
              </a:extLst>
            </p:cNvPr>
            <p:cNvSpPr/>
            <p:nvPr/>
          </p:nvSpPr>
          <p:spPr>
            <a:xfrm>
              <a:off x="2780625" y="3448386"/>
              <a:ext cx="27739" cy="1177032"/>
            </a:xfrm>
            <a:custGeom>
              <a:avLst/>
              <a:gdLst>
                <a:gd name="connsiteX0" fmla="*/ 0 w 27739"/>
                <a:gd name="connsiteY0" fmla="*/ 0 h 1177032"/>
                <a:gd name="connsiteX1" fmla="*/ 0 w 27739"/>
                <a:gd name="connsiteY1" fmla="*/ 1177032 h 1177032"/>
                <a:gd name="connsiteX2" fmla="*/ 27739 w 27739"/>
                <a:gd name="connsiteY2" fmla="*/ 1177032 h 1177032"/>
                <a:gd name="connsiteX3" fmla="*/ 27739 w 27739"/>
                <a:gd name="connsiteY3" fmla="*/ 0 h 1177032"/>
                <a:gd name="connsiteX4" fmla="*/ 0 w 27739"/>
                <a:gd name="connsiteY4" fmla="*/ 0 h 1177032"/>
                <a:gd name="connsiteX5" fmla="*/ 0 w 27739"/>
                <a:gd name="connsiteY5" fmla="*/ 0 h 117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177032">
                  <a:moveTo>
                    <a:pt x="0" y="0"/>
                  </a:moveTo>
                  <a:lnTo>
                    <a:pt x="0" y="1177032"/>
                  </a:lnTo>
                  <a:lnTo>
                    <a:pt x="27739" y="1177032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E2BD06B6-0884-A32D-D1D3-A246BC73296E}"/>
                </a:ext>
              </a:extLst>
            </p:cNvPr>
            <p:cNvSpPr/>
            <p:nvPr/>
          </p:nvSpPr>
          <p:spPr>
            <a:xfrm>
              <a:off x="2780625" y="3448386"/>
              <a:ext cx="27739" cy="1177032"/>
            </a:xfrm>
            <a:custGeom>
              <a:avLst/>
              <a:gdLst>
                <a:gd name="connsiteX0" fmla="*/ 0 w 27739"/>
                <a:gd name="connsiteY0" fmla="*/ 0 h 1177032"/>
                <a:gd name="connsiteX1" fmla="*/ 0 w 27739"/>
                <a:gd name="connsiteY1" fmla="*/ 1177032 h 1177032"/>
                <a:gd name="connsiteX2" fmla="*/ 27739 w 27739"/>
                <a:gd name="connsiteY2" fmla="*/ 1177032 h 1177032"/>
                <a:gd name="connsiteX3" fmla="*/ 27739 w 27739"/>
                <a:gd name="connsiteY3" fmla="*/ 0 h 1177032"/>
                <a:gd name="connsiteX4" fmla="*/ 0 w 27739"/>
                <a:gd name="connsiteY4" fmla="*/ 0 h 117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177032">
                  <a:moveTo>
                    <a:pt x="0" y="0"/>
                  </a:moveTo>
                  <a:lnTo>
                    <a:pt x="0" y="1177032"/>
                  </a:lnTo>
                  <a:lnTo>
                    <a:pt x="27739" y="1177032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BE8DB2C2-2E29-BF29-C832-380494A91450}"/>
                </a:ext>
              </a:extLst>
            </p:cNvPr>
            <p:cNvSpPr/>
            <p:nvPr/>
          </p:nvSpPr>
          <p:spPr>
            <a:xfrm>
              <a:off x="2808364" y="3591168"/>
              <a:ext cx="27739" cy="1034250"/>
            </a:xfrm>
            <a:custGeom>
              <a:avLst/>
              <a:gdLst>
                <a:gd name="connsiteX0" fmla="*/ 0 w 27739"/>
                <a:gd name="connsiteY0" fmla="*/ 0 h 1034250"/>
                <a:gd name="connsiteX1" fmla="*/ 0 w 27739"/>
                <a:gd name="connsiteY1" fmla="*/ 1034250 h 1034250"/>
                <a:gd name="connsiteX2" fmla="*/ 27739 w 27739"/>
                <a:gd name="connsiteY2" fmla="*/ 1034250 h 1034250"/>
                <a:gd name="connsiteX3" fmla="*/ 27739 w 27739"/>
                <a:gd name="connsiteY3" fmla="*/ 0 h 1034250"/>
                <a:gd name="connsiteX4" fmla="*/ 0 w 27739"/>
                <a:gd name="connsiteY4" fmla="*/ 0 h 1034250"/>
                <a:gd name="connsiteX5" fmla="*/ 0 w 27739"/>
                <a:gd name="connsiteY5" fmla="*/ 0 h 103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034250">
                  <a:moveTo>
                    <a:pt x="0" y="0"/>
                  </a:moveTo>
                  <a:lnTo>
                    <a:pt x="0" y="1034250"/>
                  </a:lnTo>
                  <a:lnTo>
                    <a:pt x="27739" y="1034250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55B748CA-BF07-88FA-FDA7-58910C904967}"/>
                </a:ext>
              </a:extLst>
            </p:cNvPr>
            <p:cNvSpPr/>
            <p:nvPr/>
          </p:nvSpPr>
          <p:spPr>
            <a:xfrm>
              <a:off x="2808364" y="3591168"/>
              <a:ext cx="27739" cy="1034250"/>
            </a:xfrm>
            <a:custGeom>
              <a:avLst/>
              <a:gdLst>
                <a:gd name="connsiteX0" fmla="*/ 0 w 27739"/>
                <a:gd name="connsiteY0" fmla="*/ 0 h 1034250"/>
                <a:gd name="connsiteX1" fmla="*/ 0 w 27739"/>
                <a:gd name="connsiteY1" fmla="*/ 1034250 h 1034250"/>
                <a:gd name="connsiteX2" fmla="*/ 27739 w 27739"/>
                <a:gd name="connsiteY2" fmla="*/ 1034250 h 1034250"/>
                <a:gd name="connsiteX3" fmla="*/ 27739 w 27739"/>
                <a:gd name="connsiteY3" fmla="*/ 0 h 1034250"/>
                <a:gd name="connsiteX4" fmla="*/ 0 w 27739"/>
                <a:gd name="connsiteY4" fmla="*/ 0 h 103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034250">
                  <a:moveTo>
                    <a:pt x="0" y="0"/>
                  </a:moveTo>
                  <a:lnTo>
                    <a:pt x="0" y="1034250"/>
                  </a:lnTo>
                  <a:lnTo>
                    <a:pt x="27739" y="1034250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92D7783-C379-960B-B05F-8270B3613ED9}"/>
                </a:ext>
              </a:extLst>
            </p:cNvPr>
            <p:cNvSpPr/>
            <p:nvPr/>
          </p:nvSpPr>
          <p:spPr>
            <a:xfrm>
              <a:off x="2836104" y="3664389"/>
              <a:ext cx="27737" cy="961029"/>
            </a:xfrm>
            <a:custGeom>
              <a:avLst/>
              <a:gdLst>
                <a:gd name="connsiteX0" fmla="*/ 0 w 27737"/>
                <a:gd name="connsiteY0" fmla="*/ 0 h 961029"/>
                <a:gd name="connsiteX1" fmla="*/ 0 w 27737"/>
                <a:gd name="connsiteY1" fmla="*/ 961029 h 961029"/>
                <a:gd name="connsiteX2" fmla="*/ 27738 w 27737"/>
                <a:gd name="connsiteY2" fmla="*/ 961029 h 961029"/>
                <a:gd name="connsiteX3" fmla="*/ 27738 w 27737"/>
                <a:gd name="connsiteY3" fmla="*/ 0 h 961029"/>
                <a:gd name="connsiteX4" fmla="*/ 0 w 27737"/>
                <a:gd name="connsiteY4" fmla="*/ 0 h 961029"/>
                <a:gd name="connsiteX5" fmla="*/ 0 w 27737"/>
                <a:gd name="connsiteY5" fmla="*/ 0 h 96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961029">
                  <a:moveTo>
                    <a:pt x="0" y="0"/>
                  </a:moveTo>
                  <a:lnTo>
                    <a:pt x="0" y="961029"/>
                  </a:lnTo>
                  <a:lnTo>
                    <a:pt x="27738" y="961029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EA7E342-5F2D-09CD-0A0A-7573FA0C6CBF}"/>
                </a:ext>
              </a:extLst>
            </p:cNvPr>
            <p:cNvSpPr/>
            <p:nvPr/>
          </p:nvSpPr>
          <p:spPr>
            <a:xfrm>
              <a:off x="2836104" y="3664389"/>
              <a:ext cx="27737" cy="961029"/>
            </a:xfrm>
            <a:custGeom>
              <a:avLst/>
              <a:gdLst>
                <a:gd name="connsiteX0" fmla="*/ 0 w 27737"/>
                <a:gd name="connsiteY0" fmla="*/ 0 h 961029"/>
                <a:gd name="connsiteX1" fmla="*/ 0 w 27737"/>
                <a:gd name="connsiteY1" fmla="*/ 961029 h 961029"/>
                <a:gd name="connsiteX2" fmla="*/ 27738 w 27737"/>
                <a:gd name="connsiteY2" fmla="*/ 961029 h 961029"/>
                <a:gd name="connsiteX3" fmla="*/ 27738 w 27737"/>
                <a:gd name="connsiteY3" fmla="*/ 0 h 961029"/>
                <a:gd name="connsiteX4" fmla="*/ 0 w 27737"/>
                <a:gd name="connsiteY4" fmla="*/ 0 h 96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961029">
                  <a:moveTo>
                    <a:pt x="0" y="0"/>
                  </a:moveTo>
                  <a:lnTo>
                    <a:pt x="0" y="961029"/>
                  </a:lnTo>
                  <a:lnTo>
                    <a:pt x="27738" y="961029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7232D1DC-1661-879E-003A-E2FEAE368914}"/>
                </a:ext>
              </a:extLst>
            </p:cNvPr>
            <p:cNvSpPr/>
            <p:nvPr/>
          </p:nvSpPr>
          <p:spPr>
            <a:xfrm>
              <a:off x="2863842" y="3699169"/>
              <a:ext cx="27739" cy="926249"/>
            </a:xfrm>
            <a:custGeom>
              <a:avLst/>
              <a:gdLst>
                <a:gd name="connsiteX0" fmla="*/ 0 w 27739"/>
                <a:gd name="connsiteY0" fmla="*/ 0 h 926249"/>
                <a:gd name="connsiteX1" fmla="*/ 0 w 27739"/>
                <a:gd name="connsiteY1" fmla="*/ 926250 h 926249"/>
                <a:gd name="connsiteX2" fmla="*/ 27739 w 27739"/>
                <a:gd name="connsiteY2" fmla="*/ 926250 h 926249"/>
                <a:gd name="connsiteX3" fmla="*/ 27739 w 27739"/>
                <a:gd name="connsiteY3" fmla="*/ 0 h 926249"/>
                <a:gd name="connsiteX4" fmla="*/ 0 w 27739"/>
                <a:gd name="connsiteY4" fmla="*/ 0 h 926249"/>
                <a:gd name="connsiteX5" fmla="*/ 0 w 27739"/>
                <a:gd name="connsiteY5" fmla="*/ 0 h 92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926249">
                  <a:moveTo>
                    <a:pt x="0" y="0"/>
                  </a:moveTo>
                  <a:lnTo>
                    <a:pt x="0" y="926250"/>
                  </a:lnTo>
                  <a:lnTo>
                    <a:pt x="27739" y="926250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0733F6B8-ACD4-F63B-2BA5-D69B89E367EB}"/>
                </a:ext>
              </a:extLst>
            </p:cNvPr>
            <p:cNvSpPr/>
            <p:nvPr/>
          </p:nvSpPr>
          <p:spPr>
            <a:xfrm>
              <a:off x="2863842" y="3699169"/>
              <a:ext cx="27739" cy="926249"/>
            </a:xfrm>
            <a:custGeom>
              <a:avLst/>
              <a:gdLst>
                <a:gd name="connsiteX0" fmla="*/ 0 w 27739"/>
                <a:gd name="connsiteY0" fmla="*/ 0 h 926249"/>
                <a:gd name="connsiteX1" fmla="*/ 0 w 27739"/>
                <a:gd name="connsiteY1" fmla="*/ 926250 h 926249"/>
                <a:gd name="connsiteX2" fmla="*/ 27739 w 27739"/>
                <a:gd name="connsiteY2" fmla="*/ 926250 h 926249"/>
                <a:gd name="connsiteX3" fmla="*/ 27739 w 27739"/>
                <a:gd name="connsiteY3" fmla="*/ 0 h 926249"/>
                <a:gd name="connsiteX4" fmla="*/ 0 w 27739"/>
                <a:gd name="connsiteY4" fmla="*/ 0 h 92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926249">
                  <a:moveTo>
                    <a:pt x="0" y="0"/>
                  </a:moveTo>
                  <a:lnTo>
                    <a:pt x="0" y="926250"/>
                  </a:lnTo>
                  <a:lnTo>
                    <a:pt x="27739" y="926250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DEF27C8-1826-63CD-7AEC-C72EA2A5F064}"/>
                </a:ext>
              </a:extLst>
            </p:cNvPr>
            <p:cNvSpPr/>
            <p:nvPr/>
          </p:nvSpPr>
          <p:spPr>
            <a:xfrm>
              <a:off x="2891581" y="3851105"/>
              <a:ext cx="27737" cy="774313"/>
            </a:xfrm>
            <a:custGeom>
              <a:avLst/>
              <a:gdLst>
                <a:gd name="connsiteX0" fmla="*/ 0 w 27737"/>
                <a:gd name="connsiteY0" fmla="*/ 0 h 774313"/>
                <a:gd name="connsiteX1" fmla="*/ 0 w 27737"/>
                <a:gd name="connsiteY1" fmla="*/ 774314 h 774313"/>
                <a:gd name="connsiteX2" fmla="*/ 27738 w 27737"/>
                <a:gd name="connsiteY2" fmla="*/ 774314 h 774313"/>
                <a:gd name="connsiteX3" fmla="*/ 27738 w 27737"/>
                <a:gd name="connsiteY3" fmla="*/ 0 h 774313"/>
                <a:gd name="connsiteX4" fmla="*/ 0 w 27737"/>
                <a:gd name="connsiteY4" fmla="*/ 0 h 774313"/>
                <a:gd name="connsiteX5" fmla="*/ 0 w 27737"/>
                <a:gd name="connsiteY5" fmla="*/ 0 h 77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774313">
                  <a:moveTo>
                    <a:pt x="0" y="0"/>
                  </a:moveTo>
                  <a:lnTo>
                    <a:pt x="0" y="774314"/>
                  </a:lnTo>
                  <a:lnTo>
                    <a:pt x="27738" y="774314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0FC0AF8D-574C-F2C9-D9AB-0E523A11E39A}"/>
                </a:ext>
              </a:extLst>
            </p:cNvPr>
            <p:cNvSpPr/>
            <p:nvPr/>
          </p:nvSpPr>
          <p:spPr>
            <a:xfrm>
              <a:off x="2891581" y="3851105"/>
              <a:ext cx="27737" cy="774313"/>
            </a:xfrm>
            <a:custGeom>
              <a:avLst/>
              <a:gdLst>
                <a:gd name="connsiteX0" fmla="*/ 0 w 27737"/>
                <a:gd name="connsiteY0" fmla="*/ 0 h 774313"/>
                <a:gd name="connsiteX1" fmla="*/ 0 w 27737"/>
                <a:gd name="connsiteY1" fmla="*/ 774314 h 774313"/>
                <a:gd name="connsiteX2" fmla="*/ 27738 w 27737"/>
                <a:gd name="connsiteY2" fmla="*/ 774314 h 774313"/>
                <a:gd name="connsiteX3" fmla="*/ 27738 w 27737"/>
                <a:gd name="connsiteY3" fmla="*/ 0 h 774313"/>
                <a:gd name="connsiteX4" fmla="*/ 0 w 27737"/>
                <a:gd name="connsiteY4" fmla="*/ 0 h 77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774313">
                  <a:moveTo>
                    <a:pt x="0" y="0"/>
                  </a:moveTo>
                  <a:lnTo>
                    <a:pt x="0" y="774314"/>
                  </a:lnTo>
                  <a:lnTo>
                    <a:pt x="27738" y="774314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3473584-3D8E-D5B4-F6FB-3AB7C2C52276}"/>
                </a:ext>
              </a:extLst>
            </p:cNvPr>
            <p:cNvSpPr/>
            <p:nvPr/>
          </p:nvSpPr>
          <p:spPr>
            <a:xfrm>
              <a:off x="2919319" y="3862088"/>
              <a:ext cx="27739" cy="763331"/>
            </a:xfrm>
            <a:custGeom>
              <a:avLst/>
              <a:gdLst>
                <a:gd name="connsiteX0" fmla="*/ 0 w 27739"/>
                <a:gd name="connsiteY0" fmla="*/ 0 h 763331"/>
                <a:gd name="connsiteX1" fmla="*/ 0 w 27739"/>
                <a:gd name="connsiteY1" fmla="*/ 763331 h 763331"/>
                <a:gd name="connsiteX2" fmla="*/ 27739 w 27739"/>
                <a:gd name="connsiteY2" fmla="*/ 763331 h 763331"/>
                <a:gd name="connsiteX3" fmla="*/ 27739 w 27739"/>
                <a:gd name="connsiteY3" fmla="*/ 0 h 763331"/>
                <a:gd name="connsiteX4" fmla="*/ 0 w 27739"/>
                <a:gd name="connsiteY4" fmla="*/ 0 h 763331"/>
                <a:gd name="connsiteX5" fmla="*/ 0 w 27739"/>
                <a:gd name="connsiteY5" fmla="*/ 0 h 76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763331">
                  <a:moveTo>
                    <a:pt x="0" y="0"/>
                  </a:moveTo>
                  <a:lnTo>
                    <a:pt x="0" y="763331"/>
                  </a:lnTo>
                  <a:lnTo>
                    <a:pt x="27739" y="763331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55BFDDE4-2F44-B700-1A6A-34ABD5BE1447}"/>
                </a:ext>
              </a:extLst>
            </p:cNvPr>
            <p:cNvSpPr/>
            <p:nvPr/>
          </p:nvSpPr>
          <p:spPr>
            <a:xfrm>
              <a:off x="2919319" y="3862088"/>
              <a:ext cx="27739" cy="763331"/>
            </a:xfrm>
            <a:custGeom>
              <a:avLst/>
              <a:gdLst>
                <a:gd name="connsiteX0" fmla="*/ 0 w 27739"/>
                <a:gd name="connsiteY0" fmla="*/ 0 h 763331"/>
                <a:gd name="connsiteX1" fmla="*/ 0 w 27739"/>
                <a:gd name="connsiteY1" fmla="*/ 763331 h 763331"/>
                <a:gd name="connsiteX2" fmla="*/ 27739 w 27739"/>
                <a:gd name="connsiteY2" fmla="*/ 763331 h 763331"/>
                <a:gd name="connsiteX3" fmla="*/ 27739 w 27739"/>
                <a:gd name="connsiteY3" fmla="*/ 0 h 763331"/>
                <a:gd name="connsiteX4" fmla="*/ 0 w 27739"/>
                <a:gd name="connsiteY4" fmla="*/ 0 h 76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763331">
                  <a:moveTo>
                    <a:pt x="0" y="0"/>
                  </a:moveTo>
                  <a:lnTo>
                    <a:pt x="0" y="763331"/>
                  </a:lnTo>
                  <a:lnTo>
                    <a:pt x="27739" y="763331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4A639D7-39FB-AA35-F50F-366BE099D7CC}"/>
                </a:ext>
              </a:extLst>
            </p:cNvPr>
            <p:cNvSpPr/>
            <p:nvPr/>
          </p:nvSpPr>
          <p:spPr>
            <a:xfrm>
              <a:off x="2947058" y="3962768"/>
              <a:ext cx="27737" cy="662651"/>
            </a:xfrm>
            <a:custGeom>
              <a:avLst/>
              <a:gdLst>
                <a:gd name="connsiteX0" fmla="*/ 0 w 27737"/>
                <a:gd name="connsiteY0" fmla="*/ 0 h 662651"/>
                <a:gd name="connsiteX1" fmla="*/ 0 w 27737"/>
                <a:gd name="connsiteY1" fmla="*/ 662651 h 662651"/>
                <a:gd name="connsiteX2" fmla="*/ 27738 w 27737"/>
                <a:gd name="connsiteY2" fmla="*/ 662651 h 662651"/>
                <a:gd name="connsiteX3" fmla="*/ 27738 w 27737"/>
                <a:gd name="connsiteY3" fmla="*/ 0 h 662651"/>
                <a:gd name="connsiteX4" fmla="*/ 0 w 27737"/>
                <a:gd name="connsiteY4" fmla="*/ 0 h 662651"/>
                <a:gd name="connsiteX5" fmla="*/ 0 w 27737"/>
                <a:gd name="connsiteY5" fmla="*/ 0 h 66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662651">
                  <a:moveTo>
                    <a:pt x="0" y="0"/>
                  </a:moveTo>
                  <a:lnTo>
                    <a:pt x="0" y="662651"/>
                  </a:lnTo>
                  <a:lnTo>
                    <a:pt x="27738" y="662651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1C9A09DF-5966-FCD7-1ABF-D7D77064AD1A}"/>
                </a:ext>
              </a:extLst>
            </p:cNvPr>
            <p:cNvSpPr/>
            <p:nvPr/>
          </p:nvSpPr>
          <p:spPr>
            <a:xfrm>
              <a:off x="2947058" y="3962768"/>
              <a:ext cx="27737" cy="662651"/>
            </a:xfrm>
            <a:custGeom>
              <a:avLst/>
              <a:gdLst>
                <a:gd name="connsiteX0" fmla="*/ 0 w 27737"/>
                <a:gd name="connsiteY0" fmla="*/ 0 h 662651"/>
                <a:gd name="connsiteX1" fmla="*/ 0 w 27737"/>
                <a:gd name="connsiteY1" fmla="*/ 662651 h 662651"/>
                <a:gd name="connsiteX2" fmla="*/ 27738 w 27737"/>
                <a:gd name="connsiteY2" fmla="*/ 662651 h 662651"/>
                <a:gd name="connsiteX3" fmla="*/ 27738 w 27737"/>
                <a:gd name="connsiteY3" fmla="*/ 0 h 662651"/>
                <a:gd name="connsiteX4" fmla="*/ 0 w 27737"/>
                <a:gd name="connsiteY4" fmla="*/ 0 h 66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662651">
                  <a:moveTo>
                    <a:pt x="0" y="0"/>
                  </a:moveTo>
                  <a:lnTo>
                    <a:pt x="0" y="662651"/>
                  </a:lnTo>
                  <a:lnTo>
                    <a:pt x="27738" y="662651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BB11E80-22D3-D8B0-05B6-5212F2B0A1CA}"/>
                </a:ext>
              </a:extLst>
            </p:cNvPr>
            <p:cNvSpPr/>
            <p:nvPr/>
          </p:nvSpPr>
          <p:spPr>
            <a:xfrm>
              <a:off x="2974796" y="4010362"/>
              <a:ext cx="27739" cy="615057"/>
            </a:xfrm>
            <a:custGeom>
              <a:avLst/>
              <a:gdLst>
                <a:gd name="connsiteX0" fmla="*/ 0 w 27739"/>
                <a:gd name="connsiteY0" fmla="*/ 0 h 615057"/>
                <a:gd name="connsiteX1" fmla="*/ 0 w 27739"/>
                <a:gd name="connsiteY1" fmla="*/ 615057 h 615057"/>
                <a:gd name="connsiteX2" fmla="*/ 27739 w 27739"/>
                <a:gd name="connsiteY2" fmla="*/ 615057 h 615057"/>
                <a:gd name="connsiteX3" fmla="*/ 27739 w 27739"/>
                <a:gd name="connsiteY3" fmla="*/ 0 h 615057"/>
                <a:gd name="connsiteX4" fmla="*/ 0 w 27739"/>
                <a:gd name="connsiteY4" fmla="*/ 0 h 615057"/>
                <a:gd name="connsiteX5" fmla="*/ 0 w 27739"/>
                <a:gd name="connsiteY5" fmla="*/ 0 h 61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615057">
                  <a:moveTo>
                    <a:pt x="0" y="0"/>
                  </a:moveTo>
                  <a:lnTo>
                    <a:pt x="0" y="615057"/>
                  </a:lnTo>
                  <a:lnTo>
                    <a:pt x="27739" y="615057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27E83DE-0A55-612F-B964-F3EA7B1E4271}"/>
                </a:ext>
              </a:extLst>
            </p:cNvPr>
            <p:cNvSpPr/>
            <p:nvPr/>
          </p:nvSpPr>
          <p:spPr>
            <a:xfrm>
              <a:off x="2974796" y="4010362"/>
              <a:ext cx="27739" cy="615057"/>
            </a:xfrm>
            <a:custGeom>
              <a:avLst/>
              <a:gdLst>
                <a:gd name="connsiteX0" fmla="*/ 0 w 27739"/>
                <a:gd name="connsiteY0" fmla="*/ 0 h 615057"/>
                <a:gd name="connsiteX1" fmla="*/ 0 w 27739"/>
                <a:gd name="connsiteY1" fmla="*/ 615057 h 615057"/>
                <a:gd name="connsiteX2" fmla="*/ 27739 w 27739"/>
                <a:gd name="connsiteY2" fmla="*/ 615057 h 615057"/>
                <a:gd name="connsiteX3" fmla="*/ 27739 w 27739"/>
                <a:gd name="connsiteY3" fmla="*/ 0 h 615057"/>
                <a:gd name="connsiteX4" fmla="*/ 0 w 27739"/>
                <a:gd name="connsiteY4" fmla="*/ 0 h 61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615057">
                  <a:moveTo>
                    <a:pt x="0" y="0"/>
                  </a:moveTo>
                  <a:lnTo>
                    <a:pt x="0" y="615057"/>
                  </a:lnTo>
                  <a:lnTo>
                    <a:pt x="27739" y="615057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AA99269-4E21-73DB-3E46-B34E7945DCCA}"/>
                </a:ext>
              </a:extLst>
            </p:cNvPr>
            <p:cNvSpPr/>
            <p:nvPr/>
          </p:nvSpPr>
          <p:spPr>
            <a:xfrm>
              <a:off x="3002535" y="4112872"/>
              <a:ext cx="27739" cy="512546"/>
            </a:xfrm>
            <a:custGeom>
              <a:avLst/>
              <a:gdLst>
                <a:gd name="connsiteX0" fmla="*/ 0 w 27739"/>
                <a:gd name="connsiteY0" fmla="*/ 0 h 512546"/>
                <a:gd name="connsiteX1" fmla="*/ 0 w 27739"/>
                <a:gd name="connsiteY1" fmla="*/ 512547 h 512546"/>
                <a:gd name="connsiteX2" fmla="*/ 27739 w 27739"/>
                <a:gd name="connsiteY2" fmla="*/ 512547 h 512546"/>
                <a:gd name="connsiteX3" fmla="*/ 27739 w 27739"/>
                <a:gd name="connsiteY3" fmla="*/ 0 h 512546"/>
                <a:gd name="connsiteX4" fmla="*/ 0 w 27739"/>
                <a:gd name="connsiteY4" fmla="*/ 0 h 512546"/>
                <a:gd name="connsiteX5" fmla="*/ 0 w 27739"/>
                <a:gd name="connsiteY5" fmla="*/ 0 h 51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512546">
                  <a:moveTo>
                    <a:pt x="0" y="0"/>
                  </a:moveTo>
                  <a:lnTo>
                    <a:pt x="0" y="512547"/>
                  </a:lnTo>
                  <a:lnTo>
                    <a:pt x="27739" y="512547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032E30EC-C493-CE24-0AB3-17BD6F03833C}"/>
                </a:ext>
              </a:extLst>
            </p:cNvPr>
            <p:cNvSpPr/>
            <p:nvPr/>
          </p:nvSpPr>
          <p:spPr>
            <a:xfrm>
              <a:off x="3002535" y="4112872"/>
              <a:ext cx="27739" cy="512546"/>
            </a:xfrm>
            <a:custGeom>
              <a:avLst/>
              <a:gdLst>
                <a:gd name="connsiteX0" fmla="*/ 0 w 27739"/>
                <a:gd name="connsiteY0" fmla="*/ 0 h 512546"/>
                <a:gd name="connsiteX1" fmla="*/ 0 w 27739"/>
                <a:gd name="connsiteY1" fmla="*/ 512547 h 512546"/>
                <a:gd name="connsiteX2" fmla="*/ 27739 w 27739"/>
                <a:gd name="connsiteY2" fmla="*/ 512547 h 512546"/>
                <a:gd name="connsiteX3" fmla="*/ 27739 w 27739"/>
                <a:gd name="connsiteY3" fmla="*/ 0 h 512546"/>
                <a:gd name="connsiteX4" fmla="*/ 0 w 27739"/>
                <a:gd name="connsiteY4" fmla="*/ 0 h 51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512546">
                  <a:moveTo>
                    <a:pt x="0" y="0"/>
                  </a:moveTo>
                  <a:lnTo>
                    <a:pt x="0" y="512547"/>
                  </a:lnTo>
                  <a:lnTo>
                    <a:pt x="27739" y="512547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4B6F2DE5-E61F-281E-B3F3-060A38CECDDE}"/>
                </a:ext>
              </a:extLst>
            </p:cNvPr>
            <p:cNvSpPr/>
            <p:nvPr/>
          </p:nvSpPr>
          <p:spPr>
            <a:xfrm>
              <a:off x="3030274" y="4134843"/>
              <a:ext cx="27737" cy="490575"/>
            </a:xfrm>
            <a:custGeom>
              <a:avLst/>
              <a:gdLst>
                <a:gd name="connsiteX0" fmla="*/ 0 w 27737"/>
                <a:gd name="connsiteY0" fmla="*/ 0 h 490575"/>
                <a:gd name="connsiteX1" fmla="*/ 0 w 27737"/>
                <a:gd name="connsiteY1" fmla="*/ 490576 h 490575"/>
                <a:gd name="connsiteX2" fmla="*/ 27738 w 27737"/>
                <a:gd name="connsiteY2" fmla="*/ 490576 h 490575"/>
                <a:gd name="connsiteX3" fmla="*/ 27738 w 27737"/>
                <a:gd name="connsiteY3" fmla="*/ 0 h 490575"/>
                <a:gd name="connsiteX4" fmla="*/ 0 w 27737"/>
                <a:gd name="connsiteY4" fmla="*/ 0 h 490575"/>
                <a:gd name="connsiteX5" fmla="*/ 0 w 27737"/>
                <a:gd name="connsiteY5" fmla="*/ 0 h 4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490575">
                  <a:moveTo>
                    <a:pt x="0" y="0"/>
                  </a:moveTo>
                  <a:lnTo>
                    <a:pt x="0" y="490576"/>
                  </a:lnTo>
                  <a:lnTo>
                    <a:pt x="27738" y="49057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C4CD0BD-4A28-CB0C-D8C6-DAE027614171}"/>
                </a:ext>
              </a:extLst>
            </p:cNvPr>
            <p:cNvSpPr/>
            <p:nvPr/>
          </p:nvSpPr>
          <p:spPr>
            <a:xfrm>
              <a:off x="3030274" y="4134843"/>
              <a:ext cx="27737" cy="490575"/>
            </a:xfrm>
            <a:custGeom>
              <a:avLst/>
              <a:gdLst>
                <a:gd name="connsiteX0" fmla="*/ 0 w 27737"/>
                <a:gd name="connsiteY0" fmla="*/ 0 h 490575"/>
                <a:gd name="connsiteX1" fmla="*/ 0 w 27737"/>
                <a:gd name="connsiteY1" fmla="*/ 490576 h 490575"/>
                <a:gd name="connsiteX2" fmla="*/ 27738 w 27737"/>
                <a:gd name="connsiteY2" fmla="*/ 490576 h 490575"/>
                <a:gd name="connsiteX3" fmla="*/ 27738 w 27737"/>
                <a:gd name="connsiteY3" fmla="*/ 0 h 490575"/>
                <a:gd name="connsiteX4" fmla="*/ 0 w 27737"/>
                <a:gd name="connsiteY4" fmla="*/ 0 h 4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490575">
                  <a:moveTo>
                    <a:pt x="0" y="0"/>
                  </a:moveTo>
                  <a:lnTo>
                    <a:pt x="0" y="490576"/>
                  </a:lnTo>
                  <a:lnTo>
                    <a:pt x="27738" y="49057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F2467333-D66B-3751-ACFD-25B664073041}"/>
                </a:ext>
              </a:extLst>
            </p:cNvPr>
            <p:cNvSpPr/>
            <p:nvPr/>
          </p:nvSpPr>
          <p:spPr>
            <a:xfrm>
              <a:off x="3058012" y="4259320"/>
              <a:ext cx="27739" cy="366098"/>
            </a:xfrm>
            <a:custGeom>
              <a:avLst/>
              <a:gdLst>
                <a:gd name="connsiteX0" fmla="*/ 0 w 27739"/>
                <a:gd name="connsiteY0" fmla="*/ 0 h 366098"/>
                <a:gd name="connsiteX1" fmla="*/ 0 w 27739"/>
                <a:gd name="connsiteY1" fmla="*/ 366099 h 366098"/>
                <a:gd name="connsiteX2" fmla="*/ 27739 w 27739"/>
                <a:gd name="connsiteY2" fmla="*/ 366099 h 366098"/>
                <a:gd name="connsiteX3" fmla="*/ 27739 w 27739"/>
                <a:gd name="connsiteY3" fmla="*/ 0 h 366098"/>
                <a:gd name="connsiteX4" fmla="*/ 0 w 27739"/>
                <a:gd name="connsiteY4" fmla="*/ 0 h 366098"/>
                <a:gd name="connsiteX5" fmla="*/ 0 w 27739"/>
                <a:gd name="connsiteY5" fmla="*/ 0 h 36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366098">
                  <a:moveTo>
                    <a:pt x="0" y="0"/>
                  </a:moveTo>
                  <a:lnTo>
                    <a:pt x="0" y="366099"/>
                  </a:lnTo>
                  <a:lnTo>
                    <a:pt x="27739" y="366099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6A541FA-BD46-DE69-3BAF-8D9077EA8BF5}"/>
                </a:ext>
              </a:extLst>
            </p:cNvPr>
            <p:cNvSpPr/>
            <p:nvPr/>
          </p:nvSpPr>
          <p:spPr>
            <a:xfrm>
              <a:off x="3058012" y="4259320"/>
              <a:ext cx="27739" cy="366098"/>
            </a:xfrm>
            <a:custGeom>
              <a:avLst/>
              <a:gdLst>
                <a:gd name="connsiteX0" fmla="*/ 0 w 27739"/>
                <a:gd name="connsiteY0" fmla="*/ 0 h 366098"/>
                <a:gd name="connsiteX1" fmla="*/ 0 w 27739"/>
                <a:gd name="connsiteY1" fmla="*/ 366099 h 366098"/>
                <a:gd name="connsiteX2" fmla="*/ 27739 w 27739"/>
                <a:gd name="connsiteY2" fmla="*/ 366099 h 366098"/>
                <a:gd name="connsiteX3" fmla="*/ 27739 w 27739"/>
                <a:gd name="connsiteY3" fmla="*/ 0 h 366098"/>
                <a:gd name="connsiteX4" fmla="*/ 0 w 27739"/>
                <a:gd name="connsiteY4" fmla="*/ 0 h 36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366098">
                  <a:moveTo>
                    <a:pt x="0" y="0"/>
                  </a:moveTo>
                  <a:lnTo>
                    <a:pt x="0" y="366099"/>
                  </a:lnTo>
                  <a:lnTo>
                    <a:pt x="27739" y="366099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C533E31D-3BDD-7FE5-1CFB-FD46AC0A150D}"/>
                </a:ext>
              </a:extLst>
            </p:cNvPr>
            <p:cNvSpPr/>
            <p:nvPr/>
          </p:nvSpPr>
          <p:spPr>
            <a:xfrm>
              <a:off x="3085752" y="4248336"/>
              <a:ext cx="27737" cy="377082"/>
            </a:xfrm>
            <a:custGeom>
              <a:avLst/>
              <a:gdLst>
                <a:gd name="connsiteX0" fmla="*/ 0 w 27737"/>
                <a:gd name="connsiteY0" fmla="*/ 0 h 377082"/>
                <a:gd name="connsiteX1" fmla="*/ 0 w 27737"/>
                <a:gd name="connsiteY1" fmla="*/ 377083 h 377082"/>
                <a:gd name="connsiteX2" fmla="*/ 27738 w 27737"/>
                <a:gd name="connsiteY2" fmla="*/ 377083 h 377082"/>
                <a:gd name="connsiteX3" fmla="*/ 27738 w 27737"/>
                <a:gd name="connsiteY3" fmla="*/ 0 h 377082"/>
                <a:gd name="connsiteX4" fmla="*/ 0 w 27737"/>
                <a:gd name="connsiteY4" fmla="*/ 0 h 377082"/>
                <a:gd name="connsiteX5" fmla="*/ 0 w 27737"/>
                <a:gd name="connsiteY5" fmla="*/ 0 h 37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77082">
                  <a:moveTo>
                    <a:pt x="0" y="0"/>
                  </a:moveTo>
                  <a:lnTo>
                    <a:pt x="0" y="377083"/>
                  </a:lnTo>
                  <a:lnTo>
                    <a:pt x="27738" y="377083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58A10A1-EFD3-36BD-234B-B69B0E26CCA9}"/>
                </a:ext>
              </a:extLst>
            </p:cNvPr>
            <p:cNvSpPr/>
            <p:nvPr/>
          </p:nvSpPr>
          <p:spPr>
            <a:xfrm>
              <a:off x="3085752" y="4248336"/>
              <a:ext cx="27737" cy="377082"/>
            </a:xfrm>
            <a:custGeom>
              <a:avLst/>
              <a:gdLst>
                <a:gd name="connsiteX0" fmla="*/ 0 w 27737"/>
                <a:gd name="connsiteY0" fmla="*/ 0 h 377082"/>
                <a:gd name="connsiteX1" fmla="*/ 0 w 27737"/>
                <a:gd name="connsiteY1" fmla="*/ 377083 h 377082"/>
                <a:gd name="connsiteX2" fmla="*/ 27738 w 27737"/>
                <a:gd name="connsiteY2" fmla="*/ 377083 h 377082"/>
                <a:gd name="connsiteX3" fmla="*/ 27738 w 27737"/>
                <a:gd name="connsiteY3" fmla="*/ 0 h 377082"/>
                <a:gd name="connsiteX4" fmla="*/ 0 w 27737"/>
                <a:gd name="connsiteY4" fmla="*/ 0 h 37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77082">
                  <a:moveTo>
                    <a:pt x="0" y="0"/>
                  </a:moveTo>
                  <a:lnTo>
                    <a:pt x="0" y="377083"/>
                  </a:lnTo>
                  <a:lnTo>
                    <a:pt x="27738" y="377083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8A51A0A1-F16D-A0FD-C060-83F36E649A69}"/>
                </a:ext>
              </a:extLst>
            </p:cNvPr>
            <p:cNvSpPr/>
            <p:nvPr/>
          </p:nvSpPr>
          <p:spPr>
            <a:xfrm>
              <a:off x="3113489" y="4286780"/>
              <a:ext cx="27739" cy="338638"/>
            </a:xfrm>
            <a:custGeom>
              <a:avLst/>
              <a:gdLst>
                <a:gd name="connsiteX0" fmla="*/ 0 w 27739"/>
                <a:gd name="connsiteY0" fmla="*/ 0 h 338638"/>
                <a:gd name="connsiteX1" fmla="*/ 0 w 27739"/>
                <a:gd name="connsiteY1" fmla="*/ 338638 h 338638"/>
                <a:gd name="connsiteX2" fmla="*/ 27739 w 27739"/>
                <a:gd name="connsiteY2" fmla="*/ 338638 h 338638"/>
                <a:gd name="connsiteX3" fmla="*/ 27739 w 27739"/>
                <a:gd name="connsiteY3" fmla="*/ 0 h 338638"/>
                <a:gd name="connsiteX4" fmla="*/ 0 w 27739"/>
                <a:gd name="connsiteY4" fmla="*/ 0 h 338638"/>
                <a:gd name="connsiteX5" fmla="*/ 0 w 27739"/>
                <a:gd name="connsiteY5" fmla="*/ 0 h 33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338638">
                  <a:moveTo>
                    <a:pt x="0" y="0"/>
                  </a:moveTo>
                  <a:lnTo>
                    <a:pt x="0" y="338638"/>
                  </a:lnTo>
                  <a:lnTo>
                    <a:pt x="27739" y="338638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F9495E87-B5C4-483C-6521-C93DD1BC0C77}"/>
                </a:ext>
              </a:extLst>
            </p:cNvPr>
            <p:cNvSpPr/>
            <p:nvPr/>
          </p:nvSpPr>
          <p:spPr>
            <a:xfrm>
              <a:off x="3113489" y="4286780"/>
              <a:ext cx="27739" cy="338638"/>
            </a:xfrm>
            <a:custGeom>
              <a:avLst/>
              <a:gdLst>
                <a:gd name="connsiteX0" fmla="*/ 0 w 27739"/>
                <a:gd name="connsiteY0" fmla="*/ 0 h 338638"/>
                <a:gd name="connsiteX1" fmla="*/ 0 w 27739"/>
                <a:gd name="connsiteY1" fmla="*/ 338638 h 338638"/>
                <a:gd name="connsiteX2" fmla="*/ 27739 w 27739"/>
                <a:gd name="connsiteY2" fmla="*/ 338638 h 338638"/>
                <a:gd name="connsiteX3" fmla="*/ 27739 w 27739"/>
                <a:gd name="connsiteY3" fmla="*/ 0 h 338638"/>
                <a:gd name="connsiteX4" fmla="*/ 0 w 27739"/>
                <a:gd name="connsiteY4" fmla="*/ 0 h 33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338638">
                  <a:moveTo>
                    <a:pt x="0" y="0"/>
                  </a:moveTo>
                  <a:lnTo>
                    <a:pt x="0" y="338638"/>
                  </a:lnTo>
                  <a:lnTo>
                    <a:pt x="27739" y="338638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C62EFAD-8C30-D12A-5ED5-97875472CEF0}"/>
                </a:ext>
              </a:extLst>
            </p:cNvPr>
            <p:cNvSpPr/>
            <p:nvPr/>
          </p:nvSpPr>
          <p:spPr>
            <a:xfrm>
              <a:off x="3141229" y="4334368"/>
              <a:ext cx="27737" cy="291050"/>
            </a:xfrm>
            <a:custGeom>
              <a:avLst/>
              <a:gdLst>
                <a:gd name="connsiteX0" fmla="*/ 0 w 27737"/>
                <a:gd name="connsiteY0" fmla="*/ 0 h 291050"/>
                <a:gd name="connsiteX1" fmla="*/ 0 w 27737"/>
                <a:gd name="connsiteY1" fmla="*/ 291050 h 291050"/>
                <a:gd name="connsiteX2" fmla="*/ 27738 w 27737"/>
                <a:gd name="connsiteY2" fmla="*/ 291050 h 291050"/>
                <a:gd name="connsiteX3" fmla="*/ 27738 w 27737"/>
                <a:gd name="connsiteY3" fmla="*/ 0 h 291050"/>
                <a:gd name="connsiteX4" fmla="*/ 0 w 27737"/>
                <a:gd name="connsiteY4" fmla="*/ 0 h 291050"/>
                <a:gd name="connsiteX5" fmla="*/ 0 w 27737"/>
                <a:gd name="connsiteY5" fmla="*/ 0 h 2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291050">
                  <a:moveTo>
                    <a:pt x="0" y="0"/>
                  </a:moveTo>
                  <a:lnTo>
                    <a:pt x="0" y="291050"/>
                  </a:lnTo>
                  <a:lnTo>
                    <a:pt x="27738" y="29105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D0FB57F8-7465-4F0C-8FB3-3DD073264D2D}"/>
                </a:ext>
              </a:extLst>
            </p:cNvPr>
            <p:cNvSpPr/>
            <p:nvPr/>
          </p:nvSpPr>
          <p:spPr>
            <a:xfrm>
              <a:off x="3141229" y="4334368"/>
              <a:ext cx="27737" cy="291050"/>
            </a:xfrm>
            <a:custGeom>
              <a:avLst/>
              <a:gdLst>
                <a:gd name="connsiteX0" fmla="*/ 0 w 27737"/>
                <a:gd name="connsiteY0" fmla="*/ 0 h 291050"/>
                <a:gd name="connsiteX1" fmla="*/ 0 w 27737"/>
                <a:gd name="connsiteY1" fmla="*/ 291050 h 291050"/>
                <a:gd name="connsiteX2" fmla="*/ 27738 w 27737"/>
                <a:gd name="connsiteY2" fmla="*/ 291050 h 291050"/>
                <a:gd name="connsiteX3" fmla="*/ 27738 w 27737"/>
                <a:gd name="connsiteY3" fmla="*/ 0 h 291050"/>
                <a:gd name="connsiteX4" fmla="*/ 0 w 27737"/>
                <a:gd name="connsiteY4" fmla="*/ 0 h 2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291050">
                  <a:moveTo>
                    <a:pt x="0" y="0"/>
                  </a:moveTo>
                  <a:lnTo>
                    <a:pt x="0" y="291050"/>
                  </a:lnTo>
                  <a:lnTo>
                    <a:pt x="27738" y="29105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131D4A0E-A1D4-AE38-A21A-B0042E7D01A1}"/>
                </a:ext>
              </a:extLst>
            </p:cNvPr>
            <p:cNvSpPr/>
            <p:nvPr/>
          </p:nvSpPr>
          <p:spPr>
            <a:xfrm>
              <a:off x="3168967" y="4310574"/>
              <a:ext cx="27739" cy="314844"/>
            </a:xfrm>
            <a:custGeom>
              <a:avLst/>
              <a:gdLst>
                <a:gd name="connsiteX0" fmla="*/ 0 w 27739"/>
                <a:gd name="connsiteY0" fmla="*/ 0 h 314844"/>
                <a:gd name="connsiteX1" fmla="*/ 0 w 27739"/>
                <a:gd name="connsiteY1" fmla="*/ 314844 h 314844"/>
                <a:gd name="connsiteX2" fmla="*/ 27739 w 27739"/>
                <a:gd name="connsiteY2" fmla="*/ 314844 h 314844"/>
                <a:gd name="connsiteX3" fmla="*/ 27739 w 27739"/>
                <a:gd name="connsiteY3" fmla="*/ 0 h 314844"/>
                <a:gd name="connsiteX4" fmla="*/ 0 w 27739"/>
                <a:gd name="connsiteY4" fmla="*/ 0 h 314844"/>
                <a:gd name="connsiteX5" fmla="*/ 0 w 27739"/>
                <a:gd name="connsiteY5" fmla="*/ 0 h 31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314844">
                  <a:moveTo>
                    <a:pt x="0" y="0"/>
                  </a:moveTo>
                  <a:lnTo>
                    <a:pt x="0" y="314844"/>
                  </a:lnTo>
                  <a:lnTo>
                    <a:pt x="27739" y="314844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DB2163A5-09A1-A458-6203-8D4AD5909689}"/>
                </a:ext>
              </a:extLst>
            </p:cNvPr>
            <p:cNvSpPr/>
            <p:nvPr/>
          </p:nvSpPr>
          <p:spPr>
            <a:xfrm>
              <a:off x="3168967" y="4310574"/>
              <a:ext cx="27739" cy="314844"/>
            </a:xfrm>
            <a:custGeom>
              <a:avLst/>
              <a:gdLst>
                <a:gd name="connsiteX0" fmla="*/ 0 w 27739"/>
                <a:gd name="connsiteY0" fmla="*/ 0 h 314844"/>
                <a:gd name="connsiteX1" fmla="*/ 0 w 27739"/>
                <a:gd name="connsiteY1" fmla="*/ 314844 h 314844"/>
                <a:gd name="connsiteX2" fmla="*/ 27739 w 27739"/>
                <a:gd name="connsiteY2" fmla="*/ 314844 h 314844"/>
                <a:gd name="connsiteX3" fmla="*/ 27739 w 27739"/>
                <a:gd name="connsiteY3" fmla="*/ 0 h 314844"/>
                <a:gd name="connsiteX4" fmla="*/ 0 w 27739"/>
                <a:gd name="connsiteY4" fmla="*/ 0 h 31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314844">
                  <a:moveTo>
                    <a:pt x="0" y="0"/>
                  </a:moveTo>
                  <a:lnTo>
                    <a:pt x="0" y="314844"/>
                  </a:lnTo>
                  <a:lnTo>
                    <a:pt x="27739" y="314844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3F6F1DE-CEC1-7CD8-4E68-33850AFCDF3D}"/>
                </a:ext>
              </a:extLst>
            </p:cNvPr>
            <p:cNvSpPr/>
            <p:nvPr/>
          </p:nvSpPr>
          <p:spPr>
            <a:xfrm>
              <a:off x="3196706" y="4305082"/>
              <a:ext cx="27737" cy="320336"/>
            </a:xfrm>
            <a:custGeom>
              <a:avLst/>
              <a:gdLst>
                <a:gd name="connsiteX0" fmla="*/ 0 w 27737"/>
                <a:gd name="connsiteY0" fmla="*/ 0 h 320336"/>
                <a:gd name="connsiteX1" fmla="*/ 0 w 27737"/>
                <a:gd name="connsiteY1" fmla="*/ 320336 h 320336"/>
                <a:gd name="connsiteX2" fmla="*/ 27738 w 27737"/>
                <a:gd name="connsiteY2" fmla="*/ 320336 h 320336"/>
                <a:gd name="connsiteX3" fmla="*/ 27738 w 27737"/>
                <a:gd name="connsiteY3" fmla="*/ 0 h 320336"/>
                <a:gd name="connsiteX4" fmla="*/ 0 w 27737"/>
                <a:gd name="connsiteY4" fmla="*/ 0 h 320336"/>
                <a:gd name="connsiteX5" fmla="*/ 0 w 27737"/>
                <a:gd name="connsiteY5" fmla="*/ 0 h 32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20336">
                  <a:moveTo>
                    <a:pt x="0" y="0"/>
                  </a:moveTo>
                  <a:lnTo>
                    <a:pt x="0" y="320336"/>
                  </a:lnTo>
                  <a:lnTo>
                    <a:pt x="27738" y="32033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46CB279-1F93-EEFA-24D6-7DC5016AC22A}"/>
                </a:ext>
              </a:extLst>
            </p:cNvPr>
            <p:cNvSpPr/>
            <p:nvPr/>
          </p:nvSpPr>
          <p:spPr>
            <a:xfrm>
              <a:off x="3196706" y="4305082"/>
              <a:ext cx="27737" cy="320336"/>
            </a:xfrm>
            <a:custGeom>
              <a:avLst/>
              <a:gdLst>
                <a:gd name="connsiteX0" fmla="*/ 0 w 27737"/>
                <a:gd name="connsiteY0" fmla="*/ 0 h 320336"/>
                <a:gd name="connsiteX1" fmla="*/ 0 w 27737"/>
                <a:gd name="connsiteY1" fmla="*/ 320336 h 320336"/>
                <a:gd name="connsiteX2" fmla="*/ 27738 w 27737"/>
                <a:gd name="connsiteY2" fmla="*/ 320336 h 320336"/>
                <a:gd name="connsiteX3" fmla="*/ 27738 w 27737"/>
                <a:gd name="connsiteY3" fmla="*/ 0 h 320336"/>
                <a:gd name="connsiteX4" fmla="*/ 0 w 27737"/>
                <a:gd name="connsiteY4" fmla="*/ 0 h 32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20336">
                  <a:moveTo>
                    <a:pt x="0" y="0"/>
                  </a:moveTo>
                  <a:lnTo>
                    <a:pt x="0" y="320336"/>
                  </a:lnTo>
                  <a:lnTo>
                    <a:pt x="27738" y="32033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1450505B-3421-3DDF-A8DE-6EB431056991}"/>
                </a:ext>
              </a:extLst>
            </p:cNvPr>
            <p:cNvSpPr/>
            <p:nvPr/>
          </p:nvSpPr>
          <p:spPr>
            <a:xfrm>
              <a:off x="3224444" y="4391115"/>
              <a:ext cx="27739" cy="234303"/>
            </a:xfrm>
            <a:custGeom>
              <a:avLst/>
              <a:gdLst>
                <a:gd name="connsiteX0" fmla="*/ 0 w 27739"/>
                <a:gd name="connsiteY0" fmla="*/ 0 h 234303"/>
                <a:gd name="connsiteX1" fmla="*/ 0 w 27739"/>
                <a:gd name="connsiteY1" fmla="*/ 234304 h 234303"/>
                <a:gd name="connsiteX2" fmla="*/ 27739 w 27739"/>
                <a:gd name="connsiteY2" fmla="*/ 234304 h 234303"/>
                <a:gd name="connsiteX3" fmla="*/ 27739 w 27739"/>
                <a:gd name="connsiteY3" fmla="*/ 0 h 234303"/>
                <a:gd name="connsiteX4" fmla="*/ 0 w 27739"/>
                <a:gd name="connsiteY4" fmla="*/ 0 h 234303"/>
                <a:gd name="connsiteX5" fmla="*/ 0 w 27739"/>
                <a:gd name="connsiteY5" fmla="*/ 0 h 23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234303">
                  <a:moveTo>
                    <a:pt x="0" y="0"/>
                  </a:moveTo>
                  <a:lnTo>
                    <a:pt x="0" y="234304"/>
                  </a:lnTo>
                  <a:lnTo>
                    <a:pt x="27739" y="234304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EABACB0E-7757-2BF4-9AD6-F7A01757C9DF}"/>
                </a:ext>
              </a:extLst>
            </p:cNvPr>
            <p:cNvSpPr/>
            <p:nvPr/>
          </p:nvSpPr>
          <p:spPr>
            <a:xfrm>
              <a:off x="3224444" y="4391115"/>
              <a:ext cx="27739" cy="234303"/>
            </a:xfrm>
            <a:custGeom>
              <a:avLst/>
              <a:gdLst>
                <a:gd name="connsiteX0" fmla="*/ 0 w 27739"/>
                <a:gd name="connsiteY0" fmla="*/ 0 h 234303"/>
                <a:gd name="connsiteX1" fmla="*/ 0 w 27739"/>
                <a:gd name="connsiteY1" fmla="*/ 234304 h 234303"/>
                <a:gd name="connsiteX2" fmla="*/ 27739 w 27739"/>
                <a:gd name="connsiteY2" fmla="*/ 234304 h 234303"/>
                <a:gd name="connsiteX3" fmla="*/ 27739 w 27739"/>
                <a:gd name="connsiteY3" fmla="*/ 0 h 234303"/>
                <a:gd name="connsiteX4" fmla="*/ 0 w 27739"/>
                <a:gd name="connsiteY4" fmla="*/ 0 h 23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234303">
                  <a:moveTo>
                    <a:pt x="0" y="0"/>
                  </a:moveTo>
                  <a:lnTo>
                    <a:pt x="0" y="234304"/>
                  </a:lnTo>
                  <a:lnTo>
                    <a:pt x="27739" y="234304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2734F5A-6730-77A6-F2D9-3085BA04B496}"/>
                </a:ext>
              </a:extLst>
            </p:cNvPr>
            <p:cNvSpPr/>
            <p:nvPr/>
          </p:nvSpPr>
          <p:spPr>
            <a:xfrm>
              <a:off x="3252183" y="4400273"/>
              <a:ext cx="27739" cy="225145"/>
            </a:xfrm>
            <a:custGeom>
              <a:avLst/>
              <a:gdLst>
                <a:gd name="connsiteX0" fmla="*/ 0 w 27739"/>
                <a:gd name="connsiteY0" fmla="*/ 0 h 225145"/>
                <a:gd name="connsiteX1" fmla="*/ 0 w 27739"/>
                <a:gd name="connsiteY1" fmla="*/ 225145 h 225145"/>
                <a:gd name="connsiteX2" fmla="*/ 27739 w 27739"/>
                <a:gd name="connsiteY2" fmla="*/ 225145 h 225145"/>
                <a:gd name="connsiteX3" fmla="*/ 27739 w 27739"/>
                <a:gd name="connsiteY3" fmla="*/ 0 h 225145"/>
                <a:gd name="connsiteX4" fmla="*/ 0 w 27739"/>
                <a:gd name="connsiteY4" fmla="*/ 0 h 225145"/>
                <a:gd name="connsiteX5" fmla="*/ 0 w 27739"/>
                <a:gd name="connsiteY5" fmla="*/ 0 h 2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225145">
                  <a:moveTo>
                    <a:pt x="0" y="0"/>
                  </a:moveTo>
                  <a:lnTo>
                    <a:pt x="0" y="225145"/>
                  </a:lnTo>
                  <a:lnTo>
                    <a:pt x="27739" y="225145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DE6F4F56-81FF-6156-9436-259450275753}"/>
                </a:ext>
              </a:extLst>
            </p:cNvPr>
            <p:cNvSpPr/>
            <p:nvPr/>
          </p:nvSpPr>
          <p:spPr>
            <a:xfrm>
              <a:off x="3252183" y="4400273"/>
              <a:ext cx="27739" cy="225145"/>
            </a:xfrm>
            <a:custGeom>
              <a:avLst/>
              <a:gdLst>
                <a:gd name="connsiteX0" fmla="*/ 0 w 27739"/>
                <a:gd name="connsiteY0" fmla="*/ 0 h 225145"/>
                <a:gd name="connsiteX1" fmla="*/ 0 w 27739"/>
                <a:gd name="connsiteY1" fmla="*/ 225145 h 225145"/>
                <a:gd name="connsiteX2" fmla="*/ 27739 w 27739"/>
                <a:gd name="connsiteY2" fmla="*/ 225145 h 225145"/>
                <a:gd name="connsiteX3" fmla="*/ 27739 w 27739"/>
                <a:gd name="connsiteY3" fmla="*/ 0 h 225145"/>
                <a:gd name="connsiteX4" fmla="*/ 0 w 27739"/>
                <a:gd name="connsiteY4" fmla="*/ 0 h 2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225145">
                  <a:moveTo>
                    <a:pt x="0" y="0"/>
                  </a:moveTo>
                  <a:lnTo>
                    <a:pt x="0" y="225145"/>
                  </a:lnTo>
                  <a:lnTo>
                    <a:pt x="27739" y="225145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943EFD7A-9313-89A2-583A-8E503B76B62E}"/>
                </a:ext>
              </a:extLst>
            </p:cNvPr>
            <p:cNvSpPr/>
            <p:nvPr/>
          </p:nvSpPr>
          <p:spPr>
            <a:xfrm>
              <a:off x="3279922" y="4427719"/>
              <a:ext cx="27737" cy="197699"/>
            </a:xfrm>
            <a:custGeom>
              <a:avLst/>
              <a:gdLst>
                <a:gd name="connsiteX0" fmla="*/ 0 w 27737"/>
                <a:gd name="connsiteY0" fmla="*/ 0 h 197699"/>
                <a:gd name="connsiteX1" fmla="*/ 0 w 27737"/>
                <a:gd name="connsiteY1" fmla="*/ 197700 h 197699"/>
                <a:gd name="connsiteX2" fmla="*/ 27738 w 27737"/>
                <a:gd name="connsiteY2" fmla="*/ 197700 h 197699"/>
                <a:gd name="connsiteX3" fmla="*/ 27738 w 27737"/>
                <a:gd name="connsiteY3" fmla="*/ 0 h 197699"/>
                <a:gd name="connsiteX4" fmla="*/ 0 w 27737"/>
                <a:gd name="connsiteY4" fmla="*/ 0 h 197699"/>
                <a:gd name="connsiteX5" fmla="*/ 0 w 27737"/>
                <a:gd name="connsiteY5" fmla="*/ 0 h 19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97699">
                  <a:moveTo>
                    <a:pt x="0" y="0"/>
                  </a:moveTo>
                  <a:lnTo>
                    <a:pt x="0" y="197700"/>
                  </a:lnTo>
                  <a:lnTo>
                    <a:pt x="27738" y="19770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55084B4F-74A4-919F-C4F5-CDA1D41133A0}"/>
                </a:ext>
              </a:extLst>
            </p:cNvPr>
            <p:cNvSpPr/>
            <p:nvPr/>
          </p:nvSpPr>
          <p:spPr>
            <a:xfrm>
              <a:off x="3279922" y="4427719"/>
              <a:ext cx="27737" cy="197699"/>
            </a:xfrm>
            <a:custGeom>
              <a:avLst/>
              <a:gdLst>
                <a:gd name="connsiteX0" fmla="*/ 0 w 27737"/>
                <a:gd name="connsiteY0" fmla="*/ 0 h 197699"/>
                <a:gd name="connsiteX1" fmla="*/ 0 w 27737"/>
                <a:gd name="connsiteY1" fmla="*/ 197700 h 197699"/>
                <a:gd name="connsiteX2" fmla="*/ 27738 w 27737"/>
                <a:gd name="connsiteY2" fmla="*/ 197700 h 197699"/>
                <a:gd name="connsiteX3" fmla="*/ 27738 w 27737"/>
                <a:gd name="connsiteY3" fmla="*/ 0 h 197699"/>
                <a:gd name="connsiteX4" fmla="*/ 0 w 27737"/>
                <a:gd name="connsiteY4" fmla="*/ 0 h 19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97699">
                  <a:moveTo>
                    <a:pt x="0" y="0"/>
                  </a:moveTo>
                  <a:lnTo>
                    <a:pt x="0" y="197700"/>
                  </a:lnTo>
                  <a:lnTo>
                    <a:pt x="27738" y="19770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238E03F-A39B-6813-2C22-EB7DAFC8E628}"/>
                </a:ext>
              </a:extLst>
            </p:cNvPr>
            <p:cNvSpPr/>
            <p:nvPr/>
          </p:nvSpPr>
          <p:spPr>
            <a:xfrm>
              <a:off x="3307660" y="4477148"/>
              <a:ext cx="27739" cy="148271"/>
            </a:xfrm>
            <a:custGeom>
              <a:avLst/>
              <a:gdLst>
                <a:gd name="connsiteX0" fmla="*/ 0 w 27739"/>
                <a:gd name="connsiteY0" fmla="*/ 0 h 148271"/>
                <a:gd name="connsiteX1" fmla="*/ 0 w 27739"/>
                <a:gd name="connsiteY1" fmla="*/ 148271 h 148271"/>
                <a:gd name="connsiteX2" fmla="*/ 27739 w 27739"/>
                <a:gd name="connsiteY2" fmla="*/ 148271 h 148271"/>
                <a:gd name="connsiteX3" fmla="*/ 27739 w 27739"/>
                <a:gd name="connsiteY3" fmla="*/ 0 h 148271"/>
                <a:gd name="connsiteX4" fmla="*/ 0 w 27739"/>
                <a:gd name="connsiteY4" fmla="*/ 0 h 148271"/>
                <a:gd name="connsiteX5" fmla="*/ 0 w 27739"/>
                <a:gd name="connsiteY5" fmla="*/ 0 h 14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48271">
                  <a:moveTo>
                    <a:pt x="0" y="0"/>
                  </a:moveTo>
                  <a:lnTo>
                    <a:pt x="0" y="148271"/>
                  </a:lnTo>
                  <a:lnTo>
                    <a:pt x="27739" y="148271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9681C457-0D88-FAE7-62F9-8C96BCD5F533}"/>
                </a:ext>
              </a:extLst>
            </p:cNvPr>
            <p:cNvSpPr/>
            <p:nvPr/>
          </p:nvSpPr>
          <p:spPr>
            <a:xfrm>
              <a:off x="3307660" y="4477148"/>
              <a:ext cx="27739" cy="148271"/>
            </a:xfrm>
            <a:custGeom>
              <a:avLst/>
              <a:gdLst>
                <a:gd name="connsiteX0" fmla="*/ 0 w 27739"/>
                <a:gd name="connsiteY0" fmla="*/ 0 h 148271"/>
                <a:gd name="connsiteX1" fmla="*/ 0 w 27739"/>
                <a:gd name="connsiteY1" fmla="*/ 148271 h 148271"/>
                <a:gd name="connsiteX2" fmla="*/ 27739 w 27739"/>
                <a:gd name="connsiteY2" fmla="*/ 148271 h 148271"/>
                <a:gd name="connsiteX3" fmla="*/ 27739 w 27739"/>
                <a:gd name="connsiteY3" fmla="*/ 0 h 148271"/>
                <a:gd name="connsiteX4" fmla="*/ 0 w 27739"/>
                <a:gd name="connsiteY4" fmla="*/ 0 h 14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48271">
                  <a:moveTo>
                    <a:pt x="0" y="0"/>
                  </a:moveTo>
                  <a:lnTo>
                    <a:pt x="0" y="148271"/>
                  </a:lnTo>
                  <a:lnTo>
                    <a:pt x="27739" y="148271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D471EB7-0C19-9962-CCD5-8A8ADFA32303}"/>
                </a:ext>
              </a:extLst>
            </p:cNvPr>
            <p:cNvSpPr/>
            <p:nvPr/>
          </p:nvSpPr>
          <p:spPr>
            <a:xfrm>
              <a:off x="3335399" y="4457020"/>
              <a:ext cx="27737" cy="168398"/>
            </a:xfrm>
            <a:custGeom>
              <a:avLst/>
              <a:gdLst>
                <a:gd name="connsiteX0" fmla="*/ 0 w 27737"/>
                <a:gd name="connsiteY0" fmla="*/ 0 h 168398"/>
                <a:gd name="connsiteX1" fmla="*/ 0 w 27737"/>
                <a:gd name="connsiteY1" fmla="*/ 168399 h 168398"/>
                <a:gd name="connsiteX2" fmla="*/ 27738 w 27737"/>
                <a:gd name="connsiteY2" fmla="*/ 168399 h 168398"/>
                <a:gd name="connsiteX3" fmla="*/ 27738 w 27737"/>
                <a:gd name="connsiteY3" fmla="*/ 0 h 168398"/>
                <a:gd name="connsiteX4" fmla="*/ 0 w 27737"/>
                <a:gd name="connsiteY4" fmla="*/ 0 h 168398"/>
                <a:gd name="connsiteX5" fmla="*/ 0 w 27737"/>
                <a:gd name="connsiteY5" fmla="*/ 0 h 16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68398">
                  <a:moveTo>
                    <a:pt x="0" y="0"/>
                  </a:moveTo>
                  <a:lnTo>
                    <a:pt x="0" y="168399"/>
                  </a:lnTo>
                  <a:lnTo>
                    <a:pt x="27738" y="168399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8455E276-1FB8-8AD9-0733-326E323B8B0A}"/>
                </a:ext>
              </a:extLst>
            </p:cNvPr>
            <p:cNvSpPr/>
            <p:nvPr/>
          </p:nvSpPr>
          <p:spPr>
            <a:xfrm>
              <a:off x="3335399" y="4457020"/>
              <a:ext cx="27737" cy="168398"/>
            </a:xfrm>
            <a:custGeom>
              <a:avLst/>
              <a:gdLst>
                <a:gd name="connsiteX0" fmla="*/ 0 w 27737"/>
                <a:gd name="connsiteY0" fmla="*/ 0 h 168398"/>
                <a:gd name="connsiteX1" fmla="*/ 0 w 27737"/>
                <a:gd name="connsiteY1" fmla="*/ 168399 h 168398"/>
                <a:gd name="connsiteX2" fmla="*/ 27738 w 27737"/>
                <a:gd name="connsiteY2" fmla="*/ 168399 h 168398"/>
                <a:gd name="connsiteX3" fmla="*/ 27738 w 27737"/>
                <a:gd name="connsiteY3" fmla="*/ 0 h 168398"/>
                <a:gd name="connsiteX4" fmla="*/ 0 w 27737"/>
                <a:gd name="connsiteY4" fmla="*/ 0 h 16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68398">
                  <a:moveTo>
                    <a:pt x="0" y="0"/>
                  </a:moveTo>
                  <a:lnTo>
                    <a:pt x="0" y="168399"/>
                  </a:lnTo>
                  <a:lnTo>
                    <a:pt x="27738" y="168399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364BE85-F43F-08A1-98D6-90C06D46991F}"/>
                </a:ext>
              </a:extLst>
            </p:cNvPr>
            <p:cNvSpPr/>
            <p:nvPr/>
          </p:nvSpPr>
          <p:spPr>
            <a:xfrm>
              <a:off x="3363137" y="4506434"/>
              <a:ext cx="27739" cy="118985"/>
            </a:xfrm>
            <a:custGeom>
              <a:avLst/>
              <a:gdLst>
                <a:gd name="connsiteX0" fmla="*/ 0 w 27739"/>
                <a:gd name="connsiteY0" fmla="*/ 0 h 118985"/>
                <a:gd name="connsiteX1" fmla="*/ 0 w 27739"/>
                <a:gd name="connsiteY1" fmla="*/ 118985 h 118985"/>
                <a:gd name="connsiteX2" fmla="*/ 27739 w 27739"/>
                <a:gd name="connsiteY2" fmla="*/ 118985 h 118985"/>
                <a:gd name="connsiteX3" fmla="*/ 27739 w 27739"/>
                <a:gd name="connsiteY3" fmla="*/ 0 h 118985"/>
                <a:gd name="connsiteX4" fmla="*/ 0 w 27739"/>
                <a:gd name="connsiteY4" fmla="*/ 0 h 118985"/>
                <a:gd name="connsiteX5" fmla="*/ 0 w 27739"/>
                <a:gd name="connsiteY5" fmla="*/ 0 h 1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18985">
                  <a:moveTo>
                    <a:pt x="0" y="0"/>
                  </a:moveTo>
                  <a:lnTo>
                    <a:pt x="0" y="118985"/>
                  </a:lnTo>
                  <a:lnTo>
                    <a:pt x="27739" y="118985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393D9229-B64C-DFC0-9E38-8E2E37D850CC}"/>
                </a:ext>
              </a:extLst>
            </p:cNvPr>
            <p:cNvSpPr/>
            <p:nvPr/>
          </p:nvSpPr>
          <p:spPr>
            <a:xfrm>
              <a:off x="3363137" y="4506434"/>
              <a:ext cx="27739" cy="118985"/>
            </a:xfrm>
            <a:custGeom>
              <a:avLst/>
              <a:gdLst>
                <a:gd name="connsiteX0" fmla="*/ 0 w 27739"/>
                <a:gd name="connsiteY0" fmla="*/ 0 h 118985"/>
                <a:gd name="connsiteX1" fmla="*/ 0 w 27739"/>
                <a:gd name="connsiteY1" fmla="*/ 118985 h 118985"/>
                <a:gd name="connsiteX2" fmla="*/ 27739 w 27739"/>
                <a:gd name="connsiteY2" fmla="*/ 118985 h 118985"/>
                <a:gd name="connsiteX3" fmla="*/ 27739 w 27739"/>
                <a:gd name="connsiteY3" fmla="*/ 0 h 118985"/>
                <a:gd name="connsiteX4" fmla="*/ 0 w 27739"/>
                <a:gd name="connsiteY4" fmla="*/ 0 h 1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18985">
                  <a:moveTo>
                    <a:pt x="0" y="0"/>
                  </a:moveTo>
                  <a:lnTo>
                    <a:pt x="0" y="118985"/>
                  </a:lnTo>
                  <a:lnTo>
                    <a:pt x="27739" y="118985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38D3E41E-1FDF-C956-0D91-EF203FF3F5D1}"/>
                </a:ext>
              </a:extLst>
            </p:cNvPr>
            <p:cNvSpPr/>
            <p:nvPr/>
          </p:nvSpPr>
          <p:spPr>
            <a:xfrm>
              <a:off x="3390877" y="4517418"/>
              <a:ext cx="27737" cy="108000"/>
            </a:xfrm>
            <a:custGeom>
              <a:avLst/>
              <a:gdLst>
                <a:gd name="connsiteX0" fmla="*/ 0 w 27737"/>
                <a:gd name="connsiteY0" fmla="*/ 0 h 108000"/>
                <a:gd name="connsiteX1" fmla="*/ 0 w 27737"/>
                <a:gd name="connsiteY1" fmla="*/ 108001 h 108000"/>
                <a:gd name="connsiteX2" fmla="*/ 27738 w 27737"/>
                <a:gd name="connsiteY2" fmla="*/ 108001 h 108000"/>
                <a:gd name="connsiteX3" fmla="*/ 27738 w 27737"/>
                <a:gd name="connsiteY3" fmla="*/ 0 h 108000"/>
                <a:gd name="connsiteX4" fmla="*/ 0 w 27737"/>
                <a:gd name="connsiteY4" fmla="*/ 0 h 108000"/>
                <a:gd name="connsiteX5" fmla="*/ 0 w 27737"/>
                <a:gd name="connsiteY5" fmla="*/ 0 h 1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08000">
                  <a:moveTo>
                    <a:pt x="0" y="0"/>
                  </a:moveTo>
                  <a:lnTo>
                    <a:pt x="0" y="108001"/>
                  </a:lnTo>
                  <a:lnTo>
                    <a:pt x="27738" y="108001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A033DD0A-4581-901E-F7B6-D7BDBF5122EE}"/>
                </a:ext>
              </a:extLst>
            </p:cNvPr>
            <p:cNvSpPr/>
            <p:nvPr/>
          </p:nvSpPr>
          <p:spPr>
            <a:xfrm>
              <a:off x="3390877" y="4517418"/>
              <a:ext cx="27737" cy="108000"/>
            </a:xfrm>
            <a:custGeom>
              <a:avLst/>
              <a:gdLst>
                <a:gd name="connsiteX0" fmla="*/ 0 w 27737"/>
                <a:gd name="connsiteY0" fmla="*/ 0 h 108000"/>
                <a:gd name="connsiteX1" fmla="*/ 0 w 27737"/>
                <a:gd name="connsiteY1" fmla="*/ 108001 h 108000"/>
                <a:gd name="connsiteX2" fmla="*/ 27738 w 27737"/>
                <a:gd name="connsiteY2" fmla="*/ 108001 h 108000"/>
                <a:gd name="connsiteX3" fmla="*/ 27738 w 27737"/>
                <a:gd name="connsiteY3" fmla="*/ 0 h 108000"/>
                <a:gd name="connsiteX4" fmla="*/ 0 w 27737"/>
                <a:gd name="connsiteY4" fmla="*/ 0 h 1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08000">
                  <a:moveTo>
                    <a:pt x="0" y="0"/>
                  </a:moveTo>
                  <a:lnTo>
                    <a:pt x="0" y="108001"/>
                  </a:lnTo>
                  <a:lnTo>
                    <a:pt x="27738" y="108001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A5B1FCF0-41A1-A43D-0422-350D3CC30708}"/>
                </a:ext>
              </a:extLst>
            </p:cNvPr>
            <p:cNvSpPr/>
            <p:nvPr/>
          </p:nvSpPr>
          <p:spPr>
            <a:xfrm>
              <a:off x="3418614" y="4502782"/>
              <a:ext cx="27739" cy="122636"/>
            </a:xfrm>
            <a:custGeom>
              <a:avLst/>
              <a:gdLst>
                <a:gd name="connsiteX0" fmla="*/ 0 w 27739"/>
                <a:gd name="connsiteY0" fmla="*/ 0 h 122636"/>
                <a:gd name="connsiteX1" fmla="*/ 0 w 27739"/>
                <a:gd name="connsiteY1" fmla="*/ 122637 h 122636"/>
                <a:gd name="connsiteX2" fmla="*/ 27739 w 27739"/>
                <a:gd name="connsiteY2" fmla="*/ 122637 h 122636"/>
                <a:gd name="connsiteX3" fmla="*/ 27739 w 27739"/>
                <a:gd name="connsiteY3" fmla="*/ 0 h 122636"/>
                <a:gd name="connsiteX4" fmla="*/ 0 w 27739"/>
                <a:gd name="connsiteY4" fmla="*/ 0 h 122636"/>
                <a:gd name="connsiteX5" fmla="*/ 0 w 27739"/>
                <a:gd name="connsiteY5" fmla="*/ 0 h 1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22636">
                  <a:moveTo>
                    <a:pt x="0" y="0"/>
                  </a:moveTo>
                  <a:lnTo>
                    <a:pt x="0" y="122637"/>
                  </a:lnTo>
                  <a:lnTo>
                    <a:pt x="27739" y="122637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44C36B99-ABF1-CE22-9601-874AF803EBC3}"/>
                </a:ext>
              </a:extLst>
            </p:cNvPr>
            <p:cNvSpPr/>
            <p:nvPr/>
          </p:nvSpPr>
          <p:spPr>
            <a:xfrm>
              <a:off x="3418614" y="4502782"/>
              <a:ext cx="27739" cy="122636"/>
            </a:xfrm>
            <a:custGeom>
              <a:avLst/>
              <a:gdLst>
                <a:gd name="connsiteX0" fmla="*/ 0 w 27739"/>
                <a:gd name="connsiteY0" fmla="*/ 0 h 122636"/>
                <a:gd name="connsiteX1" fmla="*/ 0 w 27739"/>
                <a:gd name="connsiteY1" fmla="*/ 122637 h 122636"/>
                <a:gd name="connsiteX2" fmla="*/ 27739 w 27739"/>
                <a:gd name="connsiteY2" fmla="*/ 122637 h 122636"/>
                <a:gd name="connsiteX3" fmla="*/ 27739 w 27739"/>
                <a:gd name="connsiteY3" fmla="*/ 0 h 122636"/>
                <a:gd name="connsiteX4" fmla="*/ 0 w 27739"/>
                <a:gd name="connsiteY4" fmla="*/ 0 h 1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22636">
                  <a:moveTo>
                    <a:pt x="0" y="0"/>
                  </a:moveTo>
                  <a:lnTo>
                    <a:pt x="0" y="122637"/>
                  </a:lnTo>
                  <a:lnTo>
                    <a:pt x="27739" y="122637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0F11776C-8A54-3D9D-87E3-38874BF75177}"/>
                </a:ext>
              </a:extLst>
            </p:cNvPr>
            <p:cNvSpPr/>
            <p:nvPr/>
          </p:nvSpPr>
          <p:spPr>
            <a:xfrm>
              <a:off x="3446354" y="4515592"/>
              <a:ext cx="27739" cy="109826"/>
            </a:xfrm>
            <a:custGeom>
              <a:avLst/>
              <a:gdLst>
                <a:gd name="connsiteX0" fmla="*/ 0 w 27739"/>
                <a:gd name="connsiteY0" fmla="*/ 0 h 109826"/>
                <a:gd name="connsiteX1" fmla="*/ 0 w 27739"/>
                <a:gd name="connsiteY1" fmla="*/ 109827 h 109826"/>
                <a:gd name="connsiteX2" fmla="*/ 27739 w 27739"/>
                <a:gd name="connsiteY2" fmla="*/ 109827 h 109826"/>
                <a:gd name="connsiteX3" fmla="*/ 27739 w 27739"/>
                <a:gd name="connsiteY3" fmla="*/ 0 h 109826"/>
                <a:gd name="connsiteX4" fmla="*/ 0 w 27739"/>
                <a:gd name="connsiteY4" fmla="*/ 0 h 109826"/>
                <a:gd name="connsiteX5" fmla="*/ 0 w 27739"/>
                <a:gd name="connsiteY5" fmla="*/ 0 h 10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09826">
                  <a:moveTo>
                    <a:pt x="0" y="0"/>
                  </a:moveTo>
                  <a:lnTo>
                    <a:pt x="0" y="109827"/>
                  </a:lnTo>
                  <a:lnTo>
                    <a:pt x="27739" y="109827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75A2FB9D-3D23-1A6A-2EB4-09734A70FED8}"/>
                </a:ext>
              </a:extLst>
            </p:cNvPr>
            <p:cNvSpPr/>
            <p:nvPr/>
          </p:nvSpPr>
          <p:spPr>
            <a:xfrm>
              <a:off x="3446354" y="4515592"/>
              <a:ext cx="27739" cy="109826"/>
            </a:xfrm>
            <a:custGeom>
              <a:avLst/>
              <a:gdLst>
                <a:gd name="connsiteX0" fmla="*/ 0 w 27739"/>
                <a:gd name="connsiteY0" fmla="*/ 0 h 109826"/>
                <a:gd name="connsiteX1" fmla="*/ 0 w 27739"/>
                <a:gd name="connsiteY1" fmla="*/ 109827 h 109826"/>
                <a:gd name="connsiteX2" fmla="*/ 27739 w 27739"/>
                <a:gd name="connsiteY2" fmla="*/ 109827 h 109826"/>
                <a:gd name="connsiteX3" fmla="*/ 27739 w 27739"/>
                <a:gd name="connsiteY3" fmla="*/ 0 h 109826"/>
                <a:gd name="connsiteX4" fmla="*/ 0 w 27739"/>
                <a:gd name="connsiteY4" fmla="*/ 0 h 10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09826">
                  <a:moveTo>
                    <a:pt x="0" y="0"/>
                  </a:moveTo>
                  <a:lnTo>
                    <a:pt x="0" y="109827"/>
                  </a:lnTo>
                  <a:lnTo>
                    <a:pt x="27739" y="109827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45BDB0AC-8EE0-582E-0B91-CA836E6F1075}"/>
                </a:ext>
              </a:extLst>
            </p:cNvPr>
            <p:cNvSpPr/>
            <p:nvPr/>
          </p:nvSpPr>
          <p:spPr>
            <a:xfrm>
              <a:off x="3474093" y="4526576"/>
              <a:ext cx="27737" cy="98842"/>
            </a:xfrm>
            <a:custGeom>
              <a:avLst/>
              <a:gdLst>
                <a:gd name="connsiteX0" fmla="*/ 0 w 27737"/>
                <a:gd name="connsiteY0" fmla="*/ 0 h 98842"/>
                <a:gd name="connsiteX1" fmla="*/ 0 w 27737"/>
                <a:gd name="connsiteY1" fmla="*/ 98843 h 98842"/>
                <a:gd name="connsiteX2" fmla="*/ 27738 w 27737"/>
                <a:gd name="connsiteY2" fmla="*/ 98843 h 98842"/>
                <a:gd name="connsiteX3" fmla="*/ 27738 w 27737"/>
                <a:gd name="connsiteY3" fmla="*/ 0 h 98842"/>
                <a:gd name="connsiteX4" fmla="*/ 0 w 27737"/>
                <a:gd name="connsiteY4" fmla="*/ 0 h 98842"/>
                <a:gd name="connsiteX5" fmla="*/ 0 w 27737"/>
                <a:gd name="connsiteY5" fmla="*/ 0 h 9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98842">
                  <a:moveTo>
                    <a:pt x="0" y="0"/>
                  </a:moveTo>
                  <a:lnTo>
                    <a:pt x="0" y="98843"/>
                  </a:lnTo>
                  <a:lnTo>
                    <a:pt x="27738" y="98843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8FE49633-BB31-1CF8-7EF1-EC79155DDB62}"/>
                </a:ext>
              </a:extLst>
            </p:cNvPr>
            <p:cNvSpPr/>
            <p:nvPr/>
          </p:nvSpPr>
          <p:spPr>
            <a:xfrm>
              <a:off x="3474093" y="4526576"/>
              <a:ext cx="27737" cy="98842"/>
            </a:xfrm>
            <a:custGeom>
              <a:avLst/>
              <a:gdLst>
                <a:gd name="connsiteX0" fmla="*/ 0 w 27737"/>
                <a:gd name="connsiteY0" fmla="*/ 0 h 98842"/>
                <a:gd name="connsiteX1" fmla="*/ 0 w 27737"/>
                <a:gd name="connsiteY1" fmla="*/ 98843 h 98842"/>
                <a:gd name="connsiteX2" fmla="*/ 27738 w 27737"/>
                <a:gd name="connsiteY2" fmla="*/ 98843 h 98842"/>
                <a:gd name="connsiteX3" fmla="*/ 27738 w 27737"/>
                <a:gd name="connsiteY3" fmla="*/ 0 h 98842"/>
                <a:gd name="connsiteX4" fmla="*/ 0 w 27737"/>
                <a:gd name="connsiteY4" fmla="*/ 0 h 9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98842">
                  <a:moveTo>
                    <a:pt x="0" y="0"/>
                  </a:moveTo>
                  <a:lnTo>
                    <a:pt x="0" y="98843"/>
                  </a:lnTo>
                  <a:lnTo>
                    <a:pt x="27738" y="98843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5BDEFC14-E8B6-09E0-3CC0-A83892723A05}"/>
                </a:ext>
              </a:extLst>
            </p:cNvPr>
            <p:cNvSpPr/>
            <p:nvPr/>
          </p:nvSpPr>
          <p:spPr>
            <a:xfrm>
              <a:off x="3501831" y="4530242"/>
              <a:ext cx="27736" cy="95176"/>
            </a:xfrm>
            <a:custGeom>
              <a:avLst/>
              <a:gdLst>
                <a:gd name="connsiteX0" fmla="*/ 0 w 27736"/>
                <a:gd name="connsiteY0" fmla="*/ 0 h 95176"/>
                <a:gd name="connsiteX1" fmla="*/ 0 w 27736"/>
                <a:gd name="connsiteY1" fmla="*/ 95176 h 95176"/>
                <a:gd name="connsiteX2" fmla="*/ 27736 w 27736"/>
                <a:gd name="connsiteY2" fmla="*/ 95176 h 95176"/>
                <a:gd name="connsiteX3" fmla="*/ 27736 w 27736"/>
                <a:gd name="connsiteY3" fmla="*/ 0 h 95176"/>
                <a:gd name="connsiteX4" fmla="*/ 0 w 27736"/>
                <a:gd name="connsiteY4" fmla="*/ 0 h 95176"/>
                <a:gd name="connsiteX5" fmla="*/ 0 w 27736"/>
                <a:gd name="connsiteY5" fmla="*/ 0 h 9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6" h="95176">
                  <a:moveTo>
                    <a:pt x="0" y="0"/>
                  </a:moveTo>
                  <a:lnTo>
                    <a:pt x="0" y="95176"/>
                  </a:lnTo>
                  <a:lnTo>
                    <a:pt x="27736" y="95176"/>
                  </a:lnTo>
                  <a:lnTo>
                    <a:pt x="277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83F8C617-66F9-6F43-C79B-153A25155802}"/>
                </a:ext>
              </a:extLst>
            </p:cNvPr>
            <p:cNvSpPr/>
            <p:nvPr/>
          </p:nvSpPr>
          <p:spPr>
            <a:xfrm>
              <a:off x="3501831" y="4530242"/>
              <a:ext cx="27736" cy="95176"/>
            </a:xfrm>
            <a:custGeom>
              <a:avLst/>
              <a:gdLst>
                <a:gd name="connsiteX0" fmla="*/ 0 w 27736"/>
                <a:gd name="connsiteY0" fmla="*/ 0 h 95176"/>
                <a:gd name="connsiteX1" fmla="*/ 0 w 27736"/>
                <a:gd name="connsiteY1" fmla="*/ 95176 h 95176"/>
                <a:gd name="connsiteX2" fmla="*/ 27736 w 27736"/>
                <a:gd name="connsiteY2" fmla="*/ 95176 h 95176"/>
                <a:gd name="connsiteX3" fmla="*/ 27736 w 27736"/>
                <a:gd name="connsiteY3" fmla="*/ 0 h 95176"/>
                <a:gd name="connsiteX4" fmla="*/ 0 w 27736"/>
                <a:gd name="connsiteY4" fmla="*/ 0 h 9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6" h="95176">
                  <a:moveTo>
                    <a:pt x="0" y="0"/>
                  </a:moveTo>
                  <a:lnTo>
                    <a:pt x="0" y="95176"/>
                  </a:lnTo>
                  <a:lnTo>
                    <a:pt x="27736" y="95176"/>
                  </a:lnTo>
                  <a:lnTo>
                    <a:pt x="2773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C332A1C7-E13E-DC81-7C10-FCF7D588FBD4}"/>
                </a:ext>
              </a:extLst>
            </p:cNvPr>
            <p:cNvSpPr/>
            <p:nvPr/>
          </p:nvSpPr>
          <p:spPr>
            <a:xfrm>
              <a:off x="3529567" y="4555862"/>
              <a:ext cx="27737" cy="69556"/>
            </a:xfrm>
            <a:custGeom>
              <a:avLst/>
              <a:gdLst>
                <a:gd name="connsiteX0" fmla="*/ 0 w 27737"/>
                <a:gd name="connsiteY0" fmla="*/ 0 h 69556"/>
                <a:gd name="connsiteX1" fmla="*/ 0 w 27737"/>
                <a:gd name="connsiteY1" fmla="*/ 69557 h 69556"/>
                <a:gd name="connsiteX2" fmla="*/ 27738 w 27737"/>
                <a:gd name="connsiteY2" fmla="*/ 69557 h 69556"/>
                <a:gd name="connsiteX3" fmla="*/ 27738 w 27737"/>
                <a:gd name="connsiteY3" fmla="*/ 0 h 69556"/>
                <a:gd name="connsiteX4" fmla="*/ 0 w 27737"/>
                <a:gd name="connsiteY4" fmla="*/ 0 h 69556"/>
                <a:gd name="connsiteX5" fmla="*/ 0 w 27737"/>
                <a:gd name="connsiteY5" fmla="*/ 0 h 6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69556">
                  <a:moveTo>
                    <a:pt x="0" y="0"/>
                  </a:moveTo>
                  <a:lnTo>
                    <a:pt x="0" y="69557"/>
                  </a:lnTo>
                  <a:lnTo>
                    <a:pt x="27738" y="69557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59FF4AE6-A4A4-A049-9D73-EAA2B54B4AA9}"/>
                </a:ext>
              </a:extLst>
            </p:cNvPr>
            <p:cNvSpPr/>
            <p:nvPr/>
          </p:nvSpPr>
          <p:spPr>
            <a:xfrm>
              <a:off x="3529567" y="4555862"/>
              <a:ext cx="27737" cy="69556"/>
            </a:xfrm>
            <a:custGeom>
              <a:avLst/>
              <a:gdLst>
                <a:gd name="connsiteX0" fmla="*/ 0 w 27737"/>
                <a:gd name="connsiteY0" fmla="*/ 0 h 69556"/>
                <a:gd name="connsiteX1" fmla="*/ 0 w 27737"/>
                <a:gd name="connsiteY1" fmla="*/ 69557 h 69556"/>
                <a:gd name="connsiteX2" fmla="*/ 27738 w 27737"/>
                <a:gd name="connsiteY2" fmla="*/ 69557 h 69556"/>
                <a:gd name="connsiteX3" fmla="*/ 27738 w 27737"/>
                <a:gd name="connsiteY3" fmla="*/ 0 h 69556"/>
                <a:gd name="connsiteX4" fmla="*/ 0 w 27737"/>
                <a:gd name="connsiteY4" fmla="*/ 0 h 6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69556">
                  <a:moveTo>
                    <a:pt x="0" y="0"/>
                  </a:moveTo>
                  <a:lnTo>
                    <a:pt x="0" y="69557"/>
                  </a:lnTo>
                  <a:lnTo>
                    <a:pt x="27738" y="69557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3DBCC177-8270-BB63-77B0-7A2DE4F32F6D}"/>
                </a:ext>
              </a:extLst>
            </p:cNvPr>
            <p:cNvSpPr/>
            <p:nvPr/>
          </p:nvSpPr>
          <p:spPr>
            <a:xfrm>
              <a:off x="3557305" y="4554036"/>
              <a:ext cx="27738" cy="71382"/>
            </a:xfrm>
            <a:custGeom>
              <a:avLst/>
              <a:gdLst>
                <a:gd name="connsiteX0" fmla="*/ 0 w 27738"/>
                <a:gd name="connsiteY0" fmla="*/ 0 h 71382"/>
                <a:gd name="connsiteX1" fmla="*/ 0 w 27738"/>
                <a:gd name="connsiteY1" fmla="*/ 71382 h 71382"/>
                <a:gd name="connsiteX2" fmla="*/ 27738 w 27738"/>
                <a:gd name="connsiteY2" fmla="*/ 71382 h 71382"/>
                <a:gd name="connsiteX3" fmla="*/ 27738 w 27738"/>
                <a:gd name="connsiteY3" fmla="*/ 0 h 71382"/>
                <a:gd name="connsiteX4" fmla="*/ 0 w 27738"/>
                <a:gd name="connsiteY4" fmla="*/ 0 h 71382"/>
                <a:gd name="connsiteX5" fmla="*/ 0 w 27738"/>
                <a:gd name="connsiteY5" fmla="*/ 0 h 7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8" h="71382">
                  <a:moveTo>
                    <a:pt x="0" y="0"/>
                  </a:moveTo>
                  <a:lnTo>
                    <a:pt x="0" y="71382"/>
                  </a:lnTo>
                  <a:lnTo>
                    <a:pt x="27738" y="7138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0BA409B4-CD11-78B9-B048-21F66F935D7D}"/>
                </a:ext>
              </a:extLst>
            </p:cNvPr>
            <p:cNvSpPr/>
            <p:nvPr/>
          </p:nvSpPr>
          <p:spPr>
            <a:xfrm>
              <a:off x="3557305" y="4554036"/>
              <a:ext cx="27738" cy="71382"/>
            </a:xfrm>
            <a:custGeom>
              <a:avLst/>
              <a:gdLst>
                <a:gd name="connsiteX0" fmla="*/ 0 w 27738"/>
                <a:gd name="connsiteY0" fmla="*/ 0 h 71382"/>
                <a:gd name="connsiteX1" fmla="*/ 0 w 27738"/>
                <a:gd name="connsiteY1" fmla="*/ 71382 h 71382"/>
                <a:gd name="connsiteX2" fmla="*/ 27738 w 27738"/>
                <a:gd name="connsiteY2" fmla="*/ 71382 h 71382"/>
                <a:gd name="connsiteX3" fmla="*/ 27738 w 27738"/>
                <a:gd name="connsiteY3" fmla="*/ 0 h 71382"/>
                <a:gd name="connsiteX4" fmla="*/ 0 w 27738"/>
                <a:gd name="connsiteY4" fmla="*/ 0 h 7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8" h="71382">
                  <a:moveTo>
                    <a:pt x="0" y="0"/>
                  </a:moveTo>
                  <a:lnTo>
                    <a:pt x="0" y="71382"/>
                  </a:lnTo>
                  <a:lnTo>
                    <a:pt x="27738" y="7138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A54ABE38-890D-0242-4078-B19ED3079C4F}"/>
                </a:ext>
              </a:extLst>
            </p:cNvPr>
            <p:cNvSpPr/>
            <p:nvPr/>
          </p:nvSpPr>
          <p:spPr>
            <a:xfrm>
              <a:off x="3585043" y="4555862"/>
              <a:ext cx="27737" cy="69556"/>
            </a:xfrm>
            <a:custGeom>
              <a:avLst/>
              <a:gdLst>
                <a:gd name="connsiteX0" fmla="*/ 0 w 27737"/>
                <a:gd name="connsiteY0" fmla="*/ 0 h 69556"/>
                <a:gd name="connsiteX1" fmla="*/ 0 w 27737"/>
                <a:gd name="connsiteY1" fmla="*/ 69557 h 69556"/>
                <a:gd name="connsiteX2" fmla="*/ 27738 w 27737"/>
                <a:gd name="connsiteY2" fmla="*/ 69557 h 69556"/>
                <a:gd name="connsiteX3" fmla="*/ 27738 w 27737"/>
                <a:gd name="connsiteY3" fmla="*/ 0 h 69556"/>
                <a:gd name="connsiteX4" fmla="*/ 0 w 27737"/>
                <a:gd name="connsiteY4" fmla="*/ 0 h 69556"/>
                <a:gd name="connsiteX5" fmla="*/ 0 w 27737"/>
                <a:gd name="connsiteY5" fmla="*/ 0 h 6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69556">
                  <a:moveTo>
                    <a:pt x="0" y="0"/>
                  </a:moveTo>
                  <a:lnTo>
                    <a:pt x="0" y="69557"/>
                  </a:lnTo>
                  <a:lnTo>
                    <a:pt x="27738" y="69557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D943353C-5427-2734-2755-5B70BCEAB28C}"/>
                </a:ext>
              </a:extLst>
            </p:cNvPr>
            <p:cNvSpPr/>
            <p:nvPr/>
          </p:nvSpPr>
          <p:spPr>
            <a:xfrm>
              <a:off x="3585043" y="4555862"/>
              <a:ext cx="27737" cy="69556"/>
            </a:xfrm>
            <a:custGeom>
              <a:avLst/>
              <a:gdLst>
                <a:gd name="connsiteX0" fmla="*/ 0 w 27737"/>
                <a:gd name="connsiteY0" fmla="*/ 0 h 69556"/>
                <a:gd name="connsiteX1" fmla="*/ 0 w 27737"/>
                <a:gd name="connsiteY1" fmla="*/ 69557 h 69556"/>
                <a:gd name="connsiteX2" fmla="*/ 27738 w 27737"/>
                <a:gd name="connsiteY2" fmla="*/ 69557 h 69556"/>
                <a:gd name="connsiteX3" fmla="*/ 27738 w 27737"/>
                <a:gd name="connsiteY3" fmla="*/ 0 h 69556"/>
                <a:gd name="connsiteX4" fmla="*/ 0 w 27737"/>
                <a:gd name="connsiteY4" fmla="*/ 0 h 6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69556">
                  <a:moveTo>
                    <a:pt x="0" y="0"/>
                  </a:moveTo>
                  <a:lnTo>
                    <a:pt x="0" y="69557"/>
                  </a:lnTo>
                  <a:lnTo>
                    <a:pt x="27738" y="69557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71D95B6E-39F3-FDF8-9DF7-DC5AA86468D2}"/>
                </a:ext>
              </a:extLst>
            </p:cNvPr>
            <p:cNvSpPr/>
            <p:nvPr/>
          </p:nvSpPr>
          <p:spPr>
            <a:xfrm>
              <a:off x="3612781" y="4565020"/>
              <a:ext cx="27737" cy="60398"/>
            </a:xfrm>
            <a:custGeom>
              <a:avLst/>
              <a:gdLst>
                <a:gd name="connsiteX0" fmla="*/ 0 w 27737"/>
                <a:gd name="connsiteY0" fmla="*/ 0 h 60398"/>
                <a:gd name="connsiteX1" fmla="*/ 0 w 27737"/>
                <a:gd name="connsiteY1" fmla="*/ 60398 h 60398"/>
                <a:gd name="connsiteX2" fmla="*/ 27738 w 27737"/>
                <a:gd name="connsiteY2" fmla="*/ 60398 h 60398"/>
                <a:gd name="connsiteX3" fmla="*/ 27738 w 27737"/>
                <a:gd name="connsiteY3" fmla="*/ 0 h 60398"/>
                <a:gd name="connsiteX4" fmla="*/ 0 w 27737"/>
                <a:gd name="connsiteY4" fmla="*/ 0 h 60398"/>
                <a:gd name="connsiteX5" fmla="*/ 0 w 27737"/>
                <a:gd name="connsiteY5" fmla="*/ 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60398">
                  <a:moveTo>
                    <a:pt x="0" y="0"/>
                  </a:moveTo>
                  <a:lnTo>
                    <a:pt x="0" y="60398"/>
                  </a:lnTo>
                  <a:lnTo>
                    <a:pt x="27738" y="6039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84ABA79-3A99-6D00-CAA5-ADCFC13CF651}"/>
                </a:ext>
              </a:extLst>
            </p:cNvPr>
            <p:cNvSpPr/>
            <p:nvPr/>
          </p:nvSpPr>
          <p:spPr>
            <a:xfrm>
              <a:off x="3612781" y="4565020"/>
              <a:ext cx="27737" cy="60398"/>
            </a:xfrm>
            <a:custGeom>
              <a:avLst/>
              <a:gdLst>
                <a:gd name="connsiteX0" fmla="*/ 0 w 27737"/>
                <a:gd name="connsiteY0" fmla="*/ 0 h 60398"/>
                <a:gd name="connsiteX1" fmla="*/ 0 w 27737"/>
                <a:gd name="connsiteY1" fmla="*/ 60398 h 60398"/>
                <a:gd name="connsiteX2" fmla="*/ 27738 w 27737"/>
                <a:gd name="connsiteY2" fmla="*/ 60398 h 60398"/>
                <a:gd name="connsiteX3" fmla="*/ 27738 w 27737"/>
                <a:gd name="connsiteY3" fmla="*/ 0 h 60398"/>
                <a:gd name="connsiteX4" fmla="*/ 0 w 27737"/>
                <a:gd name="connsiteY4" fmla="*/ 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60398">
                  <a:moveTo>
                    <a:pt x="0" y="0"/>
                  </a:moveTo>
                  <a:lnTo>
                    <a:pt x="0" y="60398"/>
                  </a:lnTo>
                  <a:lnTo>
                    <a:pt x="27738" y="6039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DF9A6682-DB44-0773-4B92-5E008FABA58F}"/>
                </a:ext>
              </a:extLst>
            </p:cNvPr>
            <p:cNvSpPr/>
            <p:nvPr/>
          </p:nvSpPr>
          <p:spPr>
            <a:xfrm>
              <a:off x="3640519" y="4550370"/>
              <a:ext cx="27737" cy="75048"/>
            </a:xfrm>
            <a:custGeom>
              <a:avLst/>
              <a:gdLst>
                <a:gd name="connsiteX0" fmla="*/ 0 w 27737"/>
                <a:gd name="connsiteY0" fmla="*/ 0 h 75048"/>
                <a:gd name="connsiteX1" fmla="*/ 0 w 27737"/>
                <a:gd name="connsiteY1" fmla="*/ 75048 h 75048"/>
                <a:gd name="connsiteX2" fmla="*/ 27738 w 27737"/>
                <a:gd name="connsiteY2" fmla="*/ 75048 h 75048"/>
                <a:gd name="connsiteX3" fmla="*/ 27738 w 27737"/>
                <a:gd name="connsiteY3" fmla="*/ 0 h 75048"/>
                <a:gd name="connsiteX4" fmla="*/ 0 w 27737"/>
                <a:gd name="connsiteY4" fmla="*/ 0 h 75048"/>
                <a:gd name="connsiteX5" fmla="*/ 0 w 27737"/>
                <a:gd name="connsiteY5" fmla="*/ 0 h 7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75048">
                  <a:moveTo>
                    <a:pt x="0" y="0"/>
                  </a:moveTo>
                  <a:lnTo>
                    <a:pt x="0" y="75048"/>
                  </a:lnTo>
                  <a:lnTo>
                    <a:pt x="27738" y="7504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942C46A5-8449-5BE1-83F5-5A893D3F6059}"/>
                </a:ext>
              </a:extLst>
            </p:cNvPr>
            <p:cNvSpPr/>
            <p:nvPr/>
          </p:nvSpPr>
          <p:spPr>
            <a:xfrm>
              <a:off x="3640519" y="4550370"/>
              <a:ext cx="27737" cy="75048"/>
            </a:xfrm>
            <a:custGeom>
              <a:avLst/>
              <a:gdLst>
                <a:gd name="connsiteX0" fmla="*/ 0 w 27737"/>
                <a:gd name="connsiteY0" fmla="*/ 0 h 75048"/>
                <a:gd name="connsiteX1" fmla="*/ 0 w 27737"/>
                <a:gd name="connsiteY1" fmla="*/ 75048 h 75048"/>
                <a:gd name="connsiteX2" fmla="*/ 27738 w 27737"/>
                <a:gd name="connsiteY2" fmla="*/ 75048 h 75048"/>
                <a:gd name="connsiteX3" fmla="*/ 27738 w 27737"/>
                <a:gd name="connsiteY3" fmla="*/ 0 h 75048"/>
                <a:gd name="connsiteX4" fmla="*/ 0 w 27737"/>
                <a:gd name="connsiteY4" fmla="*/ 0 h 7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75048">
                  <a:moveTo>
                    <a:pt x="0" y="0"/>
                  </a:moveTo>
                  <a:lnTo>
                    <a:pt x="0" y="75048"/>
                  </a:lnTo>
                  <a:lnTo>
                    <a:pt x="27738" y="7504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636666EE-32AA-D40D-E410-DCEDF76E3802}"/>
                </a:ext>
              </a:extLst>
            </p:cNvPr>
            <p:cNvSpPr/>
            <p:nvPr/>
          </p:nvSpPr>
          <p:spPr>
            <a:xfrm>
              <a:off x="3668256" y="4599799"/>
              <a:ext cx="27752" cy="25619"/>
            </a:xfrm>
            <a:custGeom>
              <a:avLst/>
              <a:gdLst>
                <a:gd name="connsiteX0" fmla="*/ 0 w 27752"/>
                <a:gd name="connsiteY0" fmla="*/ 0 h 25619"/>
                <a:gd name="connsiteX1" fmla="*/ 0 w 27752"/>
                <a:gd name="connsiteY1" fmla="*/ 25620 h 25619"/>
                <a:gd name="connsiteX2" fmla="*/ 27752 w 27752"/>
                <a:gd name="connsiteY2" fmla="*/ 25620 h 25619"/>
                <a:gd name="connsiteX3" fmla="*/ 27752 w 27752"/>
                <a:gd name="connsiteY3" fmla="*/ 0 h 25619"/>
                <a:gd name="connsiteX4" fmla="*/ 0 w 27752"/>
                <a:gd name="connsiteY4" fmla="*/ 0 h 25619"/>
                <a:gd name="connsiteX5" fmla="*/ 0 w 27752"/>
                <a:gd name="connsiteY5" fmla="*/ 0 h 2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52" h="25619">
                  <a:moveTo>
                    <a:pt x="0" y="0"/>
                  </a:moveTo>
                  <a:lnTo>
                    <a:pt x="0" y="25620"/>
                  </a:lnTo>
                  <a:lnTo>
                    <a:pt x="27752" y="25620"/>
                  </a:lnTo>
                  <a:lnTo>
                    <a:pt x="277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8493857-97BD-06B2-3C63-BB0A19EBF762}"/>
                </a:ext>
              </a:extLst>
            </p:cNvPr>
            <p:cNvSpPr/>
            <p:nvPr/>
          </p:nvSpPr>
          <p:spPr>
            <a:xfrm>
              <a:off x="3668256" y="4599799"/>
              <a:ext cx="27752" cy="25619"/>
            </a:xfrm>
            <a:custGeom>
              <a:avLst/>
              <a:gdLst>
                <a:gd name="connsiteX0" fmla="*/ 0 w 27752"/>
                <a:gd name="connsiteY0" fmla="*/ 0 h 25619"/>
                <a:gd name="connsiteX1" fmla="*/ 0 w 27752"/>
                <a:gd name="connsiteY1" fmla="*/ 25620 h 25619"/>
                <a:gd name="connsiteX2" fmla="*/ 27752 w 27752"/>
                <a:gd name="connsiteY2" fmla="*/ 25620 h 25619"/>
                <a:gd name="connsiteX3" fmla="*/ 27752 w 27752"/>
                <a:gd name="connsiteY3" fmla="*/ 0 h 25619"/>
                <a:gd name="connsiteX4" fmla="*/ 0 w 27752"/>
                <a:gd name="connsiteY4" fmla="*/ 0 h 2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2" h="25619">
                  <a:moveTo>
                    <a:pt x="0" y="0"/>
                  </a:moveTo>
                  <a:lnTo>
                    <a:pt x="0" y="25620"/>
                  </a:lnTo>
                  <a:lnTo>
                    <a:pt x="27752" y="25620"/>
                  </a:lnTo>
                  <a:lnTo>
                    <a:pt x="27752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FA26FCFC-7445-116C-42AE-2622FD32596B}"/>
                </a:ext>
              </a:extLst>
            </p:cNvPr>
            <p:cNvSpPr/>
            <p:nvPr/>
          </p:nvSpPr>
          <p:spPr>
            <a:xfrm>
              <a:off x="3696009" y="4588815"/>
              <a:ext cx="27737" cy="36604"/>
            </a:xfrm>
            <a:custGeom>
              <a:avLst/>
              <a:gdLst>
                <a:gd name="connsiteX0" fmla="*/ 0 w 27737"/>
                <a:gd name="connsiteY0" fmla="*/ 0 h 36604"/>
                <a:gd name="connsiteX1" fmla="*/ 0 w 27737"/>
                <a:gd name="connsiteY1" fmla="*/ 36604 h 36604"/>
                <a:gd name="connsiteX2" fmla="*/ 27738 w 27737"/>
                <a:gd name="connsiteY2" fmla="*/ 36604 h 36604"/>
                <a:gd name="connsiteX3" fmla="*/ 27738 w 27737"/>
                <a:gd name="connsiteY3" fmla="*/ 0 h 36604"/>
                <a:gd name="connsiteX4" fmla="*/ 0 w 27737"/>
                <a:gd name="connsiteY4" fmla="*/ 0 h 36604"/>
                <a:gd name="connsiteX5" fmla="*/ 0 w 27737"/>
                <a:gd name="connsiteY5" fmla="*/ 0 h 3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6604">
                  <a:moveTo>
                    <a:pt x="0" y="0"/>
                  </a:moveTo>
                  <a:lnTo>
                    <a:pt x="0" y="36604"/>
                  </a:lnTo>
                  <a:lnTo>
                    <a:pt x="27738" y="36604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C6FC4E9D-E1E3-BD16-05C5-973BD0ADBC2B}"/>
                </a:ext>
              </a:extLst>
            </p:cNvPr>
            <p:cNvSpPr/>
            <p:nvPr/>
          </p:nvSpPr>
          <p:spPr>
            <a:xfrm>
              <a:off x="3696009" y="4588815"/>
              <a:ext cx="27737" cy="36604"/>
            </a:xfrm>
            <a:custGeom>
              <a:avLst/>
              <a:gdLst>
                <a:gd name="connsiteX0" fmla="*/ 0 w 27737"/>
                <a:gd name="connsiteY0" fmla="*/ 0 h 36604"/>
                <a:gd name="connsiteX1" fmla="*/ 0 w 27737"/>
                <a:gd name="connsiteY1" fmla="*/ 36604 h 36604"/>
                <a:gd name="connsiteX2" fmla="*/ 27738 w 27737"/>
                <a:gd name="connsiteY2" fmla="*/ 36604 h 36604"/>
                <a:gd name="connsiteX3" fmla="*/ 27738 w 27737"/>
                <a:gd name="connsiteY3" fmla="*/ 0 h 36604"/>
                <a:gd name="connsiteX4" fmla="*/ 0 w 27737"/>
                <a:gd name="connsiteY4" fmla="*/ 0 h 3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6604">
                  <a:moveTo>
                    <a:pt x="0" y="0"/>
                  </a:moveTo>
                  <a:lnTo>
                    <a:pt x="0" y="36604"/>
                  </a:lnTo>
                  <a:lnTo>
                    <a:pt x="27738" y="36604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61A0B466-18D0-E425-C744-EED1BE869556}"/>
                </a:ext>
              </a:extLst>
            </p:cNvPr>
            <p:cNvSpPr/>
            <p:nvPr/>
          </p:nvSpPr>
          <p:spPr>
            <a:xfrm>
              <a:off x="3723747" y="4583322"/>
              <a:ext cx="27737" cy="42096"/>
            </a:xfrm>
            <a:custGeom>
              <a:avLst/>
              <a:gdLst>
                <a:gd name="connsiteX0" fmla="*/ 0 w 27737"/>
                <a:gd name="connsiteY0" fmla="*/ 0 h 42096"/>
                <a:gd name="connsiteX1" fmla="*/ 0 w 27737"/>
                <a:gd name="connsiteY1" fmla="*/ 42096 h 42096"/>
                <a:gd name="connsiteX2" fmla="*/ 27738 w 27737"/>
                <a:gd name="connsiteY2" fmla="*/ 42096 h 42096"/>
                <a:gd name="connsiteX3" fmla="*/ 27738 w 27737"/>
                <a:gd name="connsiteY3" fmla="*/ 0 h 42096"/>
                <a:gd name="connsiteX4" fmla="*/ 0 w 27737"/>
                <a:gd name="connsiteY4" fmla="*/ 0 h 42096"/>
                <a:gd name="connsiteX5" fmla="*/ 0 w 27737"/>
                <a:gd name="connsiteY5" fmla="*/ 0 h 4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42096">
                  <a:moveTo>
                    <a:pt x="0" y="0"/>
                  </a:moveTo>
                  <a:lnTo>
                    <a:pt x="0" y="42096"/>
                  </a:lnTo>
                  <a:lnTo>
                    <a:pt x="27738" y="4209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4CA2B80-9CFC-BBF0-E193-D81EEEF332C2}"/>
                </a:ext>
              </a:extLst>
            </p:cNvPr>
            <p:cNvSpPr/>
            <p:nvPr/>
          </p:nvSpPr>
          <p:spPr>
            <a:xfrm>
              <a:off x="3723747" y="4583322"/>
              <a:ext cx="27737" cy="42096"/>
            </a:xfrm>
            <a:custGeom>
              <a:avLst/>
              <a:gdLst>
                <a:gd name="connsiteX0" fmla="*/ 0 w 27737"/>
                <a:gd name="connsiteY0" fmla="*/ 0 h 42096"/>
                <a:gd name="connsiteX1" fmla="*/ 0 w 27737"/>
                <a:gd name="connsiteY1" fmla="*/ 42096 h 42096"/>
                <a:gd name="connsiteX2" fmla="*/ 27738 w 27737"/>
                <a:gd name="connsiteY2" fmla="*/ 42096 h 42096"/>
                <a:gd name="connsiteX3" fmla="*/ 27738 w 27737"/>
                <a:gd name="connsiteY3" fmla="*/ 0 h 42096"/>
                <a:gd name="connsiteX4" fmla="*/ 0 w 27737"/>
                <a:gd name="connsiteY4" fmla="*/ 0 h 4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42096">
                  <a:moveTo>
                    <a:pt x="0" y="0"/>
                  </a:moveTo>
                  <a:lnTo>
                    <a:pt x="0" y="42096"/>
                  </a:lnTo>
                  <a:lnTo>
                    <a:pt x="27738" y="4209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45F7084A-7234-6AF0-7C3A-45FB1BE8EA9A}"/>
                </a:ext>
              </a:extLst>
            </p:cNvPr>
            <p:cNvSpPr/>
            <p:nvPr/>
          </p:nvSpPr>
          <p:spPr>
            <a:xfrm>
              <a:off x="3751485" y="4579656"/>
              <a:ext cx="27737" cy="45762"/>
            </a:xfrm>
            <a:custGeom>
              <a:avLst/>
              <a:gdLst>
                <a:gd name="connsiteX0" fmla="*/ 0 w 27737"/>
                <a:gd name="connsiteY0" fmla="*/ 0 h 45762"/>
                <a:gd name="connsiteX1" fmla="*/ 0 w 27737"/>
                <a:gd name="connsiteY1" fmla="*/ 45762 h 45762"/>
                <a:gd name="connsiteX2" fmla="*/ 27738 w 27737"/>
                <a:gd name="connsiteY2" fmla="*/ 45762 h 45762"/>
                <a:gd name="connsiteX3" fmla="*/ 27738 w 27737"/>
                <a:gd name="connsiteY3" fmla="*/ 0 h 45762"/>
                <a:gd name="connsiteX4" fmla="*/ 0 w 27737"/>
                <a:gd name="connsiteY4" fmla="*/ 0 h 45762"/>
                <a:gd name="connsiteX5" fmla="*/ 0 w 27737"/>
                <a:gd name="connsiteY5" fmla="*/ 0 h 4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45762">
                  <a:moveTo>
                    <a:pt x="0" y="0"/>
                  </a:moveTo>
                  <a:lnTo>
                    <a:pt x="0" y="45762"/>
                  </a:lnTo>
                  <a:lnTo>
                    <a:pt x="27738" y="4576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0A0F978E-BAEC-F8B0-60DC-8D1AEF2FB874}"/>
                </a:ext>
              </a:extLst>
            </p:cNvPr>
            <p:cNvSpPr/>
            <p:nvPr/>
          </p:nvSpPr>
          <p:spPr>
            <a:xfrm>
              <a:off x="3751485" y="4579656"/>
              <a:ext cx="27737" cy="45762"/>
            </a:xfrm>
            <a:custGeom>
              <a:avLst/>
              <a:gdLst>
                <a:gd name="connsiteX0" fmla="*/ 0 w 27737"/>
                <a:gd name="connsiteY0" fmla="*/ 0 h 45762"/>
                <a:gd name="connsiteX1" fmla="*/ 0 w 27737"/>
                <a:gd name="connsiteY1" fmla="*/ 45762 h 45762"/>
                <a:gd name="connsiteX2" fmla="*/ 27738 w 27737"/>
                <a:gd name="connsiteY2" fmla="*/ 45762 h 45762"/>
                <a:gd name="connsiteX3" fmla="*/ 27738 w 27737"/>
                <a:gd name="connsiteY3" fmla="*/ 0 h 45762"/>
                <a:gd name="connsiteX4" fmla="*/ 0 w 27737"/>
                <a:gd name="connsiteY4" fmla="*/ 0 h 4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45762">
                  <a:moveTo>
                    <a:pt x="0" y="0"/>
                  </a:moveTo>
                  <a:lnTo>
                    <a:pt x="0" y="45762"/>
                  </a:lnTo>
                  <a:lnTo>
                    <a:pt x="27738" y="4576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20383BE1-E6D8-346C-56C2-41F6A312D489}"/>
                </a:ext>
              </a:extLst>
            </p:cNvPr>
            <p:cNvSpPr/>
            <p:nvPr/>
          </p:nvSpPr>
          <p:spPr>
            <a:xfrm>
              <a:off x="3779222" y="4596132"/>
              <a:ext cx="27737" cy="29286"/>
            </a:xfrm>
            <a:custGeom>
              <a:avLst/>
              <a:gdLst>
                <a:gd name="connsiteX0" fmla="*/ 0 w 27737"/>
                <a:gd name="connsiteY0" fmla="*/ 0 h 29286"/>
                <a:gd name="connsiteX1" fmla="*/ 0 w 27737"/>
                <a:gd name="connsiteY1" fmla="*/ 29286 h 29286"/>
                <a:gd name="connsiteX2" fmla="*/ 27738 w 27737"/>
                <a:gd name="connsiteY2" fmla="*/ 29286 h 29286"/>
                <a:gd name="connsiteX3" fmla="*/ 27738 w 27737"/>
                <a:gd name="connsiteY3" fmla="*/ 0 h 29286"/>
                <a:gd name="connsiteX4" fmla="*/ 0 w 27737"/>
                <a:gd name="connsiteY4" fmla="*/ 0 h 29286"/>
                <a:gd name="connsiteX5" fmla="*/ 0 w 27737"/>
                <a:gd name="connsiteY5" fmla="*/ 0 h 2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29286">
                  <a:moveTo>
                    <a:pt x="0" y="0"/>
                  </a:moveTo>
                  <a:lnTo>
                    <a:pt x="0" y="29286"/>
                  </a:lnTo>
                  <a:lnTo>
                    <a:pt x="27738" y="2928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039EE888-B30A-F917-BE86-E2C835BD3EBD}"/>
                </a:ext>
              </a:extLst>
            </p:cNvPr>
            <p:cNvSpPr/>
            <p:nvPr/>
          </p:nvSpPr>
          <p:spPr>
            <a:xfrm>
              <a:off x="3779222" y="4596132"/>
              <a:ext cx="27737" cy="29286"/>
            </a:xfrm>
            <a:custGeom>
              <a:avLst/>
              <a:gdLst>
                <a:gd name="connsiteX0" fmla="*/ 0 w 27737"/>
                <a:gd name="connsiteY0" fmla="*/ 0 h 29286"/>
                <a:gd name="connsiteX1" fmla="*/ 0 w 27737"/>
                <a:gd name="connsiteY1" fmla="*/ 29286 h 29286"/>
                <a:gd name="connsiteX2" fmla="*/ 27738 w 27737"/>
                <a:gd name="connsiteY2" fmla="*/ 29286 h 29286"/>
                <a:gd name="connsiteX3" fmla="*/ 27738 w 27737"/>
                <a:gd name="connsiteY3" fmla="*/ 0 h 29286"/>
                <a:gd name="connsiteX4" fmla="*/ 0 w 27737"/>
                <a:gd name="connsiteY4" fmla="*/ 0 h 2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29286">
                  <a:moveTo>
                    <a:pt x="0" y="0"/>
                  </a:moveTo>
                  <a:lnTo>
                    <a:pt x="0" y="29286"/>
                  </a:lnTo>
                  <a:lnTo>
                    <a:pt x="27738" y="2928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7D262868-85DC-681F-0F9C-5A1AC6CF9E31}"/>
                </a:ext>
              </a:extLst>
            </p:cNvPr>
            <p:cNvSpPr/>
            <p:nvPr/>
          </p:nvSpPr>
          <p:spPr>
            <a:xfrm>
              <a:off x="3806960" y="4603450"/>
              <a:ext cx="27737" cy="21968"/>
            </a:xfrm>
            <a:custGeom>
              <a:avLst/>
              <a:gdLst>
                <a:gd name="connsiteX0" fmla="*/ 0 w 27737"/>
                <a:gd name="connsiteY0" fmla="*/ 0 h 21968"/>
                <a:gd name="connsiteX1" fmla="*/ 0 w 27737"/>
                <a:gd name="connsiteY1" fmla="*/ 21968 h 21968"/>
                <a:gd name="connsiteX2" fmla="*/ 27738 w 27737"/>
                <a:gd name="connsiteY2" fmla="*/ 21968 h 21968"/>
                <a:gd name="connsiteX3" fmla="*/ 27738 w 27737"/>
                <a:gd name="connsiteY3" fmla="*/ 0 h 21968"/>
                <a:gd name="connsiteX4" fmla="*/ 0 w 27737"/>
                <a:gd name="connsiteY4" fmla="*/ 0 h 21968"/>
                <a:gd name="connsiteX5" fmla="*/ 0 w 27737"/>
                <a:gd name="connsiteY5" fmla="*/ 0 h 2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21968">
                  <a:moveTo>
                    <a:pt x="0" y="0"/>
                  </a:moveTo>
                  <a:lnTo>
                    <a:pt x="0" y="21968"/>
                  </a:lnTo>
                  <a:lnTo>
                    <a:pt x="27738" y="2196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6BBC5405-7352-8615-2AEA-5EA51236961F}"/>
                </a:ext>
              </a:extLst>
            </p:cNvPr>
            <p:cNvSpPr/>
            <p:nvPr/>
          </p:nvSpPr>
          <p:spPr>
            <a:xfrm>
              <a:off x="3806960" y="4603450"/>
              <a:ext cx="27737" cy="21968"/>
            </a:xfrm>
            <a:custGeom>
              <a:avLst/>
              <a:gdLst>
                <a:gd name="connsiteX0" fmla="*/ 0 w 27737"/>
                <a:gd name="connsiteY0" fmla="*/ 0 h 21968"/>
                <a:gd name="connsiteX1" fmla="*/ 0 w 27737"/>
                <a:gd name="connsiteY1" fmla="*/ 21968 h 21968"/>
                <a:gd name="connsiteX2" fmla="*/ 27738 w 27737"/>
                <a:gd name="connsiteY2" fmla="*/ 21968 h 21968"/>
                <a:gd name="connsiteX3" fmla="*/ 27738 w 27737"/>
                <a:gd name="connsiteY3" fmla="*/ 0 h 21968"/>
                <a:gd name="connsiteX4" fmla="*/ 0 w 27737"/>
                <a:gd name="connsiteY4" fmla="*/ 0 h 2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21968">
                  <a:moveTo>
                    <a:pt x="0" y="0"/>
                  </a:moveTo>
                  <a:lnTo>
                    <a:pt x="0" y="21968"/>
                  </a:lnTo>
                  <a:lnTo>
                    <a:pt x="27738" y="2196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6C16A389-9DAE-F116-795F-E695736B7FA2}"/>
                </a:ext>
              </a:extLst>
            </p:cNvPr>
            <p:cNvSpPr/>
            <p:nvPr/>
          </p:nvSpPr>
          <p:spPr>
            <a:xfrm>
              <a:off x="3834698" y="4599799"/>
              <a:ext cx="27737" cy="25619"/>
            </a:xfrm>
            <a:custGeom>
              <a:avLst/>
              <a:gdLst>
                <a:gd name="connsiteX0" fmla="*/ 0 w 27737"/>
                <a:gd name="connsiteY0" fmla="*/ 0 h 25619"/>
                <a:gd name="connsiteX1" fmla="*/ 0 w 27737"/>
                <a:gd name="connsiteY1" fmla="*/ 25620 h 25619"/>
                <a:gd name="connsiteX2" fmla="*/ 27738 w 27737"/>
                <a:gd name="connsiteY2" fmla="*/ 25620 h 25619"/>
                <a:gd name="connsiteX3" fmla="*/ 27738 w 27737"/>
                <a:gd name="connsiteY3" fmla="*/ 0 h 25619"/>
                <a:gd name="connsiteX4" fmla="*/ 0 w 27737"/>
                <a:gd name="connsiteY4" fmla="*/ 0 h 25619"/>
                <a:gd name="connsiteX5" fmla="*/ 0 w 27737"/>
                <a:gd name="connsiteY5" fmla="*/ 0 h 2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25619">
                  <a:moveTo>
                    <a:pt x="0" y="0"/>
                  </a:moveTo>
                  <a:lnTo>
                    <a:pt x="0" y="25620"/>
                  </a:lnTo>
                  <a:lnTo>
                    <a:pt x="27738" y="2562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BAC36E56-F666-CEE1-79A8-DB3A32AEF4A2}"/>
                </a:ext>
              </a:extLst>
            </p:cNvPr>
            <p:cNvSpPr/>
            <p:nvPr/>
          </p:nvSpPr>
          <p:spPr>
            <a:xfrm>
              <a:off x="3834698" y="4599799"/>
              <a:ext cx="27737" cy="25619"/>
            </a:xfrm>
            <a:custGeom>
              <a:avLst/>
              <a:gdLst>
                <a:gd name="connsiteX0" fmla="*/ 0 w 27737"/>
                <a:gd name="connsiteY0" fmla="*/ 0 h 25619"/>
                <a:gd name="connsiteX1" fmla="*/ 0 w 27737"/>
                <a:gd name="connsiteY1" fmla="*/ 25620 h 25619"/>
                <a:gd name="connsiteX2" fmla="*/ 27738 w 27737"/>
                <a:gd name="connsiteY2" fmla="*/ 25620 h 25619"/>
                <a:gd name="connsiteX3" fmla="*/ 27738 w 27737"/>
                <a:gd name="connsiteY3" fmla="*/ 0 h 25619"/>
                <a:gd name="connsiteX4" fmla="*/ 0 w 27737"/>
                <a:gd name="connsiteY4" fmla="*/ 0 h 2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25619">
                  <a:moveTo>
                    <a:pt x="0" y="0"/>
                  </a:moveTo>
                  <a:lnTo>
                    <a:pt x="0" y="25620"/>
                  </a:lnTo>
                  <a:lnTo>
                    <a:pt x="27738" y="2562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FE49E0F8-2D19-313B-C89D-1FB104F946CB}"/>
                </a:ext>
              </a:extLst>
            </p:cNvPr>
            <p:cNvSpPr/>
            <p:nvPr/>
          </p:nvSpPr>
          <p:spPr>
            <a:xfrm>
              <a:off x="3862436" y="4601624"/>
              <a:ext cx="27737" cy="23794"/>
            </a:xfrm>
            <a:custGeom>
              <a:avLst/>
              <a:gdLst>
                <a:gd name="connsiteX0" fmla="*/ 0 w 27737"/>
                <a:gd name="connsiteY0" fmla="*/ 0 h 23794"/>
                <a:gd name="connsiteX1" fmla="*/ 0 w 27737"/>
                <a:gd name="connsiteY1" fmla="*/ 23794 h 23794"/>
                <a:gd name="connsiteX2" fmla="*/ 27738 w 27737"/>
                <a:gd name="connsiteY2" fmla="*/ 23794 h 23794"/>
                <a:gd name="connsiteX3" fmla="*/ 27738 w 27737"/>
                <a:gd name="connsiteY3" fmla="*/ 0 h 23794"/>
                <a:gd name="connsiteX4" fmla="*/ 0 w 27737"/>
                <a:gd name="connsiteY4" fmla="*/ 0 h 23794"/>
                <a:gd name="connsiteX5" fmla="*/ 0 w 27737"/>
                <a:gd name="connsiteY5" fmla="*/ 0 h 2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23794">
                  <a:moveTo>
                    <a:pt x="0" y="0"/>
                  </a:moveTo>
                  <a:lnTo>
                    <a:pt x="0" y="23794"/>
                  </a:lnTo>
                  <a:lnTo>
                    <a:pt x="27738" y="23794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8B880675-1462-C4A1-27B1-DD6AF5C32FE1}"/>
                </a:ext>
              </a:extLst>
            </p:cNvPr>
            <p:cNvSpPr/>
            <p:nvPr/>
          </p:nvSpPr>
          <p:spPr>
            <a:xfrm>
              <a:off x="3862436" y="4601624"/>
              <a:ext cx="27737" cy="23794"/>
            </a:xfrm>
            <a:custGeom>
              <a:avLst/>
              <a:gdLst>
                <a:gd name="connsiteX0" fmla="*/ 0 w 27737"/>
                <a:gd name="connsiteY0" fmla="*/ 0 h 23794"/>
                <a:gd name="connsiteX1" fmla="*/ 0 w 27737"/>
                <a:gd name="connsiteY1" fmla="*/ 23794 h 23794"/>
                <a:gd name="connsiteX2" fmla="*/ 27738 w 27737"/>
                <a:gd name="connsiteY2" fmla="*/ 23794 h 23794"/>
                <a:gd name="connsiteX3" fmla="*/ 27738 w 27737"/>
                <a:gd name="connsiteY3" fmla="*/ 0 h 23794"/>
                <a:gd name="connsiteX4" fmla="*/ 0 w 27737"/>
                <a:gd name="connsiteY4" fmla="*/ 0 h 2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23794">
                  <a:moveTo>
                    <a:pt x="0" y="0"/>
                  </a:moveTo>
                  <a:lnTo>
                    <a:pt x="0" y="23794"/>
                  </a:lnTo>
                  <a:lnTo>
                    <a:pt x="27738" y="23794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6BFCA607-1EE6-BFC8-EA52-0F6A048F0320}"/>
                </a:ext>
              </a:extLst>
            </p:cNvPr>
            <p:cNvSpPr/>
            <p:nvPr/>
          </p:nvSpPr>
          <p:spPr>
            <a:xfrm>
              <a:off x="3890174" y="4607117"/>
              <a:ext cx="27737" cy="18302"/>
            </a:xfrm>
            <a:custGeom>
              <a:avLst/>
              <a:gdLst>
                <a:gd name="connsiteX0" fmla="*/ 0 w 27737"/>
                <a:gd name="connsiteY0" fmla="*/ 0 h 18302"/>
                <a:gd name="connsiteX1" fmla="*/ 0 w 27737"/>
                <a:gd name="connsiteY1" fmla="*/ 18302 h 18302"/>
                <a:gd name="connsiteX2" fmla="*/ 27738 w 27737"/>
                <a:gd name="connsiteY2" fmla="*/ 18302 h 18302"/>
                <a:gd name="connsiteX3" fmla="*/ 27738 w 27737"/>
                <a:gd name="connsiteY3" fmla="*/ 0 h 18302"/>
                <a:gd name="connsiteX4" fmla="*/ 0 w 27737"/>
                <a:gd name="connsiteY4" fmla="*/ 0 h 18302"/>
                <a:gd name="connsiteX5" fmla="*/ 0 w 27737"/>
                <a:gd name="connsiteY5" fmla="*/ 0 h 1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302">
                  <a:moveTo>
                    <a:pt x="0" y="0"/>
                  </a:moveTo>
                  <a:lnTo>
                    <a:pt x="0" y="18302"/>
                  </a:lnTo>
                  <a:lnTo>
                    <a:pt x="27738" y="1830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78BD740F-B4D0-41A6-6F77-D2A4F2263EC5}"/>
                </a:ext>
              </a:extLst>
            </p:cNvPr>
            <p:cNvSpPr/>
            <p:nvPr/>
          </p:nvSpPr>
          <p:spPr>
            <a:xfrm>
              <a:off x="3890174" y="4607117"/>
              <a:ext cx="27737" cy="18302"/>
            </a:xfrm>
            <a:custGeom>
              <a:avLst/>
              <a:gdLst>
                <a:gd name="connsiteX0" fmla="*/ 0 w 27737"/>
                <a:gd name="connsiteY0" fmla="*/ 0 h 18302"/>
                <a:gd name="connsiteX1" fmla="*/ 0 w 27737"/>
                <a:gd name="connsiteY1" fmla="*/ 18302 h 18302"/>
                <a:gd name="connsiteX2" fmla="*/ 27738 w 27737"/>
                <a:gd name="connsiteY2" fmla="*/ 18302 h 18302"/>
                <a:gd name="connsiteX3" fmla="*/ 27738 w 27737"/>
                <a:gd name="connsiteY3" fmla="*/ 0 h 18302"/>
                <a:gd name="connsiteX4" fmla="*/ 0 w 27737"/>
                <a:gd name="connsiteY4" fmla="*/ 0 h 1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302">
                  <a:moveTo>
                    <a:pt x="0" y="0"/>
                  </a:moveTo>
                  <a:lnTo>
                    <a:pt x="0" y="18302"/>
                  </a:lnTo>
                  <a:lnTo>
                    <a:pt x="27738" y="1830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A8BB8DFF-2579-2F3D-B6BD-DA13FB767241}"/>
                </a:ext>
              </a:extLst>
            </p:cNvPr>
            <p:cNvSpPr/>
            <p:nvPr/>
          </p:nvSpPr>
          <p:spPr>
            <a:xfrm>
              <a:off x="3917911" y="4603450"/>
              <a:ext cx="27738" cy="21968"/>
            </a:xfrm>
            <a:custGeom>
              <a:avLst/>
              <a:gdLst>
                <a:gd name="connsiteX0" fmla="*/ 0 w 27738"/>
                <a:gd name="connsiteY0" fmla="*/ 0 h 21968"/>
                <a:gd name="connsiteX1" fmla="*/ 0 w 27738"/>
                <a:gd name="connsiteY1" fmla="*/ 21968 h 21968"/>
                <a:gd name="connsiteX2" fmla="*/ 27738 w 27738"/>
                <a:gd name="connsiteY2" fmla="*/ 21968 h 21968"/>
                <a:gd name="connsiteX3" fmla="*/ 27738 w 27738"/>
                <a:gd name="connsiteY3" fmla="*/ 0 h 21968"/>
                <a:gd name="connsiteX4" fmla="*/ 0 w 27738"/>
                <a:gd name="connsiteY4" fmla="*/ 0 h 21968"/>
                <a:gd name="connsiteX5" fmla="*/ 0 w 27738"/>
                <a:gd name="connsiteY5" fmla="*/ 0 h 2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8" h="21968">
                  <a:moveTo>
                    <a:pt x="0" y="0"/>
                  </a:moveTo>
                  <a:lnTo>
                    <a:pt x="0" y="21968"/>
                  </a:lnTo>
                  <a:lnTo>
                    <a:pt x="27738" y="2196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6556B8A8-05BE-2F7F-E7DB-B53CDC49C166}"/>
                </a:ext>
              </a:extLst>
            </p:cNvPr>
            <p:cNvSpPr/>
            <p:nvPr/>
          </p:nvSpPr>
          <p:spPr>
            <a:xfrm>
              <a:off x="3917911" y="4603450"/>
              <a:ext cx="27738" cy="21968"/>
            </a:xfrm>
            <a:custGeom>
              <a:avLst/>
              <a:gdLst>
                <a:gd name="connsiteX0" fmla="*/ 0 w 27738"/>
                <a:gd name="connsiteY0" fmla="*/ 0 h 21968"/>
                <a:gd name="connsiteX1" fmla="*/ 0 w 27738"/>
                <a:gd name="connsiteY1" fmla="*/ 21968 h 21968"/>
                <a:gd name="connsiteX2" fmla="*/ 27738 w 27738"/>
                <a:gd name="connsiteY2" fmla="*/ 21968 h 21968"/>
                <a:gd name="connsiteX3" fmla="*/ 27738 w 27738"/>
                <a:gd name="connsiteY3" fmla="*/ 0 h 21968"/>
                <a:gd name="connsiteX4" fmla="*/ 0 w 27738"/>
                <a:gd name="connsiteY4" fmla="*/ 0 h 2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8" h="21968">
                  <a:moveTo>
                    <a:pt x="0" y="0"/>
                  </a:moveTo>
                  <a:lnTo>
                    <a:pt x="0" y="21968"/>
                  </a:lnTo>
                  <a:lnTo>
                    <a:pt x="27738" y="2196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C074FAB1-E99D-00C6-7235-2E5DFEAC056A}"/>
                </a:ext>
              </a:extLst>
            </p:cNvPr>
            <p:cNvSpPr/>
            <p:nvPr/>
          </p:nvSpPr>
          <p:spPr>
            <a:xfrm>
              <a:off x="3945650" y="4618101"/>
              <a:ext cx="27737" cy="7317"/>
            </a:xfrm>
            <a:custGeom>
              <a:avLst/>
              <a:gdLst>
                <a:gd name="connsiteX0" fmla="*/ 0 w 27737"/>
                <a:gd name="connsiteY0" fmla="*/ 0 h 7317"/>
                <a:gd name="connsiteX1" fmla="*/ 0 w 27737"/>
                <a:gd name="connsiteY1" fmla="*/ 7318 h 7317"/>
                <a:gd name="connsiteX2" fmla="*/ 27738 w 27737"/>
                <a:gd name="connsiteY2" fmla="*/ 7318 h 7317"/>
                <a:gd name="connsiteX3" fmla="*/ 27738 w 27737"/>
                <a:gd name="connsiteY3" fmla="*/ 0 h 7317"/>
                <a:gd name="connsiteX4" fmla="*/ 0 w 27737"/>
                <a:gd name="connsiteY4" fmla="*/ 0 h 7317"/>
                <a:gd name="connsiteX5" fmla="*/ 0 w 27737"/>
                <a:gd name="connsiteY5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D53C6487-F45D-8032-8B53-67216DCC17B5}"/>
                </a:ext>
              </a:extLst>
            </p:cNvPr>
            <p:cNvSpPr/>
            <p:nvPr/>
          </p:nvSpPr>
          <p:spPr>
            <a:xfrm>
              <a:off x="3945650" y="4618101"/>
              <a:ext cx="27737" cy="7317"/>
            </a:xfrm>
            <a:custGeom>
              <a:avLst/>
              <a:gdLst>
                <a:gd name="connsiteX0" fmla="*/ 0 w 27737"/>
                <a:gd name="connsiteY0" fmla="*/ 0 h 7317"/>
                <a:gd name="connsiteX1" fmla="*/ 0 w 27737"/>
                <a:gd name="connsiteY1" fmla="*/ 7318 h 7317"/>
                <a:gd name="connsiteX2" fmla="*/ 27738 w 27737"/>
                <a:gd name="connsiteY2" fmla="*/ 7318 h 7317"/>
                <a:gd name="connsiteX3" fmla="*/ 27738 w 27737"/>
                <a:gd name="connsiteY3" fmla="*/ 0 h 7317"/>
                <a:gd name="connsiteX4" fmla="*/ 0 w 27737"/>
                <a:gd name="connsiteY4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DBDD95F3-5AB7-C26A-DB53-919D113F3FF7}"/>
                </a:ext>
              </a:extLst>
            </p:cNvPr>
            <p:cNvSpPr/>
            <p:nvPr/>
          </p:nvSpPr>
          <p:spPr>
            <a:xfrm>
              <a:off x="3973387" y="4608942"/>
              <a:ext cx="27737" cy="16476"/>
            </a:xfrm>
            <a:custGeom>
              <a:avLst/>
              <a:gdLst>
                <a:gd name="connsiteX0" fmla="*/ 0 w 27737"/>
                <a:gd name="connsiteY0" fmla="*/ 0 h 16476"/>
                <a:gd name="connsiteX1" fmla="*/ 0 w 27737"/>
                <a:gd name="connsiteY1" fmla="*/ 16476 h 16476"/>
                <a:gd name="connsiteX2" fmla="*/ 27738 w 27737"/>
                <a:gd name="connsiteY2" fmla="*/ 16476 h 16476"/>
                <a:gd name="connsiteX3" fmla="*/ 27738 w 27737"/>
                <a:gd name="connsiteY3" fmla="*/ 0 h 16476"/>
                <a:gd name="connsiteX4" fmla="*/ 0 w 27737"/>
                <a:gd name="connsiteY4" fmla="*/ 0 h 16476"/>
                <a:gd name="connsiteX5" fmla="*/ 0 w 27737"/>
                <a:gd name="connsiteY5" fmla="*/ 0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6476">
                  <a:moveTo>
                    <a:pt x="0" y="0"/>
                  </a:moveTo>
                  <a:lnTo>
                    <a:pt x="0" y="16476"/>
                  </a:lnTo>
                  <a:lnTo>
                    <a:pt x="27738" y="1647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4DB20E3C-9B4E-B59A-7C4F-5AE7752915DF}"/>
                </a:ext>
              </a:extLst>
            </p:cNvPr>
            <p:cNvSpPr/>
            <p:nvPr/>
          </p:nvSpPr>
          <p:spPr>
            <a:xfrm>
              <a:off x="3973387" y="4608942"/>
              <a:ext cx="27737" cy="16476"/>
            </a:xfrm>
            <a:custGeom>
              <a:avLst/>
              <a:gdLst>
                <a:gd name="connsiteX0" fmla="*/ 0 w 27737"/>
                <a:gd name="connsiteY0" fmla="*/ 0 h 16476"/>
                <a:gd name="connsiteX1" fmla="*/ 0 w 27737"/>
                <a:gd name="connsiteY1" fmla="*/ 16476 h 16476"/>
                <a:gd name="connsiteX2" fmla="*/ 27738 w 27737"/>
                <a:gd name="connsiteY2" fmla="*/ 16476 h 16476"/>
                <a:gd name="connsiteX3" fmla="*/ 27738 w 27737"/>
                <a:gd name="connsiteY3" fmla="*/ 0 h 16476"/>
                <a:gd name="connsiteX4" fmla="*/ 0 w 27737"/>
                <a:gd name="connsiteY4" fmla="*/ 0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6476">
                  <a:moveTo>
                    <a:pt x="0" y="0"/>
                  </a:moveTo>
                  <a:lnTo>
                    <a:pt x="0" y="16476"/>
                  </a:lnTo>
                  <a:lnTo>
                    <a:pt x="27738" y="1647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B6135CC2-4E0A-0E3C-0C8A-347EE0127404}"/>
                </a:ext>
              </a:extLst>
            </p:cNvPr>
            <p:cNvSpPr/>
            <p:nvPr/>
          </p:nvSpPr>
          <p:spPr>
            <a:xfrm>
              <a:off x="4001125" y="4607117"/>
              <a:ext cx="27737" cy="18302"/>
            </a:xfrm>
            <a:custGeom>
              <a:avLst/>
              <a:gdLst>
                <a:gd name="connsiteX0" fmla="*/ 0 w 27737"/>
                <a:gd name="connsiteY0" fmla="*/ 0 h 18302"/>
                <a:gd name="connsiteX1" fmla="*/ 0 w 27737"/>
                <a:gd name="connsiteY1" fmla="*/ 18302 h 18302"/>
                <a:gd name="connsiteX2" fmla="*/ 27738 w 27737"/>
                <a:gd name="connsiteY2" fmla="*/ 18302 h 18302"/>
                <a:gd name="connsiteX3" fmla="*/ 27738 w 27737"/>
                <a:gd name="connsiteY3" fmla="*/ 0 h 18302"/>
                <a:gd name="connsiteX4" fmla="*/ 0 w 27737"/>
                <a:gd name="connsiteY4" fmla="*/ 0 h 18302"/>
                <a:gd name="connsiteX5" fmla="*/ 0 w 27737"/>
                <a:gd name="connsiteY5" fmla="*/ 0 h 1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302">
                  <a:moveTo>
                    <a:pt x="0" y="0"/>
                  </a:moveTo>
                  <a:lnTo>
                    <a:pt x="0" y="18302"/>
                  </a:lnTo>
                  <a:lnTo>
                    <a:pt x="27738" y="1830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7905D04B-420D-FAD3-EE76-0E6E97D0B736}"/>
                </a:ext>
              </a:extLst>
            </p:cNvPr>
            <p:cNvSpPr/>
            <p:nvPr/>
          </p:nvSpPr>
          <p:spPr>
            <a:xfrm>
              <a:off x="4001125" y="4607117"/>
              <a:ext cx="27737" cy="18302"/>
            </a:xfrm>
            <a:custGeom>
              <a:avLst/>
              <a:gdLst>
                <a:gd name="connsiteX0" fmla="*/ 0 w 27737"/>
                <a:gd name="connsiteY0" fmla="*/ 0 h 18302"/>
                <a:gd name="connsiteX1" fmla="*/ 0 w 27737"/>
                <a:gd name="connsiteY1" fmla="*/ 18302 h 18302"/>
                <a:gd name="connsiteX2" fmla="*/ 27738 w 27737"/>
                <a:gd name="connsiteY2" fmla="*/ 18302 h 18302"/>
                <a:gd name="connsiteX3" fmla="*/ 27738 w 27737"/>
                <a:gd name="connsiteY3" fmla="*/ 0 h 18302"/>
                <a:gd name="connsiteX4" fmla="*/ 0 w 27737"/>
                <a:gd name="connsiteY4" fmla="*/ 0 h 1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302">
                  <a:moveTo>
                    <a:pt x="0" y="0"/>
                  </a:moveTo>
                  <a:lnTo>
                    <a:pt x="0" y="18302"/>
                  </a:lnTo>
                  <a:lnTo>
                    <a:pt x="27738" y="1830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8C580FEE-AD86-2025-E609-3D7DFF398B24}"/>
                </a:ext>
              </a:extLst>
            </p:cNvPr>
            <p:cNvSpPr/>
            <p:nvPr/>
          </p:nvSpPr>
          <p:spPr>
            <a:xfrm>
              <a:off x="4028863" y="4614434"/>
              <a:ext cx="27737" cy="10984"/>
            </a:xfrm>
            <a:custGeom>
              <a:avLst/>
              <a:gdLst>
                <a:gd name="connsiteX0" fmla="*/ 0 w 27737"/>
                <a:gd name="connsiteY0" fmla="*/ 0 h 10984"/>
                <a:gd name="connsiteX1" fmla="*/ 0 w 27737"/>
                <a:gd name="connsiteY1" fmla="*/ 10984 h 10984"/>
                <a:gd name="connsiteX2" fmla="*/ 27738 w 27737"/>
                <a:gd name="connsiteY2" fmla="*/ 10984 h 10984"/>
                <a:gd name="connsiteX3" fmla="*/ 27738 w 27737"/>
                <a:gd name="connsiteY3" fmla="*/ 0 h 10984"/>
                <a:gd name="connsiteX4" fmla="*/ 0 w 27737"/>
                <a:gd name="connsiteY4" fmla="*/ 0 h 10984"/>
                <a:gd name="connsiteX5" fmla="*/ 0 w 27737"/>
                <a:gd name="connsiteY5" fmla="*/ 0 h 1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0984">
                  <a:moveTo>
                    <a:pt x="0" y="0"/>
                  </a:moveTo>
                  <a:lnTo>
                    <a:pt x="0" y="10984"/>
                  </a:lnTo>
                  <a:lnTo>
                    <a:pt x="27738" y="10984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1E9F6633-FE9A-08E6-84EE-A85E3E6B5667}"/>
                </a:ext>
              </a:extLst>
            </p:cNvPr>
            <p:cNvSpPr/>
            <p:nvPr/>
          </p:nvSpPr>
          <p:spPr>
            <a:xfrm>
              <a:off x="4028863" y="4614434"/>
              <a:ext cx="27737" cy="10984"/>
            </a:xfrm>
            <a:custGeom>
              <a:avLst/>
              <a:gdLst>
                <a:gd name="connsiteX0" fmla="*/ 0 w 27737"/>
                <a:gd name="connsiteY0" fmla="*/ 0 h 10984"/>
                <a:gd name="connsiteX1" fmla="*/ 0 w 27737"/>
                <a:gd name="connsiteY1" fmla="*/ 10984 h 10984"/>
                <a:gd name="connsiteX2" fmla="*/ 27738 w 27737"/>
                <a:gd name="connsiteY2" fmla="*/ 10984 h 10984"/>
                <a:gd name="connsiteX3" fmla="*/ 27738 w 27737"/>
                <a:gd name="connsiteY3" fmla="*/ 0 h 10984"/>
                <a:gd name="connsiteX4" fmla="*/ 0 w 27737"/>
                <a:gd name="connsiteY4" fmla="*/ 0 h 1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0984">
                  <a:moveTo>
                    <a:pt x="0" y="0"/>
                  </a:moveTo>
                  <a:lnTo>
                    <a:pt x="0" y="10984"/>
                  </a:lnTo>
                  <a:lnTo>
                    <a:pt x="27738" y="10984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A9D485BB-B79A-D168-5CEB-2A2E0F80D90C}"/>
                </a:ext>
              </a:extLst>
            </p:cNvPr>
            <p:cNvSpPr/>
            <p:nvPr/>
          </p:nvSpPr>
          <p:spPr>
            <a:xfrm>
              <a:off x="4056601" y="4618101"/>
              <a:ext cx="27737" cy="7317"/>
            </a:xfrm>
            <a:custGeom>
              <a:avLst/>
              <a:gdLst>
                <a:gd name="connsiteX0" fmla="*/ 0 w 27737"/>
                <a:gd name="connsiteY0" fmla="*/ 0 h 7317"/>
                <a:gd name="connsiteX1" fmla="*/ 0 w 27737"/>
                <a:gd name="connsiteY1" fmla="*/ 7318 h 7317"/>
                <a:gd name="connsiteX2" fmla="*/ 27738 w 27737"/>
                <a:gd name="connsiteY2" fmla="*/ 7318 h 7317"/>
                <a:gd name="connsiteX3" fmla="*/ 27738 w 27737"/>
                <a:gd name="connsiteY3" fmla="*/ 0 h 7317"/>
                <a:gd name="connsiteX4" fmla="*/ 0 w 27737"/>
                <a:gd name="connsiteY4" fmla="*/ 0 h 7317"/>
                <a:gd name="connsiteX5" fmla="*/ 0 w 27737"/>
                <a:gd name="connsiteY5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6CC1D297-D544-AE6A-912C-7C2FD3B2B45E}"/>
                </a:ext>
              </a:extLst>
            </p:cNvPr>
            <p:cNvSpPr/>
            <p:nvPr/>
          </p:nvSpPr>
          <p:spPr>
            <a:xfrm>
              <a:off x="4056601" y="4618101"/>
              <a:ext cx="27737" cy="7317"/>
            </a:xfrm>
            <a:custGeom>
              <a:avLst/>
              <a:gdLst>
                <a:gd name="connsiteX0" fmla="*/ 0 w 27737"/>
                <a:gd name="connsiteY0" fmla="*/ 0 h 7317"/>
                <a:gd name="connsiteX1" fmla="*/ 0 w 27737"/>
                <a:gd name="connsiteY1" fmla="*/ 7318 h 7317"/>
                <a:gd name="connsiteX2" fmla="*/ 27738 w 27737"/>
                <a:gd name="connsiteY2" fmla="*/ 7318 h 7317"/>
                <a:gd name="connsiteX3" fmla="*/ 27738 w 27737"/>
                <a:gd name="connsiteY3" fmla="*/ 0 h 7317"/>
                <a:gd name="connsiteX4" fmla="*/ 0 w 27737"/>
                <a:gd name="connsiteY4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F063F808-B2A0-3735-215F-95FC1FE85133}"/>
                </a:ext>
              </a:extLst>
            </p:cNvPr>
            <p:cNvSpPr/>
            <p:nvPr/>
          </p:nvSpPr>
          <p:spPr>
            <a:xfrm>
              <a:off x="4084339" y="4610783"/>
              <a:ext cx="27737" cy="14635"/>
            </a:xfrm>
            <a:custGeom>
              <a:avLst/>
              <a:gdLst>
                <a:gd name="connsiteX0" fmla="*/ 0 w 27737"/>
                <a:gd name="connsiteY0" fmla="*/ 0 h 14635"/>
                <a:gd name="connsiteX1" fmla="*/ 0 w 27737"/>
                <a:gd name="connsiteY1" fmla="*/ 14636 h 14635"/>
                <a:gd name="connsiteX2" fmla="*/ 27738 w 27737"/>
                <a:gd name="connsiteY2" fmla="*/ 14636 h 14635"/>
                <a:gd name="connsiteX3" fmla="*/ 27738 w 27737"/>
                <a:gd name="connsiteY3" fmla="*/ 0 h 14635"/>
                <a:gd name="connsiteX4" fmla="*/ 0 w 27737"/>
                <a:gd name="connsiteY4" fmla="*/ 0 h 14635"/>
                <a:gd name="connsiteX5" fmla="*/ 0 w 27737"/>
                <a:gd name="connsiteY5" fmla="*/ 0 h 1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35">
                  <a:moveTo>
                    <a:pt x="0" y="0"/>
                  </a:moveTo>
                  <a:lnTo>
                    <a:pt x="0" y="14636"/>
                  </a:lnTo>
                  <a:lnTo>
                    <a:pt x="27738" y="1463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FF6FE584-3734-BB17-D10D-62204BDD5BA1}"/>
                </a:ext>
              </a:extLst>
            </p:cNvPr>
            <p:cNvSpPr/>
            <p:nvPr/>
          </p:nvSpPr>
          <p:spPr>
            <a:xfrm>
              <a:off x="4084339" y="4610783"/>
              <a:ext cx="27737" cy="14635"/>
            </a:xfrm>
            <a:custGeom>
              <a:avLst/>
              <a:gdLst>
                <a:gd name="connsiteX0" fmla="*/ 0 w 27737"/>
                <a:gd name="connsiteY0" fmla="*/ 0 h 14635"/>
                <a:gd name="connsiteX1" fmla="*/ 0 w 27737"/>
                <a:gd name="connsiteY1" fmla="*/ 14636 h 14635"/>
                <a:gd name="connsiteX2" fmla="*/ 27738 w 27737"/>
                <a:gd name="connsiteY2" fmla="*/ 14636 h 14635"/>
                <a:gd name="connsiteX3" fmla="*/ 27738 w 27737"/>
                <a:gd name="connsiteY3" fmla="*/ 0 h 14635"/>
                <a:gd name="connsiteX4" fmla="*/ 0 w 27737"/>
                <a:gd name="connsiteY4" fmla="*/ 0 h 1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4635">
                  <a:moveTo>
                    <a:pt x="0" y="0"/>
                  </a:moveTo>
                  <a:lnTo>
                    <a:pt x="0" y="14636"/>
                  </a:lnTo>
                  <a:lnTo>
                    <a:pt x="27738" y="1463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4724C7AE-F35A-B8E9-FE9E-F55AC7FD46D5}"/>
                </a:ext>
              </a:extLst>
            </p:cNvPr>
            <p:cNvSpPr/>
            <p:nvPr/>
          </p:nvSpPr>
          <p:spPr>
            <a:xfrm>
              <a:off x="4112076" y="4610783"/>
              <a:ext cx="27737" cy="14635"/>
            </a:xfrm>
            <a:custGeom>
              <a:avLst/>
              <a:gdLst>
                <a:gd name="connsiteX0" fmla="*/ 0 w 27737"/>
                <a:gd name="connsiteY0" fmla="*/ 0 h 14635"/>
                <a:gd name="connsiteX1" fmla="*/ 0 w 27737"/>
                <a:gd name="connsiteY1" fmla="*/ 14636 h 14635"/>
                <a:gd name="connsiteX2" fmla="*/ 27738 w 27737"/>
                <a:gd name="connsiteY2" fmla="*/ 14636 h 14635"/>
                <a:gd name="connsiteX3" fmla="*/ 27738 w 27737"/>
                <a:gd name="connsiteY3" fmla="*/ 0 h 14635"/>
                <a:gd name="connsiteX4" fmla="*/ 0 w 27737"/>
                <a:gd name="connsiteY4" fmla="*/ 0 h 14635"/>
                <a:gd name="connsiteX5" fmla="*/ 0 w 27737"/>
                <a:gd name="connsiteY5" fmla="*/ 0 h 1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35">
                  <a:moveTo>
                    <a:pt x="0" y="0"/>
                  </a:moveTo>
                  <a:lnTo>
                    <a:pt x="0" y="14636"/>
                  </a:lnTo>
                  <a:lnTo>
                    <a:pt x="27738" y="1463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E7E04047-E8FB-CFC1-841C-E77BF1DF05C2}"/>
                </a:ext>
              </a:extLst>
            </p:cNvPr>
            <p:cNvSpPr/>
            <p:nvPr/>
          </p:nvSpPr>
          <p:spPr>
            <a:xfrm>
              <a:off x="4112076" y="4610783"/>
              <a:ext cx="27737" cy="14635"/>
            </a:xfrm>
            <a:custGeom>
              <a:avLst/>
              <a:gdLst>
                <a:gd name="connsiteX0" fmla="*/ 0 w 27737"/>
                <a:gd name="connsiteY0" fmla="*/ 0 h 14635"/>
                <a:gd name="connsiteX1" fmla="*/ 0 w 27737"/>
                <a:gd name="connsiteY1" fmla="*/ 14636 h 14635"/>
                <a:gd name="connsiteX2" fmla="*/ 27738 w 27737"/>
                <a:gd name="connsiteY2" fmla="*/ 14636 h 14635"/>
                <a:gd name="connsiteX3" fmla="*/ 27738 w 27737"/>
                <a:gd name="connsiteY3" fmla="*/ 0 h 14635"/>
                <a:gd name="connsiteX4" fmla="*/ 0 w 27737"/>
                <a:gd name="connsiteY4" fmla="*/ 0 h 1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4635">
                  <a:moveTo>
                    <a:pt x="0" y="0"/>
                  </a:moveTo>
                  <a:lnTo>
                    <a:pt x="0" y="14636"/>
                  </a:lnTo>
                  <a:lnTo>
                    <a:pt x="27738" y="1463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648A7788-4E98-E063-B617-FA70730FCBE9}"/>
                </a:ext>
              </a:extLst>
            </p:cNvPr>
            <p:cNvSpPr/>
            <p:nvPr/>
          </p:nvSpPr>
          <p:spPr>
            <a:xfrm>
              <a:off x="4139814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  <a:gd name="connsiteX5" fmla="*/ 0 w 27737"/>
                <a:gd name="connsiteY5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50C4C363-D80B-D31B-D118-64322DD9FF1B}"/>
                </a:ext>
              </a:extLst>
            </p:cNvPr>
            <p:cNvSpPr/>
            <p:nvPr/>
          </p:nvSpPr>
          <p:spPr>
            <a:xfrm>
              <a:off x="4139814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2A6EDDCD-B677-CDA3-9F0D-704199E9B7C7}"/>
                </a:ext>
              </a:extLst>
            </p:cNvPr>
            <p:cNvSpPr/>
            <p:nvPr/>
          </p:nvSpPr>
          <p:spPr>
            <a:xfrm>
              <a:off x="4167552" y="4619927"/>
              <a:ext cx="27752" cy="5492"/>
            </a:xfrm>
            <a:custGeom>
              <a:avLst/>
              <a:gdLst>
                <a:gd name="connsiteX0" fmla="*/ 0 w 27752"/>
                <a:gd name="connsiteY0" fmla="*/ 0 h 5492"/>
                <a:gd name="connsiteX1" fmla="*/ 0 w 27752"/>
                <a:gd name="connsiteY1" fmla="*/ 5492 h 5492"/>
                <a:gd name="connsiteX2" fmla="*/ 27752 w 27752"/>
                <a:gd name="connsiteY2" fmla="*/ 5492 h 5492"/>
                <a:gd name="connsiteX3" fmla="*/ 27752 w 27752"/>
                <a:gd name="connsiteY3" fmla="*/ 0 h 5492"/>
                <a:gd name="connsiteX4" fmla="*/ 0 w 27752"/>
                <a:gd name="connsiteY4" fmla="*/ 0 h 5492"/>
                <a:gd name="connsiteX5" fmla="*/ 0 w 27752"/>
                <a:gd name="connsiteY5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52" h="5492">
                  <a:moveTo>
                    <a:pt x="0" y="0"/>
                  </a:moveTo>
                  <a:lnTo>
                    <a:pt x="0" y="5492"/>
                  </a:lnTo>
                  <a:lnTo>
                    <a:pt x="27752" y="5492"/>
                  </a:lnTo>
                  <a:lnTo>
                    <a:pt x="277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961A5599-8A5D-5FA7-7014-53F701DBFCEF}"/>
                </a:ext>
              </a:extLst>
            </p:cNvPr>
            <p:cNvSpPr/>
            <p:nvPr/>
          </p:nvSpPr>
          <p:spPr>
            <a:xfrm>
              <a:off x="4167552" y="4619927"/>
              <a:ext cx="27752" cy="5492"/>
            </a:xfrm>
            <a:custGeom>
              <a:avLst/>
              <a:gdLst>
                <a:gd name="connsiteX0" fmla="*/ 0 w 27752"/>
                <a:gd name="connsiteY0" fmla="*/ 0 h 5492"/>
                <a:gd name="connsiteX1" fmla="*/ 0 w 27752"/>
                <a:gd name="connsiteY1" fmla="*/ 5492 h 5492"/>
                <a:gd name="connsiteX2" fmla="*/ 27752 w 27752"/>
                <a:gd name="connsiteY2" fmla="*/ 5492 h 5492"/>
                <a:gd name="connsiteX3" fmla="*/ 27752 w 27752"/>
                <a:gd name="connsiteY3" fmla="*/ 0 h 5492"/>
                <a:gd name="connsiteX4" fmla="*/ 0 w 27752"/>
                <a:gd name="connsiteY4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2" h="5492">
                  <a:moveTo>
                    <a:pt x="0" y="0"/>
                  </a:moveTo>
                  <a:lnTo>
                    <a:pt x="0" y="5492"/>
                  </a:lnTo>
                  <a:lnTo>
                    <a:pt x="27752" y="5492"/>
                  </a:lnTo>
                  <a:lnTo>
                    <a:pt x="27752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1A976B9-3237-2C75-503E-552D1340C790}"/>
                </a:ext>
              </a:extLst>
            </p:cNvPr>
            <p:cNvSpPr/>
            <p:nvPr/>
          </p:nvSpPr>
          <p:spPr>
            <a:xfrm>
              <a:off x="4195305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  <a:gd name="connsiteX5" fmla="*/ 0 w 27737"/>
                <a:gd name="connsiteY5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F4443E17-DB88-63DC-A321-628B6F6515A2}"/>
                </a:ext>
              </a:extLst>
            </p:cNvPr>
            <p:cNvSpPr/>
            <p:nvPr/>
          </p:nvSpPr>
          <p:spPr>
            <a:xfrm>
              <a:off x="4195305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2E0ECCC0-AD32-84EC-861D-0EEA9D453729}"/>
                </a:ext>
              </a:extLst>
            </p:cNvPr>
            <p:cNvSpPr/>
            <p:nvPr/>
          </p:nvSpPr>
          <p:spPr>
            <a:xfrm>
              <a:off x="4223042" y="4614434"/>
              <a:ext cx="27737" cy="10984"/>
            </a:xfrm>
            <a:custGeom>
              <a:avLst/>
              <a:gdLst>
                <a:gd name="connsiteX0" fmla="*/ 0 w 27737"/>
                <a:gd name="connsiteY0" fmla="*/ 0 h 10984"/>
                <a:gd name="connsiteX1" fmla="*/ 0 w 27737"/>
                <a:gd name="connsiteY1" fmla="*/ 10984 h 10984"/>
                <a:gd name="connsiteX2" fmla="*/ 27738 w 27737"/>
                <a:gd name="connsiteY2" fmla="*/ 10984 h 10984"/>
                <a:gd name="connsiteX3" fmla="*/ 27738 w 27737"/>
                <a:gd name="connsiteY3" fmla="*/ 0 h 10984"/>
                <a:gd name="connsiteX4" fmla="*/ 0 w 27737"/>
                <a:gd name="connsiteY4" fmla="*/ 0 h 10984"/>
                <a:gd name="connsiteX5" fmla="*/ 0 w 27737"/>
                <a:gd name="connsiteY5" fmla="*/ 0 h 1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0984">
                  <a:moveTo>
                    <a:pt x="0" y="0"/>
                  </a:moveTo>
                  <a:lnTo>
                    <a:pt x="0" y="10984"/>
                  </a:lnTo>
                  <a:lnTo>
                    <a:pt x="27738" y="10984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8CDF0D56-42B8-A57B-6AC7-0663DBD498CC}"/>
                </a:ext>
              </a:extLst>
            </p:cNvPr>
            <p:cNvSpPr/>
            <p:nvPr/>
          </p:nvSpPr>
          <p:spPr>
            <a:xfrm>
              <a:off x="4223042" y="4614434"/>
              <a:ext cx="27737" cy="10984"/>
            </a:xfrm>
            <a:custGeom>
              <a:avLst/>
              <a:gdLst>
                <a:gd name="connsiteX0" fmla="*/ 0 w 27737"/>
                <a:gd name="connsiteY0" fmla="*/ 0 h 10984"/>
                <a:gd name="connsiteX1" fmla="*/ 0 w 27737"/>
                <a:gd name="connsiteY1" fmla="*/ 10984 h 10984"/>
                <a:gd name="connsiteX2" fmla="*/ 27738 w 27737"/>
                <a:gd name="connsiteY2" fmla="*/ 10984 h 10984"/>
                <a:gd name="connsiteX3" fmla="*/ 27738 w 27737"/>
                <a:gd name="connsiteY3" fmla="*/ 0 h 10984"/>
                <a:gd name="connsiteX4" fmla="*/ 0 w 27737"/>
                <a:gd name="connsiteY4" fmla="*/ 0 h 1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0984">
                  <a:moveTo>
                    <a:pt x="0" y="0"/>
                  </a:moveTo>
                  <a:lnTo>
                    <a:pt x="0" y="10984"/>
                  </a:lnTo>
                  <a:lnTo>
                    <a:pt x="27738" y="10984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DD329B38-58CD-0C38-506C-80678A54D72B}"/>
                </a:ext>
              </a:extLst>
            </p:cNvPr>
            <p:cNvSpPr/>
            <p:nvPr/>
          </p:nvSpPr>
          <p:spPr>
            <a:xfrm>
              <a:off x="4250780" y="4618101"/>
              <a:ext cx="27737" cy="7317"/>
            </a:xfrm>
            <a:custGeom>
              <a:avLst/>
              <a:gdLst>
                <a:gd name="connsiteX0" fmla="*/ 0 w 27737"/>
                <a:gd name="connsiteY0" fmla="*/ 0 h 7317"/>
                <a:gd name="connsiteX1" fmla="*/ 0 w 27737"/>
                <a:gd name="connsiteY1" fmla="*/ 7318 h 7317"/>
                <a:gd name="connsiteX2" fmla="*/ 27738 w 27737"/>
                <a:gd name="connsiteY2" fmla="*/ 7318 h 7317"/>
                <a:gd name="connsiteX3" fmla="*/ 27738 w 27737"/>
                <a:gd name="connsiteY3" fmla="*/ 0 h 7317"/>
                <a:gd name="connsiteX4" fmla="*/ 0 w 27737"/>
                <a:gd name="connsiteY4" fmla="*/ 0 h 7317"/>
                <a:gd name="connsiteX5" fmla="*/ 0 w 27737"/>
                <a:gd name="connsiteY5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C300823A-A86D-1F2B-9C42-924482909AA1}"/>
                </a:ext>
              </a:extLst>
            </p:cNvPr>
            <p:cNvSpPr/>
            <p:nvPr/>
          </p:nvSpPr>
          <p:spPr>
            <a:xfrm>
              <a:off x="4250780" y="4618101"/>
              <a:ext cx="27737" cy="7317"/>
            </a:xfrm>
            <a:custGeom>
              <a:avLst/>
              <a:gdLst>
                <a:gd name="connsiteX0" fmla="*/ 0 w 27737"/>
                <a:gd name="connsiteY0" fmla="*/ 0 h 7317"/>
                <a:gd name="connsiteX1" fmla="*/ 0 w 27737"/>
                <a:gd name="connsiteY1" fmla="*/ 7318 h 7317"/>
                <a:gd name="connsiteX2" fmla="*/ 27738 w 27737"/>
                <a:gd name="connsiteY2" fmla="*/ 7318 h 7317"/>
                <a:gd name="connsiteX3" fmla="*/ 27738 w 27737"/>
                <a:gd name="connsiteY3" fmla="*/ 0 h 7317"/>
                <a:gd name="connsiteX4" fmla="*/ 0 w 27737"/>
                <a:gd name="connsiteY4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CA61471E-E019-B0CE-7727-AE4DAF98E17F}"/>
                </a:ext>
              </a:extLst>
            </p:cNvPr>
            <p:cNvSpPr/>
            <p:nvPr/>
          </p:nvSpPr>
          <p:spPr>
            <a:xfrm>
              <a:off x="4278518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  <a:gd name="connsiteX5" fmla="*/ 0 w 27737"/>
                <a:gd name="connsiteY5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E055663-6040-CFA4-3B93-1C29B7DD1B4C}"/>
                </a:ext>
              </a:extLst>
            </p:cNvPr>
            <p:cNvSpPr/>
            <p:nvPr/>
          </p:nvSpPr>
          <p:spPr>
            <a:xfrm>
              <a:off x="4278518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A30BFB6A-2B90-E464-1C3E-85D5B4E1E8CC}"/>
                </a:ext>
              </a:extLst>
            </p:cNvPr>
            <p:cNvSpPr/>
            <p:nvPr/>
          </p:nvSpPr>
          <p:spPr>
            <a:xfrm>
              <a:off x="4306256" y="4618101"/>
              <a:ext cx="27738" cy="7317"/>
            </a:xfrm>
            <a:custGeom>
              <a:avLst/>
              <a:gdLst>
                <a:gd name="connsiteX0" fmla="*/ 0 w 27738"/>
                <a:gd name="connsiteY0" fmla="*/ 0 h 7317"/>
                <a:gd name="connsiteX1" fmla="*/ 0 w 27738"/>
                <a:gd name="connsiteY1" fmla="*/ 7318 h 7317"/>
                <a:gd name="connsiteX2" fmla="*/ 27738 w 27738"/>
                <a:gd name="connsiteY2" fmla="*/ 7318 h 7317"/>
                <a:gd name="connsiteX3" fmla="*/ 27738 w 27738"/>
                <a:gd name="connsiteY3" fmla="*/ 0 h 7317"/>
                <a:gd name="connsiteX4" fmla="*/ 0 w 27738"/>
                <a:gd name="connsiteY4" fmla="*/ 0 h 7317"/>
                <a:gd name="connsiteX5" fmla="*/ 0 w 27738"/>
                <a:gd name="connsiteY5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8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AD97E862-37BE-1AF0-DDD8-4F4C4118666F}"/>
                </a:ext>
              </a:extLst>
            </p:cNvPr>
            <p:cNvSpPr/>
            <p:nvPr/>
          </p:nvSpPr>
          <p:spPr>
            <a:xfrm>
              <a:off x="4306256" y="4618101"/>
              <a:ext cx="27738" cy="7317"/>
            </a:xfrm>
            <a:custGeom>
              <a:avLst/>
              <a:gdLst>
                <a:gd name="connsiteX0" fmla="*/ 0 w 27738"/>
                <a:gd name="connsiteY0" fmla="*/ 0 h 7317"/>
                <a:gd name="connsiteX1" fmla="*/ 0 w 27738"/>
                <a:gd name="connsiteY1" fmla="*/ 7318 h 7317"/>
                <a:gd name="connsiteX2" fmla="*/ 27738 w 27738"/>
                <a:gd name="connsiteY2" fmla="*/ 7318 h 7317"/>
                <a:gd name="connsiteX3" fmla="*/ 27738 w 27738"/>
                <a:gd name="connsiteY3" fmla="*/ 0 h 7317"/>
                <a:gd name="connsiteX4" fmla="*/ 0 w 27738"/>
                <a:gd name="connsiteY4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8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770143A6-10BE-980F-4964-F6659A11B840}"/>
                </a:ext>
              </a:extLst>
            </p:cNvPr>
            <p:cNvSpPr/>
            <p:nvPr/>
          </p:nvSpPr>
          <p:spPr>
            <a:xfrm>
              <a:off x="4333994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  <a:gd name="connsiteX5" fmla="*/ 0 w 27737"/>
                <a:gd name="connsiteY5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5E6A52CB-A034-9F16-36C2-688734F62670}"/>
                </a:ext>
              </a:extLst>
            </p:cNvPr>
            <p:cNvSpPr/>
            <p:nvPr/>
          </p:nvSpPr>
          <p:spPr>
            <a:xfrm>
              <a:off x="4333994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13A9B6CB-94F9-B55D-FF09-37C46CBDBDD5}"/>
                </a:ext>
              </a:extLst>
            </p:cNvPr>
            <p:cNvSpPr/>
            <p:nvPr/>
          </p:nvSpPr>
          <p:spPr>
            <a:xfrm>
              <a:off x="4361732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  <a:gd name="connsiteX5" fmla="*/ 0 w 27737"/>
                <a:gd name="connsiteY5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E0693D76-DE96-2622-1F74-D7AB51457D50}"/>
                </a:ext>
              </a:extLst>
            </p:cNvPr>
            <p:cNvSpPr/>
            <p:nvPr/>
          </p:nvSpPr>
          <p:spPr>
            <a:xfrm>
              <a:off x="4361732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E9AD5EEA-87EB-E0B7-D322-EB804A93514C}"/>
                </a:ext>
              </a:extLst>
            </p:cNvPr>
            <p:cNvSpPr/>
            <p:nvPr/>
          </p:nvSpPr>
          <p:spPr>
            <a:xfrm>
              <a:off x="4389469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  <a:gd name="connsiteX5" fmla="*/ 0 w 27737"/>
                <a:gd name="connsiteY5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82ABBEA7-BB2B-B49B-FC5A-F4AA3DE4B99B}"/>
                </a:ext>
              </a:extLst>
            </p:cNvPr>
            <p:cNvSpPr/>
            <p:nvPr/>
          </p:nvSpPr>
          <p:spPr>
            <a:xfrm>
              <a:off x="4389469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C3F3CFCF-8113-2934-16E3-19F159D5FCD2}"/>
                </a:ext>
              </a:extLst>
            </p:cNvPr>
            <p:cNvSpPr/>
            <p:nvPr/>
          </p:nvSpPr>
          <p:spPr>
            <a:xfrm>
              <a:off x="4417207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  <a:gd name="connsiteX5" fmla="*/ 0 w 27737"/>
                <a:gd name="connsiteY5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D52E3978-A75E-F26E-8423-489F6215C37E}"/>
                </a:ext>
              </a:extLst>
            </p:cNvPr>
            <p:cNvSpPr/>
            <p:nvPr/>
          </p:nvSpPr>
          <p:spPr>
            <a:xfrm>
              <a:off x="4417207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CEE803B8-0271-E5E6-B211-8017E37627DF}"/>
                </a:ext>
              </a:extLst>
            </p:cNvPr>
            <p:cNvSpPr/>
            <p:nvPr/>
          </p:nvSpPr>
          <p:spPr>
            <a:xfrm>
              <a:off x="4444945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00ECDB82-586A-DF2D-C836-BD5791F00E2C}"/>
                </a:ext>
              </a:extLst>
            </p:cNvPr>
            <p:cNvSpPr/>
            <p:nvPr/>
          </p:nvSpPr>
          <p:spPr>
            <a:xfrm>
              <a:off x="4444945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012D6DCB-71F9-0CEA-A779-8C8BA4116D84}"/>
                </a:ext>
              </a:extLst>
            </p:cNvPr>
            <p:cNvSpPr/>
            <p:nvPr/>
          </p:nvSpPr>
          <p:spPr>
            <a:xfrm>
              <a:off x="4472683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  <a:gd name="connsiteX5" fmla="*/ 0 w 27737"/>
                <a:gd name="connsiteY5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C01B9672-10A0-5725-0028-985C69ACE725}"/>
                </a:ext>
              </a:extLst>
            </p:cNvPr>
            <p:cNvSpPr/>
            <p:nvPr/>
          </p:nvSpPr>
          <p:spPr>
            <a:xfrm>
              <a:off x="4472683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9C337D45-E198-3197-CE0A-F2D267B1CCAE}"/>
                </a:ext>
              </a:extLst>
            </p:cNvPr>
            <p:cNvSpPr/>
            <p:nvPr/>
          </p:nvSpPr>
          <p:spPr>
            <a:xfrm>
              <a:off x="4500421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  <a:gd name="connsiteX5" fmla="*/ 0 w 27737"/>
                <a:gd name="connsiteY5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C0E34895-0596-0CD9-6532-1B4B14727FB8}"/>
                </a:ext>
              </a:extLst>
            </p:cNvPr>
            <p:cNvSpPr/>
            <p:nvPr/>
          </p:nvSpPr>
          <p:spPr>
            <a:xfrm>
              <a:off x="4500421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FECF16E8-7F0B-02EE-D9DB-1841CCEF9CEF}"/>
                </a:ext>
              </a:extLst>
            </p:cNvPr>
            <p:cNvSpPr/>
            <p:nvPr/>
          </p:nvSpPr>
          <p:spPr>
            <a:xfrm>
              <a:off x="4528159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  <a:gd name="connsiteX5" fmla="*/ 0 w 27737"/>
                <a:gd name="connsiteY5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A510DEAE-805B-48AC-B105-79E602C22BCA}"/>
                </a:ext>
              </a:extLst>
            </p:cNvPr>
            <p:cNvSpPr/>
            <p:nvPr/>
          </p:nvSpPr>
          <p:spPr>
            <a:xfrm>
              <a:off x="4528159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955E7957-0616-5C6C-33FC-73544950DE8C}"/>
                </a:ext>
              </a:extLst>
            </p:cNvPr>
            <p:cNvSpPr/>
            <p:nvPr/>
          </p:nvSpPr>
          <p:spPr>
            <a:xfrm>
              <a:off x="4555896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  <a:gd name="connsiteX5" fmla="*/ 0 w 27737"/>
                <a:gd name="connsiteY5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20347329-1DCC-FF24-4083-7CBA3180171D}"/>
                </a:ext>
              </a:extLst>
            </p:cNvPr>
            <p:cNvSpPr/>
            <p:nvPr/>
          </p:nvSpPr>
          <p:spPr>
            <a:xfrm>
              <a:off x="4555896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C4B16D89-CEB5-90F9-9623-AA9F29988D59}"/>
                </a:ext>
              </a:extLst>
            </p:cNvPr>
            <p:cNvSpPr/>
            <p:nvPr/>
          </p:nvSpPr>
          <p:spPr>
            <a:xfrm>
              <a:off x="4583634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A3D988DA-E0DF-5EF7-0F43-5DE800D9D491}"/>
                </a:ext>
              </a:extLst>
            </p:cNvPr>
            <p:cNvSpPr/>
            <p:nvPr/>
          </p:nvSpPr>
          <p:spPr>
            <a:xfrm>
              <a:off x="4583634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5673BDBE-51DF-AFAD-6273-76250B607ACA}"/>
                </a:ext>
              </a:extLst>
            </p:cNvPr>
            <p:cNvSpPr/>
            <p:nvPr/>
          </p:nvSpPr>
          <p:spPr>
            <a:xfrm>
              <a:off x="4611372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FE90CCC5-7329-17CF-3F52-F38AE41C411B}"/>
                </a:ext>
              </a:extLst>
            </p:cNvPr>
            <p:cNvSpPr/>
            <p:nvPr/>
          </p:nvSpPr>
          <p:spPr>
            <a:xfrm>
              <a:off x="4611372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CF2BF0EC-B082-89DB-5E09-F061ECE790B9}"/>
                </a:ext>
              </a:extLst>
            </p:cNvPr>
            <p:cNvSpPr/>
            <p:nvPr/>
          </p:nvSpPr>
          <p:spPr>
            <a:xfrm>
              <a:off x="4639110" y="4621767"/>
              <a:ext cx="27752" cy="3651"/>
            </a:xfrm>
            <a:custGeom>
              <a:avLst/>
              <a:gdLst>
                <a:gd name="connsiteX0" fmla="*/ 0 w 27752"/>
                <a:gd name="connsiteY0" fmla="*/ 0 h 3651"/>
                <a:gd name="connsiteX1" fmla="*/ 0 w 27752"/>
                <a:gd name="connsiteY1" fmla="*/ 3652 h 3651"/>
                <a:gd name="connsiteX2" fmla="*/ 27752 w 27752"/>
                <a:gd name="connsiteY2" fmla="*/ 3652 h 3651"/>
                <a:gd name="connsiteX3" fmla="*/ 27752 w 27752"/>
                <a:gd name="connsiteY3" fmla="*/ 0 h 3651"/>
                <a:gd name="connsiteX4" fmla="*/ 0 w 27752"/>
                <a:gd name="connsiteY4" fmla="*/ 0 h 3651"/>
                <a:gd name="connsiteX5" fmla="*/ 0 w 27752"/>
                <a:gd name="connsiteY5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52" h="3651">
                  <a:moveTo>
                    <a:pt x="0" y="0"/>
                  </a:moveTo>
                  <a:lnTo>
                    <a:pt x="0" y="3652"/>
                  </a:lnTo>
                  <a:lnTo>
                    <a:pt x="27752" y="3652"/>
                  </a:lnTo>
                  <a:lnTo>
                    <a:pt x="277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67ED1D29-F3CC-5E90-53D8-554A3CDB9160}"/>
                </a:ext>
              </a:extLst>
            </p:cNvPr>
            <p:cNvSpPr/>
            <p:nvPr/>
          </p:nvSpPr>
          <p:spPr>
            <a:xfrm>
              <a:off x="4639110" y="4621767"/>
              <a:ext cx="27752" cy="3651"/>
            </a:xfrm>
            <a:custGeom>
              <a:avLst/>
              <a:gdLst>
                <a:gd name="connsiteX0" fmla="*/ 0 w 27752"/>
                <a:gd name="connsiteY0" fmla="*/ 0 h 3651"/>
                <a:gd name="connsiteX1" fmla="*/ 0 w 27752"/>
                <a:gd name="connsiteY1" fmla="*/ 3652 h 3651"/>
                <a:gd name="connsiteX2" fmla="*/ 27752 w 27752"/>
                <a:gd name="connsiteY2" fmla="*/ 3652 h 3651"/>
                <a:gd name="connsiteX3" fmla="*/ 27752 w 27752"/>
                <a:gd name="connsiteY3" fmla="*/ 0 h 3651"/>
                <a:gd name="connsiteX4" fmla="*/ 0 w 27752"/>
                <a:gd name="connsiteY4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2" h="3651">
                  <a:moveTo>
                    <a:pt x="0" y="0"/>
                  </a:moveTo>
                  <a:lnTo>
                    <a:pt x="0" y="3652"/>
                  </a:lnTo>
                  <a:lnTo>
                    <a:pt x="27752" y="3652"/>
                  </a:lnTo>
                  <a:lnTo>
                    <a:pt x="27752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C33EECC1-0D61-ADA6-07BE-AE1AA6A692C9}"/>
                </a:ext>
              </a:extLst>
            </p:cNvPr>
            <p:cNvSpPr/>
            <p:nvPr/>
          </p:nvSpPr>
          <p:spPr>
            <a:xfrm>
              <a:off x="4666862" y="4621767"/>
              <a:ext cx="27738" cy="3651"/>
            </a:xfrm>
            <a:custGeom>
              <a:avLst/>
              <a:gdLst>
                <a:gd name="connsiteX0" fmla="*/ 0 w 27738"/>
                <a:gd name="connsiteY0" fmla="*/ 0 h 3651"/>
                <a:gd name="connsiteX1" fmla="*/ 0 w 27738"/>
                <a:gd name="connsiteY1" fmla="*/ 3652 h 3651"/>
                <a:gd name="connsiteX2" fmla="*/ 27738 w 27738"/>
                <a:gd name="connsiteY2" fmla="*/ 3652 h 3651"/>
                <a:gd name="connsiteX3" fmla="*/ 27738 w 27738"/>
                <a:gd name="connsiteY3" fmla="*/ 0 h 3651"/>
                <a:gd name="connsiteX4" fmla="*/ 0 w 27738"/>
                <a:gd name="connsiteY4" fmla="*/ 0 h 3651"/>
                <a:gd name="connsiteX5" fmla="*/ 0 w 27738"/>
                <a:gd name="connsiteY5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8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E1266B1E-706C-877B-82AB-FAC47DAD8737}"/>
                </a:ext>
              </a:extLst>
            </p:cNvPr>
            <p:cNvSpPr/>
            <p:nvPr/>
          </p:nvSpPr>
          <p:spPr>
            <a:xfrm>
              <a:off x="4666862" y="4621767"/>
              <a:ext cx="27738" cy="3651"/>
            </a:xfrm>
            <a:custGeom>
              <a:avLst/>
              <a:gdLst>
                <a:gd name="connsiteX0" fmla="*/ 0 w 27738"/>
                <a:gd name="connsiteY0" fmla="*/ 0 h 3651"/>
                <a:gd name="connsiteX1" fmla="*/ 0 w 27738"/>
                <a:gd name="connsiteY1" fmla="*/ 3652 h 3651"/>
                <a:gd name="connsiteX2" fmla="*/ 27738 w 27738"/>
                <a:gd name="connsiteY2" fmla="*/ 3652 h 3651"/>
                <a:gd name="connsiteX3" fmla="*/ 27738 w 27738"/>
                <a:gd name="connsiteY3" fmla="*/ 0 h 3651"/>
                <a:gd name="connsiteX4" fmla="*/ 0 w 27738"/>
                <a:gd name="connsiteY4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8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2191F128-67A0-FC76-0F60-6F4DE7B9BE9C}"/>
                </a:ext>
              </a:extLst>
            </p:cNvPr>
            <p:cNvSpPr/>
            <p:nvPr/>
          </p:nvSpPr>
          <p:spPr>
            <a:xfrm>
              <a:off x="4694600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  <a:gd name="connsiteX5" fmla="*/ 0 w 27737"/>
                <a:gd name="connsiteY5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7675D89F-2519-51AE-9933-6BEFE1C33FA4}"/>
                </a:ext>
              </a:extLst>
            </p:cNvPr>
            <p:cNvSpPr/>
            <p:nvPr/>
          </p:nvSpPr>
          <p:spPr>
            <a:xfrm>
              <a:off x="4694600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A6602F25-B4BB-E8AD-1146-7675BC498216}"/>
                </a:ext>
              </a:extLst>
            </p:cNvPr>
            <p:cNvSpPr/>
            <p:nvPr/>
          </p:nvSpPr>
          <p:spPr>
            <a:xfrm>
              <a:off x="4722338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EA100888-8D0F-3696-DB3C-F44900954024}"/>
                </a:ext>
              </a:extLst>
            </p:cNvPr>
            <p:cNvSpPr/>
            <p:nvPr/>
          </p:nvSpPr>
          <p:spPr>
            <a:xfrm>
              <a:off x="4722338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DC0D231A-E8F7-5AEF-FC64-9F1785A63DFB}"/>
                </a:ext>
              </a:extLst>
            </p:cNvPr>
            <p:cNvSpPr/>
            <p:nvPr/>
          </p:nvSpPr>
          <p:spPr>
            <a:xfrm>
              <a:off x="4750076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  <a:gd name="connsiteX5" fmla="*/ 0 w 27737"/>
                <a:gd name="connsiteY5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C72D1E7B-0CEA-055F-8143-91EA7B7D7B8D}"/>
                </a:ext>
              </a:extLst>
            </p:cNvPr>
            <p:cNvSpPr/>
            <p:nvPr/>
          </p:nvSpPr>
          <p:spPr>
            <a:xfrm>
              <a:off x="4750076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2EF0FD5F-CADB-56C4-494F-26EB3095BD4D}"/>
                </a:ext>
              </a:extLst>
            </p:cNvPr>
            <p:cNvSpPr/>
            <p:nvPr/>
          </p:nvSpPr>
          <p:spPr>
            <a:xfrm>
              <a:off x="4777814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  <a:gd name="connsiteX5" fmla="*/ 0 w 27737"/>
                <a:gd name="connsiteY5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0E754D2F-6044-F28E-061F-497B8C7BA908}"/>
                </a:ext>
              </a:extLst>
            </p:cNvPr>
            <p:cNvSpPr/>
            <p:nvPr/>
          </p:nvSpPr>
          <p:spPr>
            <a:xfrm>
              <a:off x="4777814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E8F021EC-69D0-6BA1-C592-C5151CE82A42}"/>
                </a:ext>
              </a:extLst>
            </p:cNvPr>
            <p:cNvSpPr/>
            <p:nvPr/>
          </p:nvSpPr>
          <p:spPr>
            <a:xfrm>
              <a:off x="4805552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259DA431-622C-2A24-D27A-51694EFEE23B}"/>
                </a:ext>
              </a:extLst>
            </p:cNvPr>
            <p:cNvSpPr/>
            <p:nvPr/>
          </p:nvSpPr>
          <p:spPr>
            <a:xfrm>
              <a:off x="4805552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69D7B349-3BD1-2131-D52B-52B7634822EA}"/>
                </a:ext>
              </a:extLst>
            </p:cNvPr>
            <p:cNvSpPr/>
            <p:nvPr/>
          </p:nvSpPr>
          <p:spPr>
            <a:xfrm>
              <a:off x="4833289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F46749D6-0FCE-57DD-E625-8C26B21479BD}"/>
                </a:ext>
              </a:extLst>
            </p:cNvPr>
            <p:cNvSpPr/>
            <p:nvPr/>
          </p:nvSpPr>
          <p:spPr>
            <a:xfrm>
              <a:off x="4833289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EF28BDFA-BC95-E94F-97FB-9A87B593D0BD}"/>
                </a:ext>
              </a:extLst>
            </p:cNvPr>
            <p:cNvSpPr/>
            <p:nvPr/>
          </p:nvSpPr>
          <p:spPr>
            <a:xfrm>
              <a:off x="4861027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4A33DCA0-8EC1-6C67-D621-6DE1CE134292}"/>
                </a:ext>
              </a:extLst>
            </p:cNvPr>
            <p:cNvSpPr/>
            <p:nvPr/>
          </p:nvSpPr>
          <p:spPr>
            <a:xfrm>
              <a:off x="4861027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1C9C9CC4-F012-39DE-75A3-664145350AFB}"/>
                </a:ext>
              </a:extLst>
            </p:cNvPr>
            <p:cNvSpPr/>
            <p:nvPr/>
          </p:nvSpPr>
          <p:spPr>
            <a:xfrm>
              <a:off x="4888765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79E06865-148F-D24C-DE3D-92D2CCBABA95}"/>
                </a:ext>
              </a:extLst>
            </p:cNvPr>
            <p:cNvSpPr/>
            <p:nvPr/>
          </p:nvSpPr>
          <p:spPr>
            <a:xfrm>
              <a:off x="4888765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06C421E1-741B-6C0B-5B33-4FC00AAD619B}"/>
                </a:ext>
              </a:extLst>
            </p:cNvPr>
            <p:cNvSpPr/>
            <p:nvPr/>
          </p:nvSpPr>
          <p:spPr>
            <a:xfrm>
              <a:off x="4916503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775F2EE5-986F-3C9A-D8B9-E30767198BBD}"/>
                </a:ext>
              </a:extLst>
            </p:cNvPr>
            <p:cNvSpPr/>
            <p:nvPr/>
          </p:nvSpPr>
          <p:spPr>
            <a:xfrm>
              <a:off x="4916503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95A190D9-635B-956E-2142-724D712FBB34}"/>
                </a:ext>
              </a:extLst>
            </p:cNvPr>
            <p:cNvSpPr/>
            <p:nvPr/>
          </p:nvSpPr>
          <p:spPr>
            <a:xfrm>
              <a:off x="4944241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827BA0B8-A424-6C01-1BE6-F91BD45D336E}"/>
                </a:ext>
              </a:extLst>
            </p:cNvPr>
            <p:cNvSpPr/>
            <p:nvPr/>
          </p:nvSpPr>
          <p:spPr>
            <a:xfrm>
              <a:off x="4944241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406F468D-1118-E675-5B1C-9CE0DA4C62D3}"/>
                </a:ext>
              </a:extLst>
            </p:cNvPr>
            <p:cNvSpPr/>
            <p:nvPr/>
          </p:nvSpPr>
          <p:spPr>
            <a:xfrm>
              <a:off x="4971979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72BD12F3-004B-6EB1-BF48-3A62A5A624DA}"/>
                </a:ext>
              </a:extLst>
            </p:cNvPr>
            <p:cNvSpPr/>
            <p:nvPr/>
          </p:nvSpPr>
          <p:spPr>
            <a:xfrm>
              <a:off x="4971979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EFE0F8A2-2346-4587-3B88-B05699689F11}"/>
                </a:ext>
              </a:extLst>
            </p:cNvPr>
            <p:cNvSpPr/>
            <p:nvPr/>
          </p:nvSpPr>
          <p:spPr>
            <a:xfrm>
              <a:off x="4999716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1B7AD2F0-E477-99FE-24F8-9FE22A4752C3}"/>
                </a:ext>
              </a:extLst>
            </p:cNvPr>
            <p:cNvSpPr/>
            <p:nvPr/>
          </p:nvSpPr>
          <p:spPr>
            <a:xfrm>
              <a:off x="4999716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6DB0D2E9-517C-3A93-5465-32E8A1246D4E}"/>
                </a:ext>
              </a:extLst>
            </p:cNvPr>
            <p:cNvSpPr/>
            <p:nvPr/>
          </p:nvSpPr>
          <p:spPr>
            <a:xfrm>
              <a:off x="5027454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3A1BFE43-7C32-139C-7515-A029544D0EC4}"/>
                </a:ext>
              </a:extLst>
            </p:cNvPr>
            <p:cNvSpPr/>
            <p:nvPr/>
          </p:nvSpPr>
          <p:spPr>
            <a:xfrm>
              <a:off x="5027454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748833A5-40A2-0142-A4A3-133351558200}"/>
                </a:ext>
              </a:extLst>
            </p:cNvPr>
            <p:cNvSpPr/>
            <p:nvPr/>
          </p:nvSpPr>
          <p:spPr>
            <a:xfrm>
              <a:off x="5055192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AB249CBA-2240-EF00-38E0-596437D9868E}"/>
                </a:ext>
              </a:extLst>
            </p:cNvPr>
            <p:cNvSpPr/>
            <p:nvPr/>
          </p:nvSpPr>
          <p:spPr>
            <a:xfrm>
              <a:off x="5055192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959395BD-9659-8F7B-98B2-FA8E7DBD9351}"/>
                </a:ext>
              </a:extLst>
            </p:cNvPr>
            <p:cNvSpPr/>
            <p:nvPr/>
          </p:nvSpPr>
          <p:spPr>
            <a:xfrm>
              <a:off x="5082930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668A8497-B1CD-B6EF-5A7B-C275BACB00B6}"/>
                </a:ext>
              </a:extLst>
            </p:cNvPr>
            <p:cNvSpPr/>
            <p:nvPr/>
          </p:nvSpPr>
          <p:spPr>
            <a:xfrm>
              <a:off x="5082930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A67DA01A-F5DF-5B78-6219-0A8F2F57D988}"/>
                </a:ext>
              </a:extLst>
            </p:cNvPr>
            <p:cNvSpPr/>
            <p:nvPr/>
          </p:nvSpPr>
          <p:spPr>
            <a:xfrm>
              <a:off x="5110668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D0F187F2-5DDF-7C95-40FA-4A58DE51C6F8}"/>
                </a:ext>
              </a:extLst>
            </p:cNvPr>
            <p:cNvSpPr/>
            <p:nvPr/>
          </p:nvSpPr>
          <p:spPr>
            <a:xfrm>
              <a:off x="5110668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E1DF69A7-80F4-1132-4163-B4C052C8DDE6}"/>
                </a:ext>
              </a:extLst>
            </p:cNvPr>
            <p:cNvSpPr/>
            <p:nvPr/>
          </p:nvSpPr>
          <p:spPr>
            <a:xfrm>
              <a:off x="5138406" y="4625419"/>
              <a:ext cx="27752" cy="1460"/>
            </a:xfrm>
            <a:custGeom>
              <a:avLst/>
              <a:gdLst>
                <a:gd name="connsiteX0" fmla="*/ 0 w 27752"/>
                <a:gd name="connsiteY0" fmla="*/ 0 h 1460"/>
                <a:gd name="connsiteX1" fmla="*/ 0 w 27752"/>
                <a:gd name="connsiteY1" fmla="*/ 0 h 1460"/>
                <a:gd name="connsiteX2" fmla="*/ 27752 w 27752"/>
                <a:gd name="connsiteY2" fmla="*/ 0 h 1460"/>
                <a:gd name="connsiteX3" fmla="*/ 27752 w 27752"/>
                <a:gd name="connsiteY3" fmla="*/ 0 h 1460"/>
                <a:gd name="connsiteX4" fmla="*/ 0 w 27752"/>
                <a:gd name="connsiteY4" fmla="*/ 0 h 1460"/>
                <a:gd name="connsiteX5" fmla="*/ 0 w 27752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52" h="1460">
                  <a:moveTo>
                    <a:pt x="0" y="0"/>
                  </a:moveTo>
                  <a:lnTo>
                    <a:pt x="0" y="0"/>
                  </a:lnTo>
                  <a:lnTo>
                    <a:pt x="27752" y="0"/>
                  </a:lnTo>
                  <a:lnTo>
                    <a:pt x="277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FF32260C-4B63-183C-DD09-72A9A1CF1205}"/>
                </a:ext>
              </a:extLst>
            </p:cNvPr>
            <p:cNvSpPr/>
            <p:nvPr/>
          </p:nvSpPr>
          <p:spPr>
            <a:xfrm>
              <a:off x="5138406" y="4625419"/>
              <a:ext cx="27752" cy="1460"/>
            </a:xfrm>
            <a:custGeom>
              <a:avLst/>
              <a:gdLst>
                <a:gd name="connsiteX0" fmla="*/ 0 w 27752"/>
                <a:gd name="connsiteY0" fmla="*/ 0 h 1460"/>
                <a:gd name="connsiteX1" fmla="*/ 0 w 27752"/>
                <a:gd name="connsiteY1" fmla="*/ 0 h 1460"/>
                <a:gd name="connsiteX2" fmla="*/ 27752 w 27752"/>
                <a:gd name="connsiteY2" fmla="*/ 0 h 1460"/>
                <a:gd name="connsiteX3" fmla="*/ 0 w 27752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2" h="1460">
                  <a:moveTo>
                    <a:pt x="0" y="0"/>
                  </a:moveTo>
                  <a:lnTo>
                    <a:pt x="0" y="0"/>
                  </a:lnTo>
                  <a:lnTo>
                    <a:pt x="27752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19754B0A-DC23-A487-3130-D988CCA08C71}"/>
                </a:ext>
              </a:extLst>
            </p:cNvPr>
            <p:cNvSpPr/>
            <p:nvPr/>
          </p:nvSpPr>
          <p:spPr>
            <a:xfrm>
              <a:off x="5166158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4333D913-192A-0B2C-0141-1091664C1B2F}"/>
                </a:ext>
              </a:extLst>
            </p:cNvPr>
            <p:cNvSpPr/>
            <p:nvPr/>
          </p:nvSpPr>
          <p:spPr>
            <a:xfrm>
              <a:off x="5166158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4657EDC4-AA45-08BC-B255-626011332247}"/>
                </a:ext>
              </a:extLst>
            </p:cNvPr>
            <p:cNvSpPr/>
            <p:nvPr/>
          </p:nvSpPr>
          <p:spPr>
            <a:xfrm>
              <a:off x="5193896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F2F005C1-B322-2983-1ED6-F554AB63CE40}"/>
                </a:ext>
              </a:extLst>
            </p:cNvPr>
            <p:cNvSpPr/>
            <p:nvPr/>
          </p:nvSpPr>
          <p:spPr>
            <a:xfrm>
              <a:off x="5193896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167B00F0-4694-B1AE-5D90-A864404ABAC3}"/>
                </a:ext>
              </a:extLst>
            </p:cNvPr>
            <p:cNvSpPr/>
            <p:nvPr/>
          </p:nvSpPr>
          <p:spPr>
            <a:xfrm>
              <a:off x="5221634" y="4625419"/>
              <a:ext cx="27738" cy="1460"/>
            </a:xfrm>
            <a:custGeom>
              <a:avLst/>
              <a:gdLst>
                <a:gd name="connsiteX0" fmla="*/ 0 w 27738"/>
                <a:gd name="connsiteY0" fmla="*/ 0 h 1460"/>
                <a:gd name="connsiteX1" fmla="*/ 0 w 27738"/>
                <a:gd name="connsiteY1" fmla="*/ 0 h 1460"/>
                <a:gd name="connsiteX2" fmla="*/ 27738 w 27738"/>
                <a:gd name="connsiteY2" fmla="*/ 0 h 1460"/>
                <a:gd name="connsiteX3" fmla="*/ 27738 w 27738"/>
                <a:gd name="connsiteY3" fmla="*/ 0 h 1460"/>
                <a:gd name="connsiteX4" fmla="*/ 0 w 27738"/>
                <a:gd name="connsiteY4" fmla="*/ 0 h 1460"/>
                <a:gd name="connsiteX5" fmla="*/ 0 w 27738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8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BA95E04C-AB32-DDD3-01A6-EA65045B3CCD}"/>
                </a:ext>
              </a:extLst>
            </p:cNvPr>
            <p:cNvSpPr/>
            <p:nvPr/>
          </p:nvSpPr>
          <p:spPr>
            <a:xfrm>
              <a:off x="5221634" y="4625419"/>
              <a:ext cx="27738" cy="1460"/>
            </a:xfrm>
            <a:custGeom>
              <a:avLst/>
              <a:gdLst>
                <a:gd name="connsiteX0" fmla="*/ 0 w 27738"/>
                <a:gd name="connsiteY0" fmla="*/ 0 h 1460"/>
                <a:gd name="connsiteX1" fmla="*/ 0 w 27738"/>
                <a:gd name="connsiteY1" fmla="*/ 0 h 1460"/>
                <a:gd name="connsiteX2" fmla="*/ 27738 w 27738"/>
                <a:gd name="connsiteY2" fmla="*/ 0 h 1460"/>
                <a:gd name="connsiteX3" fmla="*/ 0 w 27738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8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AD206579-6A22-7031-1E97-413B2D524DB5}"/>
                </a:ext>
              </a:extLst>
            </p:cNvPr>
            <p:cNvSpPr/>
            <p:nvPr/>
          </p:nvSpPr>
          <p:spPr>
            <a:xfrm>
              <a:off x="5249372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  <a:gd name="connsiteX5" fmla="*/ 0 w 27737"/>
                <a:gd name="connsiteY5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4EF1D83C-FB4D-3A02-8922-919457DD9BFC}"/>
                </a:ext>
              </a:extLst>
            </p:cNvPr>
            <p:cNvSpPr/>
            <p:nvPr/>
          </p:nvSpPr>
          <p:spPr>
            <a:xfrm>
              <a:off x="5249372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BEF6D994-D5F7-809A-5E39-F4947A0362CA}"/>
                </a:ext>
              </a:extLst>
            </p:cNvPr>
            <p:cNvSpPr/>
            <p:nvPr/>
          </p:nvSpPr>
          <p:spPr>
            <a:xfrm>
              <a:off x="5277110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74AFA04B-F2C9-E5FE-D49C-DF1CA70535CE}"/>
                </a:ext>
              </a:extLst>
            </p:cNvPr>
            <p:cNvSpPr/>
            <p:nvPr/>
          </p:nvSpPr>
          <p:spPr>
            <a:xfrm>
              <a:off x="5277110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8B8DF140-EB00-AD4C-9306-FCE5A8F2CADF}"/>
                </a:ext>
              </a:extLst>
            </p:cNvPr>
            <p:cNvSpPr/>
            <p:nvPr/>
          </p:nvSpPr>
          <p:spPr>
            <a:xfrm>
              <a:off x="5304847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  <a:gd name="connsiteX5" fmla="*/ 0 w 27737"/>
                <a:gd name="connsiteY5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29A0BAE1-5D95-BB2E-4175-9DD8D87A27AE}"/>
                </a:ext>
              </a:extLst>
            </p:cNvPr>
            <p:cNvSpPr/>
            <p:nvPr/>
          </p:nvSpPr>
          <p:spPr>
            <a:xfrm>
              <a:off x="5304847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2C32539B-9DFA-EC18-38FC-8318059BA391}"/>
                </a:ext>
              </a:extLst>
            </p:cNvPr>
            <p:cNvSpPr/>
            <p:nvPr/>
          </p:nvSpPr>
          <p:spPr>
            <a:xfrm>
              <a:off x="2680618" y="286152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56E261E8-6807-BA8A-F904-52350A7738CD}"/>
                </a:ext>
              </a:extLst>
            </p:cNvPr>
            <p:cNvSpPr/>
            <p:nvPr/>
          </p:nvSpPr>
          <p:spPr>
            <a:xfrm>
              <a:off x="2708358" y="31836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A7165588-D646-0104-3298-1612D40A1DB3}"/>
                </a:ext>
              </a:extLst>
            </p:cNvPr>
            <p:cNvSpPr/>
            <p:nvPr/>
          </p:nvSpPr>
          <p:spPr>
            <a:xfrm>
              <a:off x="2736097" y="3207494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5559209C-856C-CB93-5CB0-8D55E7163D11}"/>
                </a:ext>
              </a:extLst>
            </p:cNvPr>
            <p:cNvSpPr/>
            <p:nvPr/>
          </p:nvSpPr>
          <p:spPr>
            <a:xfrm>
              <a:off x="2763835" y="330634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481C5273-4EE6-8C04-8209-4B17FBC0087A}"/>
                </a:ext>
              </a:extLst>
            </p:cNvPr>
            <p:cNvSpPr/>
            <p:nvPr/>
          </p:nvSpPr>
          <p:spPr>
            <a:xfrm>
              <a:off x="2791574" y="344546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64FAF62A-0756-2EA7-DB8F-04ED2EC9EBF9}"/>
                </a:ext>
              </a:extLst>
            </p:cNvPr>
            <p:cNvSpPr/>
            <p:nvPr/>
          </p:nvSpPr>
          <p:spPr>
            <a:xfrm>
              <a:off x="2819312" y="358824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6BA830C1-37F0-FCC0-FC71-D53E2739A607}"/>
                </a:ext>
              </a:extLst>
            </p:cNvPr>
            <p:cNvSpPr/>
            <p:nvPr/>
          </p:nvSpPr>
          <p:spPr>
            <a:xfrm>
              <a:off x="2847051" y="3661468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EEEE39A6-7784-67CD-FA0D-215609F124D6}"/>
                </a:ext>
              </a:extLst>
            </p:cNvPr>
            <p:cNvSpPr/>
            <p:nvPr/>
          </p:nvSpPr>
          <p:spPr>
            <a:xfrm>
              <a:off x="2874789" y="3696248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980F3F58-8589-A357-2BAE-599C3A214136}"/>
                </a:ext>
              </a:extLst>
            </p:cNvPr>
            <p:cNvSpPr/>
            <p:nvPr/>
          </p:nvSpPr>
          <p:spPr>
            <a:xfrm>
              <a:off x="2902528" y="3848184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59BC0CAF-5C40-5A10-6A2D-AAD597044D41}"/>
                </a:ext>
              </a:extLst>
            </p:cNvPr>
            <p:cNvSpPr/>
            <p:nvPr/>
          </p:nvSpPr>
          <p:spPr>
            <a:xfrm>
              <a:off x="2930268" y="385916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793C8C2F-9A79-F9E3-69B8-DE6573955C20}"/>
                </a:ext>
              </a:extLst>
            </p:cNvPr>
            <p:cNvSpPr/>
            <p:nvPr/>
          </p:nvSpPr>
          <p:spPr>
            <a:xfrm>
              <a:off x="2958006" y="3959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DAF0018D-F01D-1D65-2971-1CCEFF6E45E0}"/>
                </a:ext>
              </a:extLst>
            </p:cNvPr>
            <p:cNvSpPr/>
            <p:nvPr/>
          </p:nvSpPr>
          <p:spPr>
            <a:xfrm>
              <a:off x="2985745" y="4007440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DF612E57-C365-1637-CFA3-3F739EE1EE57}"/>
                </a:ext>
              </a:extLst>
            </p:cNvPr>
            <p:cNvSpPr/>
            <p:nvPr/>
          </p:nvSpPr>
          <p:spPr>
            <a:xfrm>
              <a:off x="3013483" y="4109950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8046F189-5CE0-4EBD-CD3B-A2CEBF149DBB}"/>
                </a:ext>
              </a:extLst>
            </p:cNvPr>
            <p:cNvSpPr/>
            <p:nvPr/>
          </p:nvSpPr>
          <p:spPr>
            <a:xfrm>
              <a:off x="3041222" y="413192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11253E3E-BEA5-E129-413F-4491B942FA69}"/>
                </a:ext>
              </a:extLst>
            </p:cNvPr>
            <p:cNvSpPr/>
            <p:nvPr/>
          </p:nvSpPr>
          <p:spPr>
            <a:xfrm>
              <a:off x="3068960" y="425639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29D6B248-8738-2D6A-28FF-FB8B9EBBCB01}"/>
                </a:ext>
              </a:extLst>
            </p:cNvPr>
            <p:cNvSpPr/>
            <p:nvPr/>
          </p:nvSpPr>
          <p:spPr>
            <a:xfrm>
              <a:off x="3096699" y="424541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D0663B4D-6E94-9003-166A-F625D051059C}"/>
                </a:ext>
              </a:extLst>
            </p:cNvPr>
            <p:cNvSpPr/>
            <p:nvPr/>
          </p:nvSpPr>
          <p:spPr>
            <a:xfrm>
              <a:off x="3124439" y="428385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75B40BFD-023E-ED99-79E8-BE6B235A1137}"/>
                </a:ext>
              </a:extLst>
            </p:cNvPr>
            <p:cNvSpPr/>
            <p:nvPr/>
          </p:nvSpPr>
          <p:spPr>
            <a:xfrm>
              <a:off x="3152176" y="433144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E4E80EAA-FE57-1860-D692-09EB0D36ADAC}"/>
                </a:ext>
              </a:extLst>
            </p:cNvPr>
            <p:cNvSpPr/>
            <p:nvPr/>
          </p:nvSpPr>
          <p:spPr>
            <a:xfrm>
              <a:off x="3179916" y="430765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DE89F657-5352-6C91-C071-0A6DB099659F}"/>
                </a:ext>
              </a:extLst>
            </p:cNvPr>
            <p:cNvSpPr/>
            <p:nvPr/>
          </p:nvSpPr>
          <p:spPr>
            <a:xfrm>
              <a:off x="3207653" y="430216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A8C0A563-5BBE-69DF-95BA-61C4FCE1BE2A}"/>
                </a:ext>
              </a:extLst>
            </p:cNvPr>
            <p:cNvSpPr/>
            <p:nvPr/>
          </p:nvSpPr>
          <p:spPr>
            <a:xfrm>
              <a:off x="3235393" y="4388194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9B734CF6-A70E-B994-46D4-8ADFC83E2E27}"/>
                </a:ext>
              </a:extLst>
            </p:cNvPr>
            <p:cNvSpPr/>
            <p:nvPr/>
          </p:nvSpPr>
          <p:spPr>
            <a:xfrm>
              <a:off x="3263131" y="439735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07D8E4D5-6B2B-9B54-383E-5D6618E0F76C}"/>
                </a:ext>
              </a:extLst>
            </p:cNvPr>
            <p:cNvSpPr/>
            <p:nvPr/>
          </p:nvSpPr>
          <p:spPr>
            <a:xfrm>
              <a:off x="3290870" y="4424798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1F7D558B-123C-85B8-8309-993ADB37C160}"/>
                </a:ext>
              </a:extLst>
            </p:cNvPr>
            <p:cNvSpPr/>
            <p:nvPr/>
          </p:nvSpPr>
          <p:spPr>
            <a:xfrm>
              <a:off x="3318608" y="447422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D2DF9FF8-86EE-DA4F-F402-46B19DDF29B0}"/>
                </a:ext>
              </a:extLst>
            </p:cNvPr>
            <p:cNvSpPr/>
            <p:nvPr/>
          </p:nvSpPr>
          <p:spPr>
            <a:xfrm>
              <a:off x="3346347" y="4454098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22E14853-2F46-7826-4F24-203A1A8A6AB8}"/>
                </a:ext>
              </a:extLst>
            </p:cNvPr>
            <p:cNvSpPr/>
            <p:nvPr/>
          </p:nvSpPr>
          <p:spPr>
            <a:xfrm>
              <a:off x="3374086" y="450351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8138ACD8-DCC1-65D3-D043-407B4628AABF}"/>
                </a:ext>
              </a:extLst>
            </p:cNvPr>
            <p:cNvSpPr/>
            <p:nvPr/>
          </p:nvSpPr>
          <p:spPr>
            <a:xfrm>
              <a:off x="3401824" y="451449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3A350F1A-5061-70D3-2C96-DC06EFB2AB40}"/>
                </a:ext>
              </a:extLst>
            </p:cNvPr>
            <p:cNvSpPr/>
            <p:nvPr/>
          </p:nvSpPr>
          <p:spPr>
            <a:xfrm>
              <a:off x="3429563" y="449986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DD179426-827B-1C0F-2586-193E794A42A7}"/>
                </a:ext>
              </a:extLst>
            </p:cNvPr>
            <p:cNvSpPr/>
            <p:nvPr/>
          </p:nvSpPr>
          <p:spPr>
            <a:xfrm>
              <a:off x="3457301" y="451267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64180456-08DA-339B-2A55-6B4FDB64011E}"/>
                </a:ext>
              </a:extLst>
            </p:cNvPr>
            <p:cNvSpPr/>
            <p:nvPr/>
          </p:nvSpPr>
          <p:spPr>
            <a:xfrm>
              <a:off x="3485041" y="452365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A04EA686-FFD9-62B2-D24D-F4D31EF2C39E}"/>
                </a:ext>
              </a:extLst>
            </p:cNvPr>
            <p:cNvSpPr/>
            <p:nvPr/>
          </p:nvSpPr>
          <p:spPr>
            <a:xfrm>
              <a:off x="3512778" y="452732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F9A0A0A1-9D4A-2EFF-ECB8-159B23DEE4E3}"/>
                </a:ext>
              </a:extLst>
            </p:cNvPr>
            <p:cNvSpPr/>
            <p:nvPr/>
          </p:nvSpPr>
          <p:spPr>
            <a:xfrm>
              <a:off x="3540522" y="455294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1F208CA0-1336-68CD-E53E-FBBF40C6511D}"/>
                </a:ext>
              </a:extLst>
            </p:cNvPr>
            <p:cNvSpPr/>
            <p:nvPr/>
          </p:nvSpPr>
          <p:spPr>
            <a:xfrm>
              <a:off x="3568260" y="455111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EAD8C32F-EFFB-F314-0848-A9242F761904}"/>
                </a:ext>
              </a:extLst>
            </p:cNvPr>
            <p:cNvSpPr/>
            <p:nvPr/>
          </p:nvSpPr>
          <p:spPr>
            <a:xfrm>
              <a:off x="3595998" y="455294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136FB9A6-51D3-C4BD-A59A-6893717375C5}"/>
                </a:ext>
              </a:extLst>
            </p:cNvPr>
            <p:cNvSpPr/>
            <p:nvPr/>
          </p:nvSpPr>
          <p:spPr>
            <a:xfrm>
              <a:off x="3623736" y="456209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ACA2E4CC-EA61-7CEF-E57B-EAB2DEAA4E5E}"/>
                </a:ext>
              </a:extLst>
            </p:cNvPr>
            <p:cNvSpPr/>
            <p:nvPr/>
          </p:nvSpPr>
          <p:spPr>
            <a:xfrm>
              <a:off x="3651473" y="454744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D1221B3D-1B91-7F02-4E2B-FFD2D636FFE7}"/>
                </a:ext>
              </a:extLst>
            </p:cNvPr>
            <p:cNvSpPr/>
            <p:nvPr/>
          </p:nvSpPr>
          <p:spPr>
            <a:xfrm>
              <a:off x="3679211" y="459687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6CDE94DC-8676-92C2-D7D2-4335D67DAA2B}"/>
                </a:ext>
              </a:extLst>
            </p:cNvPr>
            <p:cNvSpPr/>
            <p:nvPr/>
          </p:nvSpPr>
          <p:spPr>
            <a:xfrm>
              <a:off x="3706949" y="458589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64317360-3F57-F80F-6CA3-D31E3BFF9B4E}"/>
                </a:ext>
              </a:extLst>
            </p:cNvPr>
            <p:cNvSpPr/>
            <p:nvPr/>
          </p:nvSpPr>
          <p:spPr>
            <a:xfrm>
              <a:off x="3734687" y="458040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E0519D1A-8B7B-0496-2937-11D3AC6F1B75}"/>
                </a:ext>
              </a:extLst>
            </p:cNvPr>
            <p:cNvSpPr/>
            <p:nvPr/>
          </p:nvSpPr>
          <p:spPr>
            <a:xfrm>
              <a:off x="3762425" y="457673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76EDB1A6-C295-240F-747E-EA1453DE0C2D}"/>
                </a:ext>
              </a:extLst>
            </p:cNvPr>
            <p:cNvSpPr/>
            <p:nvPr/>
          </p:nvSpPr>
          <p:spPr>
            <a:xfrm>
              <a:off x="3790163" y="459321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67904887-393E-652F-425C-FF1A4B96571F}"/>
                </a:ext>
              </a:extLst>
            </p:cNvPr>
            <p:cNvSpPr/>
            <p:nvPr/>
          </p:nvSpPr>
          <p:spPr>
            <a:xfrm>
              <a:off x="3817901" y="460052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A39E8E8A-9A35-8D55-B6CB-AF3A2888E242}"/>
                </a:ext>
              </a:extLst>
            </p:cNvPr>
            <p:cNvSpPr/>
            <p:nvPr/>
          </p:nvSpPr>
          <p:spPr>
            <a:xfrm>
              <a:off x="3845638" y="459687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9D877062-4006-0891-4759-1D5195712D0E}"/>
                </a:ext>
              </a:extLst>
            </p:cNvPr>
            <p:cNvSpPr/>
            <p:nvPr/>
          </p:nvSpPr>
          <p:spPr>
            <a:xfrm>
              <a:off x="3873376" y="459870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7E577494-A1A9-DA9D-487B-BB23303AB30A}"/>
                </a:ext>
              </a:extLst>
            </p:cNvPr>
            <p:cNvSpPr/>
            <p:nvPr/>
          </p:nvSpPr>
          <p:spPr>
            <a:xfrm>
              <a:off x="3901114" y="460419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5CF4128D-38AB-3AF6-0693-9CE16F78CB9C}"/>
                </a:ext>
              </a:extLst>
            </p:cNvPr>
            <p:cNvSpPr/>
            <p:nvPr/>
          </p:nvSpPr>
          <p:spPr>
            <a:xfrm>
              <a:off x="3928852" y="460052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F492CC9A-899F-CE0A-5022-383412EB165C}"/>
                </a:ext>
              </a:extLst>
            </p:cNvPr>
            <p:cNvSpPr/>
            <p:nvPr/>
          </p:nvSpPr>
          <p:spPr>
            <a:xfrm>
              <a:off x="3956604" y="461517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BBF711C-9479-1DC8-FC71-A5991621BAB0}"/>
                </a:ext>
              </a:extLst>
            </p:cNvPr>
            <p:cNvSpPr/>
            <p:nvPr/>
          </p:nvSpPr>
          <p:spPr>
            <a:xfrm>
              <a:off x="3984342" y="460602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511C6490-7A42-5EDD-E7B6-39F4FE7B8550}"/>
                </a:ext>
              </a:extLst>
            </p:cNvPr>
            <p:cNvSpPr/>
            <p:nvPr/>
          </p:nvSpPr>
          <p:spPr>
            <a:xfrm>
              <a:off x="4012080" y="460419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BBD8D34D-7420-1A11-CB87-3300961C71BA}"/>
                </a:ext>
              </a:extLst>
            </p:cNvPr>
            <p:cNvSpPr/>
            <p:nvPr/>
          </p:nvSpPr>
          <p:spPr>
            <a:xfrm>
              <a:off x="4039818" y="461151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B4977ACD-07CD-E025-D047-CDA927C8D101}"/>
                </a:ext>
              </a:extLst>
            </p:cNvPr>
            <p:cNvSpPr/>
            <p:nvPr/>
          </p:nvSpPr>
          <p:spPr>
            <a:xfrm>
              <a:off x="4067556" y="461517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CD87DADB-9CFB-B1F3-D9DD-F290C1CF89AA}"/>
                </a:ext>
              </a:extLst>
            </p:cNvPr>
            <p:cNvSpPr/>
            <p:nvPr/>
          </p:nvSpPr>
          <p:spPr>
            <a:xfrm>
              <a:off x="4095294" y="460786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12EC6571-5C96-C22D-9554-A5EABFF7B949}"/>
                </a:ext>
              </a:extLst>
            </p:cNvPr>
            <p:cNvSpPr/>
            <p:nvPr/>
          </p:nvSpPr>
          <p:spPr>
            <a:xfrm>
              <a:off x="4123031" y="460786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3C855DBE-E78F-522E-E7BE-126E95C09DFC}"/>
                </a:ext>
              </a:extLst>
            </p:cNvPr>
            <p:cNvSpPr/>
            <p:nvPr/>
          </p:nvSpPr>
          <p:spPr>
            <a:xfrm>
              <a:off x="4150769" y="461700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42D40C99-5976-A52D-B13D-3CBDB6480FA0}"/>
                </a:ext>
              </a:extLst>
            </p:cNvPr>
            <p:cNvSpPr/>
            <p:nvPr/>
          </p:nvSpPr>
          <p:spPr>
            <a:xfrm>
              <a:off x="4178507" y="461700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60279898-6600-ED1F-DAC2-EBDDABD44774}"/>
                </a:ext>
              </a:extLst>
            </p:cNvPr>
            <p:cNvSpPr/>
            <p:nvPr/>
          </p:nvSpPr>
          <p:spPr>
            <a:xfrm>
              <a:off x="4206245" y="461700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009F1BA5-57B4-0C31-07C5-CBCBD33C3629}"/>
                </a:ext>
              </a:extLst>
            </p:cNvPr>
            <p:cNvSpPr/>
            <p:nvPr/>
          </p:nvSpPr>
          <p:spPr>
            <a:xfrm>
              <a:off x="4233983" y="461151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5411645A-C7F6-F122-E64D-927A809CEBB1}"/>
                </a:ext>
              </a:extLst>
            </p:cNvPr>
            <p:cNvSpPr/>
            <p:nvPr/>
          </p:nvSpPr>
          <p:spPr>
            <a:xfrm>
              <a:off x="4261721" y="461517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C7F2A240-C9CD-C1A6-4411-7011DBDC4537}"/>
                </a:ext>
              </a:extLst>
            </p:cNvPr>
            <p:cNvSpPr/>
            <p:nvPr/>
          </p:nvSpPr>
          <p:spPr>
            <a:xfrm>
              <a:off x="4289458" y="4618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2A817F16-C797-B69C-ED46-DDC7CDC70D9D}"/>
                </a:ext>
              </a:extLst>
            </p:cNvPr>
            <p:cNvSpPr/>
            <p:nvPr/>
          </p:nvSpPr>
          <p:spPr>
            <a:xfrm>
              <a:off x="4317196" y="461517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F30B1919-6FB5-725A-A05A-FA0D6B1C4404}"/>
                </a:ext>
              </a:extLst>
            </p:cNvPr>
            <p:cNvSpPr/>
            <p:nvPr/>
          </p:nvSpPr>
          <p:spPr>
            <a:xfrm>
              <a:off x="4344934" y="461700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E578687E-D809-6AC1-07E9-30B211DE7C52}"/>
                </a:ext>
              </a:extLst>
            </p:cNvPr>
            <p:cNvSpPr/>
            <p:nvPr/>
          </p:nvSpPr>
          <p:spPr>
            <a:xfrm>
              <a:off x="4372672" y="462067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065EECD8-E7C6-8065-5A79-3EC95EDC0DF1}"/>
                </a:ext>
              </a:extLst>
            </p:cNvPr>
            <p:cNvSpPr/>
            <p:nvPr/>
          </p:nvSpPr>
          <p:spPr>
            <a:xfrm>
              <a:off x="4400410" y="461700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3FD41800-F200-816E-426F-9D24E787601B}"/>
                </a:ext>
              </a:extLst>
            </p:cNvPr>
            <p:cNvSpPr/>
            <p:nvPr/>
          </p:nvSpPr>
          <p:spPr>
            <a:xfrm>
              <a:off x="4428162" y="4618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398C3430-6491-C8D5-AD65-F3E7F5E3B31B}"/>
                </a:ext>
              </a:extLst>
            </p:cNvPr>
            <p:cNvSpPr/>
            <p:nvPr/>
          </p:nvSpPr>
          <p:spPr>
            <a:xfrm>
              <a:off x="4455900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24B41CAD-F518-7210-AFAF-6D52358B017A}"/>
                </a:ext>
              </a:extLst>
            </p:cNvPr>
            <p:cNvSpPr/>
            <p:nvPr/>
          </p:nvSpPr>
          <p:spPr>
            <a:xfrm>
              <a:off x="4483638" y="462067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59501FFC-39CB-E9EA-38E2-6FD621441FDD}"/>
                </a:ext>
              </a:extLst>
            </p:cNvPr>
            <p:cNvSpPr/>
            <p:nvPr/>
          </p:nvSpPr>
          <p:spPr>
            <a:xfrm>
              <a:off x="4511376" y="4618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6203CE26-9E76-B8CE-F432-48D46C5D0851}"/>
                </a:ext>
              </a:extLst>
            </p:cNvPr>
            <p:cNvSpPr/>
            <p:nvPr/>
          </p:nvSpPr>
          <p:spPr>
            <a:xfrm>
              <a:off x="4539114" y="462067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6B9E2483-F9EF-19C3-C6D5-CF0A34378DE7}"/>
                </a:ext>
              </a:extLst>
            </p:cNvPr>
            <p:cNvSpPr/>
            <p:nvPr/>
          </p:nvSpPr>
          <p:spPr>
            <a:xfrm>
              <a:off x="4566851" y="462067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D5ECA42A-7516-BBEB-F3D0-B9A3B2FC830A}"/>
                </a:ext>
              </a:extLst>
            </p:cNvPr>
            <p:cNvSpPr/>
            <p:nvPr/>
          </p:nvSpPr>
          <p:spPr>
            <a:xfrm>
              <a:off x="4594589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98140702-B1EB-375B-0AA2-5ADC0302BCEB}"/>
                </a:ext>
              </a:extLst>
            </p:cNvPr>
            <p:cNvSpPr/>
            <p:nvPr/>
          </p:nvSpPr>
          <p:spPr>
            <a:xfrm>
              <a:off x="4622327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F8C5C3B4-7FE2-C1C5-CA05-2E2B54853687}"/>
                </a:ext>
              </a:extLst>
            </p:cNvPr>
            <p:cNvSpPr/>
            <p:nvPr/>
          </p:nvSpPr>
          <p:spPr>
            <a:xfrm>
              <a:off x="4650065" y="4618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2F1D76CE-ABA8-ABE4-C88F-D34EA33E89D2}"/>
                </a:ext>
              </a:extLst>
            </p:cNvPr>
            <p:cNvSpPr/>
            <p:nvPr/>
          </p:nvSpPr>
          <p:spPr>
            <a:xfrm>
              <a:off x="4677803" y="4618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675EFC2B-070B-5B72-246F-B7746CCB7D83}"/>
                </a:ext>
              </a:extLst>
            </p:cNvPr>
            <p:cNvSpPr/>
            <p:nvPr/>
          </p:nvSpPr>
          <p:spPr>
            <a:xfrm>
              <a:off x="4705541" y="4618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6C721AE0-7CEB-670D-CCD4-A0E2551B356C}"/>
                </a:ext>
              </a:extLst>
            </p:cNvPr>
            <p:cNvSpPr/>
            <p:nvPr/>
          </p:nvSpPr>
          <p:spPr>
            <a:xfrm>
              <a:off x="4733278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F2B8E03F-938D-B240-CE95-34B86B98E2EA}"/>
                </a:ext>
              </a:extLst>
            </p:cNvPr>
            <p:cNvSpPr/>
            <p:nvPr/>
          </p:nvSpPr>
          <p:spPr>
            <a:xfrm>
              <a:off x="4761016" y="461700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1A2334FC-F4E2-DDA8-C436-CF46DD3B727D}"/>
                </a:ext>
              </a:extLst>
            </p:cNvPr>
            <p:cNvSpPr/>
            <p:nvPr/>
          </p:nvSpPr>
          <p:spPr>
            <a:xfrm>
              <a:off x="4788754" y="4618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8CC80BC6-24B6-30C5-708F-1D56548A9271}"/>
                </a:ext>
              </a:extLst>
            </p:cNvPr>
            <p:cNvSpPr/>
            <p:nvPr/>
          </p:nvSpPr>
          <p:spPr>
            <a:xfrm>
              <a:off x="4816492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2F988D94-C9B7-C5FE-82DC-9ECAE6E5A57E}"/>
                </a:ext>
              </a:extLst>
            </p:cNvPr>
            <p:cNvSpPr/>
            <p:nvPr/>
          </p:nvSpPr>
          <p:spPr>
            <a:xfrm>
              <a:off x="4844230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6DECB121-21D0-1298-5715-852A533B8866}"/>
                </a:ext>
              </a:extLst>
            </p:cNvPr>
            <p:cNvSpPr/>
            <p:nvPr/>
          </p:nvSpPr>
          <p:spPr>
            <a:xfrm>
              <a:off x="4871968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6F6A6637-77B5-1E59-4C81-6EA94B390C81}"/>
                </a:ext>
              </a:extLst>
            </p:cNvPr>
            <p:cNvSpPr/>
            <p:nvPr/>
          </p:nvSpPr>
          <p:spPr>
            <a:xfrm>
              <a:off x="4899705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9F1AF7CF-AF70-5B28-B25E-8CFD740F3D8D}"/>
                </a:ext>
              </a:extLst>
            </p:cNvPr>
            <p:cNvSpPr/>
            <p:nvPr/>
          </p:nvSpPr>
          <p:spPr>
            <a:xfrm>
              <a:off x="4927458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EFAED9E8-113C-8015-B64E-683CB9D113FB}"/>
                </a:ext>
              </a:extLst>
            </p:cNvPr>
            <p:cNvSpPr/>
            <p:nvPr/>
          </p:nvSpPr>
          <p:spPr>
            <a:xfrm>
              <a:off x="4955196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109D8200-D0B6-F4FB-FB38-461E5DDC74FB}"/>
                </a:ext>
              </a:extLst>
            </p:cNvPr>
            <p:cNvSpPr/>
            <p:nvPr/>
          </p:nvSpPr>
          <p:spPr>
            <a:xfrm>
              <a:off x="4982934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90058429-CC13-C88C-B4BD-E0C005FAA5BB}"/>
                </a:ext>
              </a:extLst>
            </p:cNvPr>
            <p:cNvSpPr/>
            <p:nvPr/>
          </p:nvSpPr>
          <p:spPr>
            <a:xfrm>
              <a:off x="5010671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30EBD8CB-57DC-4A25-2432-1FD9111078D3}"/>
                </a:ext>
              </a:extLst>
            </p:cNvPr>
            <p:cNvSpPr/>
            <p:nvPr/>
          </p:nvSpPr>
          <p:spPr>
            <a:xfrm>
              <a:off x="5038409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E2CFB560-9AA7-7C17-505A-369D93DC7A27}"/>
                </a:ext>
              </a:extLst>
            </p:cNvPr>
            <p:cNvSpPr/>
            <p:nvPr/>
          </p:nvSpPr>
          <p:spPr>
            <a:xfrm>
              <a:off x="5066147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4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4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04B7CDB7-0017-0957-8E81-E9F30A673705}"/>
                </a:ext>
              </a:extLst>
            </p:cNvPr>
            <p:cNvSpPr/>
            <p:nvPr/>
          </p:nvSpPr>
          <p:spPr>
            <a:xfrm>
              <a:off x="5093885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4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4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E5A9FA11-AF38-7C65-8A35-69E0C352ADAA}"/>
                </a:ext>
              </a:extLst>
            </p:cNvPr>
            <p:cNvSpPr/>
            <p:nvPr/>
          </p:nvSpPr>
          <p:spPr>
            <a:xfrm>
              <a:off x="5121623" y="4622497"/>
              <a:ext cx="5842" cy="5842"/>
            </a:xfrm>
            <a:custGeom>
              <a:avLst/>
              <a:gdLst>
                <a:gd name="connsiteX0" fmla="*/ 5842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2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2" y="2921"/>
                  </a:moveTo>
                  <a:cubicBezTo>
                    <a:pt x="5842" y="4535"/>
                    <a:pt x="4534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4" y="0"/>
                    <a:pt x="5842" y="1308"/>
                    <a:pt x="5842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42A2E35A-94ED-8A5B-53C6-F7823B531999}"/>
                </a:ext>
              </a:extLst>
            </p:cNvPr>
            <p:cNvSpPr/>
            <p:nvPr/>
          </p:nvSpPr>
          <p:spPr>
            <a:xfrm>
              <a:off x="5149361" y="4622497"/>
              <a:ext cx="5842" cy="5842"/>
            </a:xfrm>
            <a:custGeom>
              <a:avLst/>
              <a:gdLst>
                <a:gd name="connsiteX0" fmla="*/ 5842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2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2" y="2921"/>
                  </a:moveTo>
                  <a:cubicBezTo>
                    <a:pt x="5842" y="4535"/>
                    <a:pt x="4534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4" y="0"/>
                    <a:pt x="5842" y="1308"/>
                    <a:pt x="5842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0F151ECA-0E39-B09C-103F-276C0B23AFD7}"/>
                </a:ext>
              </a:extLst>
            </p:cNvPr>
            <p:cNvSpPr/>
            <p:nvPr/>
          </p:nvSpPr>
          <p:spPr>
            <a:xfrm>
              <a:off x="5177098" y="4622497"/>
              <a:ext cx="5842" cy="5842"/>
            </a:xfrm>
            <a:custGeom>
              <a:avLst/>
              <a:gdLst>
                <a:gd name="connsiteX0" fmla="*/ 5842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2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2" y="2921"/>
                  </a:moveTo>
                  <a:cubicBezTo>
                    <a:pt x="5842" y="4535"/>
                    <a:pt x="4534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4" y="0"/>
                    <a:pt x="5842" y="1308"/>
                    <a:pt x="5842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16C83F38-A231-FAB3-936B-15B9447B24D4}"/>
                </a:ext>
              </a:extLst>
            </p:cNvPr>
            <p:cNvSpPr/>
            <p:nvPr/>
          </p:nvSpPr>
          <p:spPr>
            <a:xfrm>
              <a:off x="5204836" y="4622497"/>
              <a:ext cx="5842" cy="5842"/>
            </a:xfrm>
            <a:custGeom>
              <a:avLst/>
              <a:gdLst>
                <a:gd name="connsiteX0" fmla="*/ 5842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2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2" y="2921"/>
                  </a:moveTo>
                  <a:cubicBezTo>
                    <a:pt x="5842" y="4535"/>
                    <a:pt x="4534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4" y="0"/>
                    <a:pt x="5842" y="1308"/>
                    <a:pt x="5842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FE6F4E8B-2568-06A0-D309-DC2EA1E9FE4B}"/>
                </a:ext>
              </a:extLst>
            </p:cNvPr>
            <p:cNvSpPr/>
            <p:nvPr/>
          </p:nvSpPr>
          <p:spPr>
            <a:xfrm>
              <a:off x="5232574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DDEE13EE-A603-4FAD-E775-F8E9196CFF2C}"/>
                </a:ext>
              </a:extLst>
            </p:cNvPr>
            <p:cNvSpPr/>
            <p:nvPr/>
          </p:nvSpPr>
          <p:spPr>
            <a:xfrm>
              <a:off x="5260312" y="462067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489B7C9D-D1D3-35EF-B41E-478F76BA8099}"/>
                </a:ext>
              </a:extLst>
            </p:cNvPr>
            <p:cNvSpPr/>
            <p:nvPr/>
          </p:nvSpPr>
          <p:spPr>
            <a:xfrm>
              <a:off x="5288050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F237DFD8-B1DB-F338-E64A-3B25A027CDA4}"/>
                </a:ext>
              </a:extLst>
            </p:cNvPr>
            <p:cNvSpPr/>
            <p:nvPr/>
          </p:nvSpPr>
          <p:spPr>
            <a:xfrm>
              <a:off x="5315788" y="462067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69" name="Freeform 368">
            <a:extLst>
              <a:ext uri="{FF2B5EF4-FFF2-40B4-BE49-F238E27FC236}">
                <a16:creationId xmlns:a16="http://schemas.microsoft.com/office/drawing/2014/main" id="{6DFFDA07-AD4C-1922-6FC9-EA2085687885}"/>
              </a:ext>
            </a:extLst>
          </p:cNvPr>
          <p:cNvSpPr/>
          <p:nvPr/>
        </p:nvSpPr>
        <p:spPr>
          <a:xfrm>
            <a:off x="2669674" y="2794898"/>
            <a:ext cx="2642827" cy="1830389"/>
          </a:xfrm>
          <a:custGeom>
            <a:avLst/>
            <a:gdLst>
              <a:gd name="connsiteX0" fmla="*/ 0 w 2642827"/>
              <a:gd name="connsiteY0" fmla="*/ 0 h 1830389"/>
              <a:gd name="connsiteX1" fmla="*/ 2645 w 2642827"/>
              <a:gd name="connsiteY1" fmla="*/ 17375 h 1830389"/>
              <a:gd name="connsiteX2" fmla="*/ 5291 w 2642827"/>
              <a:gd name="connsiteY2" fmla="*/ 34586 h 1830389"/>
              <a:gd name="connsiteX3" fmla="*/ 7936 w 2642827"/>
              <a:gd name="connsiteY3" fmla="*/ 51632 h 1830389"/>
              <a:gd name="connsiteX4" fmla="*/ 10581 w 2642827"/>
              <a:gd name="connsiteY4" fmla="*/ 68517 h 1830389"/>
              <a:gd name="connsiteX5" fmla="*/ 13226 w 2642827"/>
              <a:gd name="connsiteY5" fmla="*/ 85241 h 1830389"/>
              <a:gd name="connsiteX6" fmla="*/ 15873 w 2642827"/>
              <a:gd name="connsiteY6" fmla="*/ 101806 h 1830389"/>
              <a:gd name="connsiteX7" fmla="*/ 18518 w 2642827"/>
              <a:gd name="connsiteY7" fmla="*/ 118215 h 1830389"/>
              <a:gd name="connsiteX8" fmla="*/ 21163 w 2642827"/>
              <a:gd name="connsiteY8" fmla="*/ 134468 h 1830389"/>
              <a:gd name="connsiteX9" fmla="*/ 23809 w 2642827"/>
              <a:gd name="connsiteY9" fmla="*/ 150568 h 1830389"/>
              <a:gd name="connsiteX10" fmla="*/ 26454 w 2642827"/>
              <a:gd name="connsiteY10" fmla="*/ 166514 h 1830389"/>
              <a:gd name="connsiteX11" fmla="*/ 29099 w 2642827"/>
              <a:gd name="connsiteY11" fmla="*/ 182308 h 1830389"/>
              <a:gd name="connsiteX12" fmla="*/ 31746 w 2642827"/>
              <a:gd name="connsiteY12" fmla="*/ 197953 h 1830389"/>
              <a:gd name="connsiteX13" fmla="*/ 34391 w 2642827"/>
              <a:gd name="connsiteY13" fmla="*/ 213449 h 1830389"/>
              <a:gd name="connsiteX14" fmla="*/ 37036 w 2642827"/>
              <a:gd name="connsiteY14" fmla="*/ 228797 h 1830389"/>
              <a:gd name="connsiteX15" fmla="*/ 39682 w 2642827"/>
              <a:gd name="connsiteY15" fmla="*/ 244000 h 1830389"/>
              <a:gd name="connsiteX16" fmla="*/ 42327 w 2642827"/>
              <a:gd name="connsiteY16" fmla="*/ 259059 h 1830389"/>
              <a:gd name="connsiteX17" fmla="*/ 44972 w 2642827"/>
              <a:gd name="connsiteY17" fmla="*/ 273975 h 1830389"/>
              <a:gd name="connsiteX18" fmla="*/ 47617 w 2642827"/>
              <a:gd name="connsiteY18" fmla="*/ 288750 h 1830389"/>
              <a:gd name="connsiteX19" fmla="*/ 50264 w 2642827"/>
              <a:gd name="connsiteY19" fmla="*/ 303384 h 1830389"/>
              <a:gd name="connsiteX20" fmla="*/ 52909 w 2642827"/>
              <a:gd name="connsiteY20" fmla="*/ 317880 h 1830389"/>
              <a:gd name="connsiteX21" fmla="*/ 55555 w 2642827"/>
              <a:gd name="connsiteY21" fmla="*/ 332237 h 1830389"/>
              <a:gd name="connsiteX22" fmla="*/ 58200 w 2642827"/>
              <a:gd name="connsiteY22" fmla="*/ 346459 h 1830389"/>
              <a:gd name="connsiteX23" fmla="*/ 60845 w 2642827"/>
              <a:gd name="connsiteY23" fmla="*/ 360545 h 1830389"/>
              <a:gd name="connsiteX24" fmla="*/ 63490 w 2642827"/>
              <a:gd name="connsiteY24" fmla="*/ 374498 h 1830389"/>
              <a:gd name="connsiteX25" fmla="*/ 66137 w 2642827"/>
              <a:gd name="connsiteY25" fmla="*/ 388318 h 1830389"/>
              <a:gd name="connsiteX26" fmla="*/ 68782 w 2642827"/>
              <a:gd name="connsiteY26" fmla="*/ 402008 h 1830389"/>
              <a:gd name="connsiteX27" fmla="*/ 71427 w 2642827"/>
              <a:gd name="connsiteY27" fmla="*/ 415567 h 1830389"/>
              <a:gd name="connsiteX28" fmla="*/ 74073 w 2642827"/>
              <a:gd name="connsiteY28" fmla="*/ 428998 h 1830389"/>
              <a:gd name="connsiteX29" fmla="*/ 76718 w 2642827"/>
              <a:gd name="connsiteY29" fmla="*/ 442300 h 1830389"/>
              <a:gd name="connsiteX30" fmla="*/ 79363 w 2642827"/>
              <a:gd name="connsiteY30" fmla="*/ 455476 h 1830389"/>
              <a:gd name="connsiteX31" fmla="*/ 82008 w 2642827"/>
              <a:gd name="connsiteY31" fmla="*/ 468529 h 1830389"/>
              <a:gd name="connsiteX32" fmla="*/ 84655 w 2642827"/>
              <a:gd name="connsiteY32" fmla="*/ 481456 h 1830389"/>
              <a:gd name="connsiteX33" fmla="*/ 87300 w 2642827"/>
              <a:gd name="connsiteY33" fmla="*/ 494261 h 1830389"/>
              <a:gd name="connsiteX34" fmla="*/ 89946 w 2642827"/>
              <a:gd name="connsiteY34" fmla="*/ 506945 h 1830389"/>
              <a:gd name="connsiteX35" fmla="*/ 92591 w 2642827"/>
              <a:gd name="connsiteY35" fmla="*/ 519509 h 1830389"/>
              <a:gd name="connsiteX36" fmla="*/ 95236 w 2642827"/>
              <a:gd name="connsiteY36" fmla="*/ 531952 h 1830389"/>
              <a:gd name="connsiteX37" fmla="*/ 97881 w 2642827"/>
              <a:gd name="connsiteY37" fmla="*/ 544278 h 1830389"/>
              <a:gd name="connsiteX38" fmla="*/ 100528 w 2642827"/>
              <a:gd name="connsiteY38" fmla="*/ 556487 h 1830389"/>
              <a:gd name="connsiteX39" fmla="*/ 103173 w 2642827"/>
              <a:gd name="connsiteY39" fmla="*/ 568579 h 1830389"/>
              <a:gd name="connsiteX40" fmla="*/ 105819 w 2642827"/>
              <a:gd name="connsiteY40" fmla="*/ 580558 h 1830389"/>
              <a:gd name="connsiteX41" fmla="*/ 108464 w 2642827"/>
              <a:gd name="connsiteY41" fmla="*/ 592422 h 1830389"/>
              <a:gd name="connsiteX42" fmla="*/ 111109 w 2642827"/>
              <a:gd name="connsiteY42" fmla="*/ 604174 h 1830389"/>
              <a:gd name="connsiteX43" fmla="*/ 113754 w 2642827"/>
              <a:gd name="connsiteY43" fmla="*/ 615814 h 1830389"/>
              <a:gd name="connsiteX44" fmla="*/ 116401 w 2642827"/>
              <a:gd name="connsiteY44" fmla="*/ 627344 h 1830389"/>
              <a:gd name="connsiteX45" fmla="*/ 119046 w 2642827"/>
              <a:gd name="connsiteY45" fmla="*/ 638764 h 1830389"/>
              <a:gd name="connsiteX46" fmla="*/ 121692 w 2642827"/>
              <a:gd name="connsiteY46" fmla="*/ 650077 h 1830389"/>
              <a:gd name="connsiteX47" fmla="*/ 124337 w 2642827"/>
              <a:gd name="connsiteY47" fmla="*/ 661281 h 1830389"/>
              <a:gd name="connsiteX48" fmla="*/ 126982 w 2642827"/>
              <a:gd name="connsiteY48" fmla="*/ 672379 h 1830389"/>
              <a:gd name="connsiteX49" fmla="*/ 129627 w 2642827"/>
              <a:gd name="connsiteY49" fmla="*/ 683372 h 1830389"/>
              <a:gd name="connsiteX50" fmla="*/ 132273 w 2642827"/>
              <a:gd name="connsiteY50" fmla="*/ 694260 h 1830389"/>
              <a:gd name="connsiteX51" fmla="*/ 134919 w 2642827"/>
              <a:gd name="connsiteY51" fmla="*/ 705045 h 1830389"/>
              <a:gd name="connsiteX52" fmla="*/ 137564 w 2642827"/>
              <a:gd name="connsiteY52" fmla="*/ 715729 h 1830389"/>
              <a:gd name="connsiteX53" fmla="*/ 140210 w 2642827"/>
              <a:gd name="connsiteY53" fmla="*/ 726310 h 1830389"/>
              <a:gd name="connsiteX54" fmla="*/ 142855 w 2642827"/>
              <a:gd name="connsiteY54" fmla="*/ 736791 h 1830389"/>
              <a:gd name="connsiteX55" fmla="*/ 145500 w 2642827"/>
              <a:gd name="connsiteY55" fmla="*/ 747172 h 1830389"/>
              <a:gd name="connsiteX56" fmla="*/ 148145 w 2642827"/>
              <a:gd name="connsiteY56" fmla="*/ 757455 h 1830389"/>
              <a:gd name="connsiteX57" fmla="*/ 150792 w 2642827"/>
              <a:gd name="connsiteY57" fmla="*/ 767640 h 1830389"/>
              <a:gd name="connsiteX58" fmla="*/ 153437 w 2642827"/>
              <a:gd name="connsiteY58" fmla="*/ 777729 h 1830389"/>
              <a:gd name="connsiteX59" fmla="*/ 156083 w 2642827"/>
              <a:gd name="connsiteY59" fmla="*/ 787723 h 1830389"/>
              <a:gd name="connsiteX60" fmla="*/ 158728 w 2642827"/>
              <a:gd name="connsiteY60" fmla="*/ 797620 h 1830389"/>
              <a:gd name="connsiteX61" fmla="*/ 161373 w 2642827"/>
              <a:gd name="connsiteY61" fmla="*/ 807424 h 1830389"/>
              <a:gd name="connsiteX62" fmla="*/ 164018 w 2642827"/>
              <a:gd name="connsiteY62" fmla="*/ 817136 h 1830389"/>
              <a:gd name="connsiteX63" fmla="*/ 166664 w 2642827"/>
              <a:gd name="connsiteY63" fmla="*/ 826754 h 1830389"/>
              <a:gd name="connsiteX64" fmla="*/ 169310 w 2642827"/>
              <a:gd name="connsiteY64" fmla="*/ 836282 h 1830389"/>
              <a:gd name="connsiteX65" fmla="*/ 171956 w 2642827"/>
              <a:gd name="connsiteY65" fmla="*/ 845720 h 1830389"/>
              <a:gd name="connsiteX66" fmla="*/ 174601 w 2642827"/>
              <a:gd name="connsiteY66" fmla="*/ 855066 h 1830389"/>
              <a:gd name="connsiteX67" fmla="*/ 177246 w 2642827"/>
              <a:gd name="connsiteY67" fmla="*/ 864325 h 1830389"/>
              <a:gd name="connsiteX68" fmla="*/ 179891 w 2642827"/>
              <a:gd name="connsiteY68" fmla="*/ 873497 h 1830389"/>
              <a:gd name="connsiteX69" fmla="*/ 182537 w 2642827"/>
              <a:gd name="connsiteY69" fmla="*/ 882581 h 1830389"/>
              <a:gd name="connsiteX70" fmla="*/ 185183 w 2642827"/>
              <a:gd name="connsiteY70" fmla="*/ 891578 h 1830389"/>
              <a:gd name="connsiteX71" fmla="*/ 187829 w 2642827"/>
              <a:gd name="connsiteY71" fmla="*/ 900491 h 1830389"/>
              <a:gd name="connsiteX72" fmla="*/ 190474 w 2642827"/>
              <a:gd name="connsiteY72" fmla="*/ 909318 h 1830389"/>
              <a:gd name="connsiteX73" fmla="*/ 193119 w 2642827"/>
              <a:gd name="connsiteY73" fmla="*/ 918063 h 1830389"/>
              <a:gd name="connsiteX74" fmla="*/ 195764 w 2642827"/>
              <a:gd name="connsiteY74" fmla="*/ 926723 h 1830389"/>
              <a:gd name="connsiteX75" fmla="*/ 198409 w 2642827"/>
              <a:gd name="connsiteY75" fmla="*/ 935302 h 1830389"/>
              <a:gd name="connsiteX76" fmla="*/ 201055 w 2642827"/>
              <a:gd name="connsiteY76" fmla="*/ 943800 h 1830389"/>
              <a:gd name="connsiteX77" fmla="*/ 203702 w 2642827"/>
              <a:gd name="connsiteY77" fmla="*/ 952216 h 1830389"/>
              <a:gd name="connsiteX78" fmla="*/ 206347 w 2642827"/>
              <a:gd name="connsiteY78" fmla="*/ 960552 h 1830389"/>
              <a:gd name="connsiteX79" fmla="*/ 208992 w 2642827"/>
              <a:gd name="connsiteY79" fmla="*/ 968810 h 1830389"/>
              <a:gd name="connsiteX80" fmla="*/ 211637 w 2642827"/>
              <a:gd name="connsiteY80" fmla="*/ 976990 h 1830389"/>
              <a:gd name="connsiteX81" fmla="*/ 214282 w 2642827"/>
              <a:gd name="connsiteY81" fmla="*/ 985091 h 1830389"/>
              <a:gd name="connsiteX82" fmla="*/ 216928 w 2642827"/>
              <a:gd name="connsiteY82" fmla="*/ 993116 h 1830389"/>
              <a:gd name="connsiteX83" fmla="*/ 219574 w 2642827"/>
              <a:gd name="connsiteY83" fmla="*/ 1001065 h 1830389"/>
              <a:gd name="connsiteX84" fmla="*/ 222220 w 2642827"/>
              <a:gd name="connsiteY84" fmla="*/ 1008938 h 1830389"/>
              <a:gd name="connsiteX85" fmla="*/ 224865 w 2642827"/>
              <a:gd name="connsiteY85" fmla="*/ 1016736 h 1830389"/>
              <a:gd name="connsiteX86" fmla="*/ 227510 w 2642827"/>
              <a:gd name="connsiteY86" fmla="*/ 1024460 h 1830389"/>
              <a:gd name="connsiteX87" fmla="*/ 230155 w 2642827"/>
              <a:gd name="connsiteY87" fmla="*/ 1032111 h 1830389"/>
              <a:gd name="connsiteX88" fmla="*/ 232801 w 2642827"/>
              <a:gd name="connsiteY88" fmla="*/ 1039689 h 1830389"/>
              <a:gd name="connsiteX89" fmla="*/ 235446 w 2642827"/>
              <a:gd name="connsiteY89" fmla="*/ 1047196 h 1830389"/>
              <a:gd name="connsiteX90" fmla="*/ 238093 w 2642827"/>
              <a:gd name="connsiteY90" fmla="*/ 1054631 h 1830389"/>
              <a:gd name="connsiteX91" fmla="*/ 240738 w 2642827"/>
              <a:gd name="connsiteY91" fmla="*/ 1061996 h 1830389"/>
              <a:gd name="connsiteX92" fmla="*/ 243383 w 2642827"/>
              <a:gd name="connsiteY92" fmla="*/ 1069290 h 1830389"/>
              <a:gd name="connsiteX93" fmla="*/ 246028 w 2642827"/>
              <a:gd name="connsiteY93" fmla="*/ 1076516 h 1830389"/>
              <a:gd name="connsiteX94" fmla="*/ 248674 w 2642827"/>
              <a:gd name="connsiteY94" fmla="*/ 1083673 h 1830389"/>
              <a:gd name="connsiteX95" fmla="*/ 251319 w 2642827"/>
              <a:gd name="connsiteY95" fmla="*/ 1090762 h 1830389"/>
              <a:gd name="connsiteX96" fmla="*/ 253966 w 2642827"/>
              <a:gd name="connsiteY96" fmla="*/ 1097783 h 1830389"/>
              <a:gd name="connsiteX97" fmla="*/ 256611 w 2642827"/>
              <a:gd name="connsiteY97" fmla="*/ 1104739 h 1830389"/>
              <a:gd name="connsiteX98" fmla="*/ 259256 w 2642827"/>
              <a:gd name="connsiteY98" fmla="*/ 1111627 h 1830389"/>
              <a:gd name="connsiteX99" fmla="*/ 261901 w 2642827"/>
              <a:gd name="connsiteY99" fmla="*/ 1118452 h 1830389"/>
              <a:gd name="connsiteX100" fmla="*/ 264547 w 2642827"/>
              <a:gd name="connsiteY100" fmla="*/ 1125210 h 1830389"/>
              <a:gd name="connsiteX101" fmla="*/ 267192 w 2642827"/>
              <a:gd name="connsiteY101" fmla="*/ 1131904 h 1830389"/>
              <a:gd name="connsiteX102" fmla="*/ 269839 w 2642827"/>
              <a:gd name="connsiteY102" fmla="*/ 1138536 h 1830389"/>
              <a:gd name="connsiteX103" fmla="*/ 272484 w 2642827"/>
              <a:gd name="connsiteY103" fmla="*/ 1145104 h 1830389"/>
              <a:gd name="connsiteX104" fmla="*/ 275129 w 2642827"/>
              <a:gd name="connsiteY104" fmla="*/ 1151610 h 1830389"/>
              <a:gd name="connsiteX105" fmla="*/ 277774 w 2642827"/>
              <a:gd name="connsiteY105" fmla="*/ 1158054 h 1830389"/>
              <a:gd name="connsiteX106" fmla="*/ 280420 w 2642827"/>
              <a:gd name="connsiteY106" fmla="*/ 1164437 h 1830389"/>
              <a:gd name="connsiteX107" fmla="*/ 283065 w 2642827"/>
              <a:gd name="connsiteY107" fmla="*/ 1170759 h 1830389"/>
              <a:gd name="connsiteX108" fmla="*/ 285710 w 2642827"/>
              <a:gd name="connsiteY108" fmla="*/ 1177022 h 1830389"/>
              <a:gd name="connsiteX109" fmla="*/ 288357 w 2642827"/>
              <a:gd name="connsiteY109" fmla="*/ 1183224 h 1830389"/>
              <a:gd name="connsiteX110" fmla="*/ 291002 w 2642827"/>
              <a:gd name="connsiteY110" fmla="*/ 1189369 h 1830389"/>
              <a:gd name="connsiteX111" fmla="*/ 293647 w 2642827"/>
              <a:gd name="connsiteY111" fmla="*/ 1195454 h 1830389"/>
              <a:gd name="connsiteX112" fmla="*/ 296292 w 2642827"/>
              <a:gd name="connsiteY112" fmla="*/ 1201483 h 1830389"/>
              <a:gd name="connsiteX113" fmla="*/ 298938 w 2642827"/>
              <a:gd name="connsiteY113" fmla="*/ 1207454 h 1830389"/>
              <a:gd name="connsiteX114" fmla="*/ 301583 w 2642827"/>
              <a:gd name="connsiteY114" fmla="*/ 1213368 h 1830389"/>
              <a:gd name="connsiteX115" fmla="*/ 304230 w 2642827"/>
              <a:gd name="connsiteY115" fmla="*/ 1219225 h 1830389"/>
              <a:gd name="connsiteX116" fmla="*/ 306875 w 2642827"/>
              <a:gd name="connsiteY116" fmla="*/ 1225028 h 1830389"/>
              <a:gd name="connsiteX117" fmla="*/ 309520 w 2642827"/>
              <a:gd name="connsiteY117" fmla="*/ 1230775 h 1830389"/>
              <a:gd name="connsiteX118" fmla="*/ 312165 w 2642827"/>
              <a:gd name="connsiteY118" fmla="*/ 1236468 h 1830389"/>
              <a:gd name="connsiteX119" fmla="*/ 314811 w 2642827"/>
              <a:gd name="connsiteY119" fmla="*/ 1242106 h 1830389"/>
              <a:gd name="connsiteX120" fmla="*/ 317456 w 2642827"/>
              <a:gd name="connsiteY120" fmla="*/ 1247692 h 1830389"/>
              <a:gd name="connsiteX121" fmla="*/ 320101 w 2642827"/>
              <a:gd name="connsiteY121" fmla="*/ 1253223 h 1830389"/>
              <a:gd name="connsiteX122" fmla="*/ 322748 w 2642827"/>
              <a:gd name="connsiteY122" fmla="*/ 1258704 h 1830389"/>
              <a:gd name="connsiteX123" fmla="*/ 325393 w 2642827"/>
              <a:gd name="connsiteY123" fmla="*/ 1264132 h 1830389"/>
              <a:gd name="connsiteX124" fmla="*/ 328038 w 2642827"/>
              <a:gd name="connsiteY124" fmla="*/ 1269507 h 1830389"/>
              <a:gd name="connsiteX125" fmla="*/ 330684 w 2642827"/>
              <a:gd name="connsiteY125" fmla="*/ 1274832 h 1830389"/>
              <a:gd name="connsiteX126" fmla="*/ 333329 w 2642827"/>
              <a:gd name="connsiteY126" fmla="*/ 1280107 h 1830389"/>
              <a:gd name="connsiteX127" fmla="*/ 335974 w 2642827"/>
              <a:gd name="connsiteY127" fmla="*/ 1285331 h 1830389"/>
              <a:gd name="connsiteX128" fmla="*/ 338621 w 2642827"/>
              <a:gd name="connsiteY128" fmla="*/ 1290507 h 1830389"/>
              <a:gd name="connsiteX129" fmla="*/ 341266 w 2642827"/>
              <a:gd name="connsiteY129" fmla="*/ 1295632 h 1830389"/>
              <a:gd name="connsiteX130" fmla="*/ 343911 w 2642827"/>
              <a:gd name="connsiteY130" fmla="*/ 1300709 h 1830389"/>
              <a:gd name="connsiteX131" fmla="*/ 346557 w 2642827"/>
              <a:gd name="connsiteY131" fmla="*/ 1305738 h 1830389"/>
              <a:gd name="connsiteX132" fmla="*/ 349202 w 2642827"/>
              <a:gd name="connsiteY132" fmla="*/ 1310719 h 1830389"/>
              <a:gd name="connsiteX133" fmla="*/ 351847 w 2642827"/>
              <a:gd name="connsiteY133" fmla="*/ 1315653 h 1830389"/>
              <a:gd name="connsiteX134" fmla="*/ 354492 w 2642827"/>
              <a:gd name="connsiteY134" fmla="*/ 1320539 h 1830389"/>
              <a:gd name="connsiteX135" fmla="*/ 357139 w 2642827"/>
              <a:gd name="connsiteY135" fmla="*/ 1325381 h 1830389"/>
              <a:gd name="connsiteX136" fmla="*/ 359784 w 2642827"/>
              <a:gd name="connsiteY136" fmla="*/ 1330175 h 1830389"/>
              <a:gd name="connsiteX137" fmla="*/ 362429 w 2642827"/>
              <a:gd name="connsiteY137" fmla="*/ 1334925 h 1830389"/>
              <a:gd name="connsiteX138" fmla="*/ 365075 w 2642827"/>
              <a:gd name="connsiteY138" fmla="*/ 1339624 h 1830389"/>
              <a:gd name="connsiteX139" fmla="*/ 367720 w 2642827"/>
              <a:gd name="connsiteY139" fmla="*/ 1344283 h 1830389"/>
              <a:gd name="connsiteX140" fmla="*/ 370365 w 2642827"/>
              <a:gd name="connsiteY140" fmla="*/ 1348899 h 1830389"/>
              <a:gd name="connsiteX141" fmla="*/ 373012 w 2642827"/>
              <a:gd name="connsiteY141" fmla="*/ 1353471 h 1830389"/>
              <a:gd name="connsiteX142" fmla="*/ 375657 w 2642827"/>
              <a:gd name="connsiteY142" fmla="*/ 1357999 h 1830389"/>
              <a:gd name="connsiteX143" fmla="*/ 378302 w 2642827"/>
              <a:gd name="connsiteY143" fmla="*/ 1362483 h 1830389"/>
              <a:gd name="connsiteX144" fmla="*/ 380948 w 2642827"/>
              <a:gd name="connsiteY144" fmla="*/ 1366924 h 1830389"/>
              <a:gd name="connsiteX145" fmla="*/ 383593 w 2642827"/>
              <a:gd name="connsiteY145" fmla="*/ 1371335 h 1830389"/>
              <a:gd name="connsiteX146" fmla="*/ 386238 w 2642827"/>
              <a:gd name="connsiteY146" fmla="*/ 1375688 h 1830389"/>
              <a:gd name="connsiteX147" fmla="*/ 388885 w 2642827"/>
              <a:gd name="connsiteY147" fmla="*/ 1380011 h 1830389"/>
              <a:gd name="connsiteX148" fmla="*/ 391530 w 2642827"/>
              <a:gd name="connsiteY148" fmla="*/ 1384276 h 1830389"/>
              <a:gd name="connsiteX149" fmla="*/ 394175 w 2642827"/>
              <a:gd name="connsiteY149" fmla="*/ 1388512 h 1830389"/>
              <a:gd name="connsiteX150" fmla="*/ 396821 w 2642827"/>
              <a:gd name="connsiteY150" fmla="*/ 1392719 h 1830389"/>
              <a:gd name="connsiteX151" fmla="*/ 399466 w 2642827"/>
              <a:gd name="connsiteY151" fmla="*/ 1396867 h 1830389"/>
              <a:gd name="connsiteX152" fmla="*/ 402111 w 2642827"/>
              <a:gd name="connsiteY152" fmla="*/ 1400986 h 1830389"/>
              <a:gd name="connsiteX153" fmla="*/ 404756 w 2642827"/>
              <a:gd name="connsiteY153" fmla="*/ 1405061 h 1830389"/>
              <a:gd name="connsiteX154" fmla="*/ 407403 w 2642827"/>
              <a:gd name="connsiteY154" fmla="*/ 1409107 h 1830389"/>
              <a:gd name="connsiteX155" fmla="*/ 410048 w 2642827"/>
              <a:gd name="connsiteY155" fmla="*/ 1413095 h 1830389"/>
              <a:gd name="connsiteX156" fmla="*/ 412693 w 2642827"/>
              <a:gd name="connsiteY156" fmla="*/ 1417068 h 1830389"/>
              <a:gd name="connsiteX157" fmla="*/ 415339 w 2642827"/>
              <a:gd name="connsiteY157" fmla="*/ 1420983 h 1830389"/>
              <a:gd name="connsiteX158" fmla="*/ 417984 w 2642827"/>
              <a:gd name="connsiteY158" fmla="*/ 1424882 h 1830389"/>
              <a:gd name="connsiteX159" fmla="*/ 420629 w 2642827"/>
              <a:gd name="connsiteY159" fmla="*/ 1428724 h 1830389"/>
              <a:gd name="connsiteX160" fmla="*/ 423276 w 2642827"/>
              <a:gd name="connsiteY160" fmla="*/ 1432536 h 1830389"/>
              <a:gd name="connsiteX161" fmla="*/ 425921 w 2642827"/>
              <a:gd name="connsiteY161" fmla="*/ 1436319 h 1830389"/>
              <a:gd name="connsiteX162" fmla="*/ 428566 w 2642827"/>
              <a:gd name="connsiteY162" fmla="*/ 1440059 h 1830389"/>
              <a:gd name="connsiteX163" fmla="*/ 431212 w 2642827"/>
              <a:gd name="connsiteY163" fmla="*/ 1443769 h 1830389"/>
              <a:gd name="connsiteX164" fmla="*/ 433857 w 2642827"/>
              <a:gd name="connsiteY164" fmla="*/ 1447435 h 1830389"/>
              <a:gd name="connsiteX165" fmla="*/ 436502 w 2642827"/>
              <a:gd name="connsiteY165" fmla="*/ 1451072 h 1830389"/>
              <a:gd name="connsiteX166" fmla="*/ 439147 w 2642827"/>
              <a:gd name="connsiteY166" fmla="*/ 1454680 h 1830389"/>
              <a:gd name="connsiteX167" fmla="*/ 441794 w 2642827"/>
              <a:gd name="connsiteY167" fmla="*/ 1458244 h 1830389"/>
              <a:gd name="connsiteX168" fmla="*/ 444439 w 2642827"/>
              <a:gd name="connsiteY168" fmla="*/ 1461779 h 1830389"/>
              <a:gd name="connsiteX169" fmla="*/ 447085 w 2642827"/>
              <a:gd name="connsiteY169" fmla="*/ 1465270 h 1830389"/>
              <a:gd name="connsiteX170" fmla="*/ 449730 w 2642827"/>
              <a:gd name="connsiteY170" fmla="*/ 1468746 h 1830389"/>
              <a:gd name="connsiteX171" fmla="*/ 452375 w 2642827"/>
              <a:gd name="connsiteY171" fmla="*/ 1472178 h 1830389"/>
              <a:gd name="connsiteX172" fmla="*/ 455020 w 2642827"/>
              <a:gd name="connsiteY172" fmla="*/ 1475582 h 1830389"/>
              <a:gd name="connsiteX173" fmla="*/ 457667 w 2642827"/>
              <a:gd name="connsiteY173" fmla="*/ 1478941 h 1830389"/>
              <a:gd name="connsiteX174" fmla="*/ 460312 w 2642827"/>
              <a:gd name="connsiteY174" fmla="*/ 1482286 h 1830389"/>
              <a:gd name="connsiteX175" fmla="*/ 462958 w 2642827"/>
              <a:gd name="connsiteY175" fmla="*/ 1485587 h 1830389"/>
              <a:gd name="connsiteX176" fmla="*/ 465603 w 2642827"/>
              <a:gd name="connsiteY176" fmla="*/ 1488859 h 1830389"/>
              <a:gd name="connsiteX177" fmla="*/ 468248 w 2642827"/>
              <a:gd name="connsiteY177" fmla="*/ 1492102 h 1830389"/>
              <a:gd name="connsiteX178" fmla="*/ 470893 w 2642827"/>
              <a:gd name="connsiteY178" fmla="*/ 1495315 h 1830389"/>
              <a:gd name="connsiteX179" fmla="*/ 473539 w 2642827"/>
              <a:gd name="connsiteY179" fmla="*/ 1498499 h 1830389"/>
              <a:gd name="connsiteX180" fmla="*/ 476185 w 2642827"/>
              <a:gd name="connsiteY180" fmla="*/ 1501655 h 1830389"/>
              <a:gd name="connsiteX181" fmla="*/ 478830 w 2642827"/>
              <a:gd name="connsiteY181" fmla="*/ 1504780 h 1830389"/>
              <a:gd name="connsiteX182" fmla="*/ 481476 w 2642827"/>
              <a:gd name="connsiteY182" fmla="*/ 1507862 h 1830389"/>
              <a:gd name="connsiteX183" fmla="*/ 484121 w 2642827"/>
              <a:gd name="connsiteY183" fmla="*/ 1510930 h 1830389"/>
              <a:gd name="connsiteX184" fmla="*/ 486766 w 2642827"/>
              <a:gd name="connsiteY184" fmla="*/ 1513968 h 1830389"/>
              <a:gd name="connsiteX185" fmla="*/ 489411 w 2642827"/>
              <a:gd name="connsiteY185" fmla="*/ 1516962 h 1830389"/>
              <a:gd name="connsiteX186" fmla="*/ 492058 w 2642827"/>
              <a:gd name="connsiteY186" fmla="*/ 1519942 h 1830389"/>
              <a:gd name="connsiteX187" fmla="*/ 494703 w 2642827"/>
              <a:gd name="connsiteY187" fmla="*/ 1522892 h 1830389"/>
              <a:gd name="connsiteX188" fmla="*/ 497349 w 2642827"/>
              <a:gd name="connsiteY188" fmla="*/ 1525814 h 1830389"/>
              <a:gd name="connsiteX189" fmla="*/ 499994 w 2642827"/>
              <a:gd name="connsiteY189" fmla="*/ 1528706 h 1830389"/>
              <a:gd name="connsiteX190" fmla="*/ 502639 w 2642827"/>
              <a:gd name="connsiteY190" fmla="*/ 1531569 h 1830389"/>
              <a:gd name="connsiteX191" fmla="*/ 505284 w 2642827"/>
              <a:gd name="connsiteY191" fmla="*/ 1534402 h 1830389"/>
              <a:gd name="connsiteX192" fmla="*/ 507930 w 2642827"/>
              <a:gd name="connsiteY192" fmla="*/ 1537221 h 1830389"/>
              <a:gd name="connsiteX193" fmla="*/ 510576 w 2642827"/>
              <a:gd name="connsiteY193" fmla="*/ 1539997 h 1830389"/>
              <a:gd name="connsiteX194" fmla="*/ 513222 w 2642827"/>
              <a:gd name="connsiteY194" fmla="*/ 1542757 h 1830389"/>
              <a:gd name="connsiteX195" fmla="*/ 515867 w 2642827"/>
              <a:gd name="connsiteY195" fmla="*/ 1545489 h 1830389"/>
              <a:gd name="connsiteX196" fmla="*/ 518512 w 2642827"/>
              <a:gd name="connsiteY196" fmla="*/ 1548191 h 1830389"/>
              <a:gd name="connsiteX197" fmla="*/ 521157 w 2642827"/>
              <a:gd name="connsiteY197" fmla="*/ 1550879 h 1830389"/>
              <a:gd name="connsiteX198" fmla="*/ 523803 w 2642827"/>
              <a:gd name="connsiteY198" fmla="*/ 1553522 h 1830389"/>
              <a:gd name="connsiteX199" fmla="*/ 526449 w 2642827"/>
              <a:gd name="connsiteY199" fmla="*/ 1556151 h 1830389"/>
              <a:gd name="connsiteX200" fmla="*/ 529095 w 2642827"/>
              <a:gd name="connsiteY200" fmla="*/ 1558766 h 1830389"/>
              <a:gd name="connsiteX201" fmla="*/ 531740 w 2642827"/>
              <a:gd name="connsiteY201" fmla="*/ 1561337 h 1830389"/>
              <a:gd name="connsiteX202" fmla="*/ 534385 w 2642827"/>
              <a:gd name="connsiteY202" fmla="*/ 1563893 h 1830389"/>
              <a:gd name="connsiteX203" fmla="*/ 537030 w 2642827"/>
              <a:gd name="connsiteY203" fmla="*/ 1566435 h 1830389"/>
              <a:gd name="connsiteX204" fmla="*/ 539676 w 2642827"/>
              <a:gd name="connsiteY204" fmla="*/ 1568932 h 1830389"/>
              <a:gd name="connsiteX205" fmla="*/ 542322 w 2642827"/>
              <a:gd name="connsiteY205" fmla="*/ 1571415 h 1830389"/>
              <a:gd name="connsiteX206" fmla="*/ 544967 w 2642827"/>
              <a:gd name="connsiteY206" fmla="*/ 1573884 h 1830389"/>
              <a:gd name="connsiteX207" fmla="*/ 547613 w 2642827"/>
              <a:gd name="connsiteY207" fmla="*/ 1576309 h 1830389"/>
              <a:gd name="connsiteX208" fmla="*/ 550258 w 2642827"/>
              <a:gd name="connsiteY208" fmla="*/ 1578719 h 1830389"/>
              <a:gd name="connsiteX209" fmla="*/ 552903 w 2642827"/>
              <a:gd name="connsiteY209" fmla="*/ 1581114 h 1830389"/>
              <a:gd name="connsiteX210" fmla="*/ 555548 w 2642827"/>
              <a:gd name="connsiteY210" fmla="*/ 1583480 h 1830389"/>
              <a:gd name="connsiteX211" fmla="*/ 558194 w 2642827"/>
              <a:gd name="connsiteY211" fmla="*/ 1585832 h 1830389"/>
              <a:gd name="connsiteX212" fmla="*/ 560840 w 2642827"/>
              <a:gd name="connsiteY212" fmla="*/ 1588154 h 1830389"/>
              <a:gd name="connsiteX213" fmla="*/ 563486 w 2642827"/>
              <a:gd name="connsiteY213" fmla="*/ 1590448 h 1830389"/>
              <a:gd name="connsiteX214" fmla="*/ 566131 w 2642827"/>
              <a:gd name="connsiteY214" fmla="*/ 1592726 h 1830389"/>
              <a:gd name="connsiteX215" fmla="*/ 568776 w 2642827"/>
              <a:gd name="connsiteY215" fmla="*/ 1594990 h 1830389"/>
              <a:gd name="connsiteX216" fmla="*/ 571421 w 2642827"/>
              <a:gd name="connsiteY216" fmla="*/ 1597225 h 1830389"/>
              <a:gd name="connsiteX217" fmla="*/ 574067 w 2642827"/>
              <a:gd name="connsiteY217" fmla="*/ 1599431 h 1830389"/>
              <a:gd name="connsiteX218" fmla="*/ 576713 w 2642827"/>
              <a:gd name="connsiteY218" fmla="*/ 1601636 h 1830389"/>
              <a:gd name="connsiteX219" fmla="*/ 579359 w 2642827"/>
              <a:gd name="connsiteY219" fmla="*/ 1603798 h 1830389"/>
              <a:gd name="connsiteX220" fmla="*/ 582004 w 2642827"/>
              <a:gd name="connsiteY220" fmla="*/ 1605960 h 1830389"/>
              <a:gd name="connsiteX221" fmla="*/ 584649 w 2642827"/>
              <a:gd name="connsiteY221" fmla="*/ 1608092 h 1830389"/>
              <a:gd name="connsiteX222" fmla="*/ 587294 w 2642827"/>
              <a:gd name="connsiteY222" fmla="*/ 1610196 h 1830389"/>
              <a:gd name="connsiteX223" fmla="*/ 589940 w 2642827"/>
              <a:gd name="connsiteY223" fmla="*/ 1612285 h 1830389"/>
              <a:gd name="connsiteX224" fmla="*/ 592585 w 2642827"/>
              <a:gd name="connsiteY224" fmla="*/ 1614359 h 1830389"/>
              <a:gd name="connsiteX225" fmla="*/ 595232 w 2642827"/>
              <a:gd name="connsiteY225" fmla="*/ 1616418 h 1830389"/>
              <a:gd name="connsiteX226" fmla="*/ 597877 w 2642827"/>
              <a:gd name="connsiteY226" fmla="*/ 1618448 h 1830389"/>
              <a:gd name="connsiteX227" fmla="*/ 600522 w 2642827"/>
              <a:gd name="connsiteY227" fmla="*/ 1620464 h 1830389"/>
              <a:gd name="connsiteX228" fmla="*/ 603167 w 2642827"/>
              <a:gd name="connsiteY228" fmla="*/ 1622451 h 1830389"/>
              <a:gd name="connsiteX229" fmla="*/ 605813 w 2642827"/>
              <a:gd name="connsiteY229" fmla="*/ 1624422 h 1830389"/>
              <a:gd name="connsiteX230" fmla="*/ 608458 w 2642827"/>
              <a:gd name="connsiteY230" fmla="*/ 1626380 h 1830389"/>
              <a:gd name="connsiteX231" fmla="*/ 611104 w 2642827"/>
              <a:gd name="connsiteY231" fmla="*/ 1628322 h 1830389"/>
              <a:gd name="connsiteX232" fmla="*/ 613750 w 2642827"/>
              <a:gd name="connsiteY232" fmla="*/ 1630236 h 1830389"/>
              <a:gd name="connsiteX233" fmla="*/ 616395 w 2642827"/>
              <a:gd name="connsiteY233" fmla="*/ 1632135 h 1830389"/>
              <a:gd name="connsiteX234" fmla="*/ 619040 w 2642827"/>
              <a:gd name="connsiteY234" fmla="*/ 1634019 h 1830389"/>
              <a:gd name="connsiteX235" fmla="*/ 621685 w 2642827"/>
              <a:gd name="connsiteY235" fmla="*/ 1635889 h 1830389"/>
              <a:gd name="connsiteX236" fmla="*/ 624331 w 2642827"/>
              <a:gd name="connsiteY236" fmla="*/ 1637744 h 1830389"/>
              <a:gd name="connsiteX237" fmla="*/ 626976 w 2642827"/>
              <a:gd name="connsiteY237" fmla="*/ 1639569 h 1830389"/>
              <a:gd name="connsiteX238" fmla="*/ 629623 w 2642827"/>
              <a:gd name="connsiteY238" fmla="*/ 1641381 h 1830389"/>
              <a:gd name="connsiteX239" fmla="*/ 632268 w 2642827"/>
              <a:gd name="connsiteY239" fmla="*/ 1643177 h 1830389"/>
              <a:gd name="connsiteX240" fmla="*/ 634913 w 2642827"/>
              <a:gd name="connsiteY240" fmla="*/ 1644959 h 1830389"/>
              <a:gd name="connsiteX241" fmla="*/ 637558 w 2642827"/>
              <a:gd name="connsiteY241" fmla="*/ 1646712 h 1830389"/>
              <a:gd name="connsiteX242" fmla="*/ 640204 w 2642827"/>
              <a:gd name="connsiteY242" fmla="*/ 1648465 h 1830389"/>
              <a:gd name="connsiteX243" fmla="*/ 642849 w 2642827"/>
              <a:gd name="connsiteY243" fmla="*/ 1650188 h 1830389"/>
              <a:gd name="connsiteX244" fmla="*/ 645496 w 2642827"/>
              <a:gd name="connsiteY244" fmla="*/ 1651897 h 1830389"/>
              <a:gd name="connsiteX245" fmla="*/ 648141 w 2642827"/>
              <a:gd name="connsiteY245" fmla="*/ 1653592 h 1830389"/>
              <a:gd name="connsiteX246" fmla="*/ 650786 w 2642827"/>
              <a:gd name="connsiteY246" fmla="*/ 1655272 h 1830389"/>
              <a:gd name="connsiteX247" fmla="*/ 653431 w 2642827"/>
              <a:gd name="connsiteY247" fmla="*/ 1656937 h 1830389"/>
              <a:gd name="connsiteX248" fmla="*/ 656077 w 2642827"/>
              <a:gd name="connsiteY248" fmla="*/ 1658587 h 1830389"/>
              <a:gd name="connsiteX249" fmla="*/ 658722 w 2642827"/>
              <a:gd name="connsiteY249" fmla="*/ 1660223 h 1830389"/>
              <a:gd name="connsiteX250" fmla="*/ 661369 w 2642827"/>
              <a:gd name="connsiteY250" fmla="*/ 1661830 h 1830389"/>
              <a:gd name="connsiteX251" fmla="*/ 664014 w 2642827"/>
              <a:gd name="connsiteY251" fmla="*/ 1663437 h 1830389"/>
              <a:gd name="connsiteX252" fmla="*/ 666659 w 2642827"/>
              <a:gd name="connsiteY252" fmla="*/ 1665014 h 1830389"/>
              <a:gd name="connsiteX253" fmla="*/ 669304 w 2642827"/>
              <a:gd name="connsiteY253" fmla="*/ 1666592 h 1830389"/>
              <a:gd name="connsiteX254" fmla="*/ 671950 w 2642827"/>
              <a:gd name="connsiteY254" fmla="*/ 1668155 h 1830389"/>
              <a:gd name="connsiteX255" fmla="*/ 674595 w 2642827"/>
              <a:gd name="connsiteY255" fmla="*/ 1669688 h 1830389"/>
              <a:gd name="connsiteX256" fmla="*/ 677240 w 2642827"/>
              <a:gd name="connsiteY256" fmla="*/ 1671222 h 1830389"/>
              <a:gd name="connsiteX257" fmla="*/ 679887 w 2642827"/>
              <a:gd name="connsiteY257" fmla="*/ 1672726 h 1830389"/>
              <a:gd name="connsiteX258" fmla="*/ 682532 w 2642827"/>
              <a:gd name="connsiteY258" fmla="*/ 1674231 h 1830389"/>
              <a:gd name="connsiteX259" fmla="*/ 685177 w 2642827"/>
              <a:gd name="connsiteY259" fmla="*/ 1675706 h 1830389"/>
              <a:gd name="connsiteX260" fmla="*/ 687822 w 2642827"/>
              <a:gd name="connsiteY260" fmla="*/ 1677181 h 1830389"/>
              <a:gd name="connsiteX261" fmla="*/ 690468 w 2642827"/>
              <a:gd name="connsiteY261" fmla="*/ 1678627 h 1830389"/>
              <a:gd name="connsiteX262" fmla="*/ 693113 w 2642827"/>
              <a:gd name="connsiteY262" fmla="*/ 1680074 h 1830389"/>
              <a:gd name="connsiteX263" fmla="*/ 695760 w 2642827"/>
              <a:gd name="connsiteY263" fmla="*/ 1681505 h 1830389"/>
              <a:gd name="connsiteX264" fmla="*/ 698405 w 2642827"/>
              <a:gd name="connsiteY264" fmla="*/ 1682922 h 1830389"/>
              <a:gd name="connsiteX265" fmla="*/ 701050 w 2642827"/>
              <a:gd name="connsiteY265" fmla="*/ 1684324 h 1830389"/>
              <a:gd name="connsiteX266" fmla="*/ 703695 w 2642827"/>
              <a:gd name="connsiteY266" fmla="*/ 1685712 h 1830389"/>
              <a:gd name="connsiteX267" fmla="*/ 706341 w 2642827"/>
              <a:gd name="connsiteY267" fmla="*/ 1687085 h 1830389"/>
              <a:gd name="connsiteX268" fmla="*/ 708986 w 2642827"/>
              <a:gd name="connsiteY268" fmla="*/ 1688443 h 1830389"/>
              <a:gd name="connsiteX269" fmla="*/ 711631 w 2642827"/>
              <a:gd name="connsiteY269" fmla="*/ 1689787 h 1830389"/>
              <a:gd name="connsiteX270" fmla="*/ 714278 w 2642827"/>
              <a:gd name="connsiteY270" fmla="*/ 1691131 h 1830389"/>
              <a:gd name="connsiteX271" fmla="*/ 716923 w 2642827"/>
              <a:gd name="connsiteY271" fmla="*/ 1692445 h 1830389"/>
              <a:gd name="connsiteX272" fmla="*/ 719568 w 2642827"/>
              <a:gd name="connsiteY272" fmla="*/ 1693760 h 1830389"/>
              <a:gd name="connsiteX273" fmla="*/ 722214 w 2642827"/>
              <a:gd name="connsiteY273" fmla="*/ 1695060 h 1830389"/>
              <a:gd name="connsiteX274" fmla="*/ 724859 w 2642827"/>
              <a:gd name="connsiteY274" fmla="*/ 1696345 h 1830389"/>
              <a:gd name="connsiteX275" fmla="*/ 727504 w 2642827"/>
              <a:gd name="connsiteY275" fmla="*/ 1697616 h 1830389"/>
              <a:gd name="connsiteX276" fmla="*/ 730151 w 2642827"/>
              <a:gd name="connsiteY276" fmla="*/ 1698887 h 1830389"/>
              <a:gd name="connsiteX277" fmla="*/ 732796 w 2642827"/>
              <a:gd name="connsiteY277" fmla="*/ 1700128 h 1830389"/>
              <a:gd name="connsiteX278" fmla="*/ 735441 w 2642827"/>
              <a:gd name="connsiteY278" fmla="*/ 1701370 h 1830389"/>
              <a:gd name="connsiteX279" fmla="*/ 738087 w 2642827"/>
              <a:gd name="connsiteY279" fmla="*/ 1702597 h 1830389"/>
              <a:gd name="connsiteX280" fmla="*/ 740732 w 2642827"/>
              <a:gd name="connsiteY280" fmla="*/ 1703809 h 1830389"/>
              <a:gd name="connsiteX281" fmla="*/ 743377 w 2642827"/>
              <a:gd name="connsiteY281" fmla="*/ 1705007 h 1830389"/>
              <a:gd name="connsiteX282" fmla="*/ 746022 w 2642827"/>
              <a:gd name="connsiteY282" fmla="*/ 1706205 h 1830389"/>
              <a:gd name="connsiteX283" fmla="*/ 748669 w 2642827"/>
              <a:gd name="connsiteY283" fmla="*/ 1707388 h 1830389"/>
              <a:gd name="connsiteX284" fmla="*/ 751314 w 2642827"/>
              <a:gd name="connsiteY284" fmla="*/ 1708556 h 1830389"/>
              <a:gd name="connsiteX285" fmla="*/ 753959 w 2642827"/>
              <a:gd name="connsiteY285" fmla="*/ 1709710 h 1830389"/>
              <a:gd name="connsiteX286" fmla="*/ 756605 w 2642827"/>
              <a:gd name="connsiteY286" fmla="*/ 1710849 h 1830389"/>
              <a:gd name="connsiteX287" fmla="*/ 759250 w 2642827"/>
              <a:gd name="connsiteY287" fmla="*/ 1711989 h 1830389"/>
              <a:gd name="connsiteX288" fmla="*/ 761895 w 2642827"/>
              <a:gd name="connsiteY288" fmla="*/ 1713114 h 1830389"/>
              <a:gd name="connsiteX289" fmla="*/ 764542 w 2642827"/>
              <a:gd name="connsiteY289" fmla="*/ 1714224 h 1830389"/>
              <a:gd name="connsiteX290" fmla="*/ 767187 w 2642827"/>
              <a:gd name="connsiteY290" fmla="*/ 1715334 h 1830389"/>
              <a:gd name="connsiteX291" fmla="*/ 769832 w 2642827"/>
              <a:gd name="connsiteY291" fmla="*/ 1716429 h 1830389"/>
              <a:gd name="connsiteX292" fmla="*/ 772478 w 2642827"/>
              <a:gd name="connsiteY292" fmla="*/ 1717510 h 1830389"/>
              <a:gd name="connsiteX293" fmla="*/ 775123 w 2642827"/>
              <a:gd name="connsiteY293" fmla="*/ 1718591 h 1830389"/>
              <a:gd name="connsiteX294" fmla="*/ 777768 w 2642827"/>
              <a:gd name="connsiteY294" fmla="*/ 1719643 h 1830389"/>
              <a:gd name="connsiteX295" fmla="*/ 780415 w 2642827"/>
              <a:gd name="connsiteY295" fmla="*/ 1720694 h 1830389"/>
              <a:gd name="connsiteX296" fmla="*/ 783060 w 2642827"/>
              <a:gd name="connsiteY296" fmla="*/ 1721746 h 1830389"/>
              <a:gd name="connsiteX297" fmla="*/ 785705 w 2642827"/>
              <a:gd name="connsiteY297" fmla="*/ 1722768 h 1830389"/>
              <a:gd name="connsiteX298" fmla="*/ 788351 w 2642827"/>
              <a:gd name="connsiteY298" fmla="*/ 1723791 h 1830389"/>
              <a:gd name="connsiteX299" fmla="*/ 790996 w 2642827"/>
              <a:gd name="connsiteY299" fmla="*/ 1724813 h 1830389"/>
              <a:gd name="connsiteX300" fmla="*/ 793641 w 2642827"/>
              <a:gd name="connsiteY300" fmla="*/ 1725807 h 1830389"/>
              <a:gd name="connsiteX301" fmla="*/ 796286 w 2642827"/>
              <a:gd name="connsiteY301" fmla="*/ 1726800 h 1830389"/>
              <a:gd name="connsiteX302" fmla="*/ 798933 w 2642827"/>
              <a:gd name="connsiteY302" fmla="*/ 1727793 h 1830389"/>
              <a:gd name="connsiteX303" fmla="*/ 801578 w 2642827"/>
              <a:gd name="connsiteY303" fmla="*/ 1728772 h 1830389"/>
              <a:gd name="connsiteX304" fmla="*/ 804223 w 2642827"/>
              <a:gd name="connsiteY304" fmla="*/ 1729736 h 1830389"/>
              <a:gd name="connsiteX305" fmla="*/ 806869 w 2642827"/>
              <a:gd name="connsiteY305" fmla="*/ 1730685 h 1830389"/>
              <a:gd name="connsiteX306" fmla="*/ 809514 w 2642827"/>
              <a:gd name="connsiteY306" fmla="*/ 1731635 h 1830389"/>
              <a:gd name="connsiteX307" fmla="*/ 812159 w 2642827"/>
              <a:gd name="connsiteY307" fmla="*/ 1732569 h 1830389"/>
              <a:gd name="connsiteX308" fmla="*/ 814806 w 2642827"/>
              <a:gd name="connsiteY308" fmla="*/ 1733504 h 1830389"/>
              <a:gd name="connsiteX309" fmla="*/ 817451 w 2642827"/>
              <a:gd name="connsiteY309" fmla="*/ 1734424 h 1830389"/>
              <a:gd name="connsiteX310" fmla="*/ 820096 w 2642827"/>
              <a:gd name="connsiteY310" fmla="*/ 1735345 h 1830389"/>
              <a:gd name="connsiteX311" fmla="*/ 822742 w 2642827"/>
              <a:gd name="connsiteY311" fmla="*/ 1736236 h 1830389"/>
              <a:gd name="connsiteX312" fmla="*/ 825387 w 2642827"/>
              <a:gd name="connsiteY312" fmla="*/ 1737141 h 1830389"/>
              <a:gd name="connsiteX313" fmla="*/ 828032 w 2642827"/>
              <a:gd name="connsiteY313" fmla="*/ 1738018 h 1830389"/>
              <a:gd name="connsiteX314" fmla="*/ 830677 w 2642827"/>
              <a:gd name="connsiteY314" fmla="*/ 1738894 h 1830389"/>
              <a:gd name="connsiteX315" fmla="*/ 833324 w 2642827"/>
              <a:gd name="connsiteY315" fmla="*/ 1739771 h 1830389"/>
              <a:gd name="connsiteX316" fmla="*/ 835969 w 2642827"/>
              <a:gd name="connsiteY316" fmla="*/ 1740632 h 1830389"/>
              <a:gd name="connsiteX317" fmla="*/ 838615 w 2642827"/>
              <a:gd name="connsiteY317" fmla="*/ 1741479 h 1830389"/>
              <a:gd name="connsiteX318" fmla="*/ 841260 w 2642827"/>
              <a:gd name="connsiteY318" fmla="*/ 1742327 h 1830389"/>
              <a:gd name="connsiteX319" fmla="*/ 843905 w 2642827"/>
              <a:gd name="connsiteY319" fmla="*/ 1743174 h 1830389"/>
              <a:gd name="connsiteX320" fmla="*/ 846550 w 2642827"/>
              <a:gd name="connsiteY320" fmla="*/ 1743992 h 1830389"/>
              <a:gd name="connsiteX321" fmla="*/ 849197 w 2642827"/>
              <a:gd name="connsiteY321" fmla="*/ 1744824 h 1830389"/>
              <a:gd name="connsiteX322" fmla="*/ 851845 w 2642827"/>
              <a:gd name="connsiteY322" fmla="*/ 1745628 h 1830389"/>
              <a:gd name="connsiteX323" fmla="*/ 854489 w 2642827"/>
              <a:gd name="connsiteY323" fmla="*/ 1746431 h 1830389"/>
              <a:gd name="connsiteX324" fmla="*/ 857133 w 2642827"/>
              <a:gd name="connsiteY324" fmla="*/ 1747234 h 1830389"/>
              <a:gd name="connsiteX325" fmla="*/ 859777 w 2642827"/>
              <a:gd name="connsiteY325" fmla="*/ 1748023 h 1830389"/>
              <a:gd name="connsiteX326" fmla="*/ 862420 w 2642827"/>
              <a:gd name="connsiteY326" fmla="*/ 1748812 h 1830389"/>
              <a:gd name="connsiteX327" fmla="*/ 865064 w 2642827"/>
              <a:gd name="connsiteY327" fmla="*/ 1749586 h 1830389"/>
              <a:gd name="connsiteX328" fmla="*/ 867708 w 2642827"/>
              <a:gd name="connsiteY328" fmla="*/ 1750360 h 1830389"/>
              <a:gd name="connsiteX329" fmla="*/ 870366 w 2642827"/>
              <a:gd name="connsiteY329" fmla="*/ 1751120 h 1830389"/>
              <a:gd name="connsiteX330" fmla="*/ 873010 w 2642827"/>
              <a:gd name="connsiteY330" fmla="*/ 1751865 h 1830389"/>
              <a:gd name="connsiteX331" fmla="*/ 875654 w 2642827"/>
              <a:gd name="connsiteY331" fmla="*/ 1752610 h 1830389"/>
              <a:gd name="connsiteX332" fmla="*/ 878298 w 2642827"/>
              <a:gd name="connsiteY332" fmla="*/ 1753355 h 1830389"/>
              <a:gd name="connsiteX333" fmla="*/ 880941 w 2642827"/>
              <a:gd name="connsiteY333" fmla="*/ 1754085 h 1830389"/>
              <a:gd name="connsiteX334" fmla="*/ 883585 w 2642827"/>
              <a:gd name="connsiteY334" fmla="*/ 1754815 h 1830389"/>
              <a:gd name="connsiteX335" fmla="*/ 886229 w 2642827"/>
              <a:gd name="connsiteY335" fmla="*/ 1755531 h 1830389"/>
              <a:gd name="connsiteX336" fmla="*/ 888873 w 2642827"/>
              <a:gd name="connsiteY336" fmla="*/ 1756247 h 1830389"/>
              <a:gd name="connsiteX337" fmla="*/ 891531 w 2642827"/>
              <a:gd name="connsiteY337" fmla="*/ 1756948 h 1830389"/>
              <a:gd name="connsiteX338" fmla="*/ 894175 w 2642827"/>
              <a:gd name="connsiteY338" fmla="*/ 1757649 h 1830389"/>
              <a:gd name="connsiteX339" fmla="*/ 896819 w 2642827"/>
              <a:gd name="connsiteY339" fmla="*/ 1758335 h 1830389"/>
              <a:gd name="connsiteX340" fmla="*/ 899463 w 2642827"/>
              <a:gd name="connsiteY340" fmla="*/ 1759022 h 1830389"/>
              <a:gd name="connsiteX341" fmla="*/ 902106 w 2642827"/>
              <a:gd name="connsiteY341" fmla="*/ 1759708 h 1830389"/>
              <a:gd name="connsiteX342" fmla="*/ 904750 w 2642827"/>
              <a:gd name="connsiteY342" fmla="*/ 1760380 h 1830389"/>
              <a:gd name="connsiteX343" fmla="*/ 907394 w 2642827"/>
              <a:gd name="connsiteY343" fmla="*/ 1761038 h 1830389"/>
              <a:gd name="connsiteX344" fmla="*/ 910038 w 2642827"/>
              <a:gd name="connsiteY344" fmla="*/ 1761695 h 1830389"/>
              <a:gd name="connsiteX345" fmla="*/ 912681 w 2642827"/>
              <a:gd name="connsiteY345" fmla="*/ 1762352 h 1830389"/>
              <a:gd name="connsiteX346" fmla="*/ 915340 w 2642827"/>
              <a:gd name="connsiteY346" fmla="*/ 1762995 h 1830389"/>
              <a:gd name="connsiteX347" fmla="*/ 917984 w 2642827"/>
              <a:gd name="connsiteY347" fmla="*/ 1763638 h 1830389"/>
              <a:gd name="connsiteX348" fmla="*/ 920628 w 2642827"/>
              <a:gd name="connsiteY348" fmla="*/ 1764280 h 1830389"/>
              <a:gd name="connsiteX349" fmla="*/ 923271 w 2642827"/>
              <a:gd name="connsiteY349" fmla="*/ 1764908 h 1830389"/>
              <a:gd name="connsiteX350" fmla="*/ 925915 w 2642827"/>
              <a:gd name="connsiteY350" fmla="*/ 1765522 h 1830389"/>
              <a:gd name="connsiteX351" fmla="*/ 928559 w 2642827"/>
              <a:gd name="connsiteY351" fmla="*/ 1766150 h 1830389"/>
              <a:gd name="connsiteX352" fmla="*/ 931203 w 2642827"/>
              <a:gd name="connsiteY352" fmla="*/ 1766749 h 1830389"/>
              <a:gd name="connsiteX353" fmla="*/ 933846 w 2642827"/>
              <a:gd name="connsiteY353" fmla="*/ 1767362 h 1830389"/>
              <a:gd name="connsiteX354" fmla="*/ 936490 w 2642827"/>
              <a:gd name="connsiteY354" fmla="*/ 1767961 h 1830389"/>
              <a:gd name="connsiteX355" fmla="*/ 939149 w 2642827"/>
              <a:gd name="connsiteY355" fmla="*/ 1768560 h 1830389"/>
              <a:gd name="connsiteX356" fmla="*/ 941792 w 2642827"/>
              <a:gd name="connsiteY356" fmla="*/ 1769144 h 1830389"/>
              <a:gd name="connsiteX357" fmla="*/ 944436 w 2642827"/>
              <a:gd name="connsiteY357" fmla="*/ 1769728 h 1830389"/>
              <a:gd name="connsiteX358" fmla="*/ 947080 w 2642827"/>
              <a:gd name="connsiteY358" fmla="*/ 1770298 h 1830389"/>
              <a:gd name="connsiteX359" fmla="*/ 949724 w 2642827"/>
              <a:gd name="connsiteY359" fmla="*/ 1770868 h 1830389"/>
              <a:gd name="connsiteX360" fmla="*/ 952368 w 2642827"/>
              <a:gd name="connsiteY360" fmla="*/ 1771437 h 1830389"/>
              <a:gd name="connsiteX361" fmla="*/ 955011 w 2642827"/>
              <a:gd name="connsiteY361" fmla="*/ 1772007 h 1830389"/>
              <a:gd name="connsiteX362" fmla="*/ 957655 w 2642827"/>
              <a:gd name="connsiteY362" fmla="*/ 1772562 h 1830389"/>
              <a:gd name="connsiteX363" fmla="*/ 960313 w 2642827"/>
              <a:gd name="connsiteY363" fmla="*/ 1773103 h 1830389"/>
              <a:gd name="connsiteX364" fmla="*/ 962957 w 2642827"/>
              <a:gd name="connsiteY364" fmla="*/ 1773658 h 1830389"/>
              <a:gd name="connsiteX365" fmla="*/ 965601 w 2642827"/>
              <a:gd name="connsiteY365" fmla="*/ 1774198 h 1830389"/>
              <a:gd name="connsiteX366" fmla="*/ 968245 w 2642827"/>
              <a:gd name="connsiteY366" fmla="*/ 1774724 h 1830389"/>
              <a:gd name="connsiteX367" fmla="*/ 970889 w 2642827"/>
              <a:gd name="connsiteY367" fmla="*/ 1775250 h 1830389"/>
              <a:gd name="connsiteX368" fmla="*/ 973532 w 2642827"/>
              <a:gd name="connsiteY368" fmla="*/ 1775776 h 1830389"/>
              <a:gd name="connsiteX369" fmla="*/ 976176 w 2642827"/>
              <a:gd name="connsiteY369" fmla="*/ 1776301 h 1830389"/>
              <a:gd name="connsiteX370" fmla="*/ 978820 w 2642827"/>
              <a:gd name="connsiteY370" fmla="*/ 1776813 h 1830389"/>
              <a:gd name="connsiteX371" fmla="*/ 981464 w 2642827"/>
              <a:gd name="connsiteY371" fmla="*/ 1777324 h 1830389"/>
              <a:gd name="connsiteX372" fmla="*/ 984122 w 2642827"/>
              <a:gd name="connsiteY372" fmla="*/ 1777835 h 1830389"/>
              <a:gd name="connsiteX373" fmla="*/ 986766 w 2642827"/>
              <a:gd name="connsiteY373" fmla="*/ 1778332 h 1830389"/>
              <a:gd name="connsiteX374" fmla="*/ 989410 w 2642827"/>
              <a:gd name="connsiteY374" fmla="*/ 1778828 h 1830389"/>
              <a:gd name="connsiteX375" fmla="*/ 992054 w 2642827"/>
              <a:gd name="connsiteY375" fmla="*/ 1779310 h 1830389"/>
              <a:gd name="connsiteX376" fmla="*/ 994697 w 2642827"/>
              <a:gd name="connsiteY376" fmla="*/ 1779807 h 1830389"/>
              <a:gd name="connsiteX377" fmla="*/ 997341 w 2642827"/>
              <a:gd name="connsiteY377" fmla="*/ 1780289 h 1830389"/>
              <a:gd name="connsiteX378" fmla="*/ 999985 w 2642827"/>
              <a:gd name="connsiteY378" fmla="*/ 1780756 h 1830389"/>
              <a:gd name="connsiteX379" fmla="*/ 1002629 w 2642827"/>
              <a:gd name="connsiteY379" fmla="*/ 1781238 h 1830389"/>
              <a:gd name="connsiteX380" fmla="*/ 1005272 w 2642827"/>
              <a:gd name="connsiteY380" fmla="*/ 1781706 h 1830389"/>
              <a:gd name="connsiteX381" fmla="*/ 1007931 w 2642827"/>
              <a:gd name="connsiteY381" fmla="*/ 1782159 h 1830389"/>
              <a:gd name="connsiteX382" fmla="*/ 1010575 w 2642827"/>
              <a:gd name="connsiteY382" fmla="*/ 1782626 h 1830389"/>
              <a:gd name="connsiteX383" fmla="*/ 1013218 w 2642827"/>
              <a:gd name="connsiteY383" fmla="*/ 1783079 h 1830389"/>
              <a:gd name="connsiteX384" fmla="*/ 1015862 w 2642827"/>
              <a:gd name="connsiteY384" fmla="*/ 1783532 h 1830389"/>
              <a:gd name="connsiteX385" fmla="*/ 1018506 w 2642827"/>
              <a:gd name="connsiteY385" fmla="*/ 1783970 h 1830389"/>
              <a:gd name="connsiteX386" fmla="*/ 1021150 w 2642827"/>
              <a:gd name="connsiteY386" fmla="*/ 1784423 h 1830389"/>
              <a:gd name="connsiteX387" fmla="*/ 1023794 w 2642827"/>
              <a:gd name="connsiteY387" fmla="*/ 1784846 h 1830389"/>
              <a:gd name="connsiteX388" fmla="*/ 1026437 w 2642827"/>
              <a:gd name="connsiteY388" fmla="*/ 1785284 h 1830389"/>
              <a:gd name="connsiteX389" fmla="*/ 1029096 w 2642827"/>
              <a:gd name="connsiteY389" fmla="*/ 1785723 h 1830389"/>
              <a:gd name="connsiteX390" fmla="*/ 1031739 w 2642827"/>
              <a:gd name="connsiteY390" fmla="*/ 1786146 h 1830389"/>
              <a:gd name="connsiteX391" fmla="*/ 1034383 w 2642827"/>
              <a:gd name="connsiteY391" fmla="*/ 1786570 h 1830389"/>
              <a:gd name="connsiteX392" fmla="*/ 1037027 w 2642827"/>
              <a:gd name="connsiteY392" fmla="*/ 1786979 h 1830389"/>
              <a:gd name="connsiteX393" fmla="*/ 1039671 w 2642827"/>
              <a:gd name="connsiteY393" fmla="*/ 1787388 h 1830389"/>
              <a:gd name="connsiteX394" fmla="*/ 1042315 w 2642827"/>
              <a:gd name="connsiteY394" fmla="*/ 1787797 h 1830389"/>
              <a:gd name="connsiteX395" fmla="*/ 1044958 w 2642827"/>
              <a:gd name="connsiteY395" fmla="*/ 1788206 h 1830389"/>
              <a:gd name="connsiteX396" fmla="*/ 1047602 w 2642827"/>
              <a:gd name="connsiteY396" fmla="*/ 1788615 h 1830389"/>
              <a:gd name="connsiteX397" fmla="*/ 1050246 w 2642827"/>
              <a:gd name="connsiteY397" fmla="*/ 1789009 h 1830389"/>
              <a:gd name="connsiteX398" fmla="*/ 1052904 w 2642827"/>
              <a:gd name="connsiteY398" fmla="*/ 1789404 h 1830389"/>
              <a:gd name="connsiteX399" fmla="*/ 1055548 w 2642827"/>
              <a:gd name="connsiteY399" fmla="*/ 1789798 h 1830389"/>
              <a:gd name="connsiteX400" fmla="*/ 1058192 w 2642827"/>
              <a:gd name="connsiteY400" fmla="*/ 1790178 h 1830389"/>
              <a:gd name="connsiteX401" fmla="*/ 1060836 w 2642827"/>
              <a:gd name="connsiteY401" fmla="*/ 1790557 h 1830389"/>
              <a:gd name="connsiteX402" fmla="*/ 1063480 w 2642827"/>
              <a:gd name="connsiteY402" fmla="*/ 1790937 h 1830389"/>
              <a:gd name="connsiteX403" fmla="*/ 1066123 w 2642827"/>
              <a:gd name="connsiteY403" fmla="*/ 1791317 h 1830389"/>
              <a:gd name="connsiteX404" fmla="*/ 1068767 w 2642827"/>
              <a:gd name="connsiteY404" fmla="*/ 1791682 h 1830389"/>
              <a:gd name="connsiteX405" fmla="*/ 1071411 w 2642827"/>
              <a:gd name="connsiteY405" fmla="*/ 1792062 h 1830389"/>
              <a:gd name="connsiteX406" fmla="*/ 1074055 w 2642827"/>
              <a:gd name="connsiteY406" fmla="*/ 1792427 h 1830389"/>
              <a:gd name="connsiteX407" fmla="*/ 1076713 w 2642827"/>
              <a:gd name="connsiteY407" fmla="*/ 1792778 h 1830389"/>
              <a:gd name="connsiteX408" fmla="*/ 1079357 w 2642827"/>
              <a:gd name="connsiteY408" fmla="*/ 1793143 h 1830389"/>
              <a:gd name="connsiteX409" fmla="*/ 1082001 w 2642827"/>
              <a:gd name="connsiteY409" fmla="*/ 1793493 h 1830389"/>
              <a:gd name="connsiteX410" fmla="*/ 1084644 w 2642827"/>
              <a:gd name="connsiteY410" fmla="*/ 1793844 h 1830389"/>
              <a:gd name="connsiteX411" fmla="*/ 1087288 w 2642827"/>
              <a:gd name="connsiteY411" fmla="*/ 1794194 h 1830389"/>
              <a:gd name="connsiteX412" fmla="*/ 1089932 w 2642827"/>
              <a:gd name="connsiteY412" fmla="*/ 1794545 h 1830389"/>
              <a:gd name="connsiteX413" fmla="*/ 1092576 w 2642827"/>
              <a:gd name="connsiteY413" fmla="*/ 1794881 h 1830389"/>
              <a:gd name="connsiteX414" fmla="*/ 1095220 w 2642827"/>
              <a:gd name="connsiteY414" fmla="*/ 1795217 h 1830389"/>
              <a:gd name="connsiteX415" fmla="*/ 1097878 w 2642827"/>
              <a:gd name="connsiteY415" fmla="*/ 1795553 h 1830389"/>
              <a:gd name="connsiteX416" fmla="*/ 1100522 w 2642827"/>
              <a:gd name="connsiteY416" fmla="*/ 1795889 h 1830389"/>
              <a:gd name="connsiteX417" fmla="*/ 1103166 w 2642827"/>
              <a:gd name="connsiteY417" fmla="*/ 1796225 h 1830389"/>
              <a:gd name="connsiteX418" fmla="*/ 1105809 w 2642827"/>
              <a:gd name="connsiteY418" fmla="*/ 1796546 h 1830389"/>
              <a:gd name="connsiteX419" fmla="*/ 1108453 w 2642827"/>
              <a:gd name="connsiteY419" fmla="*/ 1796867 h 1830389"/>
              <a:gd name="connsiteX420" fmla="*/ 1111097 w 2642827"/>
              <a:gd name="connsiteY420" fmla="*/ 1797189 h 1830389"/>
              <a:gd name="connsiteX421" fmla="*/ 1113741 w 2642827"/>
              <a:gd name="connsiteY421" fmla="*/ 1797495 h 1830389"/>
              <a:gd name="connsiteX422" fmla="*/ 1116385 w 2642827"/>
              <a:gd name="connsiteY422" fmla="*/ 1797817 h 1830389"/>
              <a:gd name="connsiteX423" fmla="*/ 1119028 w 2642827"/>
              <a:gd name="connsiteY423" fmla="*/ 1798124 h 1830389"/>
              <a:gd name="connsiteX424" fmla="*/ 1121687 w 2642827"/>
              <a:gd name="connsiteY424" fmla="*/ 1798430 h 1830389"/>
              <a:gd name="connsiteX425" fmla="*/ 1124330 w 2642827"/>
              <a:gd name="connsiteY425" fmla="*/ 1798737 h 1830389"/>
              <a:gd name="connsiteX426" fmla="*/ 1126974 w 2642827"/>
              <a:gd name="connsiteY426" fmla="*/ 1799044 h 1830389"/>
              <a:gd name="connsiteX427" fmla="*/ 1129618 w 2642827"/>
              <a:gd name="connsiteY427" fmla="*/ 1799336 h 1830389"/>
              <a:gd name="connsiteX428" fmla="*/ 1132262 w 2642827"/>
              <a:gd name="connsiteY428" fmla="*/ 1799628 h 1830389"/>
              <a:gd name="connsiteX429" fmla="*/ 1134906 w 2642827"/>
              <a:gd name="connsiteY429" fmla="*/ 1799935 h 1830389"/>
              <a:gd name="connsiteX430" fmla="*/ 1137549 w 2642827"/>
              <a:gd name="connsiteY430" fmla="*/ 1800212 h 1830389"/>
              <a:gd name="connsiteX431" fmla="*/ 1140193 w 2642827"/>
              <a:gd name="connsiteY431" fmla="*/ 1800505 h 1830389"/>
              <a:gd name="connsiteX432" fmla="*/ 1142837 w 2642827"/>
              <a:gd name="connsiteY432" fmla="*/ 1800797 h 1830389"/>
              <a:gd name="connsiteX433" fmla="*/ 1145495 w 2642827"/>
              <a:gd name="connsiteY433" fmla="*/ 1801074 h 1830389"/>
              <a:gd name="connsiteX434" fmla="*/ 1148139 w 2642827"/>
              <a:gd name="connsiteY434" fmla="*/ 1801352 h 1830389"/>
              <a:gd name="connsiteX435" fmla="*/ 1150783 w 2642827"/>
              <a:gd name="connsiteY435" fmla="*/ 1801629 h 1830389"/>
              <a:gd name="connsiteX436" fmla="*/ 1153427 w 2642827"/>
              <a:gd name="connsiteY436" fmla="*/ 1801907 h 1830389"/>
              <a:gd name="connsiteX437" fmla="*/ 1156070 w 2642827"/>
              <a:gd name="connsiteY437" fmla="*/ 1802170 h 1830389"/>
              <a:gd name="connsiteX438" fmla="*/ 1158714 w 2642827"/>
              <a:gd name="connsiteY438" fmla="*/ 1802447 h 1830389"/>
              <a:gd name="connsiteX439" fmla="*/ 1161358 w 2642827"/>
              <a:gd name="connsiteY439" fmla="*/ 1802710 h 1830389"/>
              <a:gd name="connsiteX440" fmla="*/ 1164002 w 2642827"/>
              <a:gd name="connsiteY440" fmla="*/ 1802973 h 1830389"/>
              <a:gd name="connsiteX441" fmla="*/ 1166660 w 2642827"/>
              <a:gd name="connsiteY441" fmla="*/ 1803236 h 1830389"/>
              <a:gd name="connsiteX442" fmla="*/ 1169304 w 2642827"/>
              <a:gd name="connsiteY442" fmla="*/ 1803499 h 1830389"/>
              <a:gd name="connsiteX443" fmla="*/ 1171948 w 2642827"/>
              <a:gd name="connsiteY443" fmla="*/ 1803747 h 1830389"/>
              <a:gd name="connsiteX444" fmla="*/ 1174592 w 2642827"/>
              <a:gd name="connsiteY444" fmla="*/ 1804010 h 1830389"/>
              <a:gd name="connsiteX445" fmla="*/ 1177235 w 2642827"/>
              <a:gd name="connsiteY445" fmla="*/ 1804258 h 1830389"/>
              <a:gd name="connsiteX446" fmla="*/ 1179879 w 2642827"/>
              <a:gd name="connsiteY446" fmla="*/ 1804507 h 1830389"/>
              <a:gd name="connsiteX447" fmla="*/ 1182523 w 2642827"/>
              <a:gd name="connsiteY447" fmla="*/ 1804755 h 1830389"/>
              <a:gd name="connsiteX448" fmla="*/ 1185167 w 2642827"/>
              <a:gd name="connsiteY448" fmla="*/ 1805003 h 1830389"/>
              <a:gd name="connsiteX449" fmla="*/ 1187810 w 2642827"/>
              <a:gd name="connsiteY449" fmla="*/ 1805237 h 1830389"/>
              <a:gd name="connsiteX450" fmla="*/ 1190469 w 2642827"/>
              <a:gd name="connsiteY450" fmla="*/ 1805485 h 1830389"/>
              <a:gd name="connsiteX451" fmla="*/ 1193113 w 2642827"/>
              <a:gd name="connsiteY451" fmla="*/ 1805719 h 1830389"/>
              <a:gd name="connsiteX452" fmla="*/ 1195757 w 2642827"/>
              <a:gd name="connsiteY452" fmla="*/ 1805953 h 1830389"/>
              <a:gd name="connsiteX453" fmla="*/ 1198400 w 2642827"/>
              <a:gd name="connsiteY453" fmla="*/ 1806186 h 1830389"/>
              <a:gd name="connsiteX454" fmla="*/ 1201044 w 2642827"/>
              <a:gd name="connsiteY454" fmla="*/ 1806420 h 1830389"/>
              <a:gd name="connsiteX455" fmla="*/ 1203688 w 2642827"/>
              <a:gd name="connsiteY455" fmla="*/ 1806654 h 1830389"/>
              <a:gd name="connsiteX456" fmla="*/ 1206332 w 2642827"/>
              <a:gd name="connsiteY456" fmla="*/ 1806873 h 1830389"/>
              <a:gd name="connsiteX457" fmla="*/ 1208975 w 2642827"/>
              <a:gd name="connsiteY457" fmla="*/ 1807092 h 1830389"/>
              <a:gd name="connsiteX458" fmla="*/ 1211619 w 2642827"/>
              <a:gd name="connsiteY458" fmla="*/ 1807326 h 1830389"/>
              <a:gd name="connsiteX459" fmla="*/ 1214278 w 2642827"/>
              <a:gd name="connsiteY459" fmla="*/ 1807545 h 1830389"/>
              <a:gd name="connsiteX460" fmla="*/ 1216921 w 2642827"/>
              <a:gd name="connsiteY460" fmla="*/ 1807764 h 1830389"/>
              <a:gd name="connsiteX461" fmla="*/ 1219565 w 2642827"/>
              <a:gd name="connsiteY461" fmla="*/ 1807968 h 1830389"/>
              <a:gd name="connsiteX462" fmla="*/ 1222209 w 2642827"/>
              <a:gd name="connsiteY462" fmla="*/ 1808188 h 1830389"/>
              <a:gd name="connsiteX463" fmla="*/ 1224853 w 2642827"/>
              <a:gd name="connsiteY463" fmla="*/ 1808407 h 1830389"/>
              <a:gd name="connsiteX464" fmla="*/ 1227497 w 2642827"/>
              <a:gd name="connsiteY464" fmla="*/ 1808611 h 1830389"/>
              <a:gd name="connsiteX465" fmla="*/ 1230140 w 2642827"/>
              <a:gd name="connsiteY465" fmla="*/ 1808816 h 1830389"/>
              <a:gd name="connsiteX466" fmla="*/ 1232784 w 2642827"/>
              <a:gd name="connsiteY466" fmla="*/ 1809020 h 1830389"/>
              <a:gd name="connsiteX467" fmla="*/ 1235443 w 2642827"/>
              <a:gd name="connsiteY467" fmla="*/ 1809225 h 1830389"/>
              <a:gd name="connsiteX468" fmla="*/ 1238086 w 2642827"/>
              <a:gd name="connsiteY468" fmla="*/ 1809429 h 1830389"/>
              <a:gd name="connsiteX469" fmla="*/ 1240730 w 2642827"/>
              <a:gd name="connsiteY469" fmla="*/ 1809634 h 1830389"/>
              <a:gd name="connsiteX470" fmla="*/ 1243374 w 2642827"/>
              <a:gd name="connsiteY470" fmla="*/ 1809823 h 1830389"/>
              <a:gd name="connsiteX471" fmla="*/ 1246018 w 2642827"/>
              <a:gd name="connsiteY471" fmla="*/ 1810028 h 1830389"/>
              <a:gd name="connsiteX472" fmla="*/ 1248661 w 2642827"/>
              <a:gd name="connsiteY472" fmla="*/ 1810218 h 1830389"/>
              <a:gd name="connsiteX473" fmla="*/ 1251305 w 2642827"/>
              <a:gd name="connsiteY473" fmla="*/ 1810408 h 1830389"/>
              <a:gd name="connsiteX474" fmla="*/ 1253949 w 2642827"/>
              <a:gd name="connsiteY474" fmla="*/ 1810598 h 1830389"/>
              <a:gd name="connsiteX475" fmla="*/ 1256593 w 2642827"/>
              <a:gd name="connsiteY475" fmla="*/ 1810788 h 1830389"/>
              <a:gd name="connsiteX476" fmla="*/ 1259251 w 2642827"/>
              <a:gd name="connsiteY476" fmla="*/ 1810977 h 1830389"/>
              <a:gd name="connsiteX477" fmla="*/ 1261895 w 2642827"/>
              <a:gd name="connsiteY477" fmla="*/ 1811167 h 1830389"/>
              <a:gd name="connsiteX478" fmla="*/ 1264539 w 2642827"/>
              <a:gd name="connsiteY478" fmla="*/ 1811357 h 1830389"/>
              <a:gd name="connsiteX479" fmla="*/ 1267183 w 2642827"/>
              <a:gd name="connsiteY479" fmla="*/ 1811533 h 1830389"/>
              <a:gd name="connsiteX480" fmla="*/ 1269826 w 2642827"/>
              <a:gd name="connsiteY480" fmla="*/ 1811708 h 1830389"/>
              <a:gd name="connsiteX481" fmla="*/ 1272470 w 2642827"/>
              <a:gd name="connsiteY481" fmla="*/ 1811898 h 1830389"/>
              <a:gd name="connsiteX482" fmla="*/ 1275114 w 2642827"/>
              <a:gd name="connsiteY482" fmla="*/ 1812073 h 1830389"/>
              <a:gd name="connsiteX483" fmla="*/ 1277758 w 2642827"/>
              <a:gd name="connsiteY483" fmla="*/ 1812248 h 1830389"/>
              <a:gd name="connsiteX484" fmla="*/ 1280401 w 2642827"/>
              <a:gd name="connsiteY484" fmla="*/ 1812424 h 1830389"/>
              <a:gd name="connsiteX485" fmla="*/ 1283060 w 2642827"/>
              <a:gd name="connsiteY485" fmla="*/ 1812584 h 1830389"/>
              <a:gd name="connsiteX486" fmla="*/ 1285704 w 2642827"/>
              <a:gd name="connsiteY486" fmla="*/ 1812759 h 1830389"/>
              <a:gd name="connsiteX487" fmla="*/ 1288347 w 2642827"/>
              <a:gd name="connsiteY487" fmla="*/ 1812935 h 1830389"/>
              <a:gd name="connsiteX488" fmla="*/ 1290991 w 2642827"/>
              <a:gd name="connsiteY488" fmla="*/ 1813095 h 1830389"/>
              <a:gd name="connsiteX489" fmla="*/ 1293635 w 2642827"/>
              <a:gd name="connsiteY489" fmla="*/ 1813256 h 1830389"/>
              <a:gd name="connsiteX490" fmla="*/ 1296279 w 2642827"/>
              <a:gd name="connsiteY490" fmla="*/ 1813431 h 1830389"/>
              <a:gd name="connsiteX491" fmla="*/ 1298923 w 2642827"/>
              <a:gd name="connsiteY491" fmla="*/ 1813592 h 1830389"/>
              <a:gd name="connsiteX492" fmla="*/ 1301566 w 2642827"/>
              <a:gd name="connsiteY492" fmla="*/ 1813753 h 1830389"/>
              <a:gd name="connsiteX493" fmla="*/ 1304225 w 2642827"/>
              <a:gd name="connsiteY493" fmla="*/ 1813913 h 1830389"/>
              <a:gd name="connsiteX494" fmla="*/ 1306868 w 2642827"/>
              <a:gd name="connsiteY494" fmla="*/ 1814059 h 1830389"/>
              <a:gd name="connsiteX495" fmla="*/ 1309512 w 2642827"/>
              <a:gd name="connsiteY495" fmla="*/ 1814220 h 1830389"/>
              <a:gd name="connsiteX496" fmla="*/ 1312156 w 2642827"/>
              <a:gd name="connsiteY496" fmla="*/ 1814381 h 1830389"/>
              <a:gd name="connsiteX497" fmla="*/ 1314800 w 2642827"/>
              <a:gd name="connsiteY497" fmla="*/ 1814527 h 1830389"/>
              <a:gd name="connsiteX498" fmla="*/ 1317444 w 2642827"/>
              <a:gd name="connsiteY498" fmla="*/ 1814687 h 1830389"/>
              <a:gd name="connsiteX499" fmla="*/ 1320087 w 2642827"/>
              <a:gd name="connsiteY499" fmla="*/ 1814833 h 1830389"/>
              <a:gd name="connsiteX500" fmla="*/ 1322731 w 2642827"/>
              <a:gd name="connsiteY500" fmla="*/ 1814980 h 1830389"/>
              <a:gd name="connsiteX501" fmla="*/ 1325375 w 2642827"/>
              <a:gd name="connsiteY501" fmla="*/ 1815126 h 1830389"/>
              <a:gd name="connsiteX502" fmla="*/ 1328033 w 2642827"/>
              <a:gd name="connsiteY502" fmla="*/ 1815272 h 1830389"/>
              <a:gd name="connsiteX503" fmla="*/ 1330677 w 2642827"/>
              <a:gd name="connsiteY503" fmla="*/ 1815418 h 1830389"/>
              <a:gd name="connsiteX504" fmla="*/ 1333321 w 2642827"/>
              <a:gd name="connsiteY504" fmla="*/ 1815564 h 1830389"/>
              <a:gd name="connsiteX505" fmla="*/ 1335965 w 2642827"/>
              <a:gd name="connsiteY505" fmla="*/ 1815710 h 1830389"/>
              <a:gd name="connsiteX506" fmla="*/ 1338608 w 2642827"/>
              <a:gd name="connsiteY506" fmla="*/ 1815841 h 1830389"/>
              <a:gd name="connsiteX507" fmla="*/ 1341252 w 2642827"/>
              <a:gd name="connsiteY507" fmla="*/ 1815987 h 1830389"/>
              <a:gd name="connsiteX508" fmla="*/ 1343896 w 2642827"/>
              <a:gd name="connsiteY508" fmla="*/ 1816119 h 1830389"/>
              <a:gd name="connsiteX509" fmla="*/ 1346540 w 2642827"/>
              <a:gd name="connsiteY509" fmla="*/ 1816265 h 1830389"/>
              <a:gd name="connsiteX510" fmla="*/ 1349184 w 2642827"/>
              <a:gd name="connsiteY510" fmla="*/ 1816396 h 1830389"/>
              <a:gd name="connsiteX511" fmla="*/ 1351842 w 2642827"/>
              <a:gd name="connsiteY511" fmla="*/ 1816528 h 1830389"/>
              <a:gd name="connsiteX512" fmla="*/ 1354486 w 2642827"/>
              <a:gd name="connsiteY512" fmla="*/ 1816659 h 1830389"/>
              <a:gd name="connsiteX513" fmla="*/ 1357130 w 2642827"/>
              <a:gd name="connsiteY513" fmla="*/ 1816791 h 1830389"/>
              <a:gd name="connsiteX514" fmla="*/ 1359774 w 2642827"/>
              <a:gd name="connsiteY514" fmla="*/ 1816922 h 1830389"/>
              <a:gd name="connsiteX515" fmla="*/ 1362417 w 2642827"/>
              <a:gd name="connsiteY515" fmla="*/ 1817054 h 1830389"/>
              <a:gd name="connsiteX516" fmla="*/ 1365061 w 2642827"/>
              <a:gd name="connsiteY516" fmla="*/ 1817185 h 1830389"/>
              <a:gd name="connsiteX517" fmla="*/ 1367705 w 2642827"/>
              <a:gd name="connsiteY517" fmla="*/ 1817302 h 1830389"/>
              <a:gd name="connsiteX518" fmla="*/ 1370349 w 2642827"/>
              <a:gd name="connsiteY518" fmla="*/ 1817433 h 1830389"/>
              <a:gd name="connsiteX519" fmla="*/ 1373007 w 2642827"/>
              <a:gd name="connsiteY519" fmla="*/ 1817550 h 1830389"/>
              <a:gd name="connsiteX520" fmla="*/ 1375651 w 2642827"/>
              <a:gd name="connsiteY520" fmla="*/ 1817682 h 1830389"/>
              <a:gd name="connsiteX521" fmla="*/ 1378295 w 2642827"/>
              <a:gd name="connsiteY521" fmla="*/ 1817799 h 1830389"/>
              <a:gd name="connsiteX522" fmla="*/ 1380938 w 2642827"/>
              <a:gd name="connsiteY522" fmla="*/ 1817916 h 1830389"/>
              <a:gd name="connsiteX523" fmla="*/ 1383582 w 2642827"/>
              <a:gd name="connsiteY523" fmla="*/ 1818047 h 1830389"/>
              <a:gd name="connsiteX524" fmla="*/ 1386226 w 2642827"/>
              <a:gd name="connsiteY524" fmla="*/ 1818164 h 1830389"/>
              <a:gd name="connsiteX525" fmla="*/ 1388870 w 2642827"/>
              <a:gd name="connsiteY525" fmla="*/ 1818281 h 1830389"/>
              <a:gd name="connsiteX526" fmla="*/ 1391514 w 2642827"/>
              <a:gd name="connsiteY526" fmla="*/ 1818398 h 1830389"/>
              <a:gd name="connsiteX527" fmla="*/ 1394157 w 2642827"/>
              <a:gd name="connsiteY527" fmla="*/ 1818514 h 1830389"/>
              <a:gd name="connsiteX528" fmla="*/ 1396816 w 2642827"/>
              <a:gd name="connsiteY528" fmla="*/ 1818617 h 1830389"/>
              <a:gd name="connsiteX529" fmla="*/ 1399459 w 2642827"/>
              <a:gd name="connsiteY529" fmla="*/ 1818733 h 1830389"/>
              <a:gd name="connsiteX530" fmla="*/ 1402103 w 2642827"/>
              <a:gd name="connsiteY530" fmla="*/ 1818850 h 1830389"/>
              <a:gd name="connsiteX531" fmla="*/ 1404747 w 2642827"/>
              <a:gd name="connsiteY531" fmla="*/ 1818953 h 1830389"/>
              <a:gd name="connsiteX532" fmla="*/ 1407391 w 2642827"/>
              <a:gd name="connsiteY532" fmla="*/ 1819069 h 1830389"/>
              <a:gd name="connsiteX533" fmla="*/ 1410035 w 2642827"/>
              <a:gd name="connsiteY533" fmla="*/ 1819172 h 1830389"/>
              <a:gd name="connsiteX534" fmla="*/ 1412678 w 2642827"/>
              <a:gd name="connsiteY534" fmla="*/ 1819289 h 1830389"/>
              <a:gd name="connsiteX535" fmla="*/ 1415322 w 2642827"/>
              <a:gd name="connsiteY535" fmla="*/ 1819391 h 1830389"/>
              <a:gd name="connsiteX536" fmla="*/ 1417966 w 2642827"/>
              <a:gd name="connsiteY536" fmla="*/ 1819493 h 1830389"/>
              <a:gd name="connsiteX537" fmla="*/ 1420624 w 2642827"/>
              <a:gd name="connsiteY537" fmla="*/ 1819595 h 1830389"/>
              <a:gd name="connsiteX538" fmla="*/ 1423268 w 2642827"/>
              <a:gd name="connsiteY538" fmla="*/ 1819712 h 1830389"/>
              <a:gd name="connsiteX539" fmla="*/ 1425912 w 2642827"/>
              <a:gd name="connsiteY539" fmla="*/ 1819814 h 1830389"/>
              <a:gd name="connsiteX540" fmla="*/ 1428556 w 2642827"/>
              <a:gd name="connsiteY540" fmla="*/ 1819917 h 1830389"/>
              <a:gd name="connsiteX541" fmla="*/ 1431199 w 2642827"/>
              <a:gd name="connsiteY541" fmla="*/ 1820004 h 1830389"/>
              <a:gd name="connsiteX542" fmla="*/ 1433843 w 2642827"/>
              <a:gd name="connsiteY542" fmla="*/ 1820107 h 1830389"/>
              <a:gd name="connsiteX543" fmla="*/ 1436487 w 2642827"/>
              <a:gd name="connsiteY543" fmla="*/ 1820209 h 1830389"/>
              <a:gd name="connsiteX544" fmla="*/ 1439131 w 2642827"/>
              <a:gd name="connsiteY544" fmla="*/ 1820311 h 1830389"/>
              <a:gd name="connsiteX545" fmla="*/ 1441789 w 2642827"/>
              <a:gd name="connsiteY545" fmla="*/ 1820399 h 1830389"/>
              <a:gd name="connsiteX546" fmla="*/ 1444433 w 2642827"/>
              <a:gd name="connsiteY546" fmla="*/ 1820501 h 1830389"/>
              <a:gd name="connsiteX547" fmla="*/ 1447077 w 2642827"/>
              <a:gd name="connsiteY547" fmla="*/ 1820589 h 1830389"/>
              <a:gd name="connsiteX548" fmla="*/ 1449721 w 2642827"/>
              <a:gd name="connsiteY548" fmla="*/ 1820691 h 1830389"/>
              <a:gd name="connsiteX549" fmla="*/ 1452364 w 2642827"/>
              <a:gd name="connsiteY549" fmla="*/ 1820778 h 1830389"/>
              <a:gd name="connsiteX550" fmla="*/ 1455008 w 2642827"/>
              <a:gd name="connsiteY550" fmla="*/ 1820881 h 1830389"/>
              <a:gd name="connsiteX551" fmla="*/ 1457652 w 2642827"/>
              <a:gd name="connsiteY551" fmla="*/ 1820968 h 1830389"/>
              <a:gd name="connsiteX552" fmla="*/ 1460296 w 2642827"/>
              <a:gd name="connsiteY552" fmla="*/ 1821056 h 1830389"/>
              <a:gd name="connsiteX553" fmla="*/ 1462940 w 2642827"/>
              <a:gd name="connsiteY553" fmla="*/ 1821144 h 1830389"/>
              <a:gd name="connsiteX554" fmla="*/ 1465598 w 2642827"/>
              <a:gd name="connsiteY554" fmla="*/ 1821231 h 1830389"/>
              <a:gd name="connsiteX555" fmla="*/ 1468242 w 2642827"/>
              <a:gd name="connsiteY555" fmla="*/ 1821319 h 1830389"/>
              <a:gd name="connsiteX556" fmla="*/ 1470885 w 2642827"/>
              <a:gd name="connsiteY556" fmla="*/ 1821406 h 1830389"/>
              <a:gd name="connsiteX557" fmla="*/ 1473529 w 2642827"/>
              <a:gd name="connsiteY557" fmla="*/ 1821494 h 1830389"/>
              <a:gd name="connsiteX558" fmla="*/ 1476173 w 2642827"/>
              <a:gd name="connsiteY558" fmla="*/ 1821582 h 1830389"/>
              <a:gd name="connsiteX559" fmla="*/ 1478817 w 2642827"/>
              <a:gd name="connsiteY559" fmla="*/ 1821669 h 1830389"/>
              <a:gd name="connsiteX560" fmla="*/ 1481461 w 2642827"/>
              <a:gd name="connsiteY560" fmla="*/ 1821757 h 1830389"/>
              <a:gd name="connsiteX561" fmla="*/ 1484104 w 2642827"/>
              <a:gd name="connsiteY561" fmla="*/ 1821830 h 1830389"/>
              <a:gd name="connsiteX562" fmla="*/ 1486748 w 2642827"/>
              <a:gd name="connsiteY562" fmla="*/ 1821918 h 1830389"/>
              <a:gd name="connsiteX563" fmla="*/ 1489407 w 2642827"/>
              <a:gd name="connsiteY563" fmla="*/ 1822005 h 1830389"/>
              <a:gd name="connsiteX564" fmla="*/ 1492050 w 2642827"/>
              <a:gd name="connsiteY564" fmla="*/ 1822078 h 1830389"/>
              <a:gd name="connsiteX565" fmla="*/ 1494694 w 2642827"/>
              <a:gd name="connsiteY565" fmla="*/ 1822166 h 1830389"/>
              <a:gd name="connsiteX566" fmla="*/ 1497338 w 2642827"/>
              <a:gd name="connsiteY566" fmla="*/ 1822239 h 1830389"/>
              <a:gd name="connsiteX567" fmla="*/ 1499982 w 2642827"/>
              <a:gd name="connsiteY567" fmla="*/ 1822327 h 1830389"/>
              <a:gd name="connsiteX568" fmla="*/ 1502625 w 2642827"/>
              <a:gd name="connsiteY568" fmla="*/ 1822400 h 1830389"/>
              <a:gd name="connsiteX569" fmla="*/ 1505269 w 2642827"/>
              <a:gd name="connsiteY569" fmla="*/ 1822473 h 1830389"/>
              <a:gd name="connsiteX570" fmla="*/ 1507913 w 2642827"/>
              <a:gd name="connsiteY570" fmla="*/ 1822546 h 1830389"/>
              <a:gd name="connsiteX571" fmla="*/ 1510572 w 2642827"/>
              <a:gd name="connsiteY571" fmla="*/ 1822633 h 1830389"/>
              <a:gd name="connsiteX572" fmla="*/ 1513215 w 2642827"/>
              <a:gd name="connsiteY572" fmla="*/ 1822706 h 1830389"/>
              <a:gd name="connsiteX573" fmla="*/ 1515859 w 2642827"/>
              <a:gd name="connsiteY573" fmla="*/ 1822779 h 1830389"/>
              <a:gd name="connsiteX574" fmla="*/ 1518503 w 2642827"/>
              <a:gd name="connsiteY574" fmla="*/ 1822853 h 1830389"/>
              <a:gd name="connsiteX575" fmla="*/ 1521147 w 2642827"/>
              <a:gd name="connsiteY575" fmla="*/ 1822926 h 1830389"/>
              <a:gd name="connsiteX576" fmla="*/ 1523790 w 2642827"/>
              <a:gd name="connsiteY576" fmla="*/ 1822999 h 1830389"/>
              <a:gd name="connsiteX577" fmla="*/ 1526434 w 2642827"/>
              <a:gd name="connsiteY577" fmla="*/ 1823072 h 1830389"/>
              <a:gd name="connsiteX578" fmla="*/ 1529078 w 2642827"/>
              <a:gd name="connsiteY578" fmla="*/ 1823130 h 1830389"/>
              <a:gd name="connsiteX579" fmla="*/ 1531722 w 2642827"/>
              <a:gd name="connsiteY579" fmla="*/ 1823203 h 1830389"/>
              <a:gd name="connsiteX580" fmla="*/ 1534380 w 2642827"/>
              <a:gd name="connsiteY580" fmla="*/ 1823276 h 1830389"/>
              <a:gd name="connsiteX581" fmla="*/ 1537024 w 2642827"/>
              <a:gd name="connsiteY581" fmla="*/ 1823349 h 1830389"/>
              <a:gd name="connsiteX582" fmla="*/ 1539668 w 2642827"/>
              <a:gd name="connsiteY582" fmla="*/ 1823407 h 1830389"/>
              <a:gd name="connsiteX583" fmla="*/ 1542312 w 2642827"/>
              <a:gd name="connsiteY583" fmla="*/ 1823481 h 1830389"/>
              <a:gd name="connsiteX584" fmla="*/ 1544955 w 2642827"/>
              <a:gd name="connsiteY584" fmla="*/ 1823554 h 1830389"/>
              <a:gd name="connsiteX585" fmla="*/ 1547599 w 2642827"/>
              <a:gd name="connsiteY585" fmla="*/ 1823612 h 1830389"/>
              <a:gd name="connsiteX586" fmla="*/ 1550243 w 2642827"/>
              <a:gd name="connsiteY586" fmla="*/ 1823685 h 1830389"/>
              <a:gd name="connsiteX587" fmla="*/ 1552887 w 2642827"/>
              <a:gd name="connsiteY587" fmla="*/ 1823744 h 1830389"/>
              <a:gd name="connsiteX588" fmla="*/ 1555545 w 2642827"/>
              <a:gd name="connsiteY588" fmla="*/ 1823817 h 1830389"/>
              <a:gd name="connsiteX589" fmla="*/ 1558189 w 2642827"/>
              <a:gd name="connsiteY589" fmla="*/ 1823875 h 1830389"/>
              <a:gd name="connsiteX590" fmla="*/ 1560833 w 2642827"/>
              <a:gd name="connsiteY590" fmla="*/ 1823933 h 1830389"/>
              <a:gd name="connsiteX591" fmla="*/ 1563476 w 2642827"/>
              <a:gd name="connsiteY591" fmla="*/ 1823992 h 1830389"/>
              <a:gd name="connsiteX592" fmla="*/ 1566120 w 2642827"/>
              <a:gd name="connsiteY592" fmla="*/ 1824065 h 1830389"/>
              <a:gd name="connsiteX593" fmla="*/ 1568764 w 2642827"/>
              <a:gd name="connsiteY593" fmla="*/ 1824123 h 1830389"/>
              <a:gd name="connsiteX594" fmla="*/ 1571408 w 2642827"/>
              <a:gd name="connsiteY594" fmla="*/ 1824182 h 1830389"/>
              <a:gd name="connsiteX595" fmla="*/ 1574052 w 2642827"/>
              <a:gd name="connsiteY595" fmla="*/ 1824240 h 1830389"/>
              <a:gd name="connsiteX596" fmla="*/ 1576695 w 2642827"/>
              <a:gd name="connsiteY596" fmla="*/ 1824299 h 1830389"/>
              <a:gd name="connsiteX597" fmla="*/ 1579354 w 2642827"/>
              <a:gd name="connsiteY597" fmla="*/ 1824357 h 1830389"/>
              <a:gd name="connsiteX598" fmla="*/ 1581997 w 2642827"/>
              <a:gd name="connsiteY598" fmla="*/ 1824415 h 1830389"/>
              <a:gd name="connsiteX599" fmla="*/ 1584641 w 2642827"/>
              <a:gd name="connsiteY599" fmla="*/ 1824474 h 1830389"/>
              <a:gd name="connsiteX600" fmla="*/ 1587285 w 2642827"/>
              <a:gd name="connsiteY600" fmla="*/ 1824532 h 1830389"/>
              <a:gd name="connsiteX601" fmla="*/ 1589929 w 2642827"/>
              <a:gd name="connsiteY601" fmla="*/ 1824591 h 1830389"/>
              <a:gd name="connsiteX602" fmla="*/ 1592573 w 2642827"/>
              <a:gd name="connsiteY602" fmla="*/ 1824649 h 1830389"/>
              <a:gd name="connsiteX603" fmla="*/ 1595216 w 2642827"/>
              <a:gd name="connsiteY603" fmla="*/ 1824707 h 1830389"/>
              <a:gd name="connsiteX604" fmla="*/ 1597860 w 2642827"/>
              <a:gd name="connsiteY604" fmla="*/ 1824766 h 1830389"/>
              <a:gd name="connsiteX605" fmla="*/ 1600504 w 2642827"/>
              <a:gd name="connsiteY605" fmla="*/ 1824810 h 1830389"/>
              <a:gd name="connsiteX606" fmla="*/ 1603162 w 2642827"/>
              <a:gd name="connsiteY606" fmla="*/ 1824868 h 1830389"/>
              <a:gd name="connsiteX607" fmla="*/ 1605806 w 2642827"/>
              <a:gd name="connsiteY607" fmla="*/ 1824927 h 1830389"/>
              <a:gd name="connsiteX608" fmla="*/ 1608450 w 2642827"/>
              <a:gd name="connsiteY608" fmla="*/ 1824970 h 1830389"/>
              <a:gd name="connsiteX609" fmla="*/ 1611094 w 2642827"/>
              <a:gd name="connsiteY609" fmla="*/ 1825029 h 1830389"/>
              <a:gd name="connsiteX610" fmla="*/ 1613738 w 2642827"/>
              <a:gd name="connsiteY610" fmla="*/ 1825087 h 1830389"/>
              <a:gd name="connsiteX611" fmla="*/ 1616381 w 2642827"/>
              <a:gd name="connsiteY611" fmla="*/ 1825131 h 1830389"/>
              <a:gd name="connsiteX612" fmla="*/ 1619025 w 2642827"/>
              <a:gd name="connsiteY612" fmla="*/ 1825190 h 1830389"/>
              <a:gd name="connsiteX613" fmla="*/ 1621669 w 2642827"/>
              <a:gd name="connsiteY613" fmla="*/ 1825233 h 1830389"/>
              <a:gd name="connsiteX614" fmla="*/ 1624327 w 2642827"/>
              <a:gd name="connsiteY614" fmla="*/ 1825277 h 1830389"/>
              <a:gd name="connsiteX615" fmla="*/ 1626971 w 2642827"/>
              <a:gd name="connsiteY615" fmla="*/ 1825336 h 1830389"/>
              <a:gd name="connsiteX616" fmla="*/ 1629615 w 2642827"/>
              <a:gd name="connsiteY616" fmla="*/ 1825380 h 1830389"/>
              <a:gd name="connsiteX617" fmla="*/ 1632259 w 2642827"/>
              <a:gd name="connsiteY617" fmla="*/ 1825438 h 1830389"/>
              <a:gd name="connsiteX618" fmla="*/ 1634902 w 2642827"/>
              <a:gd name="connsiteY618" fmla="*/ 1825482 h 1830389"/>
              <a:gd name="connsiteX619" fmla="*/ 1637546 w 2642827"/>
              <a:gd name="connsiteY619" fmla="*/ 1825526 h 1830389"/>
              <a:gd name="connsiteX620" fmla="*/ 1640190 w 2642827"/>
              <a:gd name="connsiteY620" fmla="*/ 1825569 h 1830389"/>
              <a:gd name="connsiteX621" fmla="*/ 1642834 w 2642827"/>
              <a:gd name="connsiteY621" fmla="*/ 1825628 h 1830389"/>
              <a:gd name="connsiteX622" fmla="*/ 1645478 w 2642827"/>
              <a:gd name="connsiteY622" fmla="*/ 1825672 h 1830389"/>
              <a:gd name="connsiteX623" fmla="*/ 1648136 w 2642827"/>
              <a:gd name="connsiteY623" fmla="*/ 1825715 h 1830389"/>
              <a:gd name="connsiteX624" fmla="*/ 1650780 w 2642827"/>
              <a:gd name="connsiteY624" fmla="*/ 1825759 h 1830389"/>
              <a:gd name="connsiteX625" fmla="*/ 1653423 w 2642827"/>
              <a:gd name="connsiteY625" fmla="*/ 1825803 h 1830389"/>
              <a:gd name="connsiteX626" fmla="*/ 1656067 w 2642827"/>
              <a:gd name="connsiteY626" fmla="*/ 1825847 h 1830389"/>
              <a:gd name="connsiteX627" fmla="*/ 1658711 w 2642827"/>
              <a:gd name="connsiteY627" fmla="*/ 1825891 h 1830389"/>
              <a:gd name="connsiteX628" fmla="*/ 1661355 w 2642827"/>
              <a:gd name="connsiteY628" fmla="*/ 1825935 h 1830389"/>
              <a:gd name="connsiteX629" fmla="*/ 1663999 w 2642827"/>
              <a:gd name="connsiteY629" fmla="*/ 1825978 h 1830389"/>
              <a:gd name="connsiteX630" fmla="*/ 1666642 w 2642827"/>
              <a:gd name="connsiteY630" fmla="*/ 1826022 h 1830389"/>
              <a:gd name="connsiteX631" fmla="*/ 1669286 w 2642827"/>
              <a:gd name="connsiteY631" fmla="*/ 1826066 h 1830389"/>
              <a:gd name="connsiteX632" fmla="*/ 1671945 w 2642827"/>
              <a:gd name="connsiteY632" fmla="*/ 1826110 h 1830389"/>
              <a:gd name="connsiteX633" fmla="*/ 1674588 w 2642827"/>
              <a:gd name="connsiteY633" fmla="*/ 1826154 h 1830389"/>
              <a:gd name="connsiteX634" fmla="*/ 1677232 w 2642827"/>
              <a:gd name="connsiteY634" fmla="*/ 1826197 h 1830389"/>
              <a:gd name="connsiteX635" fmla="*/ 1679876 w 2642827"/>
              <a:gd name="connsiteY635" fmla="*/ 1826241 h 1830389"/>
              <a:gd name="connsiteX636" fmla="*/ 1682520 w 2642827"/>
              <a:gd name="connsiteY636" fmla="*/ 1826270 h 1830389"/>
              <a:gd name="connsiteX637" fmla="*/ 1685164 w 2642827"/>
              <a:gd name="connsiteY637" fmla="*/ 1826314 h 1830389"/>
              <a:gd name="connsiteX638" fmla="*/ 1687807 w 2642827"/>
              <a:gd name="connsiteY638" fmla="*/ 1826358 h 1830389"/>
              <a:gd name="connsiteX639" fmla="*/ 1690451 w 2642827"/>
              <a:gd name="connsiteY639" fmla="*/ 1826402 h 1830389"/>
              <a:gd name="connsiteX640" fmla="*/ 1693110 w 2642827"/>
              <a:gd name="connsiteY640" fmla="*/ 1826431 h 1830389"/>
              <a:gd name="connsiteX641" fmla="*/ 1695753 w 2642827"/>
              <a:gd name="connsiteY641" fmla="*/ 1826475 h 1830389"/>
              <a:gd name="connsiteX642" fmla="*/ 1698397 w 2642827"/>
              <a:gd name="connsiteY642" fmla="*/ 1826519 h 1830389"/>
              <a:gd name="connsiteX643" fmla="*/ 1701041 w 2642827"/>
              <a:gd name="connsiteY643" fmla="*/ 1826548 h 1830389"/>
              <a:gd name="connsiteX644" fmla="*/ 1703685 w 2642827"/>
              <a:gd name="connsiteY644" fmla="*/ 1826592 h 1830389"/>
              <a:gd name="connsiteX645" fmla="*/ 1706328 w 2642827"/>
              <a:gd name="connsiteY645" fmla="*/ 1826621 h 1830389"/>
              <a:gd name="connsiteX646" fmla="*/ 1708972 w 2642827"/>
              <a:gd name="connsiteY646" fmla="*/ 1826665 h 1830389"/>
              <a:gd name="connsiteX647" fmla="*/ 1711616 w 2642827"/>
              <a:gd name="connsiteY647" fmla="*/ 1826694 h 1830389"/>
              <a:gd name="connsiteX648" fmla="*/ 1714260 w 2642827"/>
              <a:gd name="connsiteY648" fmla="*/ 1826738 h 1830389"/>
              <a:gd name="connsiteX649" fmla="*/ 1716918 w 2642827"/>
              <a:gd name="connsiteY649" fmla="*/ 1826767 h 1830389"/>
              <a:gd name="connsiteX650" fmla="*/ 1719562 w 2642827"/>
              <a:gd name="connsiteY650" fmla="*/ 1826811 h 1830389"/>
              <a:gd name="connsiteX651" fmla="*/ 1722206 w 2642827"/>
              <a:gd name="connsiteY651" fmla="*/ 1826840 h 1830389"/>
              <a:gd name="connsiteX652" fmla="*/ 1724850 w 2642827"/>
              <a:gd name="connsiteY652" fmla="*/ 1826884 h 1830389"/>
              <a:gd name="connsiteX653" fmla="*/ 1727493 w 2642827"/>
              <a:gd name="connsiteY653" fmla="*/ 1826913 h 1830389"/>
              <a:gd name="connsiteX654" fmla="*/ 1730137 w 2642827"/>
              <a:gd name="connsiteY654" fmla="*/ 1826942 h 1830389"/>
              <a:gd name="connsiteX655" fmla="*/ 1732781 w 2642827"/>
              <a:gd name="connsiteY655" fmla="*/ 1826986 h 1830389"/>
              <a:gd name="connsiteX656" fmla="*/ 1735425 w 2642827"/>
              <a:gd name="connsiteY656" fmla="*/ 1827015 h 1830389"/>
              <a:gd name="connsiteX657" fmla="*/ 1738069 w 2642827"/>
              <a:gd name="connsiteY657" fmla="*/ 1827045 h 1830389"/>
              <a:gd name="connsiteX658" fmla="*/ 1740727 w 2642827"/>
              <a:gd name="connsiteY658" fmla="*/ 1827074 h 1830389"/>
              <a:gd name="connsiteX659" fmla="*/ 1743371 w 2642827"/>
              <a:gd name="connsiteY659" fmla="*/ 1827118 h 1830389"/>
              <a:gd name="connsiteX660" fmla="*/ 1746014 w 2642827"/>
              <a:gd name="connsiteY660" fmla="*/ 1827147 h 1830389"/>
              <a:gd name="connsiteX661" fmla="*/ 1748658 w 2642827"/>
              <a:gd name="connsiteY661" fmla="*/ 1827176 h 1830389"/>
              <a:gd name="connsiteX662" fmla="*/ 1751302 w 2642827"/>
              <a:gd name="connsiteY662" fmla="*/ 1827205 h 1830389"/>
              <a:gd name="connsiteX663" fmla="*/ 1753946 w 2642827"/>
              <a:gd name="connsiteY663" fmla="*/ 1827235 h 1830389"/>
              <a:gd name="connsiteX664" fmla="*/ 1756590 w 2642827"/>
              <a:gd name="connsiteY664" fmla="*/ 1827278 h 1830389"/>
              <a:gd name="connsiteX665" fmla="*/ 1759233 w 2642827"/>
              <a:gd name="connsiteY665" fmla="*/ 1827307 h 1830389"/>
              <a:gd name="connsiteX666" fmla="*/ 1761892 w 2642827"/>
              <a:gd name="connsiteY666" fmla="*/ 1827337 h 1830389"/>
              <a:gd name="connsiteX667" fmla="*/ 1764536 w 2642827"/>
              <a:gd name="connsiteY667" fmla="*/ 1827366 h 1830389"/>
              <a:gd name="connsiteX668" fmla="*/ 1767179 w 2642827"/>
              <a:gd name="connsiteY668" fmla="*/ 1827395 h 1830389"/>
              <a:gd name="connsiteX669" fmla="*/ 1769823 w 2642827"/>
              <a:gd name="connsiteY669" fmla="*/ 1827424 h 1830389"/>
              <a:gd name="connsiteX670" fmla="*/ 1772467 w 2642827"/>
              <a:gd name="connsiteY670" fmla="*/ 1827454 h 1830389"/>
              <a:gd name="connsiteX671" fmla="*/ 1775111 w 2642827"/>
              <a:gd name="connsiteY671" fmla="*/ 1827483 h 1830389"/>
              <a:gd name="connsiteX672" fmla="*/ 1777754 w 2642827"/>
              <a:gd name="connsiteY672" fmla="*/ 1827512 h 1830389"/>
              <a:gd name="connsiteX673" fmla="*/ 1780398 w 2642827"/>
              <a:gd name="connsiteY673" fmla="*/ 1827541 h 1830389"/>
              <a:gd name="connsiteX674" fmla="*/ 1783042 w 2642827"/>
              <a:gd name="connsiteY674" fmla="*/ 1827570 h 1830389"/>
              <a:gd name="connsiteX675" fmla="*/ 1785701 w 2642827"/>
              <a:gd name="connsiteY675" fmla="*/ 1827600 h 1830389"/>
              <a:gd name="connsiteX676" fmla="*/ 1788344 w 2642827"/>
              <a:gd name="connsiteY676" fmla="*/ 1827629 h 1830389"/>
              <a:gd name="connsiteX677" fmla="*/ 1790988 w 2642827"/>
              <a:gd name="connsiteY677" fmla="*/ 1827658 h 1830389"/>
              <a:gd name="connsiteX678" fmla="*/ 1793632 w 2642827"/>
              <a:gd name="connsiteY678" fmla="*/ 1827673 h 1830389"/>
              <a:gd name="connsiteX679" fmla="*/ 1796276 w 2642827"/>
              <a:gd name="connsiteY679" fmla="*/ 1827702 h 1830389"/>
              <a:gd name="connsiteX680" fmla="*/ 1798919 w 2642827"/>
              <a:gd name="connsiteY680" fmla="*/ 1827731 h 1830389"/>
              <a:gd name="connsiteX681" fmla="*/ 1801563 w 2642827"/>
              <a:gd name="connsiteY681" fmla="*/ 1827760 h 1830389"/>
              <a:gd name="connsiteX682" fmla="*/ 1804207 w 2642827"/>
              <a:gd name="connsiteY682" fmla="*/ 1827789 h 1830389"/>
              <a:gd name="connsiteX683" fmla="*/ 1806851 w 2642827"/>
              <a:gd name="connsiteY683" fmla="*/ 1827804 h 1830389"/>
              <a:gd name="connsiteX684" fmla="*/ 1809509 w 2642827"/>
              <a:gd name="connsiteY684" fmla="*/ 1827833 h 1830389"/>
              <a:gd name="connsiteX685" fmla="*/ 1812153 w 2642827"/>
              <a:gd name="connsiteY685" fmla="*/ 1827863 h 1830389"/>
              <a:gd name="connsiteX686" fmla="*/ 1814797 w 2642827"/>
              <a:gd name="connsiteY686" fmla="*/ 1827892 h 1830389"/>
              <a:gd name="connsiteX687" fmla="*/ 1817441 w 2642827"/>
              <a:gd name="connsiteY687" fmla="*/ 1827906 h 1830389"/>
              <a:gd name="connsiteX688" fmla="*/ 1820084 w 2642827"/>
              <a:gd name="connsiteY688" fmla="*/ 1827936 h 1830389"/>
              <a:gd name="connsiteX689" fmla="*/ 1822728 w 2642827"/>
              <a:gd name="connsiteY689" fmla="*/ 1827965 h 1830389"/>
              <a:gd name="connsiteX690" fmla="*/ 1825372 w 2642827"/>
              <a:gd name="connsiteY690" fmla="*/ 1827979 h 1830389"/>
              <a:gd name="connsiteX691" fmla="*/ 1828016 w 2642827"/>
              <a:gd name="connsiteY691" fmla="*/ 1828009 h 1830389"/>
              <a:gd name="connsiteX692" fmla="*/ 1830674 w 2642827"/>
              <a:gd name="connsiteY692" fmla="*/ 1828038 h 1830389"/>
              <a:gd name="connsiteX693" fmla="*/ 1833318 w 2642827"/>
              <a:gd name="connsiteY693" fmla="*/ 1828052 h 1830389"/>
              <a:gd name="connsiteX694" fmla="*/ 1835962 w 2642827"/>
              <a:gd name="connsiteY694" fmla="*/ 1828082 h 1830389"/>
              <a:gd name="connsiteX695" fmla="*/ 1838605 w 2642827"/>
              <a:gd name="connsiteY695" fmla="*/ 1828111 h 1830389"/>
              <a:gd name="connsiteX696" fmla="*/ 1841249 w 2642827"/>
              <a:gd name="connsiteY696" fmla="*/ 1828126 h 1830389"/>
              <a:gd name="connsiteX697" fmla="*/ 1843893 w 2642827"/>
              <a:gd name="connsiteY697" fmla="*/ 1828155 h 1830389"/>
              <a:gd name="connsiteX698" fmla="*/ 1846537 w 2642827"/>
              <a:gd name="connsiteY698" fmla="*/ 1828169 h 1830389"/>
              <a:gd name="connsiteX699" fmla="*/ 1849181 w 2642827"/>
              <a:gd name="connsiteY699" fmla="*/ 1828198 h 1830389"/>
              <a:gd name="connsiteX700" fmla="*/ 1851824 w 2642827"/>
              <a:gd name="connsiteY700" fmla="*/ 1828213 h 1830389"/>
              <a:gd name="connsiteX701" fmla="*/ 1854483 w 2642827"/>
              <a:gd name="connsiteY701" fmla="*/ 1828242 h 1830389"/>
              <a:gd name="connsiteX702" fmla="*/ 1857127 w 2642827"/>
              <a:gd name="connsiteY702" fmla="*/ 1828257 h 1830389"/>
              <a:gd name="connsiteX703" fmla="*/ 1859770 w 2642827"/>
              <a:gd name="connsiteY703" fmla="*/ 1828286 h 1830389"/>
              <a:gd name="connsiteX704" fmla="*/ 1862414 w 2642827"/>
              <a:gd name="connsiteY704" fmla="*/ 1828301 h 1830389"/>
              <a:gd name="connsiteX705" fmla="*/ 1865058 w 2642827"/>
              <a:gd name="connsiteY705" fmla="*/ 1828330 h 1830389"/>
              <a:gd name="connsiteX706" fmla="*/ 1867702 w 2642827"/>
              <a:gd name="connsiteY706" fmla="*/ 1828345 h 1830389"/>
              <a:gd name="connsiteX707" fmla="*/ 1870345 w 2642827"/>
              <a:gd name="connsiteY707" fmla="*/ 1828374 h 1830389"/>
              <a:gd name="connsiteX708" fmla="*/ 1872989 w 2642827"/>
              <a:gd name="connsiteY708" fmla="*/ 1828388 h 1830389"/>
              <a:gd name="connsiteX709" fmla="*/ 1875633 w 2642827"/>
              <a:gd name="connsiteY709" fmla="*/ 1828403 h 1830389"/>
              <a:gd name="connsiteX710" fmla="*/ 1878291 w 2642827"/>
              <a:gd name="connsiteY710" fmla="*/ 1828432 h 1830389"/>
              <a:gd name="connsiteX711" fmla="*/ 1880935 w 2642827"/>
              <a:gd name="connsiteY711" fmla="*/ 1828447 h 1830389"/>
              <a:gd name="connsiteX712" fmla="*/ 1883579 w 2642827"/>
              <a:gd name="connsiteY712" fmla="*/ 1828461 h 1830389"/>
              <a:gd name="connsiteX713" fmla="*/ 1886223 w 2642827"/>
              <a:gd name="connsiteY713" fmla="*/ 1828491 h 1830389"/>
              <a:gd name="connsiteX714" fmla="*/ 1888867 w 2642827"/>
              <a:gd name="connsiteY714" fmla="*/ 1828505 h 1830389"/>
              <a:gd name="connsiteX715" fmla="*/ 1891510 w 2642827"/>
              <a:gd name="connsiteY715" fmla="*/ 1828520 h 1830389"/>
              <a:gd name="connsiteX716" fmla="*/ 1894154 w 2642827"/>
              <a:gd name="connsiteY716" fmla="*/ 1828549 h 1830389"/>
              <a:gd name="connsiteX717" fmla="*/ 1896798 w 2642827"/>
              <a:gd name="connsiteY717" fmla="*/ 1828564 h 1830389"/>
              <a:gd name="connsiteX718" fmla="*/ 1899456 w 2642827"/>
              <a:gd name="connsiteY718" fmla="*/ 1828578 h 1830389"/>
              <a:gd name="connsiteX719" fmla="*/ 1902100 w 2642827"/>
              <a:gd name="connsiteY719" fmla="*/ 1828593 h 1830389"/>
              <a:gd name="connsiteX720" fmla="*/ 1904744 w 2642827"/>
              <a:gd name="connsiteY720" fmla="*/ 1828622 h 1830389"/>
              <a:gd name="connsiteX721" fmla="*/ 1907388 w 2642827"/>
              <a:gd name="connsiteY721" fmla="*/ 1828637 h 1830389"/>
              <a:gd name="connsiteX722" fmla="*/ 1910031 w 2642827"/>
              <a:gd name="connsiteY722" fmla="*/ 1828651 h 1830389"/>
              <a:gd name="connsiteX723" fmla="*/ 1912675 w 2642827"/>
              <a:gd name="connsiteY723" fmla="*/ 1828666 h 1830389"/>
              <a:gd name="connsiteX724" fmla="*/ 1915319 w 2642827"/>
              <a:gd name="connsiteY724" fmla="*/ 1828695 h 1830389"/>
              <a:gd name="connsiteX725" fmla="*/ 1917963 w 2642827"/>
              <a:gd name="connsiteY725" fmla="*/ 1828710 h 1830389"/>
              <a:gd name="connsiteX726" fmla="*/ 1920607 w 2642827"/>
              <a:gd name="connsiteY726" fmla="*/ 1828724 h 1830389"/>
              <a:gd name="connsiteX727" fmla="*/ 1923265 w 2642827"/>
              <a:gd name="connsiteY727" fmla="*/ 1828739 h 1830389"/>
              <a:gd name="connsiteX728" fmla="*/ 1925909 w 2642827"/>
              <a:gd name="connsiteY728" fmla="*/ 1828754 h 1830389"/>
              <a:gd name="connsiteX729" fmla="*/ 1928552 w 2642827"/>
              <a:gd name="connsiteY729" fmla="*/ 1828768 h 1830389"/>
              <a:gd name="connsiteX730" fmla="*/ 1931196 w 2642827"/>
              <a:gd name="connsiteY730" fmla="*/ 1828797 h 1830389"/>
              <a:gd name="connsiteX731" fmla="*/ 1933840 w 2642827"/>
              <a:gd name="connsiteY731" fmla="*/ 1828812 h 1830389"/>
              <a:gd name="connsiteX732" fmla="*/ 1936484 w 2642827"/>
              <a:gd name="connsiteY732" fmla="*/ 1828827 h 1830389"/>
              <a:gd name="connsiteX733" fmla="*/ 1939128 w 2642827"/>
              <a:gd name="connsiteY733" fmla="*/ 1828841 h 1830389"/>
              <a:gd name="connsiteX734" fmla="*/ 1941771 w 2642827"/>
              <a:gd name="connsiteY734" fmla="*/ 1828856 h 1830389"/>
              <a:gd name="connsiteX735" fmla="*/ 1944415 w 2642827"/>
              <a:gd name="connsiteY735" fmla="*/ 1828870 h 1830389"/>
              <a:gd name="connsiteX736" fmla="*/ 1947074 w 2642827"/>
              <a:gd name="connsiteY736" fmla="*/ 1828885 h 1830389"/>
              <a:gd name="connsiteX737" fmla="*/ 1949717 w 2642827"/>
              <a:gd name="connsiteY737" fmla="*/ 1828900 h 1830389"/>
              <a:gd name="connsiteX738" fmla="*/ 1952361 w 2642827"/>
              <a:gd name="connsiteY738" fmla="*/ 1828914 h 1830389"/>
              <a:gd name="connsiteX739" fmla="*/ 1955005 w 2642827"/>
              <a:gd name="connsiteY739" fmla="*/ 1828929 h 1830389"/>
              <a:gd name="connsiteX740" fmla="*/ 1957649 w 2642827"/>
              <a:gd name="connsiteY740" fmla="*/ 1828943 h 1830389"/>
              <a:gd name="connsiteX741" fmla="*/ 1960293 w 2642827"/>
              <a:gd name="connsiteY741" fmla="*/ 1828958 h 1830389"/>
              <a:gd name="connsiteX742" fmla="*/ 1962936 w 2642827"/>
              <a:gd name="connsiteY742" fmla="*/ 1828973 h 1830389"/>
              <a:gd name="connsiteX743" fmla="*/ 1965580 w 2642827"/>
              <a:gd name="connsiteY743" fmla="*/ 1828987 h 1830389"/>
              <a:gd name="connsiteX744" fmla="*/ 1968239 w 2642827"/>
              <a:gd name="connsiteY744" fmla="*/ 1829002 h 1830389"/>
              <a:gd name="connsiteX745" fmla="*/ 1970882 w 2642827"/>
              <a:gd name="connsiteY745" fmla="*/ 1829017 h 1830389"/>
              <a:gd name="connsiteX746" fmla="*/ 1973526 w 2642827"/>
              <a:gd name="connsiteY746" fmla="*/ 1829031 h 1830389"/>
              <a:gd name="connsiteX747" fmla="*/ 1976170 w 2642827"/>
              <a:gd name="connsiteY747" fmla="*/ 1829046 h 1830389"/>
              <a:gd name="connsiteX748" fmla="*/ 1978814 w 2642827"/>
              <a:gd name="connsiteY748" fmla="*/ 1829060 h 1830389"/>
              <a:gd name="connsiteX749" fmla="*/ 1981458 w 2642827"/>
              <a:gd name="connsiteY749" fmla="*/ 1829075 h 1830389"/>
              <a:gd name="connsiteX750" fmla="*/ 1984101 w 2642827"/>
              <a:gd name="connsiteY750" fmla="*/ 1829089 h 1830389"/>
              <a:gd name="connsiteX751" fmla="*/ 1986745 w 2642827"/>
              <a:gd name="connsiteY751" fmla="*/ 1829104 h 1830389"/>
              <a:gd name="connsiteX752" fmla="*/ 1989389 w 2642827"/>
              <a:gd name="connsiteY752" fmla="*/ 1829119 h 1830389"/>
              <a:gd name="connsiteX753" fmla="*/ 1992047 w 2642827"/>
              <a:gd name="connsiteY753" fmla="*/ 1829133 h 1830389"/>
              <a:gd name="connsiteX754" fmla="*/ 1994691 w 2642827"/>
              <a:gd name="connsiteY754" fmla="*/ 1829148 h 1830389"/>
              <a:gd name="connsiteX755" fmla="*/ 1997335 w 2642827"/>
              <a:gd name="connsiteY755" fmla="*/ 1829163 h 1830389"/>
              <a:gd name="connsiteX756" fmla="*/ 1999979 w 2642827"/>
              <a:gd name="connsiteY756" fmla="*/ 1829177 h 1830389"/>
              <a:gd name="connsiteX757" fmla="*/ 2002622 w 2642827"/>
              <a:gd name="connsiteY757" fmla="*/ 1829192 h 1830389"/>
              <a:gd name="connsiteX758" fmla="*/ 2005266 w 2642827"/>
              <a:gd name="connsiteY758" fmla="*/ 1829192 h 1830389"/>
              <a:gd name="connsiteX759" fmla="*/ 2007910 w 2642827"/>
              <a:gd name="connsiteY759" fmla="*/ 1829206 h 1830389"/>
              <a:gd name="connsiteX760" fmla="*/ 2010554 w 2642827"/>
              <a:gd name="connsiteY760" fmla="*/ 1829221 h 1830389"/>
              <a:gd name="connsiteX761" fmla="*/ 2013198 w 2642827"/>
              <a:gd name="connsiteY761" fmla="*/ 1829236 h 1830389"/>
              <a:gd name="connsiteX762" fmla="*/ 2015856 w 2642827"/>
              <a:gd name="connsiteY762" fmla="*/ 1829250 h 1830389"/>
              <a:gd name="connsiteX763" fmla="*/ 2018500 w 2642827"/>
              <a:gd name="connsiteY763" fmla="*/ 1829265 h 1830389"/>
              <a:gd name="connsiteX764" fmla="*/ 2021143 w 2642827"/>
              <a:gd name="connsiteY764" fmla="*/ 1829265 h 1830389"/>
              <a:gd name="connsiteX765" fmla="*/ 2023787 w 2642827"/>
              <a:gd name="connsiteY765" fmla="*/ 1829279 h 1830389"/>
              <a:gd name="connsiteX766" fmla="*/ 2026431 w 2642827"/>
              <a:gd name="connsiteY766" fmla="*/ 1829294 h 1830389"/>
              <a:gd name="connsiteX767" fmla="*/ 2029075 w 2642827"/>
              <a:gd name="connsiteY767" fmla="*/ 1829309 h 1830389"/>
              <a:gd name="connsiteX768" fmla="*/ 2031719 w 2642827"/>
              <a:gd name="connsiteY768" fmla="*/ 1829323 h 1830389"/>
              <a:gd name="connsiteX769" fmla="*/ 2034362 w 2642827"/>
              <a:gd name="connsiteY769" fmla="*/ 1829323 h 1830389"/>
              <a:gd name="connsiteX770" fmla="*/ 2037021 w 2642827"/>
              <a:gd name="connsiteY770" fmla="*/ 1829338 h 1830389"/>
              <a:gd name="connsiteX771" fmla="*/ 2039665 w 2642827"/>
              <a:gd name="connsiteY771" fmla="*/ 1829352 h 1830389"/>
              <a:gd name="connsiteX772" fmla="*/ 2042308 w 2642827"/>
              <a:gd name="connsiteY772" fmla="*/ 1829367 h 1830389"/>
              <a:gd name="connsiteX773" fmla="*/ 2044952 w 2642827"/>
              <a:gd name="connsiteY773" fmla="*/ 1829382 h 1830389"/>
              <a:gd name="connsiteX774" fmla="*/ 2047596 w 2642827"/>
              <a:gd name="connsiteY774" fmla="*/ 1829382 h 1830389"/>
              <a:gd name="connsiteX775" fmla="*/ 2050240 w 2642827"/>
              <a:gd name="connsiteY775" fmla="*/ 1829396 h 1830389"/>
              <a:gd name="connsiteX776" fmla="*/ 2052883 w 2642827"/>
              <a:gd name="connsiteY776" fmla="*/ 1829411 h 1830389"/>
              <a:gd name="connsiteX777" fmla="*/ 2055527 w 2642827"/>
              <a:gd name="connsiteY777" fmla="*/ 1829426 h 1830389"/>
              <a:gd name="connsiteX778" fmla="*/ 2058171 w 2642827"/>
              <a:gd name="connsiteY778" fmla="*/ 1829426 h 1830389"/>
              <a:gd name="connsiteX779" fmla="*/ 2060829 w 2642827"/>
              <a:gd name="connsiteY779" fmla="*/ 1829440 h 1830389"/>
              <a:gd name="connsiteX780" fmla="*/ 2063473 w 2642827"/>
              <a:gd name="connsiteY780" fmla="*/ 1829455 h 1830389"/>
              <a:gd name="connsiteX781" fmla="*/ 2066117 w 2642827"/>
              <a:gd name="connsiteY781" fmla="*/ 1829455 h 1830389"/>
              <a:gd name="connsiteX782" fmla="*/ 2068761 w 2642827"/>
              <a:gd name="connsiteY782" fmla="*/ 1829469 h 1830389"/>
              <a:gd name="connsiteX783" fmla="*/ 2071405 w 2642827"/>
              <a:gd name="connsiteY783" fmla="*/ 1829484 h 1830389"/>
              <a:gd name="connsiteX784" fmla="*/ 2074048 w 2642827"/>
              <a:gd name="connsiteY784" fmla="*/ 1829484 h 1830389"/>
              <a:gd name="connsiteX785" fmla="*/ 2076692 w 2642827"/>
              <a:gd name="connsiteY785" fmla="*/ 1829498 h 1830389"/>
              <a:gd name="connsiteX786" fmla="*/ 2079336 w 2642827"/>
              <a:gd name="connsiteY786" fmla="*/ 1829513 h 1830389"/>
              <a:gd name="connsiteX787" fmla="*/ 2081980 w 2642827"/>
              <a:gd name="connsiteY787" fmla="*/ 1829513 h 1830389"/>
              <a:gd name="connsiteX788" fmla="*/ 2084638 w 2642827"/>
              <a:gd name="connsiteY788" fmla="*/ 1829528 h 1830389"/>
              <a:gd name="connsiteX789" fmla="*/ 2087282 w 2642827"/>
              <a:gd name="connsiteY789" fmla="*/ 1829542 h 1830389"/>
              <a:gd name="connsiteX790" fmla="*/ 2089926 w 2642827"/>
              <a:gd name="connsiteY790" fmla="*/ 1829542 h 1830389"/>
              <a:gd name="connsiteX791" fmla="*/ 2092569 w 2642827"/>
              <a:gd name="connsiteY791" fmla="*/ 1829557 h 1830389"/>
              <a:gd name="connsiteX792" fmla="*/ 2095213 w 2642827"/>
              <a:gd name="connsiteY792" fmla="*/ 1829572 h 1830389"/>
              <a:gd name="connsiteX793" fmla="*/ 2097857 w 2642827"/>
              <a:gd name="connsiteY793" fmla="*/ 1829572 h 1830389"/>
              <a:gd name="connsiteX794" fmla="*/ 2100501 w 2642827"/>
              <a:gd name="connsiteY794" fmla="*/ 1829586 h 1830389"/>
              <a:gd name="connsiteX795" fmla="*/ 2103145 w 2642827"/>
              <a:gd name="connsiteY795" fmla="*/ 1829586 h 1830389"/>
              <a:gd name="connsiteX796" fmla="*/ 2105803 w 2642827"/>
              <a:gd name="connsiteY796" fmla="*/ 1829601 h 1830389"/>
              <a:gd name="connsiteX797" fmla="*/ 2108447 w 2642827"/>
              <a:gd name="connsiteY797" fmla="*/ 1829615 h 1830389"/>
              <a:gd name="connsiteX798" fmla="*/ 2111091 w 2642827"/>
              <a:gd name="connsiteY798" fmla="*/ 1829615 h 1830389"/>
              <a:gd name="connsiteX799" fmla="*/ 2113734 w 2642827"/>
              <a:gd name="connsiteY799" fmla="*/ 1829630 h 1830389"/>
              <a:gd name="connsiteX800" fmla="*/ 2116378 w 2642827"/>
              <a:gd name="connsiteY800" fmla="*/ 1829630 h 1830389"/>
              <a:gd name="connsiteX801" fmla="*/ 2119022 w 2642827"/>
              <a:gd name="connsiteY801" fmla="*/ 1829645 h 1830389"/>
              <a:gd name="connsiteX802" fmla="*/ 2121666 w 2642827"/>
              <a:gd name="connsiteY802" fmla="*/ 1829659 h 1830389"/>
              <a:gd name="connsiteX803" fmla="*/ 2124310 w 2642827"/>
              <a:gd name="connsiteY803" fmla="*/ 1829659 h 1830389"/>
              <a:gd name="connsiteX804" fmla="*/ 2126953 w 2642827"/>
              <a:gd name="connsiteY804" fmla="*/ 1829674 h 1830389"/>
              <a:gd name="connsiteX805" fmla="*/ 2129612 w 2642827"/>
              <a:gd name="connsiteY805" fmla="*/ 1829674 h 1830389"/>
              <a:gd name="connsiteX806" fmla="*/ 2132256 w 2642827"/>
              <a:gd name="connsiteY806" fmla="*/ 1829688 h 1830389"/>
              <a:gd name="connsiteX807" fmla="*/ 2134899 w 2642827"/>
              <a:gd name="connsiteY807" fmla="*/ 1829688 h 1830389"/>
              <a:gd name="connsiteX808" fmla="*/ 2137543 w 2642827"/>
              <a:gd name="connsiteY808" fmla="*/ 1829703 h 1830389"/>
              <a:gd name="connsiteX809" fmla="*/ 2140187 w 2642827"/>
              <a:gd name="connsiteY809" fmla="*/ 1829703 h 1830389"/>
              <a:gd name="connsiteX810" fmla="*/ 2142831 w 2642827"/>
              <a:gd name="connsiteY810" fmla="*/ 1829718 h 1830389"/>
              <a:gd name="connsiteX811" fmla="*/ 2145474 w 2642827"/>
              <a:gd name="connsiteY811" fmla="*/ 1829718 h 1830389"/>
              <a:gd name="connsiteX812" fmla="*/ 2148118 w 2642827"/>
              <a:gd name="connsiteY812" fmla="*/ 1829732 h 1830389"/>
              <a:gd name="connsiteX813" fmla="*/ 2150762 w 2642827"/>
              <a:gd name="connsiteY813" fmla="*/ 1829747 h 1830389"/>
              <a:gd name="connsiteX814" fmla="*/ 2153420 w 2642827"/>
              <a:gd name="connsiteY814" fmla="*/ 1829747 h 1830389"/>
              <a:gd name="connsiteX815" fmla="*/ 2156064 w 2642827"/>
              <a:gd name="connsiteY815" fmla="*/ 1829761 h 1830389"/>
              <a:gd name="connsiteX816" fmla="*/ 2158708 w 2642827"/>
              <a:gd name="connsiteY816" fmla="*/ 1829761 h 1830389"/>
              <a:gd name="connsiteX817" fmla="*/ 2161352 w 2642827"/>
              <a:gd name="connsiteY817" fmla="*/ 1829776 h 1830389"/>
              <a:gd name="connsiteX818" fmla="*/ 2163996 w 2642827"/>
              <a:gd name="connsiteY818" fmla="*/ 1829776 h 1830389"/>
              <a:gd name="connsiteX819" fmla="*/ 2166639 w 2642827"/>
              <a:gd name="connsiteY819" fmla="*/ 1829791 h 1830389"/>
              <a:gd name="connsiteX820" fmla="*/ 2169283 w 2642827"/>
              <a:gd name="connsiteY820" fmla="*/ 1829791 h 1830389"/>
              <a:gd name="connsiteX821" fmla="*/ 2171927 w 2642827"/>
              <a:gd name="connsiteY821" fmla="*/ 1829791 h 1830389"/>
              <a:gd name="connsiteX822" fmla="*/ 2174585 w 2642827"/>
              <a:gd name="connsiteY822" fmla="*/ 1829805 h 1830389"/>
              <a:gd name="connsiteX823" fmla="*/ 2177229 w 2642827"/>
              <a:gd name="connsiteY823" fmla="*/ 1829805 h 1830389"/>
              <a:gd name="connsiteX824" fmla="*/ 2179873 w 2642827"/>
              <a:gd name="connsiteY824" fmla="*/ 1829820 h 1830389"/>
              <a:gd name="connsiteX825" fmla="*/ 2182517 w 2642827"/>
              <a:gd name="connsiteY825" fmla="*/ 1829820 h 1830389"/>
              <a:gd name="connsiteX826" fmla="*/ 2185160 w 2642827"/>
              <a:gd name="connsiteY826" fmla="*/ 1829834 h 1830389"/>
              <a:gd name="connsiteX827" fmla="*/ 2187804 w 2642827"/>
              <a:gd name="connsiteY827" fmla="*/ 1829834 h 1830389"/>
              <a:gd name="connsiteX828" fmla="*/ 2190448 w 2642827"/>
              <a:gd name="connsiteY828" fmla="*/ 1829849 h 1830389"/>
              <a:gd name="connsiteX829" fmla="*/ 2193092 w 2642827"/>
              <a:gd name="connsiteY829" fmla="*/ 1829849 h 1830389"/>
              <a:gd name="connsiteX830" fmla="*/ 2195736 w 2642827"/>
              <a:gd name="connsiteY830" fmla="*/ 1829864 h 1830389"/>
              <a:gd name="connsiteX831" fmla="*/ 2198394 w 2642827"/>
              <a:gd name="connsiteY831" fmla="*/ 1829864 h 1830389"/>
              <a:gd name="connsiteX832" fmla="*/ 2201038 w 2642827"/>
              <a:gd name="connsiteY832" fmla="*/ 1829864 h 1830389"/>
              <a:gd name="connsiteX833" fmla="*/ 2203681 w 2642827"/>
              <a:gd name="connsiteY833" fmla="*/ 1829878 h 1830389"/>
              <a:gd name="connsiteX834" fmla="*/ 2206325 w 2642827"/>
              <a:gd name="connsiteY834" fmla="*/ 1829878 h 1830389"/>
              <a:gd name="connsiteX835" fmla="*/ 2208969 w 2642827"/>
              <a:gd name="connsiteY835" fmla="*/ 1829893 h 1830389"/>
              <a:gd name="connsiteX836" fmla="*/ 2211613 w 2642827"/>
              <a:gd name="connsiteY836" fmla="*/ 1829893 h 1830389"/>
              <a:gd name="connsiteX837" fmla="*/ 2214257 w 2642827"/>
              <a:gd name="connsiteY837" fmla="*/ 1829908 h 1830389"/>
              <a:gd name="connsiteX838" fmla="*/ 2216900 w 2642827"/>
              <a:gd name="connsiteY838" fmla="*/ 1829908 h 1830389"/>
              <a:gd name="connsiteX839" fmla="*/ 2219559 w 2642827"/>
              <a:gd name="connsiteY839" fmla="*/ 1829908 h 1830389"/>
              <a:gd name="connsiteX840" fmla="*/ 2222203 w 2642827"/>
              <a:gd name="connsiteY840" fmla="*/ 1829922 h 1830389"/>
              <a:gd name="connsiteX841" fmla="*/ 2224847 w 2642827"/>
              <a:gd name="connsiteY841" fmla="*/ 1829922 h 1830389"/>
              <a:gd name="connsiteX842" fmla="*/ 2227490 w 2642827"/>
              <a:gd name="connsiteY842" fmla="*/ 1829937 h 1830389"/>
              <a:gd name="connsiteX843" fmla="*/ 2230134 w 2642827"/>
              <a:gd name="connsiteY843" fmla="*/ 1829937 h 1830389"/>
              <a:gd name="connsiteX844" fmla="*/ 2232778 w 2642827"/>
              <a:gd name="connsiteY844" fmla="*/ 1829937 h 1830389"/>
              <a:gd name="connsiteX845" fmla="*/ 2235422 w 2642827"/>
              <a:gd name="connsiteY845" fmla="*/ 1829951 h 1830389"/>
              <a:gd name="connsiteX846" fmla="*/ 2238065 w 2642827"/>
              <a:gd name="connsiteY846" fmla="*/ 1829951 h 1830389"/>
              <a:gd name="connsiteX847" fmla="*/ 2240709 w 2642827"/>
              <a:gd name="connsiteY847" fmla="*/ 1829951 h 1830389"/>
              <a:gd name="connsiteX848" fmla="*/ 2243368 w 2642827"/>
              <a:gd name="connsiteY848" fmla="*/ 1829966 h 1830389"/>
              <a:gd name="connsiteX849" fmla="*/ 2246011 w 2642827"/>
              <a:gd name="connsiteY849" fmla="*/ 1829966 h 1830389"/>
              <a:gd name="connsiteX850" fmla="*/ 2248655 w 2642827"/>
              <a:gd name="connsiteY850" fmla="*/ 1829980 h 1830389"/>
              <a:gd name="connsiteX851" fmla="*/ 2251299 w 2642827"/>
              <a:gd name="connsiteY851" fmla="*/ 1829980 h 1830389"/>
              <a:gd name="connsiteX852" fmla="*/ 2253943 w 2642827"/>
              <a:gd name="connsiteY852" fmla="*/ 1829980 h 1830389"/>
              <a:gd name="connsiteX853" fmla="*/ 2256587 w 2642827"/>
              <a:gd name="connsiteY853" fmla="*/ 1829995 h 1830389"/>
              <a:gd name="connsiteX854" fmla="*/ 2259230 w 2642827"/>
              <a:gd name="connsiteY854" fmla="*/ 1829995 h 1830389"/>
              <a:gd name="connsiteX855" fmla="*/ 2261874 w 2642827"/>
              <a:gd name="connsiteY855" fmla="*/ 1829995 h 1830389"/>
              <a:gd name="connsiteX856" fmla="*/ 2264518 w 2642827"/>
              <a:gd name="connsiteY856" fmla="*/ 1830010 h 1830389"/>
              <a:gd name="connsiteX857" fmla="*/ 2267176 w 2642827"/>
              <a:gd name="connsiteY857" fmla="*/ 1830010 h 1830389"/>
              <a:gd name="connsiteX858" fmla="*/ 2269820 w 2642827"/>
              <a:gd name="connsiteY858" fmla="*/ 1830010 h 1830389"/>
              <a:gd name="connsiteX859" fmla="*/ 2272464 w 2642827"/>
              <a:gd name="connsiteY859" fmla="*/ 1830024 h 1830389"/>
              <a:gd name="connsiteX860" fmla="*/ 2275108 w 2642827"/>
              <a:gd name="connsiteY860" fmla="*/ 1830024 h 1830389"/>
              <a:gd name="connsiteX861" fmla="*/ 2277751 w 2642827"/>
              <a:gd name="connsiteY861" fmla="*/ 1830024 h 1830389"/>
              <a:gd name="connsiteX862" fmla="*/ 2280395 w 2642827"/>
              <a:gd name="connsiteY862" fmla="*/ 1830039 h 1830389"/>
              <a:gd name="connsiteX863" fmla="*/ 2283039 w 2642827"/>
              <a:gd name="connsiteY863" fmla="*/ 1830039 h 1830389"/>
              <a:gd name="connsiteX864" fmla="*/ 2285683 w 2642827"/>
              <a:gd name="connsiteY864" fmla="*/ 1830039 h 1830389"/>
              <a:gd name="connsiteX865" fmla="*/ 2288341 w 2642827"/>
              <a:gd name="connsiteY865" fmla="*/ 1830054 h 1830389"/>
              <a:gd name="connsiteX866" fmla="*/ 2290985 w 2642827"/>
              <a:gd name="connsiteY866" fmla="*/ 1830054 h 1830389"/>
              <a:gd name="connsiteX867" fmla="*/ 2293629 w 2642827"/>
              <a:gd name="connsiteY867" fmla="*/ 1830054 h 1830389"/>
              <a:gd name="connsiteX868" fmla="*/ 2296272 w 2642827"/>
              <a:gd name="connsiteY868" fmla="*/ 1830054 h 1830389"/>
              <a:gd name="connsiteX869" fmla="*/ 2298916 w 2642827"/>
              <a:gd name="connsiteY869" fmla="*/ 1830068 h 1830389"/>
              <a:gd name="connsiteX870" fmla="*/ 2301560 w 2642827"/>
              <a:gd name="connsiteY870" fmla="*/ 1830068 h 1830389"/>
              <a:gd name="connsiteX871" fmla="*/ 2304204 w 2642827"/>
              <a:gd name="connsiteY871" fmla="*/ 1830068 h 1830389"/>
              <a:gd name="connsiteX872" fmla="*/ 2306848 w 2642827"/>
              <a:gd name="connsiteY872" fmla="*/ 1830083 h 1830389"/>
              <a:gd name="connsiteX873" fmla="*/ 2309491 w 2642827"/>
              <a:gd name="connsiteY873" fmla="*/ 1830083 h 1830389"/>
              <a:gd name="connsiteX874" fmla="*/ 2312150 w 2642827"/>
              <a:gd name="connsiteY874" fmla="*/ 1830083 h 1830389"/>
              <a:gd name="connsiteX875" fmla="*/ 2314794 w 2642827"/>
              <a:gd name="connsiteY875" fmla="*/ 1830097 h 1830389"/>
              <a:gd name="connsiteX876" fmla="*/ 2317437 w 2642827"/>
              <a:gd name="connsiteY876" fmla="*/ 1830097 h 1830389"/>
              <a:gd name="connsiteX877" fmla="*/ 2320081 w 2642827"/>
              <a:gd name="connsiteY877" fmla="*/ 1830097 h 1830389"/>
              <a:gd name="connsiteX878" fmla="*/ 2322725 w 2642827"/>
              <a:gd name="connsiteY878" fmla="*/ 1830097 h 1830389"/>
              <a:gd name="connsiteX879" fmla="*/ 2325369 w 2642827"/>
              <a:gd name="connsiteY879" fmla="*/ 1830112 h 1830389"/>
              <a:gd name="connsiteX880" fmla="*/ 2328013 w 2642827"/>
              <a:gd name="connsiteY880" fmla="*/ 1830112 h 1830389"/>
              <a:gd name="connsiteX881" fmla="*/ 2330656 w 2642827"/>
              <a:gd name="connsiteY881" fmla="*/ 1830112 h 1830389"/>
              <a:gd name="connsiteX882" fmla="*/ 2333300 w 2642827"/>
              <a:gd name="connsiteY882" fmla="*/ 1830112 h 1830389"/>
              <a:gd name="connsiteX883" fmla="*/ 2335958 w 2642827"/>
              <a:gd name="connsiteY883" fmla="*/ 1830127 h 1830389"/>
              <a:gd name="connsiteX884" fmla="*/ 2338602 w 2642827"/>
              <a:gd name="connsiteY884" fmla="*/ 1830127 h 1830389"/>
              <a:gd name="connsiteX885" fmla="*/ 2341246 w 2642827"/>
              <a:gd name="connsiteY885" fmla="*/ 1830127 h 1830389"/>
              <a:gd name="connsiteX886" fmla="*/ 2343890 w 2642827"/>
              <a:gd name="connsiteY886" fmla="*/ 1830141 h 1830389"/>
              <a:gd name="connsiteX887" fmla="*/ 2346534 w 2642827"/>
              <a:gd name="connsiteY887" fmla="*/ 1830141 h 1830389"/>
              <a:gd name="connsiteX888" fmla="*/ 2349177 w 2642827"/>
              <a:gd name="connsiteY888" fmla="*/ 1830141 h 1830389"/>
              <a:gd name="connsiteX889" fmla="*/ 2351821 w 2642827"/>
              <a:gd name="connsiteY889" fmla="*/ 1830141 h 1830389"/>
              <a:gd name="connsiteX890" fmla="*/ 2354465 w 2642827"/>
              <a:gd name="connsiteY890" fmla="*/ 1830156 h 1830389"/>
              <a:gd name="connsiteX891" fmla="*/ 2357123 w 2642827"/>
              <a:gd name="connsiteY891" fmla="*/ 1830156 h 1830389"/>
              <a:gd name="connsiteX892" fmla="*/ 2359767 w 2642827"/>
              <a:gd name="connsiteY892" fmla="*/ 1830156 h 1830389"/>
              <a:gd name="connsiteX893" fmla="*/ 2362411 w 2642827"/>
              <a:gd name="connsiteY893" fmla="*/ 1830156 h 1830389"/>
              <a:gd name="connsiteX894" fmla="*/ 2365055 w 2642827"/>
              <a:gd name="connsiteY894" fmla="*/ 1830156 h 1830389"/>
              <a:gd name="connsiteX895" fmla="*/ 2367698 w 2642827"/>
              <a:gd name="connsiteY895" fmla="*/ 1830170 h 1830389"/>
              <a:gd name="connsiteX896" fmla="*/ 2370342 w 2642827"/>
              <a:gd name="connsiteY896" fmla="*/ 1830170 h 1830389"/>
              <a:gd name="connsiteX897" fmla="*/ 2372986 w 2642827"/>
              <a:gd name="connsiteY897" fmla="*/ 1830170 h 1830389"/>
              <a:gd name="connsiteX898" fmla="*/ 2375630 w 2642827"/>
              <a:gd name="connsiteY898" fmla="*/ 1830170 h 1830389"/>
              <a:gd name="connsiteX899" fmla="*/ 2378274 w 2642827"/>
              <a:gd name="connsiteY899" fmla="*/ 1830185 h 1830389"/>
              <a:gd name="connsiteX900" fmla="*/ 2380932 w 2642827"/>
              <a:gd name="connsiteY900" fmla="*/ 1830185 h 1830389"/>
              <a:gd name="connsiteX901" fmla="*/ 2383576 w 2642827"/>
              <a:gd name="connsiteY901" fmla="*/ 1830185 h 1830389"/>
              <a:gd name="connsiteX902" fmla="*/ 2386219 w 2642827"/>
              <a:gd name="connsiteY902" fmla="*/ 1830185 h 1830389"/>
              <a:gd name="connsiteX903" fmla="*/ 2388863 w 2642827"/>
              <a:gd name="connsiteY903" fmla="*/ 1830200 h 1830389"/>
              <a:gd name="connsiteX904" fmla="*/ 2391507 w 2642827"/>
              <a:gd name="connsiteY904" fmla="*/ 1830200 h 1830389"/>
              <a:gd name="connsiteX905" fmla="*/ 2394151 w 2642827"/>
              <a:gd name="connsiteY905" fmla="*/ 1830200 h 1830389"/>
              <a:gd name="connsiteX906" fmla="*/ 2396795 w 2642827"/>
              <a:gd name="connsiteY906" fmla="*/ 1830200 h 1830389"/>
              <a:gd name="connsiteX907" fmla="*/ 2399438 w 2642827"/>
              <a:gd name="connsiteY907" fmla="*/ 1830200 h 1830389"/>
              <a:gd name="connsiteX908" fmla="*/ 2402082 w 2642827"/>
              <a:gd name="connsiteY908" fmla="*/ 1830214 h 1830389"/>
              <a:gd name="connsiteX909" fmla="*/ 2404741 w 2642827"/>
              <a:gd name="connsiteY909" fmla="*/ 1830214 h 1830389"/>
              <a:gd name="connsiteX910" fmla="*/ 2407384 w 2642827"/>
              <a:gd name="connsiteY910" fmla="*/ 1830214 h 1830389"/>
              <a:gd name="connsiteX911" fmla="*/ 2410028 w 2642827"/>
              <a:gd name="connsiteY911" fmla="*/ 1830214 h 1830389"/>
              <a:gd name="connsiteX912" fmla="*/ 2412672 w 2642827"/>
              <a:gd name="connsiteY912" fmla="*/ 1830214 h 1830389"/>
              <a:gd name="connsiteX913" fmla="*/ 2415316 w 2642827"/>
              <a:gd name="connsiteY913" fmla="*/ 1830229 h 1830389"/>
              <a:gd name="connsiteX914" fmla="*/ 2417959 w 2642827"/>
              <a:gd name="connsiteY914" fmla="*/ 1830229 h 1830389"/>
              <a:gd name="connsiteX915" fmla="*/ 2420603 w 2642827"/>
              <a:gd name="connsiteY915" fmla="*/ 1830229 h 1830389"/>
              <a:gd name="connsiteX916" fmla="*/ 2423247 w 2642827"/>
              <a:gd name="connsiteY916" fmla="*/ 1830229 h 1830389"/>
              <a:gd name="connsiteX917" fmla="*/ 2425906 w 2642827"/>
              <a:gd name="connsiteY917" fmla="*/ 1830229 h 1830389"/>
              <a:gd name="connsiteX918" fmla="*/ 2428549 w 2642827"/>
              <a:gd name="connsiteY918" fmla="*/ 1830243 h 1830389"/>
              <a:gd name="connsiteX919" fmla="*/ 2431193 w 2642827"/>
              <a:gd name="connsiteY919" fmla="*/ 1830243 h 1830389"/>
              <a:gd name="connsiteX920" fmla="*/ 2433837 w 2642827"/>
              <a:gd name="connsiteY920" fmla="*/ 1830243 h 1830389"/>
              <a:gd name="connsiteX921" fmla="*/ 2436481 w 2642827"/>
              <a:gd name="connsiteY921" fmla="*/ 1830243 h 1830389"/>
              <a:gd name="connsiteX922" fmla="*/ 2439124 w 2642827"/>
              <a:gd name="connsiteY922" fmla="*/ 1830243 h 1830389"/>
              <a:gd name="connsiteX923" fmla="*/ 2441768 w 2642827"/>
              <a:gd name="connsiteY923" fmla="*/ 1830243 h 1830389"/>
              <a:gd name="connsiteX924" fmla="*/ 2444412 w 2642827"/>
              <a:gd name="connsiteY924" fmla="*/ 1830258 h 1830389"/>
              <a:gd name="connsiteX925" fmla="*/ 2447056 w 2642827"/>
              <a:gd name="connsiteY925" fmla="*/ 1830258 h 1830389"/>
              <a:gd name="connsiteX926" fmla="*/ 2449714 w 2642827"/>
              <a:gd name="connsiteY926" fmla="*/ 1830258 h 1830389"/>
              <a:gd name="connsiteX927" fmla="*/ 2452358 w 2642827"/>
              <a:gd name="connsiteY927" fmla="*/ 1830258 h 1830389"/>
              <a:gd name="connsiteX928" fmla="*/ 2455002 w 2642827"/>
              <a:gd name="connsiteY928" fmla="*/ 1830258 h 1830389"/>
              <a:gd name="connsiteX929" fmla="*/ 2457646 w 2642827"/>
              <a:gd name="connsiteY929" fmla="*/ 1830273 h 1830389"/>
              <a:gd name="connsiteX930" fmla="*/ 2460290 w 2642827"/>
              <a:gd name="connsiteY930" fmla="*/ 1830273 h 1830389"/>
              <a:gd name="connsiteX931" fmla="*/ 2462933 w 2642827"/>
              <a:gd name="connsiteY931" fmla="*/ 1830273 h 1830389"/>
              <a:gd name="connsiteX932" fmla="*/ 2465577 w 2642827"/>
              <a:gd name="connsiteY932" fmla="*/ 1830273 h 1830389"/>
              <a:gd name="connsiteX933" fmla="*/ 2468221 w 2642827"/>
              <a:gd name="connsiteY933" fmla="*/ 1830273 h 1830389"/>
              <a:gd name="connsiteX934" fmla="*/ 2470865 w 2642827"/>
              <a:gd name="connsiteY934" fmla="*/ 1830273 h 1830389"/>
              <a:gd name="connsiteX935" fmla="*/ 2473523 w 2642827"/>
              <a:gd name="connsiteY935" fmla="*/ 1830287 h 1830389"/>
              <a:gd name="connsiteX936" fmla="*/ 2476167 w 2642827"/>
              <a:gd name="connsiteY936" fmla="*/ 1830287 h 1830389"/>
              <a:gd name="connsiteX937" fmla="*/ 2478811 w 2642827"/>
              <a:gd name="connsiteY937" fmla="*/ 1830287 h 1830389"/>
              <a:gd name="connsiteX938" fmla="*/ 2481454 w 2642827"/>
              <a:gd name="connsiteY938" fmla="*/ 1830287 h 1830389"/>
              <a:gd name="connsiteX939" fmla="*/ 2484098 w 2642827"/>
              <a:gd name="connsiteY939" fmla="*/ 1830287 h 1830389"/>
              <a:gd name="connsiteX940" fmla="*/ 2486742 w 2642827"/>
              <a:gd name="connsiteY940" fmla="*/ 1830287 h 1830389"/>
              <a:gd name="connsiteX941" fmla="*/ 2489386 w 2642827"/>
              <a:gd name="connsiteY941" fmla="*/ 1830287 h 1830389"/>
              <a:gd name="connsiteX942" fmla="*/ 2492030 w 2642827"/>
              <a:gd name="connsiteY942" fmla="*/ 1830302 h 1830389"/>
              <a:gd name="connsiteX943" fmla="*/ 2494688 w 2642827"/>
              <a:gd name="connsiteY943" fmla="*/ 1830302 h 1830389"/>
              <a:gd name="connsiteX944" fmla="*/ 2497332 w 2642827"/>
              <a:gd name="connsiteY944" fmla="*/ 1830302 h 1830389"/>
              <a:gd name="connsiteX945" fmla="*/ 2499975 w 2642827"/>
              <a:gd name="connsiteY945" fmla="*/ 1830302 h 1830389"/>
              <a:gd name="connsiteX946" fmla="*/ 2502619 w 2642827"/>
              <a:gd name="connsiteY946" fmla="*/ 1830302 h 1830389"/>
              <a:gd name="connsiteX947" fmla="*/ 2505263 w 2642827"/>
              <a:gd name="connsiteY947" fmla="*/ 1830302 h 1830389"/>
              <a:gd name="connsiteX948" fmla="*/ 2507907 w 2642827"/>
              <a:gd name="connsiteY948" fmla="*/ 1830302 h 1830389"/>
              <a:gd name="connsiteX949" fmla="*/ 2510551 w 2642827"/>
              <a:gd name="connsiteY949" fmla="*/ 1830317 h 1830389"/>
              <a:gd name="connsiteX950" fmla="*/ 2513194 w 2642827"/>
              <a:gd name="connsiteY950" fmla="*/ 1830317 h 1830389"/>
              <a:gd name="connsiteX951" fmla="*/ 2515838 w 2642827"/>
              <a:gd name="connsiteY951" fmla="*/ 1830317 h 1830389"/>
              <a:gd name="connsiteX952" fmla="*/ 2518496 w 2642827"/>
              <a:gd name="connsiteY952" fmla="*/ 1830317 h 1830389"/>
              <a:gd name="connsiteX953" fmla="*/ 2521140 w 2642827"/>
              <a:gd name="connsiteY953" fmla="*/ 1830317 h 1830389"/>
              <a:gd name="connsiteX954" fmla="*/ 2523784 w 2642827"/>
              <a:gd name="connsiteY954" fmla="*/ 1830317 h 1830389"/>
              <a:gd name="connsiteX955" fmla="*/ 2526428 w 2642827"/>
              <a:gd name="connsiteY955" fmla="*/ 1830317 h 1830389"/>
              <a:gd name="connsiteX956" fmla="*/ 2529072 w 2642827"/>
              <a:gd name="connsiteY956" fmla="*/ 1830331 h 1830389"/>
              <a:gd name="connsiteX957" fmla="*/ 2531715 w 2642827"/>
              <a:gd name="connsiteY957" fmla="*/ 1830331 h 1830389"/>
              <a:gd name="connsiteX958" fmla="*/ 2534359 w 2642827"/>
              <a:gd name="connsiteY958" fmla="*/ 1830331 h 1830389"/>
              <a:gd name="connsiteX959" fmla="*/ 2537003 w 2642827"/>
              <a:gd name="connsiteY959" fmla="*/ 1830331 h 1830389"/>
              <a:gd name="connsiteX960" fmla="*/ 2539647 w 2642827"/>
              <a:gd name="connsiteY960" fmla="*/ 1830331 h 1830389"/>
              <a:gd name="connsiteX961" fmla="*/ 2542305 w 2642827"/>
              <a:gd name="connsiteY961" fmla="*/ 1830331 h 1830389"/>
              <a:gd name="connsiteX962" fmla="*/ 2544949 w 2642827"/>
              <a:gd name="connsiteY962" fmla="*/ 1830331 h 1830389"/>
              <a:gd name="connsiteX963" fmla="*/ 2547593 w 2642827"/>
              <a:gd name="connsiteY963" fmla="*/ 1830331 h 1830389"/>
              <a:gd name="connsiteX964" fmla="*/ 2550236 w 2642827"/>
              <a:gd name="connsiteY964" fmla="*/ 1830346 h 1830389"/>
              <a:gd name="connsiteX965" fmla="*/ 2552880 w 2642827"/>
              <a:gd name="connsiteY965" fmla="*/ 1830346 h 1830389"/>
              <a:gd name="connsiteX966" fmla="*/ 2555524 w 2642827"/>
              <a:gd name="connsiteY966" fmla="*/ 1830346 h 1830389"/>
              <a:gd name="connsiteX967" fmla="*/ 2558168 w 2642827"/>
              <a:gd name="connsiteY967" fmla="*/ 1830346 h 1830389"/>
              <a:gd name="connsiteX968" fmla="*/ 2560812 w 2642827"/>
              <a:gd name="connsiteY968" fmla="*/ 1830346 h 1830389"/>
              <a:gd name="connsiteX969" fmla="*/ 2563470 w 2642827"/>
              <a:gd name="connsiteY969" fmla="*/ 1830346 h 1830389"/>
              <a:gd name="connsiteX970" fmla="*/ 2566114 w 2642827"/>
              <a:gd name="connsiteY970" fmla="*/ 1830346 h 1830389"/>
              <a:gd name="connsiteX971" fmla="*/ 2568757 w 2642827"/>
              <a:gd name="connsiteY971" fmla="*/ 1830346 h 1830389"/>
              <a:gd name="connsiteX972" fmla="*/ 2571401 w 2642827"/>
              <a:gd name="connsiteY972" fmla="*/ 1830360 h 1830389"/>
              <a:gd name="connsiteX973" fmla="*/ 2574045 w 2642827"/>
              <a:gd name="connsiteY973" fmla="*/ 1830360 h 1830389"/>
              <a:gd name="connsiteX974" fmla="*/ 2576689 w 2642827"/>
              <a:gd name="connsiteY974" fmla="*/ 1830360 h 1830389"/>
              <a:gd name="connsiteX975" fmla="*/ 2579333 w 2642827"/>
              <a:gd name="connsiteY975" fmla="*/ 1830360 h 1830389"/>
              <a:gd name="connsiteX976" fmla="*/ 2581976 w 2642827"/>
              <a:gd name="connsiteY976" fmla="*/ 1830360 h 1830389"/>
              <a:gd name="connsiteX977" fmla="*/ 2584620 w 2642827"/>
              <a:gd name="connsiteY977" fmla="*/ 1830360 h 1830389"/>
              <a:gd name="connsiteX978" fmla="*/ 2587279 w 2642827"/>
              <a:gd name="connsiteY978" fmla="*/ 1830360 h 1830389"/>
              <a:gd name="connsiteX979" fmla="*/ 2589923 w 2642827"/>
              <a:gd name="connsiteY979" fmla="*/ 1830360 h 1830389"/>
              <a:gd name="connsiteX980" fmla="*/ 2592566 w 2642827"/>
              <a:gd name="connsiteY980" fmla="*/ 1830360 h 1830389"/>
              <a:gd name="connsiteX981" fmla="*/ 2595210 w 2642827"/>
              <a:gd name="connsiteY981" fmla="*/ 1830360 h 1830389"/>
              <a:gd name="connsiteX982" fmla="*/ 2597854 w 2642827"/>
              <a:gd name="connsiteY982" fmla="*/ 1830375 h 1830389"/>
              <a:gd name="connsiteX983" fmla="*/ 2600498 w 2642827"/>
              <a:gd name="connsiteY983" fmla="*/ 1830375 h 1830389"/>
              <a:gd name="connsiteX984" fmla="*/ 2603141 w 2642827"/>
              <a:gd name="connsiteY984" fmla="*/ 1830375 h 1830389"/>
              <a:gd name="connsiteX985" fmla="*/ 2605785 w 2642827"/>
              <a:gd name="connsiteY985" fmla="*/ 1830375 h 1830389"/>
              <a:gd name="connsiteX986" fmla="*/ 2608429 w 2642827"/>
              <a:gd name="connsiteY986" fmla="*/ 1830375 h 1830389"/>
              <a:gd name="connsiteX987" fmla="*/ 2611088 w 2642827"/>
              <a:gd name="connsiteY987" fmla="*/ 1830375 h 1830389"/>
              <a:gd name="connsiteX988" fmla="*/ 2613731 w 2642827"/>
              <a:gd name="connsiteY988" fmla="*/ 1830375 h 1830389"/>
              <a:gd name="connsiteX989" fmla="*/ 2616375 w 2642827"/>
              <a:gd name="connsiteY989" fmla="*/ 1830375 h 1830389"/>
              <a:gd name="connsiteX990" fmla="*/ 2619019 w 2642827"/>
              <a:gd name="connsiteY990" fmla="*/ 1830375 h 1830389"/>
              <a:gd name="connsiteX991" fmla="*/ 2621663 w 2642827"/>
              <a:gd name="connsiteY991" fmla="*/ 1830375 h 1830389"/>
              <a:gd name="connsiteX992" fmla="*/ 2624306 w 2642827"/>
              <a:gd name="connsiteY992" fmla="*/ 1830389 h 1830389"/>
              <a:gd name="connsiteX993" fmla="*/ 2626950 w 2642827"/>
              <a:gd name="connsiteY993" fmla="*/ 1830389 h 1830389"/>
              <a:gd name="connsiteX994" fmla="*/ 2629594 w 2642827"/>
              <a:gd name="connsiteY994" fmla="*/ 1830389 h 1830389"/>
              <a:gd name="connsiteX995" fmla="*/ 2632252 w 2642827"/>
              <a:gd name="connsiteY995" fmla="*/ 1830389 h 1830389"/>
              <a:gd name="connsiteX996" fmla="*/ 2634896 w 2642827"/>
              <a:gd name="connsiteY996" fmla="*/ 1830389 h 1830389"/>
              <a:gd name="connsiteX997" fmla="*/ 2637540 w 2642827"/>
              <a:gd name="connsiteY997" fmla="*/ 1830389 h 1830389"/>
              <a:gd name="connsiteX998" fmla="*/ 2640184 w 2642827"/>
              <a:gd name="connsiteY998" fmla="*/ 1830389 h 1830389"/>
              <a:gd name="connsiteX999" fmla="*/ 2642828 w 2642827"/>
              <a:gd name="connsiteY999" fmla="*/ 1830389 h 183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642827" h="1830389">
                <a:moveTo>
                  <a:pt x="0" y="0"/>
                </a:moveTo>
                <a:lnTo>
                  <a:pt x="2645" y="17375"/>
                </a:lnTo>
                <a:lnTo>
                  <a:pt x="5291" y="34586"/>
                </a:lnTo>
                <a:lnTo>
                  <a:pt x="7936" y="51632"/>
                </a:lnTo>
                <a:lnTo>
                  <a:pt x="10581" y="68517"/>
                </a:lnTo>
                <a:lnTo>
                  <a:pt x="13226" y="85241"/>
                </a:lnTo>
                <a:lnTo>
                  <a:pt x="15873" y="101806"/>
                </a:lnTo>
                <a:lnTo>
                  <a:pt x="18518" y="118215"/>
                </a:lnTo>
                <a:lnTo>
                  <a:pt x="21163" y="134468"/>
                </a:lnTo>
                <a:lnTo>
                  <a:pt x="23809" y="150568"/>
                </a:lnTo>
                <a:lnTo>
                  <a:pt x="26454" y="166514"/>
                </a:lnTo>
                <a:lnTo>
                  <a:pt x="29099" y="182308"/>
                </a:lnTo>
                <a:lnTo>
                  <a:pt x="31746" y="197953"/>
                </a:lnTo>
                <a:lnTo>
                  <a:pt x="34391" y="213449"/>
                </a:lnTo>
                <a:lnTo>
                  <a:pt x="37036" y="228797"/>
                </a:lnTo>
                <a:lnTo>
                  <a:pt x="39682" y="244000"/>
                </a:lnTo>
                <a:lnTo>
                  <a:pt x="42327" y="259059"/>
                </a:lnTo>
                <a:lnTo>
                  <a:pt x="44972" y="273975"/>
                </a:lnTo>
                <a:lnTo>
                  <a:pt x="47617" y="288750"/>
                </a:lnTo>
                <a:lnTo>
                  <a:pt x="50264" y="303384"/>
                </a:lnTo>
                <a:lnTo>
                  <a:pt x="52909" y="317880"/>
                </a:lnTo>
                <a:lnTo>
                  <a:pt x="55555" y="332237"/>
                </a:lnTo>
                <a:lnTo>
                  <a:pt x="58200" y="346459"/>
                </a:lnTo>
                <a:lnTo>
                  <a:pt x="60845" y="360545"/>
                </a:lnTo>
                <a:lnTo>
                  <a:pt x="63490" y="374498"/>
                </a:lnTo>
                <a:lnTo>
                  <a:pt x="66137" y="388318"/>
                </a:lnTo>
                <a:lnTo>
                  <a:pt x="68782" y="402008"/>
                </a:lnTo>
                <a:lnTo>
                  <a:pt x="71427" y="415567"/>
                </a:lnTo>
                <a:lnTo>
                  <a:pt x="74073" y="428998"/>
                </a:lnTo>
                <a:lnTo>
                  <a:pt x="76718" y="442300"/>
                </a:lnTo>
                <a:lnTo>
                  <a:pt x="79363" y="455476"/>
                </a:lnTo>
                <a:lnTo>
                  <a:pt x="82008" y="468529"/>
                </a:lnTo>
                <a:lnTo>
                  <a:pt x="84655" y="481456"/>
                </a:lnTo>
                <a:lnTo>
                  <a:pt x="87300" y="494261"/>
                </a:lnTo>
                <a:lnTo>
                  <a:pt x="89946" y="506945"/>
                </a:lnTo>
                <a:lnTo>
                  <a:pt x="92591" y="519509"/>
                </a:lnTo>
                <a:lnTo>
                  <a:pt x="95236" y="531952"/>
                </a:lnTo>
                <a:lnTo>
                  <a:pt x="97881" y="544278"/>
                </a:lnTo>
                <a:lnTo>
                  <a:pt x="100528" y="556487"/>
                </a:lnTo>
                <a:lnTo>
                  <a:pt x="103173" y="568579"/>
                </a:lnTo>
                <a:lnTo>
                  <a:pt x="105819" y="580558"/>
                </a:lnTo>
                <a:lnTo>
                  <a:pt x="108464" y="592422"/>
                </a:lnTo>
                <a:lnTo>
                  <a:pt x="111109" y="604174"/>
                </a:lnTo>
                <a:lnTo>
                  <a:pt x="113754" y="615814"/>
                </a:lnTo>
                <a:lnTo>
                  <a:pt x="116401" y="627344"/>
                </a:lnTo>
                <a:lnTo>
                  <a:pt x="119046" y="638764"/>
                </a:lnTo>
                <a:lnTo>
                  <a:pt x="121692" y="650077"/>
                </a:lnTo>
                <a:lnTo>
                  <a:pt x="124337" y="661281"/>
                </a:lnTo>
                <a:lnTo>
                  <a:pt x="126982" y="672379"/>
                </a:lnTo>
                <a:lnTo>
                  <a:pt x="129627" y="683372"/>
                </a:lnTo>
                <a:lnTo>
                  <a:pt x="132273" y="694260"/>
                </a:lnTo>
                <a:lnTo>
                  <a:pt x="134919" y="705045"/>
                </a:lnTo>
                <a:lnTo>
                  <a:pt x="137564" y="715729"/>
                </a:lnTo>
                <a:lnTo>
                  <a:pt x="140210" y="726310"/>
                </a:lnTo>
                <a:lnTo>
                  <a:pt x="142855" y="736791"/>
                </a:lnTo>
                <a:lnTo>
                  <a:pt x="145500" y="747172"/>
                </a:lnTo>
                <a:lnTo>
                  <a:pt x="148145" y="757455"/>
                </a:lnTo>
                <a:lnTo>
                  <a:pt x="150792" y="767640"/>
                </a:lnTo>
                <a:lnTo>
                  <a:pt x="153437" y="777729"/>
                </a:lnTo>
                <a:lnTo>
                  <a:pt x="156083" y="787723"/>
                </a:lnTo>
                <a:lnTo>
                  <a:pt x="158728" y="797620"/>
                </a:lnTo>
                <a:lnTo>
                  <a:pt x="161373" y="807424"/>
                </a:lnTo>
                <a:lnTo>
                  <a:pt x="164018" y="817136"/>
                </a:lnTo>
                <a:lnTo>
                  <a:pt x="166664" y="826754"/>
                </a:lnTo>
                <a:lnTo>
                  <a:pt x="169310" y="836282"/>
                </a:lnTo>
                <a:lnTo>
                  <a:pt x="171956" y="845720"/>
                </a:lnTo>
                <a:lnTo>
                  <a:pt x="174601" y="855066"/>
                </a:lnTo>
                <a:lnTo>
                  <a:pt x="177246" y="864325"/>
                </a:lnTo>
                <a:lnTo>
                  <a:pt x="179891" y="873497"/>
                </a:lnTo>
                <a:lnTo>
                  <a:pt x="182537" y="882581"/>
                </a:lnTo>
                <a:lnTo>
                  <a:pt x="185183" y="891578"/>
                </a:lnTo>
                <a:lnTo>
                  <a:pt x="187829" y="900491"/>
                </a:lnTo>
                <a:lnTo>
                  <a:pt x="190474" y="909318"/>
                </a:lnTo>
                <a:lnTo>
                  <a:pt x="193119" y="918063"/>
                </a:lnTo>
                <a:lnTo>
                  <a:pt x="195764" y="926723"/>
                </a:lnTo>
                <a:lnTo>
                  <a:pt x="198409" y="935302"/>
                </a:lnTo>
                <a:lnTo>
                  <a:pt x="201055" y="943800"/>
                </a:lnTo>
                <a:lnTo>
                  <a:pt x="203702" y="952216"/>
                </a:lnTo>
                <a:lnTo>
                  <a:pt x="206347" y="960552"/>
                </a:lnTo>
                <a:lnTo>
                  <a:pt x="208992" y="968810"/>
                </a:lnTo>
                <a:lnTo>
                  <a:pt x="211637" y="976990"/>
                </a:lnTo>
                <a:lnTo>
                  <a:pt x="214282" y="985091"/>
                </a:lnTo>
                <a:lnTo>
                  <a:pt x="216928" y="993116"/>
                </a:lnTo>
                <a:lnTo>
                  <a:pt x="219574" y="1001065"/>
                </a:lnTo>
                <a:lnTo>
                  <a:pt x="222220" y="1008938"/>
                </a:lnTo>
                <a:lnTo>
                  <a:pt x="224865" y="1016736"/>
                </a:lnTo>
                <a:lnTo>
                  <a:pt x="227510" y="1024460"/>
                </a:lnTo>
                <a:lnTo>
                  <a:pt x="230155" y="1032111"/>
                </a:lnTo>
                <a:lnTo>
                  <a:pt x="232801" y="1039689"/>
                </a:lnTo>
                <a:lnTo>
                  <a:pt x="235446" y="1047196"/>
                </a:lnTo>
                <a:lnTo>
                  <a:pt x="238093" y="1054631"/>
                </a:lnTo>
                <a:lnTo>
                  <a:pt x="240738" y="1061996"/>
                </a:lnTo>
                <a:lnTo>
                  <a:pt x="243383" y="1069290"/>
                </a:lnTo>
                <a:lnTo>
                  <a:pt x="246028" y="1076516"/>
                </a:lnTo>
                <a:lnTo>
                  <a:pt x="248674" y="1083673"/>
                </a:lnTo>
                <a:lnTo>
                  <a:pt x="251319" y="1090762"/>
                </a:lnTo>
                <a:lnTo>
                  <a:pt x="253966" y="1097783"/>
                </a:lnTo>
                <a:lnTo>
                  <a:pt x="256611" y="1104739"/>
                </a:lnTo>
                <a:lnTo>
                  <a:pt x="259256" y="1111627"/>
                </a:lnTo>
                <a:lnTo>
                  <a:pt x="261901" y="1118452"/>
                </a:lnTo>
                <a:lnTo>
                  <a:pt x="264547" y="1125210"/>
                </a:lnTo>
                <a:lnTo>
                  <a:pt x="267192" y="1131904"/>
                </a:lnTo>
                <a:lnTo>
                  <a:pt x="269839" y="1138536"/>
                </a:lnTo>
                <a:lnTo>
                  <a:pt x="272484" y="1145104"/>
                </a:lnTo>
                <a:lnTo>
                  <a:pt x="275129" y="1151610"/>
                </a:lnTo>
                <a:lnTo>
                  <a:pt x="277774" y="1158054"/>
                </a:lnTo>
                <a:lnTo>
                  <a:pt x="280420" y="1164437"/>
                </a:lnTo>
                <a:lnTo>
                  <a:pt x="283065" y="1170759"/>
                </a:lnTo>
                <a:lnTo>
                  <a:pt x="285710" y="1177022"/>
                </a:lnTo>
                <a:lnTo>
                  <a:pt x="288357" y="1183224"/>
                </a:lnTo>
                <a:lnTo>
                  <a:pt x="291002" y="1189369"/>
                </a:lnTo>
                <a:lnTo>
                  <a:pt x="293647" y="1195454"/>
                </a:lnTo>
                <a:lnTo>
                  <a:pt x="296292" y="1201483"/>
                </a:lnTo>
                <a:lnTo>
                  <a:pt x="298938" y="1207454"/>
                </a:lnTo>
                <a:lnTo>
                  <a:pt x="301583" y="1213368"/>
                </a:lnTo>
                <a:lnTo>
                  <a:pt x="304230" y="1219225"/>
                </a:lnTo>
                <a:lnTo>
                  <a:pt x="306875" y="1225028"/>
                </a:lnTo>
                <a:lnTo>
                  <a:pt x="309520" y="1230775"/>
                </a:lnTo>
                <a:lnTo>
                  <a:pt x="312165" y="1236468"/>
                </a:lnTo>
                <a:lnTo>
                  <a:pt x="314811" y="1242106"/>
                </a:lnTo>
                <a:lnTo>
                  <a:pt x="317456" y="1247692"/>
                </a:lnTo>
                <a:lnTo>
                  <a:pt x="320101" y="1253223"/>
                </a:lnTo>
                <a:lnTo>
                  <a:pt x="322748" y="1258704"/>
                </a:lnTo>
                <a:lnTo>
                  <a:pt x="325393" y="1264132"/>
                </a:lnTo>
                <a:lnTo>
                  <a:pt x="328038" y="1269507"/>
                </a:lnTo>
                <a:lnTo>
                  <a:pt x="330684" y="1274832"/>
                </a:lnTo>
                <a:lnTo>
                  <a:pt x="333329" y="1280107"/>
                </a:lnTo>
                <a:lnTo>
                  <a:pt x="335974" y="1285331"/>
                </a:lnTo>
                <a:lnTo>
                  <a:pt x="338621" y="1290507"/>
                </a:lnTo>
                <a:lnTo>
                  <a:pt x="341266" y="1295632"/>
                </a:lnTo>
                <a:lnTo>
                  <a:pt x="343911" y="1300709"/>
                </a:lnTo>
                <a:lnTo>
                  <a:pt x="346557" y="1305738"/>
                </a:lnTo>
                <a:lnTo>
                  <a:pt x="349202" y="1310719"/>
                </a:lnTo>
                <a:lnTo>
                  <a:pt x="351847" y="1315653"/>
                </a:lnTo>
                <a:lnTo>
                  <a:pt x="354492" y="1320539"/>
                </a:lnTo>
                <a:lnTo>
                  <a:pt x="357139" y="1325381"/>
                </a:lnTo>
                <a:lnTo>
                  <a:pt x="359784" y="1330175"/>
                </a:lnTo>
                <a:lnTo>
                  <a:pt x="362429" y="1334925"/>
                </a:lnTo>
                <a:lnTo>
                  <a:pt x="365075" y="1339624"/>
                </a:lnTo>
                <a:lnTo>
                  <a:pt x="367720" y="1344283"/>
                </a:lnTo>
                <a:lnTo>
                  <a:pt x="370365" y="1348899"/>
                </a:lnTo>
                <a:lnTo>
                  <a:pt x="373012" y="1353471"/>
                </a:lnTo>
                <a:lnTo>
                  <a:pt x="375657" y="1357999"/>
                </a:lnTo>
                <a:lnTo>
                  <a:pt x="378302" y="1362483"/>
                </a:lnTo>
                <a:lnTo>
                  <a:pt x="380948" y="1366924"/>
                </a:lnTo>
                <a:lnTo>
                  <a:pt x="383593" y="1371335"/>
                </a:lnTo>
                <a:lnTo>
                  <a:pt x="386238" y="1375688"/>
                </a:lnTo>
                <a:lnTo>
                  <a:pt x="388885" y="1380011"/>
                </a:lnTo>
                <a:lnTo>
                  <a:pt x="391530" y="1384276"/>
                </a:lnTo>
                <a:lnTo>
                  <a:pt x="394175" y="1388512"/>
                </a:lnTo>
                <a:lnTo>
                  <a:pt x="396821" y="1392719"/>
                </a:lnTo>
                <a:lnTo>
                  <a:pt x="399466" y="1396867"/>
                </a:lnTo>
                <a:lnTo>
                  <a:pt x="402111" y="1400986"/>
                </a:lnTo>
                <a:lnTo>
                  <a:pt x="404756" y="1405061"/>
                </a:lnTo>
                <a:lnTo>
                  <a:pt x="407403" y="1409107"/>
                </a:lnTo>
                <a:lnTo>
                  <a:pt x="410048" y="1413095"/>
                </a:lnTo>
                <a:lnTo>
                  <a:pt x="412693" y="1417068"/>
                </a:lnTo>
                <a:lnTo>
                  <a:pt x="415339" y="1420983"/>
                </a:lnTo>
                <a:lnTo>
                  <a:pt x="417984" y="1424882"/>
                </a:lnTo>
                <a:lnTo>
                  <a:pt x="420629" y="1428724"/>
                </a:lnTo>
                <a:lnTo>
                  <a:pt x="423276" y="1432536"/>
                </a:lnTo>
                <a:lnTo>
                  <a:pt x="425921" y="1436319"/>
                </a:lnTo>
                <a:lnTo>
                  <a:pt x="428566" y="1440059"/>
                </a:lnTo>
                <a:lnTo>
                  <a:pt x="431212" y="1443769"/>
                </a:lnTo>
                <a:lnTo>
                  <a:pt x="433857" y="1447435"/>
                </a:lnTo>
                <a:lnTo>
                  <a:pt x="436502" y="1451072"/>
                </a:lnTo>
                <a:lnTo>
                  <a:pt x="439147" y="1454680"/>
                </a:lnTo>
                <a:lnTo>
                  <a:pt x="441794" y="1458244"/>
                </a:lnTo>
                <a:lnTo>
                  <a:pt x="444439" y="1461779"/>
                </a:lnTo>
                <a:lnTo>
                  <a:pt x="447085" y="1465270"/>
                </a:lnTo>
                <a:lnTo>
                  <a:pt x="449730" y="1468746"/>
                </a:lnTo>
                <a:lnTo>
                  <a:pt x="452375" y="1472178"/>
                </a:lnTo>
                <a:lnTo>
                  <a:pt x="455020" y="1475582"/>
                </a:lnTo>
                <a:lnTo>
                  <a:pt x="457667" y="1478941"/>
                </a:lnTo>
                <a:lnTo>
                  <a:pt x="460312" y="1482286"/>
                </a:lnTo>
                <a:lnTo>
                  <a:pt x="462958" y="1485587"/>
                </a:lnTo>
                <a:lnTo>
                  <a:pt x="465603" y="1488859"/>
                </a:lnTo>
                <a:lnTo>
                  <a:pt x="468248" y="1492102"/>
                </a:lnTo>
                <a:lnTo>
                  <a:pt x="470893" y="1495315"/>
                </a:lnTo>
                <a:lnTo>
                  <a:pt x="473539" y="1498499"/>
                </a:lnTo>
                <a:lnTo>
                  <a:pt x="476185" y="1501655"/>
                </a:lnTo>
                <a:lnTo>
                  <a:pt x="478830" y="1504780"/>
                </a:lnTo>
                <a:lnTo>
                  <a:pt x="481476" y="1507862"/>
                </a:lnTo>
                <a:lnTo>
                  <a:pt x="484121" y="1510930"/>
                </a:lnTo>
                <a:lnTo>
                  <a:pt x="486766" y="1513968"/>
                </a:lnTo>
                <a:lnTo>
                  <a:pt x="489411" y="1516962"/>
                </a:lnTo>
                <a:lnTo>
                  <a:pt x="492058" y="1519942"/>
                </a:lnTo>
                <a:lnTo>
                  <a:pt x="494703" y="1522892"/>
                </a:lnTo>
                <a:lnTo>
                  <a:pt x="497349" y="1525814"/>
                </a:lnTo>
                <a:lnTo>
                  <a:pt x="499994" y="1528706"/>
                </a:lnTo>
                <a:lnTo>
                  <a:pt x="502639" y="1531569"/>
                </a:lnTo>
                <a:lnTo>
                  <a:pt x="505284" y="1534402"/>
                </a:lnTo>
                <a:lnTo>
                  <a:pt x="507930" y="1537221"/>
                </a:lnTo>
                <a:lnTo>
                  <a:pt x="510576" y="1539997"/>
                </a:lnTo>
                <a:lnTo>
                  <a:pt x="513222" y="1542757"/>
                </a:lnTo>
                <a:lnTo>
                  <a:pt x="515867" y="1545489"/>
                </a:lnTo>
                <a:lnTo>
                  <a:pt x="518512" y="1548191"/>
                </a:lnTo>
                <a:lnTo>
                  <a:pt x="521157" y="1550879"/>
                </a:lnTo>
                <a:lnTo>
                  <a:pt x="523803" y="1553522"/>
                </a:lnTo>
                <a:lnTo>
                  <a:pt x="526449" y="1556151"/>
                </a:lnTo>
                <a:lnTo>
                  <a:pt x="529095" y="1558766"/>
                </a:lnTo>
                <a:lnTo>
                  <a:pt x="531740" y="1561337"/>
                </a:lnTo>
                <a:lnTo>
                  <a:pt x="534385" y="1563893"/>
                </a:lnTo>
                <a:lnTo>
                  <a:pt x="537030" y="1566435"/>
                </a:lnTo>
                <a:lnTo>
                  <a:pt x="539676" y="1568932"/>
                </a:lnTo>
                <a:lnTo>
                  <a:pt x="542322" y="1571415"/>
                </a:lnTo>
                <a:lnTo>
                  <a:pt x="544967" y="1573884"/>
                </a:lnTo>
                <a:lnTo>
                  <a:pt x="547613" y="1576309"/>
                </a:lnTo>
                <a:lnTo>
                  <a:pt x="550258" y="1578719"/>
                </a:lnTo>
                <a:lnTo>
                  <a:pt x="552903" y="1581114"/>
                </a:lnTo>
                <a:lnTo>
                  <a:pt x="555548" y="1583480"/>
                </a:lnTo>
                <a:lnTo>
                  <a:pt x="558194" y="1585832"/>
                </a:lnTo>
                <a:lnTo>
                  <a:pt x="560840" y="1588154"/>
                </a:lnTo>
                <a:lnTo>
                  <a:pt x="563486" y="1590448"/>
                </a:lnTo>
                <a:lnTo>
                  <a:pt x="566131" y="1592726"/>
                </a:lnTo>
                <a:lnTo>
                  <a:pt x="568776" y="1594990"/>
                </a:lnTo>
                <a:lnTo>
                  <a:pt x="571421" y="1597225"/>
                </a:lnTo>
                <a:lnTo>
                  <a:pt x="574067" y="1599431"/>
                </a:lnTo>
                <a:lnTo>
                  <a:pt x="576713" y="1601636"/>
                </a:lnTo>
                <a:lnTo>
                  <a:pt x="579359" y="1603798"/>
                </a:lnTo>
                <a:lnTo>
                  <a:pt x="582004" y="1605960"/>
                </a:lnTo>
                <a:lnTo>
                  <a:pt x="584649" y="1608092"/>
                </a:lnTo>
                <a:lnTo>
                  <a:pt x="587294" y="1610196"/>
                </a:lnTo>
                <a:lnTo>
                  <a:pt x="589940" y="1612285"/>
                </a:lnTo>
                <a:lnTo>
                  <a:pt x="592585" y="1614359"/>
                </a:lnTo>
                <a:lnTo>
                  <a:pt x="595232" y="1616418"/>
                </a:lnTo>
                <a:lnTo>
                  <a:pt x="597877" y="1618448"/>
                </a:lnTo>
                <a:lnTo>
                  <a:pt x="600522" y="1620464"/>
                </a:lnTo>
                <a:lnTo>
                  <a:pt x="603167" y="1622451"/>
                </a:lnTo>
                <a:lnTo>
                  <a:pt x="605813" y="1624422"/>
                </a:lnTo>
                <a:lnTo>
                  <a:pt x="608458" y="1626380"/>
                </a:lnTo>
                <a:lnTo>
                  <a:pt x="611104" y="1628322"/>
                </a:lnTo>
                <a:lnTo>
                  <a:pt x="613750" y="1630236"/>
                </a:lnTo>
                <a:lnTo>
                  <a:pt x="616395" y="1632135"/>
                </a:lnTo>
                <a:lnTo>
                  <a:pt x="619040" y="1634019"/>
                </a:lnTo>
                <a:lnTo>
                  <a:pt x="621685" y="1635889"/>
                </a:lnTo>
                <a:lnTo>
                  <a:pt x="624331" y="1637744"/>
                </a:lnTo>
                <a:lnTo>
                  <a:pt x="626976" y="1639569"/>
                </a:lnTo>
                <a:lnTo>
                  <a:pt x="629623" y="1641381"/>
                </a:lnTo>
                <a:lnTo>
                  <a:pt x="632268" y="1643177"/>
                </a:lnTo>
                <a:lnTo>
                  <a:pt x="634913" y="1644959"/>
                </a:lnTo>
                <a:lnTo>
                  <a:pt x="637558" y="1646712"/>
                </a:lnTo>
                <a:lnTo>
                  <a:pt x="640204" y="1648465"/>
                </a:lnTo>
                <a:lnTo>
                  <a:pt x="642849" y="1650188"/>
                </a:lnTo>
                <a:lnTo>
                  <a:pt x="645496" y="1651897"/>
                </a:lnTo>
                <a:lnTo>
                  <a:pt x="648141" y="1653592"/>
                </a:lnTo>
                <a:lnTo>
                  <a:pt x="650786" y="1655272"/>
                </a:lnTo>
                <a:lnTo>
                  <a:pt x="653431" y="1656937"/>
                </a:lnTo>
                <a:lnTo>
                  <a:pt x="656077" y="1658587"/>
                </a:lnTo>
                <a:lnTo>
                  <a:pt x="658722" y="1660223"/>
                </a:lnTo>
                <a:lnTo>
                  <a:pt x="661369" y="1661830"/>
                </a:lnTo>
                <a:lnTo>
                  <a:pt x="664014" y="1663437"/>
                </a:lnTo>
                <a:lnTo>
                  <a:pt x="666659" y="1665014"/>
                </a:lnTo>
                <a:lnTo>
                  <a:pt x="669304" y="1666592"/>
                </a:lnTo>
                <a:lnTo>
                  <a:pt x="671950" y="1668155"/>
                </a:lnTo>
                <a:lnTo>
                  <a:pt x="674595" y="1669688"/>
                </a:lnTo>
                <a:lnTo>
                  <a:pt x="677240" y="1671222"/>
                </a:lnTo>
                <a:lnTo>
                  <a:pt x="679887" y="1672726"/>
                </a:lnTo>
                <a:lnTo>
                  <a:pt x="682532" y="1674231"/>
                </a:lnTo>
                <a:lnTo>
                  <a:pt x="685177" y="1675706"/>
                </a:lnTo>
                <a:lnTo>
                  <a:pt x="687822" y="1677181"/>
                </a:lnTo>
                <a:lnTo>
                  <a:pt x="690468" y="1678627"/>
                </a:lnTo>
                <a:lnTo>
                  <a:pt x="693113" y="1680074"/>
                </a:lnTo>
                <a:lnTo>
                  <a:pt x="695760" y="1681505"/>
                </a:lnTo>
                <a:lnTo>
                  <a:pt x="698405" y="1682922"/>
                </a:lnTo>
                <a:lnTo>
                  <a:pt x="701050" y="1684324"/>
                </a:lnTo>
                <a:lnTo>
                  <a:pt x="703695" y="1685712"/>
                </a:lnTo>
                <a:lnTo>
                  <a:pt x="706341" y="1687085"/>
                </a:lnTo>
                <a:lnTo>
                  <a:pt x="708986" y="1688443"/>
                </a:lnTo>
                <a:lnTo>
                  <a:pt x="711631" y="1689787"/>
                </a:lnTo>
                <a:lnTo>
                  <a:pt x="714278" y="1691131"/>
                </a:lnTo>
                <a:lnTo>
                  <a:pt x="716923" y="1692445"/>
                </a:lnTo>
                <a:lnTo>
                  <a:pt x="719568" y="1693760"/>
                </a:lnTo>
                <a:lnTo>
                  <a:pt x="722214" y="1695060"/>
                </a:lnTo>
                <a:lnTo>
                  <a:pt x="724859" y="1696345"/>
                </a:lnTo>
                <a:lnTo>
                  <a:pt x="727504" y="1697616"/>
                </a:lnTo>
                <a:lnTo>
                  <a:pt x="730151" y="1698887"/>
                </a:lnTo>
                <a:lnTo>
                  <a:pt x="732796" y="1700128"/>
                </a:lnTo>
                <a:lnTo>
                  <a:pt x="735441" y="1701370"/>
                </a:lnTo>
                <a:lnTo>
                  <a:pt x="738087" y="1702597"/>
                </a:lnTo>
                <a:lnTo>
                  <a:pt x="740732" y="1703809"/>
                </a:lnTo>
                <a:lnTo>
                  <a:pt x="743377" y="1705007"/>
                </a:lnTo>
                <a:lnTo>
                  <a:pt x="746022" y="1706205"/>
                </a:lnTo>
                <a:lnTo>
                  <a:pt x="748669" y="1707388"/>
                </a:lnTo>
                <a:lnTo>
                  <a:pt x="751314" y="1708556"/>
                </a:lnTo>
                <a:lnTo>
                  <a:pt x="753959" y="1709710"/>
                </a:lnTo>
                <a:lnTo>
                  <a:pt x="756605" y="1710849"/>
                </a:lnTo>
                <a:lnTo>
                  <a:pt x="759250" y="1711989"/>
                </a:lnTo>
                <a:lnTo>
                  <a:pt x="761895" y="1713114"/>
                </a:lnTo>
                <a:lnTo>
                  <a:pt x="764542" y="1714224"/>
                </a:lnTo>
                <a:lnTo>
                  <a:pt x="767187" y="1715334"/>
                </a:lnTo>
                <a:lnTo>
                  <a:pt x="769832" y="1716429"/>
                </a:lnTo>
                <a:lnTo>
                  <a:pt x="772478" y="1717510"/>
                </a:lnTo>
                <a:lnTo>
                  <a:pt x="775123" y="1718591"/>
                </a:lnTo>
                <a:lnTo>
                  <a:pt x="777768" y="1719643"/>
                </a:lnTo>
                <a:lnTo>
                  <a:pt x="780415" y="1720694"/>
                </a:lnTo>
                <a:lnTo>
                  <a:pt x="783060" y="1721746"/>
                </a:lnTo>
                <a:lnTo>
                  <a:pt x="785705" y="1722768"/>
                </a:lnTo>
                <a:lnTo>
                  <a:pt x="788351" y="1723791"/>
                </a:lnTo>
                <a:lnTo>
                  <a:pt x="790996" y="1724813"/>
                </a:lnTo>
                <a:lnTo>
                  <a:pt x="793641" y="1725807"/>
                </a:lnTo>
                <a:lnTo>
                  <a:pt x="796286" y="1726800"/>
                </a:lnTo>
                <a:lnTo>
                  <a:pt x="798933" y="1727793"/>
                </a:lnTo>
                <a:lnTo>
                  <a:pt x="801578" y="1728772"/>
                </a:lnTo>
                <a:lnTo>
                  <a:pt x="804223" y="1729736"/>
                </a:lnTo>
                <a:lnTo>
                  <a:pt x="806869" y="1730685"/>
                </a:lnTo>
                <a:lnTo>
                  <a:pt x="809514" y="1731635"/>
                </a:lnTo>
                <a:lnTo>
                  <a:pt x="812159" y="1732569"/>
                </a:lnTo>
                <a:lnTo>
                  <a:pt x="814806" y="1733504"/>
                </a:lnTo>
                <a:lnTo>
                  <a:pt x="817451" y="1734424"/>
                </a:lnTo>
                <a:lnTo>
                  <a:pt x="820096" y="1735345"/>
                </a:lnTo>
                <a:lnTo>
                  <a:pt x="822742" y="1736236"/>
                </a:lnTo>
                <a:lnTo>
                  <a:pt x="825387" y="1737141"/>
                </a:lnTo>
                <a:lnTo>
                  <a:pt x="828032" y="1738018"/>
                </a:lnTo>
                <a:lnTo>
                  <a:pt x="830677" y="1738894"/>
                </a:lnTo>
                <a:lnTo>
                  <a:pt x="833324" y="1739771"/>
                </a:lnTo>
                <a:lnTo>
                  <a:pt x="835969" y="1740632"/>
                </a:lnTo>
                <a:lnTo>
                  <a:pt x="838615" y="1741479"/>
                </a:lnTo>
                <a:lnTo>
                  <a:pt x="841260" y="1742327"/>
                </a:lnTo>
                <a:lnTo>
                  <a:pt x="843905" y="1743174"/>
                </a:lnTo>
                <a:lnTo>
                  <a:pt x="846550" y="1743992"/>
                </a:lnTo>
                <a:lnTo>
                  <a:pt x="849197" y="1744824"/>
                </a:lnTo>
                <a:lnTo>
                  <a:pt x="851845" y="1745628"/>
                </a:lnTo>
                <a:lnTo>
                  <a:pt x="854489" y="1746431"/>
                </a:lnTo>
                <a:lnTo>
                  <a:pt x="857133" y="1747234"/>
                </a:lnTo>
                <a:lnTo>
                  <a:pt x="859777" y="1748023"/>
                </a:lnTo>
                <a:lnTo>
                  <a:pt x="862420" y="1748812"/>
                </a:lnTo>
                <a:lnTo>
                  <a:pt x="865064" y="1749586"/>
                </a:lnTo>
                <a:lnTo>
                  <a:pt x="867708" y="1750360"/>
                </a:lnTo>
                <a:lnTo>
                  <a:pt x="870366" y="1751120"/>
                </a:lnTo>
                <a:lnTo>
                  <a:pt x="873010" y="1751865"/>
                </a:lnTo>
                <a:lnTo>
                  <a:pt x="875654" y="1752610"/>
                </a:lnTo>
                <a:lnTo>
                  <a:pt x="878298" y="1753355"/>
                </a:lnTo>
                <a:lnTo>
                  <a:pt x="880941" y="1754085"/>
                </a:lnTo>
                <a:lnTo>
                  <a:pt x="883585" y="1754815"/>
                </a:lnTo>
                <a:lnTo>
                  <a:pt x="886229" y="1755531"/>
                </a:lnTo>
                <a:lnTo>
                  <a:pt x="888873" y="1756247"/>
                </a:lnTo>
                <a:lnTo>
                  <a:pt x="891531" y="1756948"/>
                </a:lnTo>
                <a:lnTo>
                  <a:pt x="894175" y="1757649"/>
                </a:lnTo>
                <a:lnTo>
                  <a:pt x="896819" y="1758335"/>
                </a:lnTo>
                <a:lnTo>
                  <a:pt x="899463" y="1759022"/>
                </a:lnTo>
                <a:lnTo>
                  <a:pt x="902106" y="1759708"/>
                </a:lnTo>
                <a:lnTo>
                  <a:pt x="904750" y="1760380"/>
                </a:lnTo>
                <a:lnTo>
                  <a:pt x="907394" y="1761038"/>
                </a:lnTo>
                <a:lnTo>
                  <a:pt x="910038" y="1761695"/>
                </a:lnTo>
                <a:lnTo>
                  <a:pt x="912681" y="1762352"/>
                </a:lnTo>
                <a:lnTo>
                  <a:pt x="915340" y="1762995"/>
                </a:lnTo>
                <a:lnTo>
                  <a:pt x="917984" y="1763638"/>
                </a:lnTo>
                <a:lnTo>
                  <a:pt x="920628" y="1764280"/>
                </a:lnTo>
                <a:lnTo>
                  <a:pt x="923271" y="1764908"/>
                </a:lnTo>
                <a:lnTo>
                  <a:pt x="925915" y="1765522"/>
                </a:lnTo>
                <a:lnTo>
                  <a:pt x="928559" y="1766150"/>
                </a:lnTo>
                <a:lnTo>
                  <a:pt x="931203" y="1766749"/>
                </a:lnTo>
                <a:lnTo>
                  <a:pt x="933846" y="1767362"/>
                </a:lnTo>
                <a:lnTo>
                  <a:pt x="936490" y="1767961"/>
                </a:lnTo>
                <a:lnTo>
                  <a:pt x="939149" y="1768560"/>
                </a:lnTo>
                <a:lnTo>
                  <a:pt x="941792" y="1769144"/>
                </a:lnTo>
                <a:lnTo>
                  <a:pt x="944436" y="1769728"/>
                </a:lnTo>
                <a:lnTo>
                  <a:pt x="947080" y="1770298"/>
                </a:lnTo>
                <a:lnTo>
                  <a:pt x="949724" y="1770868"/>
                </a:lnTo>
                <a:lnTo>
                  <a:pt x="952368" y="1771437"/>
                </a:lnTo>
                <a:lnTo>
                  <a:pt x="955011" y="1772007"/>
                </a:lnTo>
                <a:lnTo>
                  <a:pt x="957655" y="1772562"/>
                </a:lnTo>
                <a:lnTo>
                  <a:pt x="960313" y="1773103"/>
                </a:lnTo>
                <a:lnTo>
                  <a:pt x="962957" y="1773658"/>
                </a:lnTo>
                <a:lnTo>
                  <a:pt x="965601" y="1774198"/>
                </a:lnTo>
                <a:lnTo>
                  <a:pt x="968245" y="1774724"/>
                </a:lnTo>
                <a:lnTo>
                  <a:pt x="970889" y="1775250"/>
                </a:lnTo>
                <a:lnTo>
                  <a:pt x="973532" y="1775776"/>
                </a:lnTo>
                <a:lnTo>
                  <a:pt x="976176" y="1776301"/>
                </a:lnTo>
                <a:lnTo>
                  <a:pt x="978820" y="1776813"/>
                </a:lnTo>
                <a:lnTo>
                  <a:pt x="981464" y="1777324"/>
                </a:lnTo>
                <a:lnTo>
                  <a:pt x="984122" y="1777835"/>
                </a:lnTo>
                <a:lnTo>
                  <a:pt x="986766" y="1778332"/>
                </a:lnTo>
                <a:lnTo>
                  <a:pt x="989410" y="1778828"/>
                </a:lnTo>
                <a:lnTo>
                  <a:pt x="992054" y="1779310"/>
                </a:lnTo>
                <a:lnTo>
                  <a:pt x="994697" y="1779807"/>
                </a:lnTo>
                <a:lnTo>
                  <a:pt x="997341" y="1780289"/>
                </a:lnTo>
                <a:lnTo>
                  <a:pt x="999985" y="1780756"/>
                </a:lnTo>
                <a:lnTo>
                  <a:pt x="1002629" y="1781238"/>
                </a:lnTo>
                <a:lnTo>
                  <a:pt x="1005272" y="1781706"/>
                </a:lnTo>
                <a:lnTo>
                  <a:pt x="1007931" y="1782159"/>
                </a:lnTo>
                <a:lnTo>
                  <a:pt x="1010575" y="1782626"/>
                </a:lnTo>
                <a:lnTo>
                  <a:pt x="1013218" y="1783079"/>
                </a:lnTo>
                <a:lnTo>
                  <a:pt x="1015862" y="1783532"/>
                </a:lnTo>
                <a:lnTo>
                  <a:pt x="1018506" y="1783970"/>
                </a:lnTo>
                <a:lnTo>
                  <a:pt x="1021150" y="1784423"/>
                </a:lnTo>
                <a:lnTo>
                  <a:pt x="1023794" y="1784846"/>
                </a:lnTo>
                <a:lnTo>
                  <a:pt x="1026437" y="1785284"/>
                </a:lnTo>
                <a:lnTo>
                  <a:pt x="1029096" y="1785723"/>
                </a:lnTo>
                <a:lnTo>
                  <a:pt x="1031739" y="1786146"/>
                </a:lnTo>
                <a:lnTo>
                  <a:pt x="1034383" y="1786570"/>
                </a:lnTo>
                <a:lnTo>
                  <a:pt x="1037027" y="1786979"/>
                </a:lnTo>
                <a:lnTo>
                  <a:pt x="1039671" y="1787388"/>
                </a:lnTo>
                <a:lnTo>
                  <a:pt x="1042315" y="1787797"/>
                </a:lnTo>
                <a:lnTo>
                  <a:pt x="1044958" y="1788206"/>
                </a:lnTo>
                <a:lnTo>
                  <a:pt x="1047602" y="1788615"/>
                </a:lnTo>
                <a:lnTo>
                  <a:pt x="1050246" y="1789009"/>
                </a:lnTo>
                <a:lnTo>
                  <a:pt x="1052904" y="1789404"/>
                </a:lnTo>
                <a:lnTo>
                  <a:pt x="1055548" y="1789798"/>
                </a:lnTo>
                <a:lnTo>
                  <a:pt x="1058192" y="1790178"/>
                </a:lnTo>
                <a:lnTo>
                  <a:pt x="1060836" y="1790557"/>
                </a:lnTo>
                <a:lnTo>
                  <a:pt x="1063480" y="1790937"/>
                </a:lnTo>
                <a:lnTo>
                  <a:pt x="1066123" y="1791317"/>
                </a:lnTo>
                <a:lnTo>
                  <a:pt x="1068767" y="1791682"/>
                </a:lnTo>
                <a:lnTo>
                  <a:pt x="1071411" y="1792062"/>
                </a:lnTo>
                <a:lnTo>
                  <a:pt x="1074055" y="1792427"/>
                </a:lnTo>
                <a:lnTo>
                  <a:pt x="1076713" y="1792778"/>
                </a:lnTo>
                <a:lnTo>
                  <a:pt x="1079357" y="1793143"/>
                </a:lnTo>
                <a:lnTo>
                  <a:pt x="1082001" y="1793493"/>
                </a:lnTo>
                <a:lnTo>
                  <a:pt x="1084644" y="1793844"/>
                </a:lnTo>
                <a:lnTo>
                  <a:pt x="1087288" y="1794194"/>
                </a:lnTo>
                <a:lnTo>
                  <a:pt x="1089932" y="1794545"/>
                </a:lnTo>
                <a:lnTo>
                  <a:pt x="1092576" y="1794881"/>
                </a:lnTo>
                <a:lnTo>
                  <a:pt x="1095220" y="1795217"/>
                </a:lnTo>
                <a:lnTo>
                  <a:pt x="1097878" y="1795553"/>
                </a:lnTo>
                <a:lnTo>
                  <a:pt x="1100522" y="1795889"/>
                </a:lnTo>
                <a:lnTo>
                  <a:pt x="1103166" y="1796225"/>
                </a:lnTo>
                <a:lnTo>
                  <a:pt x="1105809" y="1796546"/>
                </a:lnTo>
                <a:lnTo>
                  <a:pt x="1108453" y="1796867"/>
                </a:lnTo>
                <a:lnTo>
                  <a:pt x="1111097" y="1797189"/>
                </a:lnTo>
                <a:lnTo>
                  <a:pt x="1113741" y="1797495"/>
                </a:lnTo>
                <a:lnTo>
                  <a:pt x="1116385" y="1797817"/>
                </a:lnTo>
                <a:lnTo>
                  <a:pt x="1119028" y="1798124"/>
                </a:lnTo>
                <a:lnTo>
                  <a:pt x="1121687" y="1798430"/>
                </a:lnTo>
                <a:lnTo>
                  <a:pt x="1124330" y="1798737"/>
                </a:lnTo>
                <a:lnTo>
                  <a:pt x="1126974" y="1799044"/>
                </a:lnTo>
                <a:lnTo>
                  <a:pt x="1129618" y="1799336"/>
                </a:lnTo>
                <a:lnTo>
                  <a:pt x="1132262" y="1799628"/>
                </a:lnTo>
                <a:lnTo>
                  <a:pt x="1134906" y="1799935"/>
                </a:lnTo>
                <a:lnTo>
                  <a:pt x="1137549" y="1800212"/>
                </a:lnTo>
                <a:lnTo>
                  <a:pt x="1140193" y="1800505"/>
                </a:lnTo>
                <a:lnTo>
                  <a:pt x="1142837" y="1800797"/>
                </a:lnTo>
                <a:lnTo>
                  <a:pt x="1145495" y="1801074"/>
                </a:lnTo>
                <a:lnTo>
                  <a:pt x="1148139" y="1801352"/>
                </a:lnTo>
                <a:lnTo>
                  <a:pt x="1150783" y="1801629"/>
                </a:lnTo>
                <a:lnTo>
                  <a:pt x="1153427" y="1801907"/>
                </a:lnTo>
                <a:lnTo>
                  <a:pt x="1156070" y="1802170"/>
                </a:lnTo>
                <a:lnTo>
                  <a:pt x="1158714" y="1802447"/>
                </a:lnTo>
                <a:lnTo>
                  <a:pt x="1161358" y="1802710"/>
                </a:lnTo>
                <a:lnTo>
                  <a:pt x="1164002" y="1802973"/>
                </a:lnTo>
                <a:lnTo>
                  <a:pt x="1166660" y="1803236"/>
                </a:lnTo>
                <a:lnTo>
                  <a:pt x="1169304" y="1803499"/>
                </a:lnTo>
                <a:lnTo>
                  <a:pt x="1171948" y="1803747"/>
                </a:lnTo>
                <a:lnTo>
                  <a:pt x="1174592" y="1804010"/>
                </a:lnTo>
                <a:lnTo>
                  <a:pt x="1177235" y="1804258"/>
                </a:lnTo>
                <a:lnTo>
                  <a:pt x="1179879" y="1804507"/>
                </a:lnTo>
                <a:lnTo>
                  <a:pt x="1182523" y="1804755"/>
                </a:lnTo>
                <a:lnTo>
                  <a:pt x="1185167" y="1805003"/>
                </a:lnTo>
                <a:lnTo>
                  <a:pt x="1187810" y="1805237"/>
                </a:lnTo>
                <a:lnTo>
                  <a:pt x="1190469" y="1805485"/>
                </a:lnTo>
                <a:lnTo>
                  <a:pt x="1193113" y="1805719"/>
                </a:lnTo>
                <a:lnTo>
                  <a:pt x="1195757" y="1805953"/>
                </a:lnTo>
                <a:lnTo>
                  <a:pt x="1198400" y="1806186"/>
                </a:lnTo>
                <a:lnTo>
                  <a:pt x="1201044" y="1806420"/>
                </a:lnTo>
                <a:lnTo>
                  <a:pt x="1203688" y="1806654"/>
                </a:lnTo>
                <a:lnTo>
                  <a:pt x="1206332" y="1806873"/>
                </a:lnTo>
                <a:lnTo>
                  <a:pt x="1208975" y="1807092"/>
                </a:lnTo>
                <a:lnTo>
                  <a:pt x="1211619" y="1807326"/>
                </a:lnTo>
                <a:lnTo>
                  <a:pt x="1214278" y="1807545"/>
                </a:lnTo>
                <a:lnTo>
                  <a:pt x="1216921" y="1807764"/>
                </a:lnTo>
                <a:lnTo>
                  <a:pt x="1219565" y="1807968"/>
                </a:lnTo>
                <a:lnTo>
                  <a:pt x="1222209" y="1808188"/>
                </a:lnTo>
                <a:lnTo>
                  <a:pt x="1224853" y="1808407"/>
                </a:lnTo>
                <a:lnTo>
                  <a:pt x="1227497" y="1808611"/>
                </a:lnTo>
                <a:lnTo>
                  <a:pt x="1230140" y="1808816"/>
                </a:lnTo>
                <a:lnTo>
                  <a:pt x="1232784" y="1809020"/>
                </a:lnTo>
                <a:lnTo>
                  <a:pt x="1235443" y="1809225"/>
                </a:lnTo>
                <a:lnTo>
                  <a:pt x="1238086" y="1809429"/>
                </a:lnTo>
                <a:lnTo>
                  <a:pt x="1240730" y="1809634"/>
                </a:lnTo>
                <a:lnTo>
                  <a:pt x="1243374" y="1809823"/>
                </a:lnTo>
                <a:lnTo>
                  <a:pt x="1246018" y="1810028"/>
                </a:lnTo>
                <a:lnTo>
                  <a:pt x="1248661" y="1810218"/>
                </a:lnTo>
                <a:lnTo>
                  <a:pt x="1251305" y="1810408"/>
                </a:lnTo>
                <a:lnTo>
                  <a:pt x="1253949" y="1810598"/>
                </a:lnTo>
                <a:lnTo>
                  <a:pt x="1256593" y="1810788"/>
                </a:lnTo>
                <a:lnTo>
                  <a:pt x="1259251" y="1810977"/>
                </a:lnTo>
                <a:lnTo>
                  <a:pt x="1261895" y="1811167"/>
                </a:lnTo>
                <a:lnTo>
                  <a:pt x="1264539" y="1811357"/>
                </a:lnTo>
                <a:lnTo>
                  <a:pt x="1267183" y="1811533"/>
                </a:lnTo>
                <a:lnTo>
                  <a:pt x="1269826" y="1811708"/>
                </a:lnTo>
                <a:lnTo>
                  <a:pt x="1272470" y="1811898"/>
                </a:lnTo>
                <a:lnTo>
                  <a:pt x="1275114" y="1812073"/>
                </a:lnTo>
                <a:lnTo>
                  <a:pt x="1277758" y="1812248"/>
                </a:lnTo>
                <a:lnTo>
                  <a:pt x="1280401" y="1812424"/>
                </a:lnTo>
                <a:lnTo>
                  <a:pt x="1283060" y="1812584"/>
                </a:lnTo>
                <a:lnTo>
                  <a:pt x="1285704" y="1812759"/>
                </a:lnTo>
                <a:lnTo>
                  <a:pt x="1288347" y="1812935"/>
                </a:lnTo>
                <a:lnTo>
                  <a:pt x="1290991" y="1813095"/>
                </a:lnTo>
                <a:lnTo>
                  <a:pt x="1293635" y="1813256"/>
                </a:lnTo>
                <a:lnTo>
                  <a:pt x="1296279" y="1813431"/>
                </a:lnTo>
                <a:lnTo>
                  <a:pt x="1298923" y="1813592"/>
                </a:lnTo>
                <a:lnTo>
                  <a:pt x="1301566" y="1813753"/>
                </a:lnTo>
                <a:lnTo>
                  <a:pt x="1304225" y="1813913"/>
                </a:lnTo>
                <a:lnTo>
                  <a:pt x="1306868" y="1814059"/>
                </a:lnTo>
                <a:lnTo>
                  <a:pt x="1309512" y="1814220"/>
                </a:lnTo>
                <a:lnTo>
                  <a:pt x="1312156" y="1814381"/>
                </a:lnTo>
                <a:lnTo>
                  <a:pt x="1314800" y="1814527"/>
                </a:lnTo>
                <a:lnTo>
                  <a:pt x="1317444" y="1814687"/>
                </a:lnTo>
                <a:lnTo>
                  <a:pt x="1320087" y="1814833"/>
                </a:lnTo>
                <a:lnTo>
                  <a:pt x="1322731" y="1814980"/>
                </a:lnTo>
                <a:lnTo>
                  <a:pt x="1325375" y="1815126"/>
                </a:lnTo>
                <a:lnTo>
                  <a:pt x="1328033" y="1815272"/>
                </a:lnTo>
                <a:lnTo>
                  <a:pt x="1330677" y="1815418"/>
                </a:lnTo>
                <a:lnTo>
                  <a:pt x="1333321" y="1815564"/>
                </a:lnTo>
                <a:lnTo>
                  <a:pt x="1335965" y="1815710"/>
                </a:lnTo>
                <a:lnTo>
                  <a:pt x="1338608" y="1815841"/>
                </a:lnTo>
                <a:lnTo>
                  <a:pt x="1341252" y="1815987"/>
                </a:lnTo>
                <a:lnTo>
                  <a:pt x="1343896" y="1816119"/>
                </a:lnTo>
                <a:lnTo>
                  <a:pt x="1346540" y="1816265"/>
                </a:lnTo>
                <a:lnTo>
                  <a:pt x="1349184" y="1816396"/>
                </a:lnTo>
                <a:lnTo>
                  <a:pt x="1351842" y="1816528"/>
                </a:lnTo>
                <a:lnTo>
                  <a:pt x="1354486" y="1816659"/>
                </a:lnTo>
                <a:lnTo>
                  <a:pt x="1357130" y="1816791"/>
                </a:lnTo>
                <a:lnTo>
                  <a:pt x="1359774" y="1816922"/>
                </a:lnTo>
                <a:lnTo>
                  <a:pt x="1362417" y="1817054"/>
                </a:lnTo>
                <a:lnTo>
                  <a:pt x="1365061" y="1817185"/>
                </a:lnTo>
                <a:lnTo>
                  <a:pt x="1367705" y="1817302"/>
                </a:lnTo>
                <a:lnTo>
                  <a:pt x="1370349" y="1817433"/>
                </a:lnTo>
                <a:lnTo>
                  <a:pt x="1373007" y="1817550"/>
                </a:lnTo>
                <a:lnTo>
                  <a:pt x="1375651" y="1817682"/>
                </a:lnTo>
                <a:lnTo>
                  <a:pt x="1378295" y="1817799"/>
                </a:lnTo>
                <a:lnTo>
                  <a:pt x="1380938" y="1817916"/>
                </a:lnTo>
                <a:lnTo>
                  <a:pt x="1383582" y="1818047"/>
                </a:lnTo>
                <a:lnTo>
                  <a:pt x="1386226" y="1818164"/>
                </a:lnTo>
                <a:lnTo>
                  <a:pt x="1388870" y="1818281"/>
                </a:lnTo>
                <a:lnTo>
                  <a:pt x="1391514" y="1818398"/>
                </a:lnTo>
                <a:lnTo>
                  <a:pt x="1394157" y="1818514"/>
                </a:lnTo>
                <a:lnTo>
                  <a:pt x="1396816" y="1818617"/>
                </a:lnTo>
                <a:lnTo>
                  <a:pt x="1399459" y="1818733"/>
                </a:lnTo>
                <a:lnTo>
                  <a:pt x="1402103" y="1818850"/>
                </a:lnTo>
                <a:lnTo>
                  <a:pt x="1404747" y="1818953"/>
                </a:lnTo>
                <a:lnTo>
                  <a:pt x="1407391" y="1819069"/>
                </a:lnTo>
                <a:lnTo>
                  <a:pt x="1410035" y="1819172"/>
                </a:lnTo>
                <a:lnTo>
                  <a:pt x="1412678" y="1819289"/>
                </a:lnTo>
                <a:lnTo>
                  <a:pt x="1415322" y="1819391"/>
                </a:lnTo>
                <a:lnTo>
                  <a:pt x="1417966" y="1819493"/>
                </a:lnTo>
                <a:lnTo>
                  <a:pt x="1420624" y="1819595"/>
                </a:lnTo>
                <a:lnTo>
                  <a:pt x="1423268" y="1819712"/>
                </a:lnTo>
                <a:lnTo>
                  <a:pt x="1425912" y="1819814"/>
                </a:lnTo>
                <a:lnTo>
                  <a:pt x="1428556" y="1819917"/>
                </a:lnTo>
                <a:lnTo>
                  <a:pt x="1431199" y="1820004"/>
                </a:lnTo>
                <a:lnTo>
                  <a:pt x="1433843" y="1820107"/>
                </a:lnTo>
                <a:lnTo>
                  <a:pt x="1436487" y="1820209"/>
                </a:lnTo>
                <a:lnTo>
                  <a:pt x="1439131" y="1820311"/>
                </a:lnTo>
                <a:lnTo>
                  <a:pt x="1441789" y="1820399"/>
                </a:lnTo>
                <a:lnTo>
                  <a:pt x="1444433" y="1820501"/>
                </a:lnTo>
                <a:lnTo>
                  <a:pt x="1447077" y="1820589"/>
                </a:lnTo>
                <a:lnTo>
                  <a:pt x="1449721" y="1820691"/>
                </a:lnTo>
                <a:lnTo>
                  <a:pt x="1452364" y="1820778"/>
                </a:lnTo>
                <a:lnTo>
                  <a:pt x="1455008" y="1820881"/>
                </a:lnTo>
                <a:lnTo>
                  <a:pt x="1457652" y="1820968"/>
                </a:lnTo>
                <a:lnTo>
                  <a:pt x="1460296" y="1821056"/>
                </a:lnTo>
                <a:lnTo>
                  <a:pt x="1462940" y="1821144"/>
                </a:lnTo>
                <a:lnTo>
                  <a:pt x="1465598" y="1821231"/>
                </a:lnTo>
                <a:lnTo>
                  <a:pt x="1468242" y="1821319"/>
                </a:lnTo>
                <a:lnTo>
                  <a:pt x="1470885" y="1821406"/>
                </a:lnTo>
                <a:lnTo>
                  <a:pt x="1473529" y="1821494"/>
                </a:lnTo>
                <a:lnTo>
                  <a:pt x="1476173" y="1821582"/>
                </a:lnTo>
                <a:lnTo>
                  <a:pt x="1478817" y="1821669"/>
                </a:lnTo>
                <a:lnTo>
                  <a:pt x="1481461" y="1821757"/>
                </a:lnTo>
                <a:lnTo>
                  <a:pt x="1484104" y="1821830"/>
                </a:lnTo>
                <a:lnTo>
                  <a:pt x="1486748" y="1821918"/>
                </a:lnTo>
                <a:lnTo>
                  <a:pt x="1489407" y="1822005"/>
                </a:lnTo>
                <a:lnTo>
                  <a:pt x="1492050" y="1822078"/>
                </a:lnTo>
                <a:lnTo>
                  <a:pt x="1494694" y="1822166"/>
                </a:lnTo>
                <a:lnTo>
                  <a:pt x="1497338" y="1822239"/>
                </a:lnTo>
                <a:lnTo>
                  <a:pt x="1499982" y="1822327"/>
                </a:lnTo>
                <a:lnTo>
                  <a:pt x="1502625" y="1822400"/>
                </a:lnTo>
                <a:lnTo>
                  <a:pt x="1505269" y="1822473"/>
                </a:lnTo>
                <a:lnTo>
                  <a:pt x="1507913" y="1822546"/>
                </a:lnTo>
                <a:lnTo>
                  <a:pt x="1510572" y="1822633"/>
                </a:lnTo>
                <a:lnTo>
                  <a:pt x="1513215" y="1822706"/>
                </a:lnTo>
                <a:lnTo>
                  <a:pt x="1515859" y="1822779"/>
                </a:lnTo>
                <a:lnTo>
                  <a:pt x="1518503" y="1822853"/>
                </a:lnTo>
                <a:lnTo>
                  <a:pt x="1521147" y="1822926"/>
                </a:lnTo>
                <a:lnTo>
                  <a:pt x="1523790" y="1822999"/>
                </a:lnTo>
                <a:lnTo>
                  <a:pt x="1526434" y="1823072"/>
                </a:lnTo>
                <a:lnTo>
                  <a:pt x="1529078" y="1823130"/>
                </a:lnTo>
                <a:lnTo>
                  <a:pt x="1531722" y="1823203"/>
                </a:lnTo>
                <a:lnTo>
                  <a:pt x="1534380" y="1823276"/>
                </a:lnTo>
                <a:lnTo>
                  <a:pt x="1537024" y="1823349"/>
                </a:lnTo>
                <a:lnTo>
                  <a:pt x="1539668" y="1823407"/>
                </a:lnTo>
                <a:lnTo>
                  <a:pt x="1542312" y="1823481"/>
                </a:lnTo>
                <a:lnTo>
                  <a:pt x="1544955" y="1823554"/>
                </a:lnTo>
                <a:lnTo>
                  <a:pt x="1547599" y="1823612"/>
                </a:lnTo>
                <a:lnTo>
                  <a:pt x="1550243" y="1823685"/>
                </a:lnTo>
                <a:lnTo>
                  <a:pt x="1552887" y="1823744"/>
                </a:lnTo>
                <a:lnTo>
                  <a:pt x="1555545" y="1823817"/>
                </a:lnTo>
                <a:lnTo>
                  <a:pt x="1558189" y="1823875"/>
                </a:lnTo>
                <a:lnTo>
                  <a:pt x="1560833" y="1823933"/>
                </a:lnTo>
                <a:lnTo>
                  <a:pt x="1563476" y="1823992"/>
                </a:lnTo>
                <a:lnTo>
                  <a:pt x="1566120" y="1824065"/>
                </a:lnTo>
                <a:lnTo>
                  <a:pt x="1568764" y="1824123"/>
                </a:lnTo>
                <a:lnTo>
                  <a:pt x="1571408" y="1824182"/>
                </a:lnTo>
                <a:lnTo>
                  <a:pt x="1574052" y="1824240"/>
                </a:lnTo>
                <a:lnTo>
                  <a:pt x="1576695" y="1824299"/>
                </a:lnTo>
                <a:lnTo>
                  <a:pt x="1579354" y="1824357"/>
                </a:lnTo>
                <a:lnTo>
                  <a:pt x="1581997" y="1824415"/>
                </a:lnTo>
                <a:lnTo>
                  <a:pt x="1584641" y="1824474"/>
                </a:lnTo>
                <a:lnTo>
                  <a:pt x="1587285" y="1824532"/>
                </a:lnTo>
                <a:lnTo>
                  <a:pt x="1589929" y="1824591"/>
                </a:lnTo>
                <a:lnTo>
                  <a:pt x="1592573" y="1824649"/>
                </a:lnTo>
                <a:lnTo>
                  <a:pt x="1595216" y="1824707"/>
                </a:lnTo>
                <a:lnTo>
                  <a:pt x="1597860" y="1824766"/>
                </a:lnTo>
                <a:lnTo>
                  <a:pt x="1600504" y="1824810"/>
                </a:lnTo>
                <a:lnTo>
                  <a:pt x="1603162" y="1824868"/>
                </a:lnTo>
                <a:lnTo>
                  <a:pt x="1605806" y="1824927"/>
                </a:lnTo>
                <a:lnTo>
                  <a:pt x="1608450" y="1824970"/>
                </a:lnTo>
                <a:lnTo>
                  <a:pt x="1611094" y="1825029"/>
                </a:lnTo>
                <a:lnTo>
                  <a:pt x="1613738" y="1825087"/>
                </a:lnTo>
                <a:lnTo>
                  <a:pt x="1616381" y="1825131"/>
                </a:lnTo>
                <a:lnTo>
                  <a:pt x="1619025" y="1825190"/>
                </a:lnTo>
                <a:lnTo>
                  <a:pt x="1621669" y="1825233"/>
                </a:lnTo>
                <a:lnTo>
                  <a:pt x="1624327" y="1825277"/>
                </a:lnTo>
                <a:lnTo>
                  <a:pt x="1626971" y="1825336"/>
                </a:lnTo>
                <a:lnTo>
                  <a:pt x="1629615" y="1825380"/>
                </a:lnTo>
                <a:lnTo>
                  <a:pt x="1632259" y="1825438"/>
                </a:lnTo>
                <a:lnTo>
                  <a:pt x="1634902" y="1825482"/>
                </a:lnTo>
                <a:lnTo>
                  <a:pt x="1637546" y="1825526"/>
                </a:lnTo>
                <a:lnTo>
                  <a:pt x="1640190" y="1825569"/>
                </a:lnTo>
                <a:lnTo>
                  <a:pt x="1642834" y="1825628"/>
                </a:lnTo>
                <a:lnTo>
                  <a:pt x="1645478" y="1825672"/>
                </a:lnTo>
                <a:lnTo>
                  <a:pt x="1648136" y="1825715"/>
                </a:lnTo>
                <a:lnTo>
                  <a:pt x="1650780" y="1825759"/>
                </a:lnTo>
                <a:lnTo>
                  <a:pt x="1653423" y="1825803"/>
                </a:lnTo>
                <a:lnTo>
                  <a:pt x="1656067" y="1825847"/>
                </a:lnTo>
                <a:lnTo>
                  <a:pt x="1658711" y="1825891"/>
                </a:lnTo>
                <a:lnTo>
                  <a:pt x="1661355" y="1825935"/>
                </a:lnTo>
                <a:lnTo>
                  <a:pt x="1663999" y="1825978"/>
                </a:lnTo>
                <a:lnTo>
                  <a:pt x="1666642" y="1826022"/>
                </a:lnTo>
                <a:lnTo>
                  <a:pt x="1669286" y="1826066"/>
                </a:lnTo>
                <a:lnTo>
                  <a:pt x="1671945" y="1826110"/>
                </a:lnTo>
                <a:lnTo>
                  <a:pt x="1674588" y="1826154"/>
                </a:lnTo>
                <a:lnTo>
                  <a:pt x="1677232" y="1826197"/>
                </a:lnTo>
                <a:lnTo>
                  <a:pt x="1679876" y="1826241"/>
                </a:lnTo>
                <a:lnTo>
                  <a:pt x="1682520" y="1826270"/>
                </a:lnTo>
                <a:lnTo>
                  <a:pt x="1685164" y="1826314"/>
                </a:lnTo>
                <a:lnTo>
                  <a:pt x="1687807" y="1826358"/>
                </a:lnTo>
                <a:lnTo>
                  <a:pt x="1690451" y="1826402"/>
                </a:lnTo>
                <a:lnTo>
                  <a:pt x="1693110" y="1826431"/>
                </a:lnTo>
                <a:lnTo>
                  <a:pt x="1695753" y="1826475"/>
                </a:lnTo>
                <a:lnTo>
                  <a:pt x="1698397" y="1826519"/>
                </a:lnTo>
                <a:lnTo>
                  <a:pt x="1701041" y="1826548"/>
                </a:lnTo>
                <a:lnTo>
                  <a:pt x="1703685" y="1826592"/>
                </a:lnTo>
                <a:lnTo>
                  <a:pt x="1706328" y="1826621"/>
                </a:lnTo>
                <a:lnTo>
                  <a:pt x="1708972" y="1826665"/>
                </a:lnTo>
                <a:lnTo>
                  <a:pt x="1711616" y="1826694"/>
                </a:lnTo>
                <a:lnTo>
                  <a:pt x="1714260" y="1826738"/>
                </a:lnTo>
                <a:lnTo>
                  <a:pt x="1716918" y="1826767"/>
                </a:lnTo>
                <a:lnTo>
                  <a:pt x="1719562" y="1826811"/>
                </a:lnTo>
                <a:lnTo>
                  <a:pt x="1722206" y="1826840"/>
                </a:lnTo>
                <a:lnTo>
                  <a:pt x="1724850" y="1826884"/>
                </a:lnTo>
                <a:lnTo>
                  <a:pt x="1727493" y="1826913"/>
                </a:lnTo>
                <a:lnTo>
                  <a:pt x="1730137" y="1826942"/>
                </a:lnTo>
                <a:lnTo>
                  <a:pt x="1732781" y="1826986"/>
                </a:lnTo>
                <a:lnTo>
                  <a:pt x="1735425" y="1827015"/>
                </a:lnTo>
                <a:lnTo>
                  <a:pt x="1738069" y="1827045"/>
                </a:lnTo>
                <a:lnTo>
                  <a:pt x="1740727" y="1827074"/>
                </a:lnTo>
                <a:lnTo>
                  <a:pt x="1743371" y="1827118"/>
                </a:lnTo>
                <a:lnTo>
                  <a:pt x="1746014" y="1827147"/>
                </a:lnTo>
                <a:lnTo>
                  <a:pt x="1748658" y="1827176"/>
                </a:lnTo>
                <a:lnTo>
                  <a:pt x="1751302" y="1827205"/>
                </a:lnTo>
                <a:lnTo>
                  <a:pt x="1753946" y="1827235"/>
                </a:lnTo>
                <a:lnTo>
                  <a:pt x="1756590" y="1827278"/>
                </a:lnTo>
                <a:lnTo>
                  <a:pt x="1759233" y="1827307"/>
                </a:lnTo>
                <a:lnTo>
                  <a:pt x="1761892" y="1827337"/>
                </a:lnTo>
                <a:lnTo>
                  <a:pt x="1764536" y="1827366"/>
                </a:lnTo>
                <a:lnTo>
                  <a:pt x="1767179" y="1827395"/>
                </a:lnTo>
                <a:lnTo>
                  <a:pt x="1769823" y="1827424"/>
                </a:lnTo>
                <a:lnTo>
                  <a:pt x="1772467" y="1827454"/>
                </a:lnTo>
                <a:lnTo>
                  <a:pt x="1775111" y="1827483"/>
                </a:lnTo>
                <a:lnTo>
                  <a:pt x="1777754" y="1827512"/>
                </a:lnTo>
                <a:lnTo>
                  <a:pt x="1780398" y="1827541"/>
                </a:lnTo>
                <a:lnTo>
                  <a:pt x="1783042" y="1827570"/>
                </a:lnTo>
                <a:lnTo>
                  <a:pt x="1785701" y="1827600"/>
                </a:lnTo>
                <a:lnTo>
                  <a:pt x="1788344" y="1827629"/>
                </a:lnTo>
                <a:lnTo>
                  <a:pt x="1790988" y="1827658"/>
                </a:lnTo>
                <a:lnTo>
                  <a:pt x="1793632" y="1827673"/>
                </a:lnTo>
                <a:lnTo>
                  <a:pt x="1796276" y="1827702"/>
                </a:lnTo>
                <a:lnTo>
                  <a:pt x="1798919" y="1827731"/>
                </a:lnTo>
                <a:lnTo>
                  <a:pt x="1801563" y="1827760"/>
                </a:lnTo>
                <a:lnTo>
                  <a:pt x="1804207" y="1827789"/>
                </a:lnTo>
                <a:lnTo>
                  <a:pt x="1806851" y="1827804"/>
                </a:lnTo>
                <a:lnTo>
                  <a:pt x="1809509" y="1827833"/>
                </a:lnTo>
                <a:lnTo>
                  <a:pt x="1812153" y="1827863"/>
                </a:lnTo>
                <a:lnTo>
                  <a:pt x="1814797" y="1827892"/>
                </a:lnTo>
                <a:lnTo>
                  <a:pt x="1817441" y="1827906"/>
                </a:lnTo>
                <a:lnTo>
                  <a:pt x="1820084" y="1827936"/>
                </a:lnTo>
                <a:lnTo>
                  <a:pt x="1822728" y="1827965"/>
                </a:lnTo>
                <a:lnTo>
                  <a:pt x="1825372" y="1827979"/>
                </a:lnTo>
                <a:lnTo>
                  <a:pt x="1828016" y="1828009"/>
                </a:lnTo>
                <a:lnTo>
                  <a:pt x="1830674" y="1828038"/>
                </a:lnTo>
                <a:lnTo>
                  <a:pt x="1833318" y="1828052"/>
                </a:lnTo>
                <a:lnTo>
                  <a:pt x="1835962" y="1828082"/>
                </a:lnTo>
                <a:lnTo>
                  <a:pt x="1838605" y="1828111"/>
                </a:lnTo>
                <a:lnTo>
                  <a:pt x="1841249" y="1828126"/>
                </a:lnTo>
                <a:lnTo>
                  <a:pt x="1843893" y="1828155"/>
                </a:lnTo>
                <a:lnTo>
                  <a:pt x="1846537" y="1828169"/>
                </a:lnTo>
                <a:lnTo>
                  <a:pt x="1849181" y="1828198"/>
                </a:lnTo>
                <a:lnTo>
                  <a:pt x="1851824" y="1828213"/>
                </a:lnTo>
                <a:lnTo>
                  <a:pt x="1854483" y="1828242"/>
                </a:lnTo>
                <a:lnTo>
                  <a:pt x="1857127" y="1828257"/>
                </a:lnTo>
                <a:lnTo>
                  <a:pt x="1859770" y="1828286"/>
                </a:lnTo>
                <a:lnTo>
                  <a:pt x="1862414" y="1828301"/>
                </a:lnTo>
                <a:lnTo>
                  <a:pt x="1865058" y="1828330"/>
                </a:lnTo>
                <a:lnTo>
                  <a:pt x="1867702" y="1828345"/>
                </a:lnTo>
                <a:lnTo>
                  <a:pt x="1870345" y="1828374"/>
                </a:lnTo>
                <a:lnTo>
                  <a:pt x="1872989" y="1828388"/>
                </a:lnTo>
                <a:lnTo>
                  <a:pt x="1875633" y="1828403"/>
                </a:lnTo>
                <a:lnTo>
                  <a:pt x="1878291" y="1828432"/>
                </a:lnTo>
                <a:lnTo>
                  <a:pt x="1880935" y="1828447"/>
                </a:lnTo>
                <a:lnTo>
                  <a:pt x="1883579" y="1828461"/>
                </a:lnTo>
                <a:lnTo>
                  <a:pt x="1886223" y="1828491"/>
                </a:lnTo>
                <a:lnTo>
                  <a:pt x="1888867" y="1828505"/>
                </a:lnTo>
                <a:lnTo>
                  <a:pt x="1891510" y="1828520"/>
                </a:lnTo>
                <a:lnTo>
                  <a:pt x="1894154" y="1828549"/>
                </a:lnTo>
                <a:lnTo>
                  <a:pt x="1896798" y="1828564"/>
                </a:lnTo>
                <a:lnTo>
                  <a:pt x="1899456" y="1828578"/>
                </a:lnTo>
                <a:lnTo>
                  <a:pt x="1902100" y="1828593"/>
                </a:lnTo>
                <a:lnTo>
                  <a:pt x="1904744" y="1828622"/>
                </a:lnTo>
                <a:lnTo>
                  <a:pt x="1907388" y="1828637"/>
                </a:lnTo>
                <a:lnTo>
                  <a:pt x="1910031" y="1828651"/>
                </a:lnTo>
                <a:lnTo>
                  <a:pt x="1912675" y="1828666"/>
                </a:lnTo>
                <a:lnTo>
                  <a:pt x="1915319" y="1828695"/>
                </a:lnTo>
                <a:lnTo>
                  <a:pt x="1917963" y="1828710"/>
                </a:lnTo>
                <a:lnTo>
                  <a:pt x="1920607" y="1828724"/>
                </a:lnTo>
                <a:lnTo>
                  <a:pt x="1923265" y="1828739"/>
                </a:lnTo>
                <a:lnTo>
                  <a:pt x="1925909" y="1828754"/>
                </a:lnTo>
                <a:lnTo>
                  <a:pt x="1928552" y="1828768"/>
                </a:lnTo>
                <a:lnTo>
                  <a:pt x="1931196" y="1828797"/>
                </a:lnTo>
                <a:lnTo>
                  <a:pt x="1933840" y="1828812"/>
                </a:lnTo>
                <a:lnTo>
                  <a:pt x="1936484" y="1828827"/>
                </a:lnTo>
                <a:lnTo>
                  <a:pt x="1939128" y="1828841"/>
                </a:lnTo>
                <a:lnTo>
                  <a:pt x="1941771" y="1828856"/>
                </a:lnTo>
                <a:lnTo>
                  <a:pt x="1944415" y="1828870"/>
                </a:lnTo>
                <a:lnTo>
                  <a:pt x="1947074" y="1828885"/>
                </a:lnTo>
                <a:lnTo>
                  <a:pt x="1949717" y="1828900"/>
                </a:lnTo>
                <a:lnTo>
                  <a:pt x="1952361" y="1828914"/>
                </a:lnTo>
                <a:lnTo>
                  <a:pt x="1955005" y="1828929"/>
                </a:lnTo>
                <a:lnTo>
                  <a:pt x="1957649" y="1828943"/>
                </a:lnTo>
                <a:lnTo>
                  <a:pt x="1960293" y="1828958"/>
                </a:lnTo>
                <a:lnTo>
                  <a:pt x="1962936" y="1828973"/>
                </a:lnTo>
                <a:lnTo>
                  <a:pt x="1965580" y="1828987"/>
                </a:lnTo>
                <a:lnTo>
                  <a:pt x="1968239" y="1829002"/>
                </a:lnTo>
                <a:lnTo>
                  <a:pt x="1970882" y="1829017"/>
                </a:lnTo>
                <a:lnTo>
                  <a:pt x="1973526" y="1829031"/>
                </a:lnTo>
                <a:lnTo>
                  <a:pt x="1976170" y="1829046"/>
                </a:lnTo>
                <a:lnTo>
                  <a:pt x="1978814" y="1829060"/>
                </a:lnTo>
                <a:lnTo>
                  <a:pt x="1981458" y="1829075"/>
                </a:lnTo>
                <a:lnTo>
                  <a:pt x="1984101" y="1829089"/>
                </a:lnTo>
                <a:lnTo>
                  <a:pt x="1986745" y="1829104"/>
                </a:lnTo>
                <a:lnTo>
                  <a:pt x="1989389" y="1829119"/>
                </a:lnTo>
                <a:lnTo>
                  <a:pt x="1992047" y="1829133"/>
                </a:lnTo>
                <a:lnTo>
                  <a:pt x="1994691" y="1829148"/>
                </a:lnTo>
                <a:lnTo>
                  <a:pt x="1997335" y="1829163"/>
                </a:lnTo>
                <a:lnTo>
                  <a:pt x="1999979" y="1829177"/>
                </a:lnTo>
                <a:lnTo>
                  <a:pt x="2002622" y="1829192"/>
                </a:lnTo>
                <a:lnTo>
                  <a:pt x="2005266" y="1829192"/>
                </a:lnTo>
                <a:lnTo>
                  <a:pt x="2007910" y="1829206"/>
                </a:lnTo>
                <a:lnTo>
                  <a:pt x="2010554" y="1829221"/>
                </a:lnTo>
                <a:lnTo>
                  <a:pt x="2013198" y="1829236"/>
                </a:lnTo>
                <a:lnTo>
                  <a:pt x="2015856" y="1829250"/>
                </a:lnTo>
                <a:lnTo>
                  <a:pt x="2018500" y="1829265"/>
                </a:lnTo>
                <a:lnTo>
                  <a:pt x="2021143" y="1829265"/>
                </a:lnTo>
                <a:lnTo>
                  <a:pt x="2023787" y="1829279"/>
                </a:lnTo>
                <a:lnTo>
                  <a:pt x="2026431" y="1829294"/>
                </a:lnTo>
                <a:lnTo>
                  <a:pt x="2029075" y="1829309"/>
                </a:lnTo>
                <a:lnTo>
                  <a:pt x="2031719" y="1829323"/>
                </a:lnTo>
                <a:lnTo>
                  <a:pt x="2034362" y="1829323"/>
                </a:lnTo>
                <a:lnTo>
                  <a:pt x="2037021" y="1829338"/>
                </a:lnTo>
                <a:lnTo>
                  <a:pt x="2039665" y="1829352"/>
                </a:lnTo>
                <a:lnTo>
                  <a:pt x="2042308" y="1829367"/>
                </a:lnTo>
                <a:lnTo>
                  <a:pt x="2044952" y="1829382"/>
                </a:lnTo>
                <a:lnTo>
                  <a:pt x="2047596" y="1829382"/>
                </a:lnTo>
                <a:lnTo>
                  <a:pt x="2050240" y="1829396"/>
                </a:lnTo>
                <a:lnTo>
                  <a:pt x="2052883" y="1829411"/>
                </a:lnTo>
                <a:lnTo>
                  <a:pt x="2055527" y="1829426"/>
                </a:lnTo>
                <a:lnTo>
                  <a:pt x="2058171" y="1829426"/>
                </a:lnTo>
                <a:lnTo>
                  <a:pt x="2060829" y="1829440"/>
                </a:lnTo>
                <a:lnTo>
                  <a:pt x="2063473" y="1829455"/>
                </a:lnTo>
                <a:lnTo>
                  <a:pt x="2066117" y="1829455"/>
                </a:lnTo>
                <a:lnTo>
                  <a:pt x="2068761" y="1829469"/>
                </a:lnTo>
                <a:lnTo>
                  <a:pt x="2071405" y="1829484"/>
                </a:lnTo>
                <a:lnTo>
                  <a:pt x="2074048" y="1829484"/>
                </a:lnTo>
                <a:lnTo>
                  <a:pt x="2076692" y="1829498"/>
                </a:lnTo>
                <a:lnTo>
                  <a:pt x="2079336" y="1829513"/>
                </a:lnTo>
                <a:lnTo>
                  <a:pt x="2081980" y="1829513"/>
                </a:lnTo>
                <a:lnTo>
                  <a:pt x="2084638" y="1829528"/>
                </a:lnTo>
                <a:lnTo>
                  <a:pt x="2087282" y="1829542"/>
                </a:lnTo>
                <a:lnTo>
                  <a:pt x="2089926" y="1829542"/>
                </a:lnTo>
                <a:lnTo>
                  <a:pt x="2092569" y="1829557"/>
                </a:lnTo>
                <a:lnTo>
                  <a:pt x="2095213" y="1829572"/>
                </a:lnTo>
                <a:lnTo>
                  <a:pt x="2097857" y="1829572"/>
                </a:lnTo>
                <a:lnTo>
                  <a:pt x="2100501" y="1829586"/>
                </a:lnTo>
                <a:lnTo>
                  <a:pt x="2103145" y="1829586"/>
                </a:lnTo>
                <a:lnTo>
                  <a:pt x="2105803" y="1829601"/>
                </a:lnTo>
                <a:lnTo>
                  <a:pt x="2108447" y="1829615"/>
                </a:lnTo>
                <a:lnTo>
                  <a:pt x="2111091" y="1829615"/>
                </a:lnTo>
                <a:lnTo>
                  <a:pt x="2113734" y="1829630"/>
                </a:lnTo>
                <a:lnTo>
                  <a:pt x="2116378" y="1829630"/>
                </a:lnTo>
                <a:lnTo>
                  <a:pt x="2119022" y="1829645"/>
                </a:lnTo>
                <a:lnTo>
                  <a:pt x="2121666" y="1829659"/>
                </a:lnTo>
                <a:lnTo>
                  <a:pt x="2124310" y="1829659"/>
                </a:lnTo>
                <a:lnTo>
                  <a:pt x="2126953" y="1829674"/>
                </a:lnTo>
                <a:lnTo>
                  <a:pt x="2129612" y="1829674"/>
                </a:lnTo>
                <a:lnTo>
                  <a:pt x="2132256" y="1829688"/>
                </a:lnTo>
                <a:lnTo>
                  <a:pt x="2134899" y="1829688"/>
                </a:lnTo>
                <a:lnTo>
                  <a:pt x="2137543" y="1829703"/>
                </a:lnTo>
                <a:lnTo>
                  <a:pt x="2140187" y="1829703"/>
                </a:lnTo>
                <a:lnTo>
                  <a:pt x="2142831" y="1829718"/>
                </a:lnTo>
                <a:lnTo>
                  <a:pt x="2145474" y="1829718"/>
                </a:lnTo>
                <a:lnTo>
                  <a:pt x="2148118" y="1829732"/>
                </a:lnTo>
                <a:lnTo>
                  <a:pt x="2150762" y="1829747"/>
                </a:lnTo>
                <a:lnTo>
                  <a:pt x="2153420" y="1829747"/>
                </a:lnTo>
                <a:lnTo>
                  <a:pt x="2156064" y="1829761"/>
                </a:lnTo>
                <a:lnTo>
                  <a:pt x="2158708" y="1829761"/>
                </a:lnTo>
                <a:lnTo>
                  <a:pt x="2161352" y="1829776"/>
                </a:lnTo>
                <a:lnTo>
                  <a:pt x="2163996" y="1829776"/>
                </a:lnTo>
                <a:lnTo>
                  <a:pt x="2166639" y="1829791"/>
                </a:lnTo>
                <a:lnTo>
                  <a:pt x="2169283" y="1829791"/>
                </a:lnTo>
                <a:lnTo>
                  <a:pt x="2171927" y="1829791"/>
                </a:lnTo>
                <a:lnTo>
                  <a:pt x="2174585" y="1829805"/>
                </a:lnTo>
                <a:lnTo>
                  <a:pt x="2177229" y="1829805"/>
                </a:lnTo>
                <a:lnTo>
                  <a:pt x="2179873" y="1829820"/>
                </a:lnTo>
                <a:lnTo>
                  <a:pt x="2182517" y="1829820"/>
                </a:lnTo>
                <a:lnTo>
                  <a:pt x="2185160" y="1829834"/>
                </a:lnTo>
                <a:lnTo>
                  <a:pt x="2187804" y="1829834"/>
                </a:lnTo>
                <a:lnTo>
                  <a:pt x="2190448" y="1829849"/>
                </a:lnTo>
                <a:lnTo>
                  <a:pt x="2193092" y="1829849"/>
                </a:lnTo>
                <a:lnTo>
                  <a:pt x="2195736" y="1829864"/>
                </a:lnTo>
                <a:lnTo>
                  <a:pt x="2198394" y="1829864"/>
                </a:lnTo>
                <a:lnTo>
                  <a:pt x="2201038" y="1829864"/>
                </a:lnTo>
                <a:lnTo>
                  <a:pt x="2203681" y="1829878"/>
                </a:lnTo>
                <a:lnTo>
                  <a:pt x="2206325" y="1829878"/>
                </a:lnTo>
                <a:lnTo>
                  <a:pt x="2208969" y="1829893"/>
                </a:lnTo>
                <a:lnTo>
                  <a:pt x="2211613" y="1829893"/>
                </a:lnTo>
                <a:lnTo>
                  <a:pt x="2214257" y="1829908"/>
                </a:lnTo>
                <a:lnTo>
                  <a:pt x="2216900" y="1829908"/>
                </a:lnTo>
                <a:lnTo>
                  <a:pt x="2219559" y="1829908"/>
                </a:lnTo>
                <a:lnTo>
                  <a:pt x="2222203" y="1829922"/>
                </a:lnTo>
                <a:lnTo>
                  <a:pt x="2224847" y="1829922"/>
                </a:lnTo>
                <a:lnTo>
                  <a:pt x="2227490" y="1829937"/>
                </a:lnTo>
                <a:lnTo>
                  <a:pt x="2230134" y="1829937"/>
                </a:lnTo>
                <a:lnTo>
                  <a:pt x="2232778" y="1829937"/>
                </a:lnTo>
                <a:lnTo>
                  <a:pt x="2235422" y="1829951"/>
                </a:lnTo>
                <a:lnTo>
                  <a:pt x="2238065" y="1829951"/>
                </a:lnTo>
                <a:lnTo>
                  <a:pt x="2240709" y="1829951"/>
                </a:lnTo>
                <a:lnTo>
                  <a:pt x="2243368" y="1829966"/>
                </a:lnTo>
                <a:lnTo>
                  <a:pt x="2246011" y="1829966"/>
                </a:lnTo>
                <a:lnTo>
                  <a:pt x="2248655" y="1829980"/>
                </a:lnTo>
                <a:lnTo>
                  <a:pt x="2251299" y="1829980"/>
                </a:lnTo>
                <a:lnTo>
                  <a:pt x="2253943" y="1829980"/>
                </a:lnTo>
                <a:lnTo>
                  <a:pt x="2256587" y="1829995"/>
                </a:lnTo>
                <a:lnTo>
                  <a:pt x="2259230" y="1829995"/>
                </a:lnTo>
                <a:lnTo>
                  <a:pt x="2261874" y="1829995"/>
                </a:lnTo>
                <a:lnTo>
                  <a:pt x="2264518" y="1830010"/>
                </a:lnTo>
                <a:lnTo>
                  <a:pt x="2267176" y="1830010"/>
                </a:lnTo>
                <a:lnTo>
                  <a:pt x="2269820" y="1830010"/>
                </a:lnTo>
                <a:lnTo>
                  <a:pt x="2272464" y="1830024"/>
                </a:lnTo>
                <a:lnTo>
                  <a:pt x="2275108" y="1830024"/>
                </a:lnTo>
                <a:lnTo>
                  <a:pt x="2277751" y="1830024"/>
                </a:lnTo>
                <a:lnTo>
                  <a:pt x="2280395" y="1830039"/>
                </a:lnTo>
                <a:lnTo>
                  <a:pt x="2283039" y="1830039"/>
                </a:lnTo>
                <a:lnTo>
                  <a:pt x="2285683" y="1830039"/>
                </a:lnTo>
                <a:lnTo>
                  <a:pt x="2288341" y="1830054"/>
                </a:lnTo>
                <a:lnTo>
                  <a:pt x="2290985" y="1830054"/>
                </a:lnTo>
                <a:lnTo>
                  <a:pt x="2293629" y="1830054"/>
                </a:lnTo>
                <a:lnTo>
                  <a:pt x="2296272" y="1830054"/>
                </a:lnTo>
                <a:lnTo>
                  <a:pt x="2298916" y="1830068"/>
                </a:lnTo>
                <a:lnTo>
                  <a:pt x="2301560" y="1830068"/>
                </a:lnTo>
                <a:lnTo>
                  <a:pt x="2304204" y="1830068"/>
                </a:lnTo>
                <a:lnTo>
                  <a:pt x="2306848" y="1830083"/>
                </a:lnTo>
                <a:lnTo>
                  <a:pt x="2309491" y="1830083"/>
                </a:lnTo>
                <a:lnTo>
                  <a:pt x="2312150" y="1830083"/>
                </a:lnTo>
                <a:lnTo>
                  <a:pt x="2314794" y="1830097"/>
                </a:lnTo>
                <a:lnTo>
                  <a:pt x="2317437" y="1830097"/>
                </a:lnTo>
                <a:lnTo>
                  <a:pt x="2320081" y="1830097"/>
                </a:lnTo>
                <a:lnTo>
                  <a:pt x="2322725" y="1830097"/>
                </a:lnTo>
                <a:lnTo>
                  <a:pt x="2325369" y="1830112"/>
                </a:lnTo>
                <a:lnTo>
                  <a:pt x="2328013" y="1830112"/>
                </a:lnTo>
                <a:lnTo>
                  <a:pt x="2330656" y="1830112"/>
                </a:lnTo>
                <a:lnTo>
                  <a:pt x="2333300" y="1830112"/>
                </a:lnTo>
                <a:lnTo>
                  <a:pt x="2335958" y="1830127"/>
                </a:lnTo>
                <a:lnTo>
                  <a:pt x="2338602" y="1830127"/>
                </a:lnTo>
                <a:lnTo>
                  <a:pt x="2341246" y="1830127"/>
                </a:lnTo>
                <a:lnTo>
                  <a:pt x="2343890" y="1830141"/>
                </a:lnTo>
                <a:lnTo>
                  <a:pt x="2346534" y="1830141"/>
                </a:lnTo>
                <a:lnTo>
                  <a:pt x="2349177" y="1830141"/>
                </a:lnTo>
                <a:lnTo>
                  <a:pt x="2351821" y="1830141"/>
                </a:lnTo>
                <a:lnTo>
                  <a:pt x="2354465" y="1830156"/>
                </a:lnTo>
                <a:lnTo>
                  <a:pt x="2357123" y="1830156"/>
                </a:lnTo>
                <a:lnTo>
                  <a:pt x="2359767" y="1830156"/>
                </a:lnTo>
                <a:lnTo>
                  <a:pt x="2362411" y="1830156"/>
                </a:lnTo>
                <a:lnTo>
                  <a:pt x="2365055" y="1830156"/>
                </a:lnTo>
                <a:lnTo>
                  <a:pt x="2367698" y="1830170"/>
                </a:lnTo>
                <a:lnTo>
                  <a:pt x="2370342" y="1830170"/>
                </a:lnTo>
                <a:lnTo>
                  <a:pt x="2372986" y="1830170"/>
                </a:lnTo>
                <a:lnTo>
                  <a:pt x="2375630" y="1830170"/>
                </a:lnTo>
                <a:lnTo>
                  <a:pt x="2378274" y="1830185"/>
                </a:lnTo>
                <a:lnTo>
                  <a:pt x="2380932" y="1830185"/>
                </a:lnTo>
                <a:lnTo>
                  <a:pt x="2383576" y="1830185"/>
                </a:lnTo>
                <a:lnTo>
                  <a:pt x="2386219" y="1830185"/>
                </a:lnTo>
                <a:lnTo>
                  <a:pt x="2388863" y="1830200"/>
                </a:lnTo>
                <a:lnTo>
                  <a:pt x="2391507" y="1830200"/>
                </a:lnTo>
                <a:lnTo>
                  <a:pt x="2394151" y="1830200"/>
                </a:lnTo>
                <a:lnTo>
                  <a:pt x="2396795" y="1830200"/>
                </a:lnTo>
                <a:lnTo>
                  <a:pt x="2399438" y="1830200"/>
                </a:lnTo>
                <a:lnTo>
                  <a:pt x="2402082" y="1830214"/>
                </a:lnTo>
                <a:lnTo>
                  <a:pt x="2404741" y="1830214"/>
                </a:lnTo>
                <a:lnTo>
                  <a:pt x="2407384" y="1830214"/>
                </a:lnTo>
                <a:lnTo>
                  <a:pt x="2410028" y="1830214"/>
                </a:lnTo>
                <a:lnTo>
                  <a:pt x="2412672" y="1830214"/>
                </a:lnTo>
                <a:lnTo>
                  <a:pt x="2415316" y="1830229"/>
                </a:lnTo>
                <a:lnTo>
                  <a:pt x="2417959" y="1830229"/>
                </a:lnTo>
                <a:lnTo>
                  <a:pt x="2420603" y="1830229"/>
                </a:lnTo>
                <a:lnTo>
                  <a:pt x="2423247" y="1830229"/>
                </a:lnTo>
                <a:lnTo>
                  <a:pt x="2425906" y="1830229"/>
                </a:lnTo>
                <a:lnTo>
                  <a:pt x="2428549" y="1830243"/>
                </a:lnTo>
                <a:lnTo>
                  <a:pt x="2431193" y="1830243"/>
                </a:lnTo>
                <a:lnTo>
                  <a:pt x="2433837" y="1830243"/>
                </a:lnTo>
                <a:lnTo>
                  <a:pt x="2436481" y="1830243"/>
                </a:lnTo>
                <a:lnTo>
                  <a:pt x="2439124" y="1830243"/>
                </a:lnTo>
                <a:lnTo>
                  <a:pt x="2441768" y="1830243"/>
                </a:lnTo>
                <a:lnTo>
                  <a:pt x="2444412" y="1830258"/>
                </a:lnTo>
                <a:lnTo>
                  <a:pt x="2447056" y="1830258"/>
                </a:lnTo>
                <a:lnTo>
                  <a:pt x="2449714" y="1830258"/>
                </a:lnTo>
                <a:lnTo>
                  <a:pt x="2452358" y="1830258"/>
                </a:lnTo>
                <a:lnTo>
                  <a:pt x="2455002" y="1830258"/>
                </a:lnTo>
                <a:lnTo>
                  <a:pt x="2457646" y="1830273"/>
                </a:lnTo>
                <a:lnTo>
                  <a:pt x="2460290" y="1830273"/>
                </a:lnTo>
                <a:lnTo>
                  <a:pt x="2462933" y="1830273"/>
                </a:lnTo>
                <a:lnTo>
                  <a:pt x="2465577" y="1830273"/>
                </a:lnTo>
                <a:lnTo>
                  <a:pt x="2468221" y="1830273"/>
                </a:lnTo>
                <a:lnTo>
                  <a:pt x="2470865" y="1830273"/>
                </a:lnTo>
                <a:lnTo>
                  <a:pt x="2473523" y="1830287"/>
                </a:lnTo>
                <a:lnTo>
                  <a:pt x="2476167" y="1830287"/>
                </a:lnTo>
                <a:lnTo>
                  <a:pt x="2478811" y="1830287"/>
                </a:lnTo>
                <a:lnTo>
                  <a:pt x="2481454" y="1830287"/>
                </a:lnTo>
                <a:lnTo>
                  <a:pt x="2484098" y="1830287"/>
                </a:lnTo>
                <a:lnTo>
                  <a:pt x="2486742" y="1830287"/>
                </a:lnTo>
                <a:lnTo>
                  <a:pt x="2489386" y="1830287"/>
                </a:lnTo>
                <a:lnTo>
                  <a:pt x="2492030" y="1830302"/>
                </a:lnTo>
                <a:lnTo>
                  <a:pt x="2494688" y="1830302"/>
                </a:lnTo>
                <a:lnTo>
                  <a:pt x="2497332" y="1830302"/>
                </a:lnTo>
                <a:lnTo>
                  <a:pt x="2499975" y="1830302"/>
                </a:lnTo>
                <a:lnTo>
                  <a:pt x="2502619" y="1830302"/>
                </a:lnTo>
                <a:lnTo>
                  <a:pt x="2505263" y="1830302"/>
                </a:lnTo>
                <a:lnTo>
                  <a:pt x="2507907" y="1830302"/>
                </a:lnTo>
                <a:lnTo>
                  <a:pt x="2510551" y="1830317"/>
                </a:lnTo>
                <a:lnTo>
                  <a:pt x="2513194" y="1830317"/>
                </a:lnTo>
                <a:lnTo>
                  <a:pt x="2515838" y="1830317"/>
                </a:lnTo>
                <a:lnTo>
                  <a:pt x="2518496" y="1830317"/>
                </a:lnTo>
                <a:lnTo>
                  <a:pt x="2521140" y="1830317"/>
                </a:lnTo>
                <a:lnTo>
                  <a:pt x="2523784" y="1830317"/>
                </a:lnTo>
                <a:lnTo>
                  <a:pt x="2526428" y="1830317"/>
                </a:lnTo>
                <a:lnTo>
                  <a:pt x="2529072" y="1830331"/>
                </a:lnTo>
                <a:lnTo>
                  <a:pt x="2531715" y="1830331"/>
                </a:lnTo>
                <a:lnTo>
                  <a:pt x="2534359" y="1830331"/>
                </a:lnTo>
                <a:lnTo>
                  <a:pt x="2537003" y="1830331"/>
                </a:lnTo>
                <a:lnTo>
                  <a:pt x="2539647" y="1830331"/>
                </a:lnTo>
                <a:lnTo>
                  <a:pt x="2542305" y="1830331"/>
                </a:lnTo>
                <a:lnTo>
                  <a:pt x="2544949" y="1830331"/>
                </a:lnTo>
                <a:lnTo>
                  <a:pt x="2547593" y="1830331"/>
                </a:lnTo>
                <a:lnTo>
                  <a:pt x="2550236" y="1830346"/>
                </a:lnTo>
                <a:lnTo>
                  <a:pt x="2552880" y="1830346"/>
                </a:lnTo>
                <a:lnTo>
                  <a:pt x="2555524" y="1830346"/>
                </a:lnTo>
                <a:lnTo>
                  <a:pt x="2558168" y="1830346"/>
                </a:lnTo>
                <a:lnTo>
                  <a:pt x="2560812" y="1830346"/>
                </a:lnTo>
                <a:lnTo>
                  <a:pt x="2563470" y="1830346"/>
                </a:lnTo>
                <a:lnTo>
                  <a:pt x="2566114" y="1830346"/>
                </a:lnTo>
                <a:lnTo>
                  <a:pt x="2568757" y="1830346"/>
                </a:lnTo>
                <a:lnTo>
                  <a:pt x="2571401" y="1830360"/>
                </a:lnTo>
                <a:lnTo>
                  <a:pt x="2574045" y="1830360"/>
                </a:lnTo>
                <a:lnTo>
                  <a:pt x="2576689" y="1830360"/>
                </a:lnTo>
                <a:lnTo>
                  <a:pt x="2579333" y="1830360"/>
                </a:lnTo>
                <a:lnTo>
                  <a:pt x="2581976" y="1830360"/>
                </a:lnTo>
                <a:lnTo>
                  <a:pt x="2584620" y="1830360"/>
                </a:lnTo>
                <a:lnTo>
                  <a:pt x="2587279" y="1830360"/>
                </a:lnTo>
                <a:lnTo>
                  <a:pt x="2589923" y="1830360"/>
                </a:lnTo>
                <a:lnTo>
                  <a:pt x="2592566" y="1830360"/>
                </a:lnTo>
                <a:lnTo>
                  <a:pt x="2595210" y="1830360"/>
                </a:lnTo>
                <a:lnTo>
                  <a:pt x="2597854" y="1830375"/>
                </a:lnTo>
                <a:lnTo>
                  <a:pt x="2600498" y="1830375"/>
                </a:lnTo>
                <a:lnTo>
                  <a:pt x="2603141" y="1830375"/>
                </a:lnTo>
                <a:lnTo>
                  <a:pt x="2605785" y="1830375"/>
                </a:lnTo>
                <a:lnTo>
                  <a:pt x="2608429" y="1830375"/>
                </a:lnTo>
                <a:lnTo>
                  <a:pt x="2611088" y="1830375"/>
                </a:lnTo>
                <a:lnTo>
                  <a:pt x="2613731" y="1830375"/>
                </a:lnTo>
                <a:lnTo>
                  <a:pt x="2616375" y="1830375"/>
                </a:lnTo>
                <a:lnTo>
                  <a:pt x="2619019" y="1830375"/>
                </a:lnTo>
                <a:lnTo>
                  <a:pt x="2621663" y="1830375"/>
                </a:lnTo>
                <a:lnTo>
                  <a:pt x="2624306" y="1830389"/>
                </a:lnTo>
                <a:lnTo>
                  <a:pt x="2626950" y="1830389"/>
                </a:lnTo>
                <a:lnTo>
                  <a:pt x="2629594" y="1830389"/>
                </a:lnTo>
                <a:lnTo>
                  <a:pt x="2632252" y="1830389"/>
                </a:lnTo>
                <a:lnTo>
                  <a:pt x="2634896" y="1830389"/>
                </a:lnTo>
                <a:lnTo>
                  <a:pt x="2637540" y="1830389"/>
                </a:lnTo>
                <a:lnTo>
                  <a:pt x="2640184" y="1830389"/>
                </a:lnTo>
                <a:lnTo>
                  <a:pt x="2642828" y="1830389"/>
                </a:lnTo>
              </a:path>
            </a:pathLst>
          </a:custGeom>
          <a:noFill/>
          <a:ln w="17526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99625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  <p:bldP spid="36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221E967-705A-A811-00CD-3AA73AD3A64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-Verteilung)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de-DE" dirty="0"/>
                  <a:t> und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unabhängige standardnormalverteilte Zufallsvariablen. Dann folgt die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de-DE" dirty="0"/>
                  <a:t> einer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-Verteilung mit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Freiheitsgraden, auch als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de-DE" dirty="0"/>
                  <a:t> bezeichnet. Für alle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de-DE" dirty="0"/>
                  <a:t> gilt,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0,∞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-Verteilung)</a:t>
                </a:r>
                <a:endParaRPr lang="de-DE" dirty="0"/>
              </a:p>
              <a:p>
                <a:pPr lvl="1"/>
                <a:r>
                  <a:rPr lang="de-DE" sz="1200" dirty="0"/>
                  <a:t>Die Dichte entspricht dem Spezialfall der Gammaverteilung mit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r>
                  <a:rPr lang="de-DE" sz="1200" dirty="0"/>
                  <a:t>Intuitiv ziehen wir unabhängig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standardnormalverteilte Zufallsvariablen, quadrieren und addieren diese.</a:t>
                </a:r>
              </a:p>
              <a:p>
                <a:pPr lvl="1"/>
                <a:r>
                  <a:rPr lang="de-DE" sz="1200" dirty="0"/>
                  <a:t>Die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200" dirty="0"/>
                  <a:t>-Verteilung wird primär für statistische Tests verwendet. Wir werden die Verteilung in den nächsten Wochen für den Mann-Whitney-Test benötigen.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221E967-705A-A811-00CD-3AA73AD3A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D1D05BB-01B0-335F-80A8-6001AB71C9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-Verteilung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D1D05BB-01B0-335F-80A8-6001AB71C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2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5F5A8-A4F4-A0D3-31CF-FB644550DF27}"/>
                  </a:ext>
                </a:extLst>
              </p:cNvPr>
              <p:cNvSpPr txBox="1"/>
              <p:nvPr/>
            </p:nvSpPr>
            <p:spPr bwMode="gray">
              <a:xfrm>
                <a:off x="5076056" y="3049562"/>
                <a:ext cx="3875715" cy="460339"/>
              </a:xfrm>
              <a:prstGeom prst="roundRect">
                <a:avLst/>
              </a:prstGeom>
              <a:solidFill>
                <a:schemeClr val="accent1">
                  <a:alpha val="2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Gam</m:t>
                      </m:r>
                      <m:d>
                        <m:dPr>
                          <m:ctrlP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den>
                      </m:f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trlP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ctrlPr>
                                    <a:rPr lang="en-US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0,∞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de-DE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de-DE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5F5A8-A4F4-A0D3-31CF-FB644550D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76056" y="3049562"/>
                <a:ext cx="3875715" cy="460339"/>
              </a:xfrm>
              <a:prstGeom prst="roundRect">
                <a:avLst/>
              </a:prstGeom>
              <a:blipFill>
                <a:blip r:embed="rId4"/>
                <a:stretch>
                  <a:fillRect t="-129730" b="-1891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6BB811-7231-79DF-E5BD-D661C022F9F7}"/>
              </a:ext>
            </a:extLst>
          </p:cNvPr>
          <p:cNvSpPr/>
          <p:nvPr/>
        </p:nvSpPr>
        <p:spPr bwMode="gray">
          <a:xfrm>
            <a:off x="2699792" y="2235907"/>
            <a:ext cx="2952328" cy="671686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2539AE-FEBC-2965-B446-ED325BB8C7C9}"/>
              </a:ext>
            </a:extLst>
          </p:cNvPr>
          <p:cNvCxnSpPr>
            <a:cxnSpLocks/>
          </p:cNvCxnSpPr>
          <p:nvPr/>
        </p:nvCxnSpPr>
        <p:spPr bwMode="gray">
          <a:xfrm flipV="1">
            <a:off x="1691680" y="2907376"/>
            <a:ext cx="1933097" cy="74449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628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Exponentialverteilung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Gammaverteilung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Normalverteilung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-Verteilung</a:t>
                </a:r>
              </a:p>
              <a:p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-Verteilung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-Verteilung)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sz="1200" dirty="0"/>
                  <a:t>Die Dichte nähert sich einer symmetrischen Verteilung mit steigenden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de-DE" sz="1200" dirty="0"/>
              </a:p>
              <a:p>
                <a:pPr lvl="1"/>
                <a:endParaRPr lang="de-DE" sz="12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66F6195-3E35-54FA-EE09-D8CF7D123EB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b"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-Verteilung</a:t>
                </a:r>
                <a:r>
                  <a:rPr lang="de-DE" dirty="0"/>
                  <a:t>: Dichte und Implementierung in </a:t>
                </a:r>
                <a:r>
                  <a:rPr lang="de-DE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66F6195-3E35-54FA-EE09-D8CF7D123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2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/>
              <p:nvPr/>
            </p:nvSpPr>
            <p:spPr bwMode="gray">
              <a:xfrm>
                <a:off x="3668711" y="1146183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68711" y="1146183"/>
                <a:ext cx="1671630" cy="33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/>
              <p:nvPr/>
            </p:nvSpPr>
            <p:spPr bwMode="gray">
              <a:xfrm>
                <a:off x="649143" y="1146183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9143" y="1146183"/>
                <a:ext cx="1671630" cy="33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/>
              <p:nvPr/>
            </p:nvSpPr>
            <p:spPr bwMode="gray">
              <a:xfrm>
                <a:off x="6688279" y="1146183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88279" y="1146183"/>
                <a:ext cx="1671630" cy="334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4" name="TextBox 363">
            <a:extLst>
              <a:ext uri="{FF2B5EF4-FFF2-40B4-BE49-F238E27FC236}">
                <a16:creationId xmlns:a16="http://schemas.microsoft.com/office/drawing/2014/main" id="{928B1707-809A-5D63-E71A-44BBE878FEE0}"/>
              </a:ext>
            </a:extLst>
          </p:cNvPr>
          <p:cNvSpPr txBox="1"/>
          <p:nvPr/>
        </p:nvSpPr>
        <p:spPr bwMode="gray">
          <a:xfrm>
            <a:off x="432466" y="4337831"/>
            <a:ext cx="1610148" cy="41505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dchisq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x,n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945C28E6-ECFD-CE05-C190-F4FD385E3FB3}"/>
              </a:ext>
            </a:extLst>
          </p:cNvPr>
          <p:cNvSpPr txBox="1"/>
          <p:nvPr/>
        </p:nvSpPr>
        <p:spPr bwMode="gray">
          <a:xfrm>
            <a:off x="432466" y="4604966"/>
            <a:ext cx="1627644" cy="41505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pchisq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x,n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1A95AB14-6930-EC38-4DA4-0EEE62978488}"/>
              </a:ext>
            </a:extLst>
          </p:cNvPr>
          <p:cNvCxnSpPr>
            <a:cxnSpLocks/>
            <a:stCxn id="369" idx="1"/>
          </p:cNvCxnSpPr>
          <p:nvPr/>
        </p:nvCxnSpPr>
        <p:spPr bwMode="gray">
          <a:xfrm flipH="1">
            <a:off x="1665595" y="4559114"/>
            <a:ext cx="3529125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3D5D29F3-41EE-C6FB-39A9-BD3DB353D5DC}"/>
                  </a:ext>
                </a:extLst>
              </p:cNvPr>
              <p:cNvSpPr txBox="1"/>
              <p:nvPr/>
            </p:nvSpPr>
            <p:spPr bwMode="gray">
              <a:xfrm>
                <a:off x="5194720" y="4405429"/>
                <a:ext cx="2329608" cy="307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berechnet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3D5D29F3-41EE-C6FB-39A9-BD3DB353D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94720" y="4405429"/>
                <a:ext cx="2329608" cy="307369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15AEF4F2-7AD1-C16B-455D-E9C65C4672A0}"/>
              </a:ext>
            </a:extLst>
          </p:cNvPr>
          <p:cNvCxnSpPr>
            <a:cxnSpLocks/>
            <a:stCxn id="371" idx="1"/>
          </p:cNvCxnSpPr>
          <p:nvPr/>
        </p:nvCxnSpPr>
        <p:spPr bwMode="gray">
          <a:xfrm flipH="1" flipV="1">
            <a:off x="1665595" y="4803775"/>
            <a:ext cx="3537801" cy="1580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DEF80BEB-7F8A-29DD-3DAB-C9AA2B8FCBC2}"/>
                  </a:ext>
                </a:extLst>
              </p:cNvPr>
              <p:cNvSpPr txBox="1"/>
              <p:nvPr/>
            </p:nvSpPr>
            <p:spPr bwMode="gray">
              <a:xfrm>
                <a:off x="5203396" y="4665892"/>
                <a:ext cx="2608964" cy="307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berechnet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DEF80BEB-7F8A-29DD-3DAB-C9AA2B8FC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03396" y="4665892"/>
                <a:ext cx="2608964" cy="307369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9" name="Group 688">
            <a:extLst>
              <a:ext uri="{FF2B5EF4-FFF2-40B4-BE49-F238E27FC236}">
                <a16:creationId xmlns:a16="http://schemas.microsoft.com/office/drawing/2014/main" id="{355033C1-C270-D5ED-6824-3430A50C5B09}"/>
              </a:ext>
            </a:extLst>
          </p:cNvPr>
          <p:cNvGrpSpPr/>
          <p:nvPr/>
        </p:nvGrpSpPr>
        <p:grpSpPr>
          <a:xfrm>
            <a:off x="86228" y="1572571"/>
            <a:ext cx="2797460" cy="1864974"/>
            <a:chOff x="86228" y="1572571"/>
            <a:chExt cx="2797460" cy="1864974"/>
          </a:xfrm>
        </p:grpSpPr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9DDF8BD4-D849-2B59-FB10-DDAA81081DB1}"/>
                </a:ext>
              </a:extLst>
            </p:cNvPr>
            <p:cNvSpPr/>
            <p:nvPr/>
          </p:nvSpPr>
          <p:spPr>
            <a:xfrm>
              <a:off x="86228" y="1572571"/>
              <a:ext cx="2797460" cy="1864974"/>
            </a:xfrm>
            <a:custGeom>
              <a:avLst/>
              <a:gdLst>
                <a:gd name="connsiteX0" fmla="*/ 0 w 2797460"/>
                <a:gd name="connsiteY0" fmla="*/ 1864974 h 1864974"/>
                <a:gd name="connsiteX1" fmla="*/ 2797460 w 2797460"/>
                <a:gd name="connsiteY1" fmla="*/ 1864974 h 1864974"/>
                <a:gd name="connsiteX2" fmla="*/ 2797460 w 2797460"/>
                <a:gd name="connsiteY2" fmla="*/ 0 h 1864974"/>
                <a:gd name="connsiteX3" fmla="*/ 0 w 2797460"/>
                <a:gd name="connsiteY3" fmla="*/ 0 h 186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60" h="1864974">
                  <a:moveTo>
                    <a:pt x="0" y="1864974"/>
                  </a:moveTo>
                  <a:lnTo>
                    <a:pt x="2797460" y="1864974"/>
                  </a:lnTo>
                  <a:lnTo>
                    <a:pt x="27974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BE4D6C42-0CA3-7BFE-387B-A7F2854868FC}"/>
                </a:ext>
              </a:extLst>
            </p:cNvPr>
            <p:cNvSpPr/>
            <p:nvPr/>
          </p:nvSpPr>
          <p:spPr>
            <a:xfrm>
              <a:off x="489065" y="1627639"/>
              <a:ext cx="2339558" cy="1548413"/>
            </a:xfrm>
            <a:custGeom>
              <a:avLst/>
              <a:gdLst>
                <a:gd name="connsiteX0" fmla="*/ 0 w 2339558"/>
                <a:gd name="connsiteY0" fmla="*/ 1548413 h 1548413"/>
                <a:gd name="connsiteX1" fmla="*/ 2339559 w 2339558"/>
                <a:gd name="connsiteY1" fmla="*/ 1548413 h 1548413"/>
                <a:gd name="connsiteX2" fmla="*/ 2339559 w 2339558"/>
                <a:gd name="connsiteY2" fmla="*/ 0 h 1548413"/>
                <a:gd name="connsiteX3" fmla="*/ 0 w 2339558"/>
                <a:gd name="connsiteY3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9558" h="1548413">
                  <a:moveTo>
                    <a:pt x="0" y="1548413"/>
                  </a:moveTo>
                  <a:lnTo>
                    <a:pt x="2339559" y="1548413"/>
                  </a:lnTo>
                  <a:lnTo>
                    <a:pt x="23395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428E6C65-66BE-EB96-C937-B1F82FA154BF}"/>
                </a:ext>
              </a:extLst>
            </p:cNvPr>
            <p:cNvSpPr/>
            <p:nvPr/>
          </p:nvSpPr>
          <p:spPr>
            <a:xfrm>
              <a:off x="555280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15F8E152-97E6-8653-D061-84A5E6BEBEB1}"/>
                </a:ext>
              </a:extLst>
            </p:cNvPr>
            <p:cNvSpPr/>
            <p:nvPr/>
          </p:nvSpPr>
          <p:spPr>
            <a:xfrm>
              <a:off x="923134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B2564635-BD8E-1565-7300-ECA7BEE4960D}"/>
                </a:ext>
              </a:extLst>
            </p:cNvPr>
            <p:cNvSpPr/>
            <p:nvPr/>
          </p:nvSpPr>
          <p:spPr>
            <a:xfrm>
              <a:off x="1290989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094E7DB3-70CE-EA5D-CED7-A096AE316FA3}"/>
                </a:ext>
              </a:extLst>
            </p:cNvPr>
            <p:cNvSpPr/>
            <p:nvPr/>
          </p:nvSpPr>
          <p:spPr>
            <a:xfrm>
              <a:off x="1658843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C9CBE906-7141-3FCD-90AF-BA011E4BABC4}"/>
                </a:ext>
              </a:extLst>
            </p:cNvPr>
            <p:cNvSpPr/>
            <p:nvPr/>
          </p:nvSpPr>
          <p:spPr>
            <a:xfrm>
              <a:off x="2026697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C4D030F5-109C-0B3C-A34D-22C7BF3E246B}"/>
                </a:ext>
              </a:extLst>
            </p:cNvPr>
            <p:cNvSpPr/>
            <p:nvPr/>
          </p:nvSpPr>
          <p:spPr>
            <a:xfrm>
              <a:off x="2394552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9124F2D9-A6F7-14FE-0B80-A6CC3A1E2885}"/>
                </a:ext>
              </a:extLst>
            </p:cNvPr>
            <p:cNvSpPr/>
            <p:nvPr/>
          </p:nvSpPr>
          <p:spPr>
            <a:xfrm>
              <a:off x="2762406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D52AE4A1-B422-C12D-6E61-6B9067AA0762}"/>
                </a:ext>
              </a:extLst>
            </p:cNvPr>
            <p:cNvSpPr/>
            <p:nvPr/>
          </p:nvSpPr>
          <p:spPr>
            <a:xfrm>
              <a:off x="489065" y="3176052"/>
              <a:ext cx="2339558" cy="1165"/>
            </a:xfrm>
            <a:custGeom>
              <a:avLst/>
              <a:gdLst>
                <a:gd name="connsiteX0" fmla="*/ 0 w 2339558"/>
                <a:gd name="connsiteY0" fmla="*/ 0 h 1165"/>
                <a:gd name="connsiteX1" fmla="*/ 2339559 w 2339558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558" h="1165">
                  <a:moveTo>
                    <a:pt x="0" y="0"/>
                  </a:moveTo>
                  <a:lnTo>
                    <a:pt x="2339559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70274F4F-9167-2715-693E-0B40ADCABFDE}"/>
                </a:ext>
              </a:extLst>
            </p:cNvPr>
            <p:cNvSpPr/>
            <p:nvPr/>
          </p:nvSpPr>
          <p:spPr>
            <a:xfrm>
              <a:off x="555280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58563211-CB59-FDD5-27F9-58B4DCA0EEDF}"/>
                </a:ext>
              </a:extLst>
            </p:cNvPr>
            <p:cNvSpPr/>
            <p:nvPr/>
          </p:nvSpPr>
          <p:spPr>
            <a:xfrm>
              <a:off x="923134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61BAF571-4931-E325-EEFE-90B6D036AB9E}"/>
                </a:ext>
              </a:extLst>
            </p:cNvPr>
            <p:cNvSpPr/>
            <p:nvPr/>
          </p:nvSpPr>
          <p:spPr>
            <a:xfrm>
              <a:off x="1290989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5E92C8E5-0380-DEC4-6DDC-A18C13003B4F}"/>
                </a:ext>
              </a:extLst>
            </p:cNvPr>
            <p:cNvSpPr/>
            <p:nvPr/>
          </p:nvSpPr>
          <p:spPr>
            <a:xfrm>
              <a:off x="1658843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A571E559-F6FC-04B1-9435-92A36975F43A}"/>
                </a:ext>
              </a:extLst>
            </p:cNvPr>
            <p:cNvSpPr/>
            <p:nvPr/>
          </p:nvSpPr>
          <p:spPr>
            <a:xfrm>
              <a:off x="2026697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1E53EF0D-4589-EC92-FD40-F3E4A049C177}"/>
                </a:ext>
              </a:extLst>
            </p:cNvPr>
            <p:cNvSpPr/>
            <p:nvPr/>
          </p:nvSpPr>
          <p:spPr>
            <a:xfrm>
              <a:off x="2394552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A18F30DD-0BE4-18BE-8361-2EEC3C74AAD5}"/>
                </a:ext>
              </a:extLst>
            </p:cNvPr>
            <p:cNvSpPr/>
            <p:nvPr/>
          </p:nvSpPr>
          <p:spPr>
            <a:xfrm>
              <a:off x="2762406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D26A1856-B025-AB9A-E32D-FF4711110EB1}"/>
                </a:ext>
              </a:extLst>
            </p:cNvPr>
            <p:cNvSpPr/>
            <p:nvPr/>
          </p:nvSpPr>
          <p:spPr>
            <a:xfrm>
              <a:off x="530915" y="3214785"/>
              <a:ext cx="48728" cy="73130"/>
            </a:xfrm>
            <a:custGeom>
              <a:avLst/>
              <a:gdLst>
                <a:gd name="connsiteX0" fmla="*/ 24365 w 48728"/>
                <a:gd name="connsiteY0" fmla="*/ 7553 h 73130"/>
                <a:gd name="connsiteX1" fmla="*/ 13268 w 48728"/>
                <a:gd name="connsiteY1" fmla="*/ 14827 h 73130"/>
                <a:gd name="connsiteX2" fmla="*/ 9585 w 48728"/>
                <a:gd name="connsiteY2" fmla="*/ 36588 h 73130"/>
                <a:gd name="connsiteX3" fmla="*/ 13268 w 48728"/>
                <a:gd name="connsiteY3" fmla="*/ 58362 h 73130"/>
                <a:gd name="connsiteX4" fmla="*/ 24365 w 48728"/>
                <a:gd name="connsiteY4" fmla="*/ 65577 h 73130"/>
                <a:gd name="connsiteX5" fmla="*/ 35460 w 48728"/>
                <a:gd name="connsiteY5" fmla="*/ 58362 h 73130"/>
                <a:gd name="connsiteX6" fmla="*/ 39190 w 48728"/>
                <a:gd name="connsiteY6" fmla="*/ 36588 h 73130"/>
                <a:gd name="connsiteX7" fmla="*/ 35460 w 48728"/>
                <a:gd name="connsiteY7" fmla="*/ 14827 h 73130"/>
                <a:gd name="connsiteX8" fmla="*/ 24365 w 48728"/>
                <a:gd name="connsiteY8" fmla="*/ 7553 h 73130"/>
                <a:gd name="connsiteX9" fmla="*/ 24365 w 48728"/>
                <a:gd name="connsiteY9" fmla="*/ 0 h 73130"/>
                <a:gd name="connsiteX10" fmla="*/ 42449 w 48728"/>
                <a:gd name="connsiteY10" fmla="*/ 9395 h 73130"/>
                <a:gd name="connsiteX11" fmla="*/ 48728 w 48728"/>
                <a:gd name="connsiteY11" fmla="*/ 36588 h 73130"/>
                <a:gd name="connsiteX12" fmla="*/ 42449 w 48728"/>
                <a:gd name="connsiteY12" fmla="*/ 63782 h 73130"/>
                <a:gd name="connsiteX13" fmla="*/ 24365 w 48728"/>
                <a:gd name="connsiteY13" fmla="*/ 73130 h 73130"/>
                <a:gd name="connsiteX14" fmla="*/ 6233 w 48728"/>
                <a:gd name="connsiteY14" fmla="*/ 63782 h 73130"/>
                <a:gd name="connsiteX15" fmla="*/ 0 w 48728"/>
                <a:gd name="connsiteY15" fmla="*/ 36588 h 73130"/>
                <a:gd name="connsiteX16" fmla="*/ 6233 w 48728"/>
                <a:gd name="connsiteY16" fmla="*/ 9395 h 73130"/>
                <a:gd name="connsiteX17" fmla="*/ 24365 w 48728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0">
                  <a:moveTo>
                    <a:pt x="24365" y="7553"/>
                  </a:moveTo>
                  <a:cubicBezTo>
                    <a:pt x="19454" y="7553"/>
                    <a:pt x="15754" y="9978"/>
                    <a:pt x="13268" y="14827"/>
                  </a:cubicBezTo>
                  <a:cubicBezTo>
                    <a:pt x="10812" y="19640"/>
                    <a:pt x="9585" y="26891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4" y="65577"/>
                    <a:pt x="24365" y="65577"/>
                  </a:cubicBezTo>
                  <a:cubicBezTo>
                    <a:pt x="29307" y="65577"/>
                    <a:pt x="33005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891"/>
                    <a:pt x="37946" y="19640"/>
                    <a:pt x="35460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5" y="0"/>
                    <a:pt x="38294" y="3135"/>
                    <a:pt x="42449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54"/>
                    <a:pt x="46635" y="57523"/>
                    <a:pt x="42449" y="63782"/>
                  </a:cubicBezTo>
                  <a:cubicBezTo>
                    <a:pt x="38294" y="70018"/>
                    <a:pt x="32265" y="73130"/>
                    <a:pt x="24365" y="73130"/>
                  </a:cubicBezTo>
                  <a:cubicBezTo>
                    <a:pt x="16463" y="73130"/>
                    <a:pt x="10419" y="70018"/>
                    <a:pt x="6233" y="63782"/>
                  </a:cubicBezTo>
                  <a:cubicBezTo>
                    <a:pt x="2077" y="57523"/>
                    <a:pt x="0" y="48454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5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C7553A5E-A642-E85C-076C-7BFFA4C2ABB3}"/>
                </a:ext>
              </a:extLst>
            </p:cNvPr>
            <p:cNvSpPr/>
            <p:nvPr/>
          </p:nvSpPr>
          <p:spPr>
            <a:xfrm>
              <a:off x="902145" y="3216056"/>
              <a:ext cx="41977" cy="70495"/>
            </a:xfrm>
            <a:custGeom>
              <a:avLst/>
              <a:gdLst>
                <a:gd name="connsiteX0" fmla="*/ 1370 w 41977"/>
                <a:gd name="connsiteY0" fmla="*/ 62465 h 70495"/>
                <a:gd name="connsiteX1" fmla="*/ 16951 w 41977"/>
                <a:gd name="connsiteY1" fmla="*/ 62465 h 70495"/>
                <a:gd name="connsiteX2" fmla="*/ 16951 w 41977"/>
                <a:gd name="connsiteY2" fmla="*/ 8684 h 70495"/>
                <a:gd name="connsiteX3" fmla="*/ 0 w 41977"/>
                <a:gd name="connsiteY3" fmla="*/ 12087 h 70495"/>
                <a:gd name="connsiteX4" fmla="*/ 0 w 41977"/>
                <a:gd name="connsiteY4" fmla="*/ 3404 h 70495"/>
                <a:gd name="connsiteX5" fmla="*/ 16857 w 41977"/>
                <a:gd name="connsiteY5" fmla="*/ 0 h 70495"/>
                <a:gd name="connsiteX6" fmla="*/ 26395 w 41977"/>
                <a:gd name="connsiteY6" fmla="*/ 0 h 70495"/>
                <a:gd name="connsiteX7" fmla="*/ 26395 w 41977"/>
                <a:gd name="connsiteY7" fmla="*/ 62465 h 70495"/>
                <a:gd name="connsiteX8" fmla="*/ 41977 w 41977"/>
                <a:gd name="connsiteY8" fmla="*/ 62465 h 70495"/>
                <a:gd name="connsiteX9" fmla="*/ 41977 w 41977"/>
                <a:gd name="connsiteY9" fmla="*/ 70496 h 70495"/>
                <a:gd name="connsiteX10" fmla="*/ 1370 w 41977"/>
                <a:gd name="connsiteY10" fmla="*/ 70496 h 70495"/>
                <a:gd name="connsiteX11" fmla="*/ 1370 w 41977"/>
                <a:gd name="connsiteY11" fmla="*/ 62465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7" h="70495">
                  <a:moveTo>
                    <a:pt x="1370" y="62465"/>
                  </a:moveTo>
                  <a:lnTo>
                    <a:pt x="16951" y="62465"/>
                  </a:lnTo>
                  <a:lnTo>
                    <a:pt x="16951" y="8684"/>
                  </a:lnTo>
                  <a:lnTo>
                    <a:pt x="0" y="12087"/>
                  </a:lnTo>
                  <a:lnTo>
                    <a:pt x="0" y="3404"/>
                  </a:lnTo>
                  <a:lnTo>
                    <a:pt x="16857" y="0"/>
                  </a:lnTo>
                  <a:lnTo>
                    <a:pt x="26395" y="0"/>
                  </a:lnTo>
                  <a:lnTo>
                    <a:pt x="26395" y="62465"/>
                  </a:lnTo>
                  <a:lnTo>
                    <a:pt x="41977" y="62465"/>
                  </a:lnTo>
                  <a:lnTo>
                    <a:pt x="41977" y="70496"/>
                  </a:lnTo>
                  <a:lnTo>
                    <a:pt x="1370" y="70496"/>
                  </a:lnTo>
                  <a:lnTo>
                    <a:pt x="1370" y="62465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63F66120-C52F-5B4F-2CCA-BDCFAA7590CC}"/>
                </a:ext>
              </a:extLst>
            </p:cNvPr>
            <p:cNvSpPr/>
            <p:nvPr/>
          </p:nvSpPr>
          <p:spPr>
            <a:xfrm>
              <a:off x="1268609" y="3214785"/>
              <a:ext cx="44759" cy="71766"/>
            </a:xfrm>
            <a:custGeom>
              <a:avLst/>
              <a:gdLst>
                <a:gd name="connsiteX0" fmla="*/ 11470 w 44759"/>
                <a:gd name="connsiteY0" fmla="*/ 63735 h 71766"/>
                <a:gd name="connsiteX1" fmla="*/ 44759 w 44759"/>
                <a:gd name="connsiteY1" fmla="*/ 63735 h 71766"/>
                <a:gd name="connsiteX2" fmla="*/ 44759 w 44759"/>
                <a:gd name="connsiteY2" fmla="*/ 71766 h 71766"/>
                <a:gd name="connsiteX3" fmla="*/ 0 w 44759"/>
                <a:gd name="connsiteY3" fmla="*/ 71766 h 71766"/>
                <a:gd name="connsiteX4" fmla="*/ 0 w 44759"/>
                <a:gd name="connsiteY4" fmla="*/ 63735 h 71766"/>
                <a:gd name="connsiteX5" fmla="*/ 14780 w 44759"/>
                <a:gd name="connsiteY5" fmla="*/ 48676 h 71766"/>
                <a:gd name="connsiteX6" fmla="*/ 26576 w 44759"/>
                <a:gd name="connsiteY6" fmla="*/ 36449 h 71766"/>
                <a:gd name="connsiteX7" fmla="*/ 32952 w 44759"/>
                <a:gd name="connsiteY7" fmla="*/ 27765 h 71766"/>
                <a:gd name="connsiteX8" fmla="*/ 34793 w 44759"/>
                <a:gd name="connsiteY8" fmla="*/ 20725 h 71766"/>
                <a:gd name="connsiteX9" fmla="*/ 30830 w 44759"/>
                <a:gd name="connsiteY9" fmla="*/ 11563 h 71766"/>
                <a:gd name="connsiteX10" fmla="*/ 20585 w 44759"/>
                <a:gd name="connsiteY10" fmla="*/ 8019 h 71766"/>
                <a:gd name="connsiteX11" fmla="*/ 11097 w 44759"/>
                <a:gd name="connsiteY11" fmla="*/ 9581 h 71766"/>
                <a:gd name="connsiteX12" fmla="*/ 466 w 44759"/>
                <a:gd name="connsiteY12" fmla="*/ 14302 h 71766"/>
                <a:gd name="connsiteX13" fmla="*/ 466 w 44759"/>
                <a:gd name="connsiteY13" fmla="*/ 4674 h 71766"/>
                <a:gd name="connsiteX14" fmla="*/ 11236 w 44759"/>
                <a:gd name="connsiteY14" fmla="*/ 1177 h 71766"/>
                <a:gd name="connsiteX15" fmla="*/ 20398 w 44759"/>
                <a:gd name="connsiteY15" fmla="*/ 0 h 71766"/>
                <a:gd name="connsiteX16" fmla="*/ 37871 w 44759"/>
                <a:gd name="connsiteY16" fmla="*/ 5478 h 71766"/>
                <a:gd name="connsiteX17" fmla="*/ 44386 w 44759"/>
                <a:gd name="connsiteY17" fmla="*/ 20107 h 71766"/>
                <a:gd name="connsiteX18" fmla="*/ 42731 w 44759"/>
                <a:gd name="connsiteY18" fmla="*/ 28371 h 71766"/>
                <a:gd name="connsiteX19" fmla="*/ 36833 w 44759"/>
                <a:gd name="connsiteY19" fmla="*/ 37533 h 71766"/>
                <a:gd name="connsiteX20" fmla="*/ 29315 w 44759"/>
                <a:gd name="connsiteY20" fmla="*/ 45470 h 71766"/>
                <a:gd name="connsiteX21" fmla="*/ 11470 w 44759"/>
                <a:gd name="connsiteY21" fmla="*/ 63735 h 7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759" h="71766">
                  <a:moveTo>
                    <a:pt x="11470" y="63735"/>
                  </a:moveTo>
                  <a:lnTo>
                    <a:pt x="44759" y="63735"/>
                  </a:lnTo>
                  <a:lnTo>
                    <a:pt x="44759" y="71766"/>
                  </a:lnTo>
                  <a:lnTo>
                    <a:pt x="0" y="71766"/>
                  </a:lnTo>
                  <a:lnTo>
                    <a:pt x="0" y="63735"/>
                  </a:lnTo>
                  <a:cubicBezTo>
                    <a:pt x="3625" y="59994"/>
                    <a:pt x="8544" y="54970"/>
                    <a:pt x="14780" y="48676"/>
                  </a:cubicBezTo>
                  <a:cubicBezTo>
                    <a:pt x="21039" y="42347"/>
                    <a:pt x="24979" y="38279"/>
                    <a:pt x="26576" y="36449"/>
                  </a:cubicBezTo>
                  <a:cubicBezTo>
                    <a:pt x="29630" y="33010"/>
                    <a:pt x="31751" y="30119"/>
                    <a:pt x="32952" y="27765"/>
                  </a:cubicBezTo>
                  <a:cubicBezTo>
                    <a:pt x="34176" y="25375"/>
                    <a:pt x="34793" y="23021"/>
                    <a:pt x="34793" y="20725"/>
                  </a:cubicBezTo>
                  <a:cubicBezTo>
                    <a:pt x="34793" y="16983"/>
                    <a:pt x="33476" y="13929"/>
                    <a:pt x="30830" y="11563"/>
                  </a:cubicBezTo>
                  <a:cubicBezTo>
                    <a:pt x="28219" y="9197"/>
                    <a:pt x="24804" y="8019"/>
                    <a:pt x="20585" y="8019"/>
                  </a:cubicBezTo>
                  <a:cubicBezTo>
                    <a:pt x="17589" y="8019"/>
                    <a:pt x="14430" y="8544"/>
                    <a:pt x="11097" y="9581"/>
                  </a:cubicBezTo>
                  <a:cubicBezTo>
                    <a:pt x="7786" y="10619"/>
                    <a:pt x="4243" y="12192"/>
                    <a:pt x="466" y="14302"/>
                  </a:cubicBezTo>
                  <a:lnTo>
                    <a:pt x="466" y="4674"/>
                  </a:lnTo>
                  <a:cubicBezTo>
                    <a:pt x="4313" y="3124"/>
                    <a:pt x="7903" y="1958"/>
                    <a:pt x="11236" y="1177"/>
                  </a:cubicBezTo>
                  <a:cubicBezTo>
                    <a:pt x="14570" y="396"/>
                    <a:pt x="17624" y="0"/>
                    <a:pt x="20398" y="0"/>
                  </a:cubicBezTo>
                  <a:cubicBezTo>
                    <a:pt x="27707" y="0"/>
                    <a:pt x="33523" y="1830"/>
                    <a:pt x="37871" y="5478"/>
                  </a:cubicBezTo>
                  <a:cubicBezTo>
                    <a:pt x="42218" y="9127"/>
                    <a:pt x="44386" y="13999"/>
                    <a:pt x="44386" y="20107"/>
                  </a:cubicBezTo>
                  <a:cubicBezTo>
                    <a:pt x="44386" y="23009"/>
                    <a:pt x="43839" y="25760"/>
                    <a:pt x="42731" y="28371"/>
                  </a:cubicBezTo>
                  <a:cubicBezTo>
                    <a:pt x="41659" y="30947"/>
                    <a:pt x="39689" y="34001"/>
                    <a:pt x="36833" y="37533"/>
                  </a:cubicBezTo>
                  <a:cubicBezTo>
                    <a:pt x="36041" y="38453"/>
                    <a:pt x="33535" y="41099"/>
                    <a:pt x="29315" y="45470"/>
                  </a:cubicBezTo>
                  <a:cubicBezTo>
                    <a:pt x="25107" y="49818"/>
                    <a:pt x="19151" y="55903"/>
                    <a:pt x="11470" y="63735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7FD60D5C-FF25-99F7-94F7-EAF4F65776E4}"/>
                </a:ext>
              </a:extLst>
            </p:cNvPr>
            <p:cNvSpPr/>
            <p:nvPr/>
          </p:nvSpPr>
          <p:spPr>
            <a:xfrm>
              <a:off x="1635636" y="3214785"/>
              <a:ext cx="46414" cy="73130"/>
            </a:xfrm>
            <a:custGeom>
              <a:avLst/>
              <a:gdLst>
                <a:gd name="connsiteX0" fmla="*/ 31868 w 46414"/>
                <a:gd name="connsiteY0" fmla="*/ 33756 h 73130"/>
                <a:gd name="connsiteX1" fmla="*/ 42545 w 46414"/>
                <a:gd name="connsiteY1" fmla="*/ 39852 h 73130"/>
                <a:gd name="connsiteX2" fmla="*/ 46414 w 46414"/>
                <a:gd name="connsiteY2" fmla="*/ 51275 h 73130"/>
                <a:gd name="connsiteX3" fmla="*/ 39234 w 46414"/>
                <a:gd name="connsiteY3" fmla="*/ 67419 h 73130"/>
                <a:gd name="connsiteX4" fmla="*/ 18836 w 46414"/>
                <a:gd name="connsiteY4" fmla="*/ 73130 h 73130"/>
                <a:gd name="connsiteX5" fmla="*/ 9674 w 46414"/>
                <a:gd name="connsiteY5" fmla="*/ 72233 h 73130"/>
                <a:gd name="connsiteX6" fmla="*/ 0 w 46414"/>
                <a:gd name="connsiteY6" fmla="*/ 69645 h 73130"/>
                <a:gd name="connsiteX7" fmla="*/ 0 w 46414"/>
                <a:gd name="connsiteY7" fmla="*/ 60437 h 73130"/>
                <a:gd name="connsiteX8" fmla="*/ 8684 w 46414"/>
                <a:gd name="connsiteY8" fmla="*/ 63934 h 73130"/>
                <a:gd name="connsiteX9" fmla="*/ 18556 w 46414"/>
                <a:gd name="connsiteY9" fmla="*/ 65111 h 73130"/>
                <a:gd name="connsiteX10" fmla="*/ 32206 w 46414"/>
                <a:gd name="connsiteY10" fmla="*/ 61567 h 73130"/>
                <a:gd name="connsiteX11" fmla="*/ 36926 w 46414"/>
                <a:gd name="connsiteY11" fmla="*/ 51275 h 73130"/>
                <a:gd name="connsiteX12" fmla="*/ 32532 w 46414"/>
                <a:gd name="connsiteY12" fmla="*/ 41542 h 73130"/>
                <a:gd name="connsiteX13" fmla="*/ 20398 w 46414"/>
                <a:gd name="connsiteY13" fmla="*/ 38010 h 73130"/>
                <a:gd name="connsiteX14" fmla="*/ 12181 w 46414"/>
                <a:gd name="connsiteY14" fmla="*/ 38010 h 73130"/>
                <a:gd name="connsiteX15" fmla="*/ 12181 w 46414"/>
                <a:gd name="connsiteY15" fmla="*/ 30166 h 73130"/>
                <a:gd name="connsiteX16" fmla="*/ 20771 w 46414"/>
                <a:gd name="connsiteY16" fmla="*/ 30166 h 73130"/>
                <a:gd name="connsiteX17" fmla="*/ 31541 w 46414"/>
                <a:gd name="connsiteY17" fmla="*/ 27380 h 73130"/>
                <a:gd name="connsiteX18" fmla="*/ 35271 w 46414"/>
                <a:gd name="connsiteY18" fmla="*/ 19256 h 73130"/>
                <a:gd name="connsiteX19" fmla="*/ 31401 w 46414"/>
                <a:gd name="connsiteY19" fmla="*/ 10945 h 73130"/>
                <a:gd name="connsiteX20" fmla="*/ 20398 w 46414"/>
                <a:gd name="connsiteY20" fmla="*/ 8019 h 73130"/>
                <a:gd name="connsiteX21" fmla="*/ 11994 w 46414"/>
                <a:gd name="connsiteY21" fmla="*/ 8870 h 73130"/>
                <a:gd name="connsiteX22" fmla="*/ 2121 w 46414"/>
                <a:gd name="connsiteY22" fmla="*/ 11516 h 73130"/>
                <a:gd name="connsiteX23" fmla="*/ 2121 w 46414"/>
                <a:gd name="connsiteY23" fmla="*/ 3019 h 73130"/>
                <a:gd name="connsiteX24" fmla="*/ 12274 w 46414"/>
                <a:gd name="connsiteY24" fmla="*/ 746 h 73130"/>
                <a:gd name="connsiteX25" fmla="*/ 21249 w 46414"/>
                <a:gd name="connsiteY25" fmla="*/ 0 h 73130"/>
                <a:gd name="connsiteX26" fmla="*/ 38430 w 46414"/>
                <a:gd name="connsiteY26" fmla="*/ 4954 h 73130"/>
                <a:gd name="connsiteX27" fmla="*/ 44759 w 46414"/>
                <a:gd name="connsiteY27" fmla="*/ 18265 h 73130"/>
                <a:gd name="connsiteX28" fmla="*/ 41414 w 46414"/>
                <a:gd name="connsiteY28" fmla="*/ 28184 h 73130"/>
                <a:gd name="connsiteX29" fmla="*/ 31868 w 46414"/>
                <a:gd name="connsiteY29" fmla="*/ 33756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6414" h="73130">
                  <a:moveTo>
                    <a:pt x="31868" y="33756"/>
                  </a:moveTo>
                  <a:cubicBezTo>
                    <a:pt x="36437" y="34735"/>
                    <a:pt x="39992" y="36763"/>
                    <a:pt x="42545" y="39852"/>
                  </a:cubicBezTo>
                  <a:cubicBezTo>
                    <a:pt x="45121" y="42941"/>
                    <a:pt x="46414" y="46741"/>
                    <a:pt x="46414" y="51275"/>
                  </a:cubicBezTo>
                  <a:cubicBezTo>
                    <a:pt x="46414" y="58234"/>
                    <a:pt x="44025" y="63607"/>
                    <a:pt x="39234" y="67419"/>
                  </a:cubicBezTo>
                  <a:cubicBezTo>
                    <a:pt x="34455" y="71230"/>
                    <a:pt x="27660" y="73130"/>
                    <a:pt x="18836" y="73130"/>
                  </a:cubicBezTo>
                  <a:cubicBezTo>
                    <a:pt x="15876" y="73130"/>
                    <a:pt x="12822" y="72827"/>
                    <a:pt x="9674" y="72233"/>
                  </a:cubicBezTo>
                  <a:cubicBezTo>
                    <a:pt x="6562" y="71673"/>
                    <a:pt x="3334" y="70811"/>
                    <a:pt x="0" y="69645"/>
                  </a:cubicBezTo>
                  <a:lnTo>
                    <a:pt x="0" y="60437"/>
                  </a:lnTo>
                  <a:cubicBezTo>
                    <a:pt x="2646" y="61975"/>
                    <a:pt x="5537" y="63141"/>
                    <a:pt x="8684" y="63934"/>
                  </a:cubicBezTo>
                  <a:cubicBezTo>
                    <a:pt x="11831" y="64715"/>
                    <a:pt x="15118" y="65111"/>
                    <a:pt x="18556" y="65111"/>
                  </a:cubicBezTo>
                  <a:cubicBezTo>
                    <a:pt x="24536" y="65111"/>
                    <a:pt x="29094" y="63934"/>
                    <a:pt x="32206" y="61567"/>
                  </a:cubicBezTo>
                  <a:cubicBezTo>
                    <a:pt x="35353" y="59201"/>
                    <a:pt x="36926" y="55774"/>
                    <a:pt x="36926" y="51275"/>
                  </a:cubicBezTo>
                  <a:cubicBezTo>
                    <a:pt x="36926" y="47114"/>
                    <a:pt x="35458" y="43874"/>
                    <a:pt x="32532" y="41542"/>
                  </a:cubicBezTo>
                  <a:cubicBezTo>
                    <a:pt x="29630" y="39188"/>
                    <a:pt x="25585" y="38010"/>
                    <a:pt x="20398" y="38010"/>
                  </a:cubicBezTo>
                  <a:lnTo>
                    <a:pt x="12181" y="38010"/>
                  </a:lnTo>
                  <a:lnTo>
                    <a:pt x="12181" y="30166"/>
                  </a:lnTo>
                  <a:lnTo>
                    <a:pt x="20771" y="30166"/>
                  </a:lnTo>
                  <a:cubicBezTo>
                    <a:pt x="25469" y="30166"/>
                    <a:pt x="29059" y="29233"/>
                    <a:pt x="31541" y="27380"/>
                  </a:cubicBezTo>
                  <a:cubicBezTo>
                    <a:pt x="34024" y="25492"/>
                    <a:pt x="35271" y="22788"/>
                    <a:pt x="35271" y="19256"/>
                  </a:cubicBezTo>
                  <a:cubicBezTo>
                    <a:pt x="35271" y="15643"/>
                    <a:pt x="33978" y="12868"/>
                    <a:pt x="31401" y="10945"/>
                  </a:cubicBezTo>
                  <a:cubicBezTo>
                    <a:pt x="28849" y="8998"/>
                    <a:pt x="25189" y="8019"/>
                    <a:pt x="20398" y="8019"/>
                  </a:cubicBezTo>
                  <a:cubicBezTo>
                    <a:pt x="17787" y="8019"/>
                    <a:pt x="14990" y="8299"/>
                    <a:pt x="11994" y="8870"/>
                  </a:cubicBezTo>
                  <a:cubicBezTo>
                    <a:pt x="8998" y="9441"/>
                    <a:pt x="5712" y="10316"/>
                    <a:pt x="2121" y="11516"/>
                  </a:cubicBezTo>
                  <a:lnTo>
                    <a:pt x="2121" y="3019"/>
                  </a:lnTo>
                  <a:cubicBezTo>
                    <a:pt x="5746" y="2005"/>
                    <a:pt x="9127" y="1247"/>
                    <a:pt x="12274" y="746"/>
                  </a:cubicBezTo>
                  <a:cubicBezTo>
                    <a:pt x="15456" y="245"/>
                    <a:pt x="18440" y="0"/>
                    <a:pt x="21249" y="0"/>
                  </a:cubicBezTo>
                  <a:cubicBezTo>
                    <a:pt x="28487" y="0"/>
                    <a:pt x="34222" y="1655"/>
                    <a:pt x="38430" y="4954"/>
                  </a:cubicBezTo>
                  <a:cubicBezTo>
                    <a:pt x="42650" y="8229"/>
                    <a:pt x="44759" y="12658"/>
                    <a:pt x="44759" y="18265"/>
                  </a:cubicBezTo>
                  <a:cubicBezTo>
                    <a:pt x="44759" y="22170"/>
                    <a:pt x="43640" y="25480"/>
                    <a:pt x="41414" y="28184"/>
                  </a:cubicBezTo>
                  <a:cubicBezTo>
                    <a:pt x="39176" y="30854"/>
                    <a:pt x="35994" y="32719"/>
                    <a:pt x="31868" y="33756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6F7E24B4-1012-3E89-BDCF-E8D4F40741D4}"/>
                </a:ext>
              </a:extLst>
            </p:cNvPr>
            <p:cNvSpPr/>
            <p:nvPr/>
          </p:nvSpPr>
          <p:spPr>
            <a:xfrm>
              <a:off x="2001007" y="3216056"/>
              <a:ext cx="51380" cy="70495"/>
            </a:xfrm>
            <a:custGeom>
              <a:avLst/>
              <a:gdLst>
                <a:gd name="connsiteX0" fmla="*/ 31833 w 51380"/>
                <a:gd name="connsiteY0" fmla="*/ 8311 h 70495"/>
                <a:gd name="connsiteX1" fmla="*/ 7751 w 51380"/>
                <a:gd name="connsiteY1" fmla="*/ 45948 h 70495"/>
                <a:gd name="connsiteX2" fmla="*/ 31833 w 51380"/>
                <a:gd name="connsiteY2" fmla="*/ 45948 h 70495"/>
                <a:gd name="connsiteX3" fmla="*/ 31833 w 51380"/>
                <a:gd name="connsiteY3" fmla="*/ 8311 h 70495"/>
                <a:gd name="connsiteX4" fmla="*/ 29327 w 51380"/>
                <a:gd name="connsiteY4" fmla="*/ 0 h 70495"/>
                <a:gd name="connsiteX5" fmla="*/ 41321 w 51380"/>
                <a:gd name="connsiteY5" fmla="*/ 0 h 70495"/>
                <a:gd name="connsiteX6" fmla="*/ 41321 w 51380"/>
                <a:gd name="connsiteY6" fmla="*/ 45948 h 70495"/>
                <a:gd name="connsiteX7" fmla="*/ 51380 w 51380"/>
                <a:gd name="connsiteY7" fmla="*/ 45948 h 70495"/>
                <a:gd name="connsiteX8" fmla="*/ 51380 w 51380"/>
                <a:gd name="connsiteY8" fmla="*/ 53874 h 70495"/>
                <a:gd name="connsiteX9" fmla="*/ 41321 w 51380"/>
                <a:gd name="connsiteY9" fmla="*/ 53874 h 70495"/>
                <a:gd name="connsiteX10" fmla="*/ 41321 w 51380"/>
                <a:gd name="connsiteY10" fmla="*/ 70496 h 70495"/>
                <a:gd name="connsiteX11" fmla="*/ 31833 w 51380"/>
                <a:gd name="connsiteY11" fmla="*/ 70496 h 70495"/>
                <a:gd name="connsiteX12" fmla="*/ 31833 w 51380"/>
                <a:gd name="connsiteY12" fmla="*/ 53874 h 70495"/>
                <a:gd name="connsiteX13" fmla="*/ 0 w 51380"/>
                <a:gd name="connsiteY13" fmla="*/ 53874 h 70495"/>
                <a:gd name="connsiteX14" fmla="*/ 0 w 51380"/>
                <a:gd name="connsiteY14" fmla="*/ 44666 h 70495"/>
                <a:gd name="connsiteX15" fmla="*/ 29327 w 51380"/>
                <a:gd name="connsiteY15" fmla="*/ 0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380" h="70495">
                  <a:moveTo>
                    <a:pt x="31833" y="8311"/>
                  </a:moveTo>
                  <a:lnTo>
                    <a:pt x="7751" y="45948"/>
                  </a:lnTo>
                  <a:lnTo>
                    <a:pt x="31833" y="45948"/>
                  </a:lnTo>
                  <a:lnTo>
                    <a:pt x="31833" y="8311"/>
                  </a:lnTo>
                  <a:moveTo>
                    <a:pt x="29327" y="0"/>
                  </a:moveTo>
                  <a:lnTo>
                    <a:pt x="41321" y="0"/>
                  </a:lnTo>
                  <a:lnTo>
                    <a:pt x="41321" y="45948"/>
                  </a:lnTo>
                  <a:lnTo>
                    <a:pt x="51380" y="45948"/>
                  </a:lnTo>
                  <a:lnTo>
                    <a:pt x="51380" y="53874"/>
                  </a:lnTo>
                  <a:lnTo>
                    <a:pt x="41321" y="53874"/>
                  </a:lnTo>
                  <a:lnTo>
                    <a:pt x="41321" y="70496"/>
                  </a:lnTo>
                  <a:lnTo>
                    <a:pt x="31833" y="70496"/>
                  </a:lnTo>
                  <a:lnTo>
                    <a:pt x="31833" y="53874"/>
                  </a:lnTo>
                  <a:lnTo>
                    <a:pt x="0" y="53874"/>
                  </a:lnTo>
                  <a:lnTo>
                    <a:pt x="0" y="44666"/>
                  </a:lnTo>
                  <a:lnTo>
                    <a:pt x="29327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064CBB3B-3AC2-FB7A-0CBF-70ED147B1832}"/>
                </a:ext>
              </a:extLst>
            </p:cNvPr>
            <p:cNvSpPr/>
            <p:nvPr/>
          </p:nvSpPr>
          <p:spPr>
            <a:xfrm>
              <a:off x="2371741" y="3216056"/>
              <a:ext cx="45621" cy="71859"/>
            </a:xfrm>
            <a:custGeom>
              <a:avLst/>
              <a:gdLst>
                <a:gd name="connsiteX0" fmla="*/ 2984 w 45621"/>
                <a:gd name="connsiteY0" fmla="*/ 0 h 71859"/>
                <a:gd name="connsiteX1" fmla="*/ 40423 w 45621"/>
                <a:gd name="connsiteY1" fmla="*/ 0 h 71859"/>
                <a:gd name="connsiteX2" fmla="*/ 40423 w 45621"/>
                <a:gd name="connsiteY2" fmla="*/ 8031 h 71859"/>
                <a:gd name="connsiteX3" fmla="*/ 11714 w 45621"/>
                <a:gd name="connsiteY3" fmla="*/ 8031 h 71859"/>
                <a:gd name="connsiteX4" fmla="*/ 11714 w 45621"/>
                <a:gd name="connsiteY4" fmla="*/ 25305 h 71859"/>
                <a:gd name="connsiteX5" fmla="*/ 15864 w 45621"/>
                <a:gd name="connsiteY5" fmla="*/ 24268 h 71859"/>
                <a:gd name="connsiteX6" fmla="*/ 20025 w 45621"/>
                <a:gd name="connsiteY6" fmla="*/ 23895 h 71859"/>
                <a:gd name="connsiteX7" fmla="*/ 38721 w 45621"/>
                <a:gd name="connsiteY7" fmla="*/ 30364 h 71859"/>
                <a:gd name="connsiteX8" fmla="*/ 45622 w 45621"/>
                <a:gd name="connsiteY8" fmla="*/ 47883 h 71859"/>
                <a:gd name="connsiteX9" fmla="*/ 38535 w 45621"/>
                <a:gd name="connsiteY9" fmla="*/ 65589 h 71859"/>
                <a:gd name="connsiteX10" fmla="*/ 18556 w 45621"/>
                <a:gd name="connsiteY10" fmla="*/ 71860 h 71859"/>
                <a:gd name="connsiteX11" fmla="*/ 9500 w 45621"/>
                <a:gd name="connsiteY11" fmla="*/ 71114 h 71859"/>
                <a:gd name="connsiteX12" fmla="*/ 0 w 45621"/>
                <a:gd name="connsiteY12" fmla="*/ 68841 h 71859"/>
                <a:gd name="connsiteX13" fmla="*/ 0 w 45621"/>
                <a:gd name="connsiteY13" fmla="*/ 59260 h 71859"/>
                <a:gd name="connsiteX14" fmla="*/ 8789 w 45621"/>
                <a:gd name="connsiteY14" fmla="*/ 62710 h 71859"/>
                <a:gd name="connsiteX15" fmla="*/ 18370 w 45621"/>
                <a:gd name="connsiteY15" fmla="*/ 63840 h 71859"/>
                <a:gd name="connsiteX16" fmla="*/ 31308 w 45621"/>
                <a:gd name="connsiteY16" fmla="*/ 59539 h 71859"/>
                <a:gd name="connsiteX17" fmla="*/ 36076 w 45621"/>
                <a:gd name="connsiteY17" fmla="*/ 47883 h 71859"/>
                <a:gd name="connsiteX18" fmla="*/ 31308 w 45621"/>
                <a:gd name="connsiteY18" fmla="*/ 36216 h 71859"/>
                <a:gd name="connsiteX19" fmla="*/ 18370 w 45621"/>
                <a:gd name="connsiteY19" fmla="*/ 31914 h 71859"/>
                <a:gd name="connsiteX20" fmla="*/ 10724 w 45621"/>
                <a:gd name="connsiteY20" fmla="*/ 32765 h 71859"/>
                <a:gd name="connsiteX21" fmla="*/ 2984 w 45621"/>
                <a:gd name="connsiteY21" fmla="*/ 35411 h 71859"/>
                <a:gd name="connsiteX22" fmla="*/ 2984 w 45621"/>
                <a:gd name="connsiteY22" fmla="*/ 0 h 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21" h="71859">
                  <a:moveTo>
                    <a:pt x="2984" y="0"/>
                  </a:moveTo>
                  <a:lnTo>
                    <a:pt x="40423" y="0"/>
                  </a:lnTo>
                  <a:lnTo>
                    <a:pt x="40423" y="8031"/>
                  </a:lnTo>
                  <a:lnTo>
                    <a:pt x="11714" y="8031"/>
                  </a:lnTo>
                  <a:lnTo>
                    <a:pt x="11714" y="25305"/>
                  </a:lnTo>
                  <a:cubicBezTo>
                    <a:pt x="13101" y="24839"/>
                    <a:pt x="14477" y="24489"/>
                    <a:pt x="15864" y="24268"/>
                  </a:cubicBezTo>
                  <a:cubicBezTo>
                    <a:pt x="17251" y="24023"/>
                    <a:pt x="18638" y="23895"/>
                    <a:pt x="20025" y="23895"/>
                  </a:cubicBezTo>
                  <a:cubicBezTo>
                    <a:pt x="27893" y="23895"/>
                    <a:pt x="34129" y="26051"/>
                    <a:pt x="38721" y="30364"/>
                  </a:cubicBezTo>
                  <a:cubicBezTo>
                    <a:pt x="43326" y="34677"/>
                    <a:pt x="45622" y="40517"/>
                    <a:pt x="45622" y="47883"/>
                  </a:cubicBezTo>
                  <a:cubicBezTo>
                    <a:pt x="45622" y="55471"/>
                    <a:pt x="43256" y="61369"/>
                    <a:pt x="38535" y="65589"/>
                  </a:cubicBezTo>
                  <a:cubicBezTo>
                    <a:pt x="33814" y="69773"/>
                    <a:pt x="27147" y="71860"/>
                    <a:pt x="18556" y="71860"/>
                  </a:cubicBezTo>
                  <a:cubicBezTo>
                    <a:pt x="15608" y="71860"/>
                    <a:pt x="12588" y="71615"/>
                    <a:pt x="9500" y="71114"/>
                  </a:cubicBezTo>
                  <a:cubicBezTo>
                    <a:pt x="6446" y="70613"/>
                    <a:pt x="3275" y="69855"/>
                    <a:pt x="0" y="68841"/>
                  </a:cubicBezTo>
                  <a:lnTo>
                    <a:pt x="0" y="59260"/>
                  </a:lnTo>
                  <a:cubicBezTo>
                    <a:pt x="2832" y="60798"/>
                    <a:pt x="5770" y="61952"/>
                    <a:pt x="8789" y="62710"/>
                  </a:cubicBezTo>
                  <a:cubicBezTo>
                    <a:pt x="11808" y="63467"/>
                    <a:pt x="15001" y="63840"/>
                    <a:pt x="18370" y="63840"/>
                  </a:cubicBezTo>
                  <a:cubicBezTo>
                    <a:pt x="23813" y="63840"/>
                    <a:pt x="28126" y="62407"/>
                    <a:pt x="31308" y="59539"/>
                  </a:cubicBezTo>
                  <a:cubicBezTo>
                    <a:pt x="34490" y="56684"/>
                    <a:pt x="36076" y="52790"/>
                    <a:pt x="36076" y="47883"/>
                  </a:cubicBezTo>
                  <a:cubicBezTo>
                    <a:pt x="36076" y="42976"/>
                    <a:pt x="34490" y="39083"/>
                    <a:pt x="31308" y="36216"/>
                  </a:cubicBezTo>
                  <a:cubicBezTo>
                    <a:pt x="28126" y="33348"/>
                    <a:pt x="23813" y="31914"/>
                    <a:pt x="18370" y="31914"/>
                  </a:cubicBezTo>
                  <a:cubicBezTo>
                    <a:pt x="15817" y="31914"/>
                    <a:pt x="13276" y="32194"/>
                    <a:pt x="10724" y="32765"/>
                  </a:cubicBezTo>
                  <a:cubicBezTo>
                    <a:pt x="8206" y="33336"/>
                    <a:pt x="5630" y="34211"/>
                    <a:pt x="2984" y="35411"/>
                  </a:cubicBezTo>
                  <a:lnTo>
                    <a:pt x="2984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B27111B7-AA69-56A4-6444-32B88A1C9D18}"/>
                </a:ext>
              </a:extLst>
            </p:cNvPr>
            <p:cNvSpPr/>
            <p:nvPr/>
          </p:nvSpPr>
          <p:spPr>
            <a:xfrm>
              <a:off x="2738068" y="3214785"/>
              <a:ext cx="48675" cy="73130"/>
            </a:xfrm>
            <a:custGeom>
              <a:avLst/>
              <a:gdLst>
                <a:gd name="connsiteX0" fmla="*/ 25165 w 48675"/>
                <a:gd name="connsiteY0" fmla="*/ 32719 h 73130"/>
                <a:gd name="connsiteX1" fmla="*/ 14966 w 48675"/>
                <a:gd name="connsiteY1" fmla="*/ 37113 h 73130"/>
                <a:gd name="connsiteX2" fmla="*/ 11236 w 48675"/>
                <a:gd name="connsiteY2" fmla="*/ 49154 h 73130"/>
                <a:gd name="connsiteX3" fmla="*/ 14966 w 48675"/>
                <a:gd name="connsiteY3" fmla="*/ 61194 h 73130"/>
                <a:gd name="connsiteX4" fmla="*/ 25165 w 48675"/>
                <a:gd name="connsiteY4" fmla="*/ 65577 h 73130"/>
                <a:gd name="connsiteX5" fmla="*/ 35318 w 48675"/>
                <a:gd name="connsiteY5" fmla="*/ 61194 h 73130"/>
                <a:gd name="connsiteX6" fmla="*/ 39095 w 48675"/>
                <a:gd name="connsiteY6" fmla="*/ 49154 h 73130"/>
                <a:gd name="connsiteX7" fmla="*/ 35318 w 48675"/>
                <a:gd name="connsiteY7" fmla="*/ 37113 h 73130"/>
                <a:gd name="connsiteX8" fmla="*/ 25165 w 48675"/>
                <a:gd name="connsiteY8" fmla="*/ 32719 h 73130"/>
                <a:gd name="connsiteX9" fmla="*/ 44095 w 48675"/>
                <a:gd name="connsiteY9" fmla="*/ 2832 h 73130"/>
                <a:gd name="connsiteX10" fmla="*/ 44095 w 48675"/>
                <a:gd name="connsiteY10" fmla="*/ 11516 h 73130"/>
                <a:gd name="connsiteX11" fmla="*/ 36821 w 48675"/>
                <a:gd name="connsiteY11" fmla="*/ 8917 h 73130"/>
                <a:gd name="connsiteX12" fmla="*/ 29606 w 48675"/>
                <a:gd name="connsiteY12" fmla="*/ 8019 h 73130"/>
                <a:gd name="connsiteX13" fmla="*/ 15153 w 48675"/>
                <a:gd name="connsiteY13" fmla="*/ 14395 h 73130"/>
                <a:gd name="connsiteX14" fmla="*/ 9488 w 48675"/>
                <a:gd name="connsiteY14" fmla="*/ 33663 h 73130"/>
                <a:gd name="connsiteX15" fmla="*/ 16470 w 48675"/>
                <a:gd name="connsiteY15" fmla="*/ 27380 h 73130"/>
                <a:gd name="connsiteX16" fmla="*/ 25725 w 48675"/>
                <a:gd name="connsiteY16" fmla="*/ 25165 h 73130"/>
                <a:gd name="connsiteX17" fmla="*/ 42498 w 48675"/>
                <a:gd name="connsiteY17" fmla="*/ 31635 h 73130"/>
                <a:gd name="connsiteX18" fmla="*/ 48676 w 48675"/>
                <a:gd name="connsiteY18" fmla="*/ 49154 h 73130"/>
                <a:gd name="connsiteX19" fmla="*/ 42253 w 48675"/>
                <a:gd name="connsiteY19" fmla="*/ 66568 h 73130"/>
                <a:gd name="connsiteX20" fmla="*/ 25165 w 48675"/>
                <a:gd name="connsiteY20" fmla="*/ 73130 h 73130"/>
                <a:gd name="connsiteX21" fmla="*/ 6469 w 48675"/>
                <a:gd name="connsiteY21" fmla="*/ 63782 h 73130"/>
                <a:gd name="connsiteX22" fmla="*/ 0 w 48675"/>
                <a:gd name="connsiteY22" fmla="*/ 36588 h 73130"/>
                <a:gd name="connsiteX23" fmla="*/ 7926 w 48675"/>
                <a:gd name="connsiteY23" fmla="*/ 9954 h 73130"/>
                <a:gd name="connsiteX24" fmla="*/ 29222 w 48675"/>
                <a:gd name="connsiteY24" fmla="*/ 0 h 73130"/>
                <a:gd name="connsiteX25" fmla="*/ 36449 w 48675"/>
                <a:gd name="connsiteY25" fmla="*/ 699 h 73130"/>
                <a:gd name="connsiteX26" fmla="*/ 44095 w 48675"/>
                <a:gd name="connsiteY26" fmla="*/ 2832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675" h="73130">
                  <a:moveTo>
                    <a:pt x="25165" y="32719"/>
                  </a:moveTo>
                  <a:cubicBezTo>
                    <a:pt x="20888" y="32719"/>
                    <a:pt x="17484" y="34187"/>
                    <a:pt x="14966" y="37113"/>
                  </a:cubicBezTo>
                  <a:cubicBezTo>
                    <a:pt x="12484" y="40039"/>
                    <a:pt x="11236" y="44048"/>
                    <a:pt x="11236" y="49154"/>
                  </a:cubicBezTo>
                  <a:cubicBezTo>
                    <a:pt x="11236" y="54224"/>
                    <a:pt x="12484" y="58234"/>
                    <a:pt x="14966" y="61194"/>
                  </a:cubicBezTo>
                  <a:cubicBezTo>
                    <a:pt x="17484" y="64120"/>
                    <a:pt x="20888" y="65577"/>
                    <a:pt x="25165" y="65577"/>
                  </a:cubicBezTo>
                  <a:cubicBezTo>
                    <a:pt x="29443" y="65577"/>
                    <a:pt x="32835" y="64120"/>
                    <a:pt x="35318" y="61194"/>
                  </a:cubicBezTo>
                  <a:cubicBezTo>
                    <a:pt x="37836" y="58234"/>
                    <a:pt x="39095" y="54224"/>
                    <a:pt x="39095" y="49154"/>
                  </a:cubicBezTo>
                  <a:cubicBezTo>
                    <a:pt x="39095" y="44048"/>
                    <a:pt x="37836" y="40039"/>
                    <a:pt x="35318" y="37113"/>
                  </a:cubicBezTo>
                  <a:cubicBezTo>
                    <a:pt x="32835" y="34187"/>
                    <a:pt x="29443" y="32719"/>
                    <a:pt x="25165" y="32719"/>
                  </a:cubicBezTo>
                  <a:moveTo>
                    <a:pt x="44095" y="2832"/>
                  </a:moveTo>
                  <a:lnTo>
                    <a:pt x="44095" y="11516"/>
                  </a:lnTo>
                  <a:cubicBezTo>
                    <a:pt x="41706" y="10386"/>
                    <a:pt x="39281" y="9511"/>
                    <a:pt x="36821" y="8917"/>
                  </a:cubicBezTo>
                  <a:cubicBezTo>
                    <a:pt x="34409" y="8322"/>
                    <a:pt x="31996" y="8019"/>
                    <a:pt x="29606" y="8019"/>
                  </a:cubicBezTo>
                  <a:cubicBezTo>
                    <a:pt x="23301" y="8019"/>
                    <a:pt x="18486" y="10141"/>
                    <a:pt x="15153" y="14395"/>
                  </a:cubicBezTo>
                  <a:cubicBezTo>
                    <a:pt x="11854" y="18650"/>
                    <a:pt x="9966" y="25072"/>
                    <a:pt x="9488" y="33663"/>
                  </a:cubicBezTo>
                  <a:cubicBezTo>
                    <a:pt x="11341" y="30924"/>
                    <a:pt x="13673" y="28825"/>
                    <a:pt x="16470" y="27380"/>
                  </a:cubicBezTo>
                  <a:cubicBezTo>
                    <a:pt x="19279" y="25900"/>
                    <a:pt x="22356" y="25165"/>
                    <a:pt x="25725" y="25165"/>
                  </a:cubicBezTo>
                  <a:cubicBezTo>
                    <a:pt x="32812" y="25165"/>
                    <a:pt x="38407" y="27322"/>
                    <a:pt x="42498" y="31635"/>
                  </a:cubicBezTo>
                  <a:cubicBezTo>
                    <a:pt x="46613" y="35912"/>
                    <a:pt x="48676" y="41752"/>
                    <a:pt x="48676" y="49154"/>
                  </a:cubicBezTo>
                  <a:cubicBezTo>
                    <a:pt x="48676" y="56392"/>
                    <a:pt x="46531" y="62197"/>
                    <a:pt x="42253" y="66568"/>
                  </a:cubicBezTo>
                  <a:cubicBezTo>
                    <a:pt x="37975" y="70939"/>
                    <a:pt x="32276" y="73130"/>
                    <a:pt x="25165" y="73130"/>
                  </a:cubicBezTo>
                  <a:cubicBezTo>
                    <a:pt x="17018" y="73130"/>
                    <a:pt x="10782" y="70018"/>
                    <a:pt x="6469" y="63782"/>
                  </a:cubicBezTo>
                  <a:cubicBezTo>
                    <a:pt x="2156" y="57523"/>
                    <a:pt x="0" y="48454"/>
                    <a:pt x="0" y="36588"/>
                  </a:cubicBezTo>
                  <a:cubicBezTo>
                    <a:pt x="0" y="25445"/>
                    <a:pt x="2646" y="16563"/>
                    <a:pt x="7926" y="9954"/>
                  </a:cubicBezTo>
                  <a:cubicBezTo>
                    <a:pt x="13218" y="3322"/>
                    <a:pt x="20316" y="0"/>
                    <a:pt x="29222" y="0"/>
                  </a:cubicBezTo>
                  <a:cubicBezTo>
                    <a:pt x="31611" y="0"/>
                    <a:pt x="34024" y="233"/>
                    <a:pt x="36449" y="699"/>
                  </a:cubicBezTo>
                  <a:cubicBezTo>
                    <a:pt x="38908" y="1177"/>
                    <a:pt x="41449" y="1888"/>
                    <a:pt x="44095" y="2832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5BE0EA7E-5BB3-9178-EE43-49986D3D671C}"/>
                </a:ext>
              </a:extLst>
            </p:cNvPr>
            <p:cNvSpPr/>
            <p:nvPr/>
          </p:nvSpPr>
          <p:spPr>
            <a:xfrm>
              <a:off x="1627185" y="3346534"/>
              <a:ext cx="55692" cy="50668"/>
            </a:xfrm>
            <a:custGeom>
              <a:avLst/>
              <a:gdLst>
                <a:gd name="connsiteX0" fmla="*/ 55693 w 55692"/>
                <a:gd name="connsiteY0" fmla="*/ 7367 h 50668"/>
                <a:gd name="connsiteX1" fmla="*/ 53781 w 55692"/>
                <a:gd name="connsiteY1" fmla="*/ 12169 h 50668"/>
                <a:gd name="connsiteX2" fmla="*/ 49678 w 55692"/>
                <a:gd name="connsiteY2" fmla="*/ 13871 h 50668"/>
                <a:gd name="connsiteX3" fmla="*/ 46519 w 55692"/>
                <a:gd name="connsiteY3" fmla="*/ 12670 h 50668"/>
                <a:gd name="connsiteX4" fmla="*/ 45424 w 55692"/>
                <a:gd name="connsiteY4" fmla="*/ 9931 h 50668"/>
                <a:gd name="connsiteX5" fmla="*/ 46951 w 55692"/>
                <a:gd name="connsiteY5" fmla="*/ 6061 h 50668"/>
                <a:gd name="connsiteX6" fmla="*/ 50774 w 55692"/>
                <a:gd name="connsiteY6" fmla="*/ 3870 h 50668"/>
                <a:gd name="connsiteX7" fmla="*/ 45202 w 55692"/>
                <a:gd name="connsiteY7" fmla="*/ 2459 h 50668"/>
                <a:gd name="connsiteX8" fmla="*/ 41111 w 55692"/>
                <a:gd name="connsiteY8" fmla="*/ 3602 h 50668"/>
                <a:gd name="connsiteX9" fmla="*/ 38104 w 55692"/>
                <a:gd name="connsiteY9" fmla="*/ 6224 h 50668"/>
                <a:gd name="connsiteX10" fmla="*/ 36029 w 55692"/>
                <a:gd name="connsiteY10" fmla="*/ 9826 h 50668"/>
                <a:gd name="connsiteX11" fmla="*/ 34724 w 55692"/>
                <a:gd name="connsiteY11" fmla="*/ 13160 h 50668"/>
                <a:gd name="connsiteX12" fmla="*/ 34117 w 55692"/>
                <a:gd name="connsiteY12" fmla="*/ 15666 h 50668"/>
                <a:gd name="connsiteX13" fmla="*/ 30294 w 55692"/>
                <a:gd name="connsiteY13" fmla="*/ 30958 h 50668"/>
                <a:gd name="connsiteX14" fmla="*/ 28441 w 55692"/>
                <a:gd name="connsiteY14" fmla="*/ 40785 h 50668"/>
                <a:gd name="connsiteX15" fmla="*/ 29968 w 55692"/>
                <a:gd name="connsiteY15" fmla="*/ 46088 h 50668"/>
                <a:gd name="connsiteX16" fmla="*/ 34560 w 55692"/>
                <a:gd name="connsiteY16" fmla="*/ 48163 h 50668"/>
                <a:gd name="connsiteX17" fmla="*/ 37125 w 55692"/>
                <a:gd name="connsiteY17" fmla="*/ 47825 h 50668"/>
                <a:gd name="connsiteX18" fmla="*/ 40237 w 55692"/>
                <a:gd name="connsiteY18" fmla="*/ 46461 h 50668"/>
                <a:gd name="connsiteX19" fmla="*/ 43617 w 55692"/>
                <a:gd name="connsiteY19" fmla="*/ 43897 h 50668"/>
                <a:gd name="connsiteX20" fmla="*/ 46846 w 55692"/>
                <a:gd name="connsiteY20" fmla="*/ 39642 h 50668"/>
                <a:gd name="connsiteX21" fmla="*/ 49468 w 55692"/>
                <a:gd name="connsiteY21" fmla="*/ 33523 h 50668"/>
                <a:gd name="connsiteX22" fmla="*/ 50891 w 55692"/>
                <a:gd name="connsiteY22" fmla="*/ 32322 h 50668"/>
                <a:gd name="connsiteX23" fmla="*/ 52254 w 55692"/>
                <a:gd name="connsiteY23" fmla="*/ 33418 h 50668"/>
                <a:gd name="connsiteX24" fmla="*/ 51485 w 55692"/>
                <a:gd name="connsiteY24" fmla="*/ 36309 h 50668"/>
                <a:gd name="connsiteX25" fmla="*/ 49189 w 55692"/>
                <a:gd name="connsiteY25" fmla="*/ 40726 h 50668"/>
                <a:gd name="connsiteX26" fmla="*/ 45645 w 55692"/>
                <a:gd name="connsiteY26" fmla="*/ 45424 h 50668"/>
                <a:gd name="connsiteX27" fmla="*/ 40621 w 55692"/>
                <a:gd name="connsiteY27" fmla="*/ 49142 h 50668"/>
                <a:gd name="connsiteX28" fmla="*/ 34339 w 55692"/>
                <a:gd name="connsiteY28" fmla="*/ 50669 h 50668"/>
                <a:gd name="connsiteX29" fmla="*/ 26529 w 55692"/>
                <a:gd name="connsiteY29" fmla="*/ 48163 h 50668"/>
                <a:gd name="connsiteX30" fmla="*/ 22275 w 55692"/>
                <a:gd name="connsiteY30" fmla="*/ 42148 h 50668"/>
                <a:gd name="connsiteX31" fmla="*/ 21622 w 55692"/>
                <a:gd name="connsiteY31" fmla="*/ 43302 h 50668"/>
                <a:gd name="connsiteX32" fmla="*/ 20083 w 55692"/>
                <a:gd name="connsiteY32" fmla="*/ 45424 h 50668"/>
                <a:gd name="connsiteX33" fmla="*/ 17741 w 55692"/>
                <a:gd name="connsiteY33" fmla="*/ 47941 h 50668"/>
                <a:gd name="connsiteX34" fmla="*/ 14523 w 55692"/>
                <a:gd name="connsiteY34" fmla="*/ 49795 h 50668"/>
                <a:gd name="connsiteX35" fmla="*/ 10537 w 55692"/>
                <a:gd name="connsiteY35" fmla="*/ 50669 h 50668"/>
                <a:gd name="connsiteX36" fmla="*/ 5560 w 55692"/>
                <a:gd name="connsiteY36" fmla="*/ 49900 h 50668"/>
                <a:gd name="connsiteX37" fmla="*/ 1632 w 55692"/>
                <a:gd name="connsiteY37" fmla="*/ 47394 h 50668"/>
                <a:gd name="connsiteX38" fmla="*/ 0 w 55692"/>
                <a:gd name="connsiteY38" fmla="*/ 43244 h 50668"/>
                <a:gd name="connsiteX39" fmla="*/ 1795 w 55692"/>
                <a:gd name="connsiteY39" fmla="*/ 38710 h 50668"/>
                <a:gd name="connsiteX40" fmla="*/ 6166 w 55692"/>
                <a:gd name="connsiteY40" fmla="*/ 36798 h 50668"/>
                <a:gd name="connsiteX41" fmla="*/ 9010 w 55692"/>
                <a:gd name="connsiteY41" fmla="*/ 37731 h 50668"/>
                <a:gd name="connsiteX42" fmla="*/ 10316 w 55692"/>
                <a:gd name="connsiteY42" fmla="*/ 40680 h 50668"/>
                <a:gd name="connsiteX43" fmla="*/ 8789 w 55692"/>
                <a:gd name="connsiteY43" fmla="*/ 44608 h 50668"/>
                <a:gd name="connsiteX44" fmla="*/ 5070 w 55692"/>
                <a:gd name="connsiteY44" fmla="*/ 46741 h 50668"/>
                <a:gd name="connsiteX45" fmla="*/ 10642 w 55692"/>
                <a:gd name="connsiteY45" fmla="*/ 48163 h 50668"/>
                <a:gd name="connsiteX46" fmla="*/ 17088 w 55692"/>
                <a:gd name="connsiteY46" fmla="*/ 44992 h 50668"/>
                <a:gd name="connsiteX47" fmla="*/ 21296 w 55692"/>
                <a:gd name="connsiteY47" fmla="*/ 36530 h 50668"/>
                <a:gd name="connsiteX48" fmla="*/ 25981 w 55692"/>
                <a:gd name="connsiteY48" fmla="*/ 18125 h 50668"/>
                <a:gd name="connsiteX49" fmla="*/ 27298 w 55692"/>
                <a:gd name="connsiteY49" fmla="*/ 9931 h 50668"/>
                <a:gd name="connsiteX50" fmla="*/ 26692 w 55692"/>
                <a:gd name="connsiteY50" fmla="*/ 6061 h 50668"/>
                <a:gd name="connsiteX51" fmla="*/ 25061 w 55692"/>
                <a:gd name="connsiteY51" fmla="*/ 3765 h 50668"/>
                <a:gd name="connsiteX52" fmla="*/ 23149 w 55692"/>
                <a:gd name="connsiteY52" fmla="*/ 2727 h 50668"/>
                <a:gd name="connsiteX53" fmla="*/ 21296 w 55692"/>
                <a:gd name="connsiteY53" fmla="*/ 2459 h 50668"/>
                <a:gd name="connsiteX54" fmla="*/ 17799 w 55692"/>
                <a:gd name="connsiteY54" fmla="*/ 3112 h 50668"/>
                <a:gd name="connsiteX55" fmla="*/ 13812 w 55692"/>
                <a:gd name="connsiteY55" fmla="*/ 5292 h 50668"/>
                <a:gd name="connsiteX56" fmla="*/ 9663 w 55692"/>
                <a:gd name="connsiteY56" fmla="*/ 9826 h 50668"/>
                <a:gd name="connsiteX57" fmla="*/ 6271 w 55692"/>
                <a:gd name="connsiteY57" fmla="*/ 17088 h 50668"/>
                <a:gd name="connsiteX58" fmla="*/ 4802 w 55692"/>
                <a:gd name="connsiteY58" fmla="*/ 18347 h 50668"/>
                <a:gd name="connsiteX59" fmla="*/ 3485 w 55692"/>
                <a:gd name="connsiteY59" fmla="*/ 17193 h 50668"/>
                <a:gd name="connsiteX60" fmla="*/ 4196 w 55692"/>
                <a:gd name="connsiteY60" fmla="*/ 14360 h 50668"/>
                <a:gd name="connsiteX61" fmla="*/ 6492 w 55692"/>
                <a:gd name="connsiteY61" fmla="*/ 9931 h 50668"/>
                <a:gd name="connsiteX62" fmla="*/ 10094 w 55692"/>
                <a:gd name="connsiteY62" fmla="*/ 5292 h 50668"/>
                <a:gd name="connsiteX63" fmla="*/ 15176 w 55692"/>
                <a:gd name="connsiteY63" fmla="*/ 1527 h 50668"/>
                <a:gd name="connsiteX64" fmla="*/ 21505 w 55692"/>
                <a:gd name="connsiteY64" fmla="*/ 0 h 50668"/>
                <a:gd name="connsiteX65" fmla="*/ 24408 w 55692"/>
                <a:gd name="connsiteY65" fmla="*/ 326 h 50668"/>
                <a:gd name="connsiteX66" fmla="*/ 27625 w 55692"/>
                <a:gd name="connsiteY66" fmla="*/ 1422 h 50668"/>
                <a:gd name="connsiteX67" fmla="*/ 31005 w 55692"/>
                <a:gd name="connsiteY67" fmla="*/ 4033 h 50668"/>
                <a:gd name="connsiteX68" fmla="*/ 33581 w 55692"/>
                <a:gd name="connsiteY68" fmla="*/ 8462 h 50668"/>
                <a:gd name="connsiteX69" fmla="*/ 35108 w 55692"/>
                <a:gd name="connsiteY69" fmla="*/ 6003 h 50668"/>
                <a:gd name="connsiteX70" fmla="*/ 37451 w 55692"/>
                <a:gd name="connsiteY70" fmla="*/ 3334 h 50668"/>
                <a:gd name="connsiteX71" fmla="*/ 40948 w 55692"/>
                <a:gd name="connsiteY71" fmla="*/ 921 h 50668"/>
                <a:gd name="connsiteX72" fmla="*/ 45319 w 55692"/>
                <a:gd name="connsiteY72" fmla="*/ 0 h 50668"/>
                <a:gd name="connsiteX73" fmla="*/ 49736 w 55692"/>
                <a:gd name="connsiteY73" fmla="*/ 594 h 50668"/>
                <a:gd name="connsiteX74" fmla="*/ 53781 w 55692"/>
                <a:gd name="connsiteY74" fmla="*/ 2949 h 50668"/>
                <a:gd name="connsiteX75" fmla="*/ 55693 w 55692"/>
                <a:gd name="connsiteY75" fmla="*/ 7367 h 5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5692" h="50668">
                  <a:moveTo>
                    <a:pt x="55693" y="7367"/>
                  </a:moveTo>
                  <a:cubicBezTo>
                    <a:pt x="55693" y="9406"/>
                    <a:pt x="55052" y="11015"/>
                    <a:pt x="53781" y="12169"/>
                  </a:cubicBezTo>
                  <a:cubicBezTo>
                    <a:pt x="52511" y="13299"/>
                    <a:pt x="51135" y="13871"/>
                    <a:pt x="49678" y="13871"/>
                  </a:cubicBezTo>
                  <a:cubicBezTo>
                    <a:pt x="48291" y="13871"/>
                    <a:pt x="47242" y="13474"/>
                    <a:pt x="46519" y="12670"/>
                  </a:cubicBezTo>
                  <a:cubicBezTo>
                    <a:pt x="45785" y="11866"/>
                    <a:pt x="45424" y="10957"/>
                    <a:pt x="45424" y="9931"/>
                  </a:cubicBezTo>
                  <a:cubicBezTo>
                    <a:pt x="45424" y="8544"/>
                    <a:pt x="45937" y="7262"/>
                    <a:pt x="46951" y="6061"/>
                  </a:cubicBezTo>
                  <a:cubicBezTo>
                    <a:pt x="47965" y="4860"/>
                    <a:pt x="49247" y="4126"/>
                    <a:pt x="50774" y="3870"/>
                  </a:cubicBezTo>
                  <a:cubicBezTo>
                    <a:pt x="49282" y="2926"/>
                    <a:pt x="47429" y="2459"/>
                    <a:pt x="45202" y="2459"/>
                  </a:cubicBezTo>
                  <a:cubicBezTo>
                    <a:pt x="43745" y="2459"/>
                    <a:pt x="42382" y="2844"/>
                    <a:pt x="41111" y="3602"/>
                  </a:cubicBezTo>
                  <a:cubicBezTo>
                    <a:pt x="39875" y="4359"/>
                    <a:pt x="38873" y="5234"/>
                    <a:pt x="38104" y="6224"/>
                  </a:cubicBezTo>
                  <a:cubicBezTo>
                    <a:pt x="37381" y="7203"/>
                    <a:pt x="36693" y="8404"/>
                    <a:pt x="36029" y="9826"/>
                  </a:cubicBezTo>
                  <a:cubicBezTo>
                    <a:pt x="35411" y="11213"/>
                    <a:pt x="34980" y="12320"/>
                    <a:pt x="34724" y="13160"/>
                  </a:cubicBezTo>
                  <a:cubicBezTo>
                    <a:pt x="34502" y="13964"/>
                    <a:pt x="34304" y="14792"/>
                    <a:pt x="34117" y="15666"/>
                  </a:cubicBezTo>
                  <a:lnTo>
                    <a:pt x="30294" y="30958"/>
                  </a:lnTo>
                  <a:cubicBezTo>
                    <a:pt x="29059" y="35796"/>
                    <a:pt x="28441" y="39071"/>
                    <a:pt x="28441" y="40785"/>
                  </a:cubicBezTo>
                  <a:cubicBezTo>
                    <a:pt x="28441" y="42894"/>
                    <a:pt x="28954" y="44666"/>
                    <a:pt x="29968" y="46088"/>
                  </a:cubicBezTo>
                  <a:cubicBezTo>
                    <a:pt x="30993" y="47475"/>
                    <a:pt x="32521" y="48163"/>
                    <a:pt x="34560" y="48163"/>
                  </a:cubicBezTo>
                  <a:cubicBezTo>
                    <a:pt x="35365" y="48163"/>
                    <a:pt x="36215" y="48046"/>
                    <a:pt x="37125" y="47825"/>
                  </a:cubicBezTo>
                  <a:cubicBezTo>
                    <a:pt x="38034" y="47580"/>
                    <a:pt x="39071" y="47125"/>
                    <a:pt x="40237" y="46461"/>
                  </a:cubicBezTo>
                  <a:cubicBezTo>
                    <a:pt x="41437" y="45773"/>
                    <a:pt x="42568" y="44911"/>
                    <a:pt x="43617" y="43897"/>
                  </a:cubicBezTo>
                  <a:cubicBezTo>
                    <a:pt x="44713" y="42836"/>
                    <a:pt x="45785" y="41426"/>
                    <a:pt x="46846" y="39642"/>
                  </a:cubicBezTo>
                  <a:cubicBezTo>
                    <a:pt x="47906" y="37859"/>
                    <a:pt x="48781" y="35819"/>
                    <a:pt x="49468" y="33523"/>
                  </a:cubicBezTo>
                  <a:cubicBezTo>
                    <a:pt x="49690" y="32719"/>
                    <a:pt x="50156" y="32322"/>
                    <a:pt x="50891" y="32322"/>
                  </a:cubicBezTo>
                  <a:cubicBezTo>
                    <a:pt x="51800" y="32322"/>
                    <a:pt x="52254" y="32684"/>
                    <a:pt x="52254" y="33418"/>
                  </a:cubicBezTo>
                  <a:cubicBezTo>
                    <a:pt x="52254" y="34036"/>
                    <a:pt x="51998" y="34991"/>
                    <a:pt x="51485" y="36309"/>
                  </a:cubicBezTo>
                  <a:cubicBezTo>
                    <a:pt x="51007" y="37579"/>
                    <a:pt x="50249" y="39060"/>
                    <a:pt x="49189" y="40726"/>
                  </a:cubicBezTo>
                  <a:cubicBezTo>
                    <a:pt x="48175" y="42370"/>
                    <a:pt x="46986" y="43932"/>
                    <a:pt x="45645" y="45424"/>
                  </a:cubicBezTo>
                  <a:cubicBezTo>
                    <a:pt x="44293" y="46881"/>
                    <a:pt x="42615" y="48128"/>
                    <a:pt x="40621" y="49142"/>
                  </a:cubicBezTo>
                  <a:cubicBezTo>
                    <a:pt x="38617" y="50156"/>
                    <a:pt x="36518" y="50669"/>
                    <a:pt x="34339" y="50669"/>
                  </a:cubicBezTo>
                  <a:cubicBezTo>
                    <a:pt x="31203" y="50669"/>
                    <a:pt x="28604" y="49830"/>
                    <a:pt x="26529" y="48163"/>
                  </a:cubicBezTo>
                  <a:cubicBezTo>
                    <a:pt x="24454" y="46484"/>
                    <a:pt x="23032" y="44480"/>
                    <a:pt x="22275" y="42148"/>
                  </a:cubicBezTo>
                  <a:cubicBezTo>
                    <a:pt x="22088" y="42475"/>
                    <a:pt x="21867" y="42859"/>
                    <a:pt x="21622" y="43302"/>
                  </a:cubicBezTo>
                  <a:cubicBezTo>
                    <a:pt x="21366" y="43734"/>
                    <a:pt x="20853" y="44445"/>
                    <a:pt x="20083" y="45424"/>
                  </a:cubicBezTo>
                  <a:cubicBezTo>
                    <a:pt x="19361" y="46368"/>
                    <a:pt x="18580" y="47207"/>
                    <a:pt x="17741" y="47941"/>
                  </a:cubicBezTo>
                  <a:cubicBezTo>
                    <a:pt x="16901" y="48629"/>
                    <a:pt x="15829" y="49247"/>
                    <a:pt x="14523" y="49795"/>
                  </a:cubicBezTo>
                  <a:cubicBezTo>
                    <a:pt x="13253" y="50378"/>
                    <a:pt x="11924" y="50669"/>
                    <a:pt x="10537" y="50669"/>
                  </a:cubicBezTo>
                  <a:cubicBezTo>
                    <a:pt x="8789" y="50669"/>
                    <a:pt x="7134" y="50413"/>
                    <a:pt x="5560" y="49900"/>
                  </a:cubicBezTo>
                  <a:cubicBezTo>
                    <a:pt x="4033" y="49399"/>
                    <a:pt x="2727" y="48559"/>
                    <a:pt x="1632" y="47394"/>
                  </a:cubicBezTo>
                  <a:cubicBezTo>
                    <a:pt x="548" y="46228"/>
                    <a:pt x="0" y="44841"/>
                    <a:pt x="0" y="43244"/>
                  </a:cubicBezTo>
                  <a:cubicBezTo>
                    <a:pt x="0" y="41461"/>
                    <a:pt x="594" y="39945"/>
                    <a:pt x="1795" y="38710"/>
                  </a:cubicBezTo>
                  <a:cubicBezTo>
                    <a:pt x="3031" y="37439"/>
                    <a:pt x="4488" y="36798"/>
                    <a:pt x="6166" y="36798"/>
                  </a:cubicBezTo>
                  <a:cubicBezTo>
                    <a:pt x="7227" y="36798"/>
                    <a:pt x="8171" y="37113"/>
                    <a:pt x="9010" y="37731"/>
                  </a:cubicBezTo>
                  <a:cubicBezTo>
                    <a:pt x="9884" y="38348"/>
                    <a:pt x="10316" y="39328"/>
                    <a:pt x="10316" y="40680"/>
                  </a:cubicBezTo>
                  <a:cubicBezTo>
                    <a:pt x="10316" y="42172"/>
                    <a:pt x="9803" y="43477"/>
                    <a:pt x="8789" y="44608"/>
                  </a:cubicBezTo>
                  <a:cubicBezTo>
                    <a:pt x="7775" y="45738"/>
                    <a:pt x="6527" y="46449"/>
                    <a:pt x="5070" y="46741"/>
                  </a:cubicBezTo>
                  <a:cubicBezTo>
                    <a:pt x="6562" y="47685"/>
                    <a:pt x="8416" y="48163"/>
                    <a:pt x="10642" y="48163"/>
                  </a:cubicBezTo>
                  <a:cubicBezTo>
                    <a:pt x="13043" y="48163"/>
                    <a:pt x="15188" y="47102"/>
                    <a:pt x="17088" y="44992"/>
                  </a:cubicBezTo>
                  <a:cubicBezTo>
                    <a:pt x="18976" y="42883"/>
                    <a:pt x="20375" y="40062"/>
                    <a:pt x="21296" y="36530"/>
                  </a:cubicBezTo>
                  <a:cubicBezTo>
                    <a:pt x="23545" y="28044"/>
                    <a:pt x="25107" y="21913"/>
                    <a:pt x="25981" y="18125"/>
                  </a:cubicBezTo>
                  <a:cubicBezTo>
                    <a:pt x="26856" y="14302"/>
                    <a:pt x="27298" y="11574"/>
                    <a:pt x="27298" y="9931"/>
                  </a:cubicBezTo>
                  <a:cubicBezTo>
                    <a:pt x="27298" y="8404"/>
                    <a:pt x="27100" y="7122"/>
                    <a:pt x="26692" y="6061"/>
                  </a:cubicBezTo>
                  <a:cubicBezTo>
                    <a:pt x="26296" y="5000"/>
                    <a:pt x="25748" y="4243"/>
                    <a:pt x="25061" y="3765"/>
                  </a:cubicBezTo>
                  <a:cubicBezTo>
                    <a:pt x="24396" y="3252"/>
                    <a:pt x="23767" y="2902"/>
                    <a:pt x="23149" y="2727"/>
                  </a:cubicBezTo>
                  <a:cubicBezTo>
                    <a:pt x="22566" y="2553"/>
                    <a:pt x="21948" y="2459"/>
                    <a:pt x="21296" y="2459"/>
                  </a:cubicBezTo>
                  <a:cubicBezTo>
                    <a:pt x="20200" y="2459"/>
                    <a:pt x="19034" y="2681"/>
                    <a:pt x="17799" y="3112"/>
                  </a:cubicBezTo>
                  <a:cubicBezTo>
                    <a:pt x="16598" y="3543"/>
                    <a:pt x="15269" y="4278"/>
                    <a:pt x="13812" y="5292"/>
                  </a:cubicBezTo>
                  <a:cubicBezTo>
                    <a:pt x="12390" y="6283"/>
                    <a:pt x="11003" y="7786"/>
                    <a:pt x="9663" y="9826"/>
                  </a:cubicBezTo>
                  <a:cubicBezTo>
                    <a:pt x="8311" y="11866"/>
                    <a:pt x="7180" y="14279"/>
                    <a:pt x="6271" y="17088"/>
                  </a:cubicBezTo>
                  <a:cubicBezTo>
                    <a:pt x="6096" y="17927"/>
                    <a:pt x="5607" y="18347"/>
                    <a:pt x="4802" y="18347"/>
                  </a:cubicBezTo>
                  <a:cubicBezTo>
                    <a:pt x="3928" y="18312"/>
                    <a:pt x="3485" y="17927"/>
                    <a:pt x="3485" y="17193"/>
                  </a:cubicBezTo>
                  <a:cubicBezTo>
                    <a:pt x="3485" y="16575"/>
                    <a:pt x="3718" y="15631"/>
                    <a:pt x="4196" y="14360"/>
                  </a:cubicBezTo>
                  <a:cubicBezTo>
                    <a:pt x="4709" y="13043"/>
                    <a:pt x="5478" y="11574"/>
                    <a:pt x="6492" y="9931"/>
                  </a:cubicBezTo>
                  <a:cubicBezTo>
                    <a:pt x="7553" y="8299"/>
                    <a:pt x="8754" y="6749"/>
                    <a:pt x="10094" y="5292"/>
                  </a:cubicBezTo>
                  <a:cubicBezTo>
                    <a:pt x="11481" y="3800"/>
                    <a:pt x="13171" y="2541"/>
                    <a:pt x="15176" y="1527"/>
                  </a:cubicBezTo>
                  <a:cubicBezTo>
                    <a:pt x="17216" y="513"/>
                    <a:pt x="19326" y="0"/>
                    <a:pt x="21505" y="0"/>
                  </a:cubicBezTo>
                  <a:cubicBezTo>
                    <a:pt x="22496" y="0"/>
                    <a:pt x="23464" y="105"/>
                    <a:pt x="24408" y="326"/>
                  </a:cubicBezTo>
                  <a:cubicBezTo>
                    <a:pt x="25387" y="501"/>
                    <a:pt x="26459" y="874"/>
                    <a:pt x="27625" y="1422"/>
                  </a:cubicBezTo>
                  <a:cubicBezTo>
                    <a:pt x="28825" y="1970"/>
                    <a:pt x="29956" y="2832"/>
                    <a:pt x="31005" y="4033"/>
                  </a:cubicBezTo>
                  <a:cubicBezTo>
                    <a:pt x="32066" y="5234"/>
                    <a:pt x="32917" y="6714"/>
                    <a:pt x="33581" y="8462"/>
                  </a:cubicBezTo>
                  <a:cubicBezTo>
                    <a:pt x="34012" y="7623"/>
                    <a:pt x="34525" y="6807"/>
                    <a:pt x="35108" y="6003"/>
                  </a:cubicBezTo>
                  <a:cubicBezTo>
                    <a:pt x="35726" y="5199"/>
                    <a:pt x="36507" y="4313"/>
                    <a:pt x="37451" y="3334"/>
                  </a:cubicBezTo>
                  <a:cubicBezTo>
                    <a:pt x="38442" y="2308"/>
                    <a:pt x="39607" y="1504"/>
                    <a:pt x="40948" y="921"/>
                  </a:cubicBezTo>
                  <a:cubicBezTo>
                    <a:pt x="42335" y="303"/>
                    <a:pt x="43792" y="0"/>
                    <a:pt x="45319" y="0"/>
                  </a:cubicBezTo>
                  <a:cubicBezTo>
                    <a:pt x="46811" y="0"/>
                    <a:pt x="48279" y="198"/>
                    <a:pt x="49736" y="594"/>
                  </a:cubicBezTo>
                  <a:cubicBezTo>
                    <a:pt x="51193" y="956"/>
                    <a:pt x="52546" y="1748"/>
                    <a:pt x="53781" y="2949"/>
                  </a:cubicBezTo>
                  <a:cubicBezTo>
                    <a:pt x="55052" y="4114"/>
                    <a:pt x="55693" y="5583"/>
                    <a:pt x="55693" y="7367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BF8657CF-7765-4CE8-A9C8-73B60E72D2D9}"/>
                </a:ext>
              </a:extLst>
            </p:cNvPr>
            <p:cNvSpPr/>
            <p:nvPr/>
          </p:nvSpPr>
          <p:spPr>
            <a:xfrm>
              <a:off x="489065" y="3132225"/>
              <a:ext cx="2339558" cy="1165"/>
            </a:xfrm>
            <a:custGeom>
              <a:avLst/>
              <a:gdLst>
                <a:gd name="connsiteX0" fmla="*/ 0 w 2339558"/>
                <a:gd name="connsiteY0" fmla="*/ 0 h 1165"/>
                <a:gd name="connsiteX1" fmla="*/ 2339559 w 2339558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558" h="1165">
                  <a:moveTo>
                    <a:pt x="0" y="0"/>
                  </a:moveTo>
                  <a:lnTo>
                    <a:pt x="2339559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7098619A-BCEA-2B96-CFF7-092B9D242F85}"/>
                </a:ext>
              </a:extLst>
            </p:cNvPr>
            <p:cNvSpPr/>
            <p:nvPr/>
          </p:nvSpPr>
          <p:spPr>
            <a:xfrm>
              <a:off x="489065" y="2830379"/>
              <a:ext cx="2339558" cy="1165"/>
            </a:xfrm>
            <a:custGeom>
              <a:avLst/>
              <a:gdLst>
                <a:gd name="connsiteX0" fmla="*/ 0 w 2339558"/>
                <a:gd name="connsiteY0" fmla="*/ 0 h 1165"/>
                <a:gd name="connsiteX1" fmla="*/ 2339559 w 2339558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558" h="1165">
                  <a:moveTo>
                    <a:pt x="0" y="0"/>
                  </a:moveTo>
                  <a:lnTo>
                    <a:pt x="2339559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BA0BDFB8-CACB-8797-2DB2-C64EA7480600}"/>
                </a:ext>
              </a:extLst>
            </p:cNvPr>
            <p:cNvSpPr/>
            <p:nvPr/>
          </p:nvSpPr>
          <p:spPr>
            <a:xfrm>
              <a:off x="489065" y="2528532"/>
              <a:ext cx="2339558" cy="1165"/>
            </a:xfrm>
            <a:custGeom>
              <a:avLst/>
              <a:gdLst>
                <a:gd name="connsiteX0" fmla="*/ 0 w 2339558"/>
                <a:gd name="connsiteY0" fmla="*/ 0 h 1165"/>
                <a:gd name="connsiteX1" fmla="*/ 2339559 w 2339558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558" h="1165">
                  <a:moveTo>
                    <a:pt x="0" y="0"/>
                  </a:moveTo>
                  <a:lnTo>
                    <a:pt x="2339559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23F6C46F-E568-81C7-03EE-84799DC0171A}"/>
                </a:ext>
              </a:extLst>
            </p:cNvPr>
            <p:cNvSpPr/>
            <p:nvPr/>
          </p:nvSpPr>
          <p:spPr>
            <a:xfrm>
              <a:off x="489065" y="2226683"/>
              <a:ext cx="2339558" cy="1165"/>
            </a:xfrm>
            <a:custGeom>
              <a:avLst/>
              <a:gdLst>
                <a:gd name="connsiteX0" fmla="*/ 0 w 2339558"/>
                <a:gd name="connsiteY0" fmla="*/ 0 h 1165"/>
                <a:gd name="connsiteX1" fmla="*/ 2339559 w 2339558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558" h="1165">
                  <a:moveTo>
                    <a:pt x="0" y="0"/>
                  </a:moveTo>
                  <a:lnTo>
                    <a:pt x="2339559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165E2368-D95B-211D-35C8-09F0F4B4D594}"/>
                </a:ext>
              </a:extLst>
            </p:cNvPr>
            <p:cNvSpPr/>
            <p:nvPr/>
          </p:nvSpPr>
          <p:spPr>
            <a:xfrm>
              <a:off x="489065" y="1924835"/>
              <a:ext cx="2339558" cy="1165"/>
            </a:xfrm>
            <a:custGeom>
              <a:avLst/>
              <a:gdLst>
                <a:gd name="connsiteX0" fmla="*/ 0 w 2339558"/>
                <a:gd name="connsiteY0" fmla="*/ 0 h 1165"/>
                <a:gd name="connsiteX1" fmla="*/ 2339559 w 2339558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558" h="1165">
                  <a:moveTo>
                    <a:pt x="0" y="0"/>
                  </a:moveTo>
                  <a:lnTo>
                    <a:pt x="2339559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DBD7FC00-09E8-AD8A-D59F-6DDB47686E11}"/>
                </a:ext>
              </a:extLst>
            </p:cNvPr>
            <p:cNvSpPr/>
            <p:nvPr/>
          </p:nvSpPr>
          <p:spPr>
            <a:xfrm>
              <a:off x="489065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CA01506F-B046-8489-87D7-32956D618C8E}"/>
                </a:ext>
              </a:extLst>
            </p:cNvPr>
            <p:cNvSpPr/>
            <p:nvPr/>
          </p:nvSpPr>
          <p:spPr>
            <a:xfrm>
              <a:off x="489065" y="3132225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1E798098-0924-F86D-BDE5-B34D63EC4CA6}"/>
                </a:ext>
              </a:extLst>
            </p:cNvPr>
            <p:cNvSpPr/>
            <p:nvPr/>
          </p:nvSpPr>
          <p:spPr>
            <a:xfrm>
              <a:off x="489065" y="2830379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488C4DD4-1868-A631-3CAB-7A8272329EB9}"/>
                </a:ext>
              </a:extLst>
            </p:cNvPr>
            <p:cNvSpPr/>
            <p:nvPr/>
          </p:nvSpPr>
          <p:spPr>
            <a:xfrm>
              <a:off x="489065" y="2528532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CDC2E70E-A82E-F2C2-3370-C6C992BF24F1}"/>
                </a:ext>
              </a:extLst>
            </p:cNvPr>
            <p:cNvSpPr/>
            <p:nvPr/>
          </p:nvSpPr>
          <p:spPr>
            <a:xfrm>
              <a:off x="489065" y="2226683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E561ECE2-31DF-C815-A286-39D66989D0C3}"/>
                </a:ext>
              </a:extLst>
            </p:cNvPr>
            <p:cNvSpPr/>
            <p:nvPr/>
          </p:nvSpPr>
          <p:spPr>
            <a:xfrm>
              <a:off x="489065" y="1924835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7B7A4945-68F1-12B4-0986-7059F93501B3}"/>
                </a:ext>
              </a:extLst>
            </p:cNvPr>
            <p:cNvSpPr/>
            <p:nvPr/>
          </p:nvSpPr>
          <p:spPr>
            <a:xfrm>
              <a:off x="244587" y="3095706"/>
              <a:ext cx="48728" cy="73141"/>
            </a:xfrm>
            <a:custGeom>
              <a:avLst/>
              <a:gdLst>
                <a:gd name="connsiteX0" fmla="*/ 24365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5 w 48728"/>
                <a:gd name="connsiteY4" fmla="*/ 65589 h 73141"/>
                <a:gd name="connsiteX5" fmla="*/ 35460 w 48728"/>
                <a:gd name="connsiteY5" fmla="*/ 58362 h 73141"/>
                <a:gd name="connsiteX6" fmla="*/ 39191 w 48728"/>
                <a:gd name="connsiteY6" fmla="*/ 36588 h 73141"/>
                <a:gd name="connsiteX7" fmla="*/ 35460 w 48728"/>
                <a:gd name="connsiteY7" fmla="*/ 14827 h 73141"/>
                <a:gd name="connsiteX8" fmla="*/ 24365 w 48728"/>
                <a:gd name="connsiteY8" fmla="*/ 7553 h 73141"/>
                <a:gd name="connsiteX9" fmla="*/ 24365 w 48728"/>
                <a:gd name="connsiteY9" fmla="*/ 0 h 73141"/>
                <a:gd name="connsiteX10" fmla="*/ 42449 w 48728"/>
                <a:gd name="connsiteY10" fmla="*/ 9395 h 73141"/>
                <a:gd name="connsiteX11" fmla="*/ 48728 w 48728"/>
                <a:gd name="connsiteY11" fmla="*/ 36588 h 73141"/>
                <a:gd name="connsiteX12" fmla="*/ 42449 w 48728"/>
                <a:gd name="connsiteY12" fmla="*/ 63794 h 73141"/>
                <a:gd name="connsiteX13" fmla="*/ 24365 w 48728"/>
                <a:gd name="connsiteY13" fmla="*/ 73142 h 73141"/>
                <a:gd name="connsiteX14" fmla="*/ 6233 w 48728"/>
                <a:gd name="connsiteY14" fmla="*/ 63794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5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5" y="7553"/>
                  </a:moveTo>
                  <a:cubicBezTo>
                    <a:pt x="19454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4" y="65589"/>
                    <a:pt x="24365" y="65589"/>
                  </a:cubicBezTo>
                  <a:cubicBezTo>
                    <a:pt x="29307" y="65589"/>
                    <a:pt x="33005" y="63176"/>
                    <a:pt x="35460" y="58362"/>
                  </a:cubicBezTo>
                  <a:cubicBezTo>
                    <a:pt x="37948" y="53513"/>
                    <a:pt x="39191" y="46251"/>
                    <a:pt x="39191" y="36588"/>
                  </a:cubicBezTo>
                  <a:cubicBezTo>
                    <a:pt x="39191" y="26902"/>
                    <a:pt x="37948" y="19640"/>
                    <a:pt x="35460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6" y="0"/>
                    <a:pt x="38294" y="3136"/>
                    <a:pt x="42449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9" y="63794"/>
                  </a:cubicBezTo>
                  <a:cubicBezTo>
                    <a:pt x="38294" y="70030"/>
                    <a:pt x="32266" y="73142"/>
                    <a:pt x="24365" y="73142"/>
                  </a:cubicBezTo>
                  <a:cubicBezTo>
                    <a:pt x="16463" y="73142"/>
                    <a:pt x="10419" y="70030"/>
                    <a:pt x="6233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6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FF817DD1-6A09-5C0B-1916-01D5E220A0E5}"/>
                </a:ext>
              </a:extLst>
            </p:cNvPr>
            <p:cNvSpPr/>
            <p:nvPr/>
          </p:nvSpPr>
          <p:spPr>
            <a:xfrm>
              <a:off x="310078" y="3155479"/>
              <a:ext cx="9963" cy="11994"/>
            </a:xfrm>
            <a:custGeom>
              <a:avLst/>
              <a:gdLst>
                <a:gd name="connsiteX0" fmla="*/ 0 w 9963"/>
                <a:gd name="connsiteY0" fmla="*/ 0 h 11994"/>
                <a:gd name="connsiteX1" fmla="*/ 9964 w 9963"/>
                <a:gd name="connsiteY1" fmla="*/ 0 h 11994"/>
                <a:gd name="connsiteX2" fmla="*/ 9964 w 9963"/>
                <a:gd name="connsiteY2" fmla="*/ 11994 h 11994"/>
                <a:gd name="connsiteX3" fmla="*/ 0 w 9963"/>
                <a:gd name="connsiteY3" fmla="*/ 11994 h 11994"/>
                <a:gd name="connsiteX4" fmla="*/ 0 w 9963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4">
                  <a:moveTo>
                    <a:pt x="0" y="0"/>
                  </a:moveTo>
                  <a:lnTo>
                    <a:pt x="9964" y="0"/>
                  </a:lnTo>
                  <a:lnTo>
                    <a:pt x="9964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8CA09848-E845-22DD-0CEA-EFDE758BD7F6}"/>
                </a:ext>
              </a:extLst>
            </p:cNvPr>
            <p:cNvSpPr/>
            <p:nvPr/>
          </p:nvSpPr>
          <p:spPr>
            <a:xfrm>
              <a:off x="336851" y="3095706"/>
              <a:ext cx="48728" cy="73141"/>
            </a:xfrm>
            <a:custGeom>
              <a:avLst/>
              <a:gdLst>
                <a:gd name="connsiteX0" fmla="*/ 24364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4 w 48728"/>
                <a:gd name="connsiteY4" fmla="*/ 65589 h 73141"/>
                <a:gd name="connsiteX5" fmla="*/ 35460 w 48728"/>
                <a:gd name="connsiteY5" fmla="*/ 58362 h 73141"/>
                <a:gd name="connsiteX6" fmla="*/ 39190 w 48728"/>
                <a:gd name="connsiteY6" fmla="*/ 36588 h 73141"/>
                <a:gd name="connsiteX7" fmla="*/ 35460 w 48728"/>
                <a:gd name="connsiteY7" fmla="*/ 14827 h 73141"/>
                <a:gd name="connsiteX8" fmla="*/ 24364 w 48728"/>
                <a:gd name="connsiteY8" fmla="*/ 7553 h 73141"/>
                <a:gd name="connsiteX9" fmla="*/ 24364 w 48728"/>
                <a:gd name="connsiteY9" fmla="*/ 0 h 73141"/>
                <a:gd name="connsiteX10" fmla="*/ 42448 w 48728"/>
                <a:gd name="connsiteY10" fmla="*/ 9395 h 73141"/>
                <a:gd name="connsiteX11" fmla="*/ 48728 w 48728"/>
                <a:gd name="connsiteY11" fmla="*/ 36588 h 73141"/>
                <a:gd name="connsiteX12" fmla="*/ 42448 w 48728"/>
                <a:gd name="connsiteY12" fmla="*/ 63794 h 73141"/>
                <a:gd name="connsiteX13" fmla="*/ 24364 w 48728"/>
                <a:gd name="connsiteY13" fmla="*/ 73142 h 73141"/>
                <a:gd name="connsiteX14" fmla="*/ 6233 w 48728"/>
                <a:gd name="connsiteY14" fmla="*/ 63794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4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4" y="7553"/>
                  </a:moveTo>
                  <a:cubicBezTo>
                    <a:pt x="19453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3" y="65589"/>
                    <a:pt x="24364" y="65589"/>
                  </a:cubicBezTo>
                  <a:cubicBezTo>
                    <a:pt x="29306" y="65589"/>
                    <a:pt x="33004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902"/>
                    <a:pt x="37946" y="19640"/>
                    <a:pt x="35460" y="14827"/>
                  </a:cubicBezTo>
                  <a:cubicBezTo>
                    <a:pt x="33004" y="9978"/>
                    <a:pt x="29306" y="7553"/>
                    <a:pt x="24364" y="7553"/>
                  </a:cubicBezTo>
                  <a:moveTo>
                    <a:pt x="24364" y="0"/>
                  </a:moveTo>
                  <a:cubicBezTo>
                    <a:pt x="32265" y="0"/>
                    <a:pt x="38293" y="3136"/>
                    <a:pt x="42448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8" y="63794"/>
                  </a:cubicBezTo>
                  <a:cubicBezTo>
                    <a:pt x="38293" y="70030"/>
                    <a:pt x="32265" y="73142"/>
                    <a:pt x="24364" y="73142"/>
                  </a:cubicBezTo>
                  <a:cubicBezTo>
                    <a:pt x="16463" y="73142"/>
                    <a:pt x="10419" y="70030"/>
                    <a:pt x="6233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6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EF4D89C6-9F18-0886-D670-56C795C35FB6}"/>
                </a:ext>
              </a:extLst>
            </p:cNvPr>
            <p:cNvSpPr/>
            <p:nvPr/>
          </p:nvSpPr>
          <p:spPr>
            <a:xfrm>
              <a:off x="398375" y="3095706"/>
              <a:ext cx="48728" cy="73141"/>
            </a:xfrm>
            <a:custGeom>
              <a:avLst/>
              <a:gdLst>
                <a:gd name="connsiteX0" fmla="*/ 24365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5 w 48728"/>
                <a:gd name="connsiteY4" fmla="*/ 65589 h 73141"/>
                <a:gd name="connsiteX5" fmla="*/ 35460 w 48728"/>
                <a:gd name="connsiteY5" fmla="*/ 58362 h 73141"/>
                <a:gd name="connsiteX6" fmla="*/ 39191 w 48728"/>
                <a:gd name="connsiteY6" fmla="*/ 36588 h 73141"/>
                <a:gd name="connsiteX7" fmla="*/ 35460 w 48728"/>
                <a:gd name="connsiteY7" fmla="*/ 14827 h 73141"/>
                <a:gd name="connsiteX8" fmla="*/ 24365 w 48728"/>
                <a:gd name="connsiteY8" fmla="*/ 7553 h 73141"/>
                <a:gd name="connsiteX9" fmla="*/ 24365 w 48728"/>
                <a:gd name="connsiteY9" fmla="*/ 0 h 73141"/>
                <a:gd name="connsiteX10" fmla="*/ 42449 w 48728"/>
                <a:gd name="connsiteY10" fmla="*/ 9395 h 73141"/>
                <a:gd name="connsiteX11" fmla="*/ 48728 w 48728"/>
                <a:gd name="connsiteY11" fmla="*/ 36588 h 73141"/>
                <a:gd name="connsiteX12" fmla="*/ 42449 w 48728"/>
                <a:gd name="connsiteY12" fmla="*/ 63794 h 73141"/>
                <a:gd name="connsiteX13" fmla="*/ 24365 w 48728"/>
                <a:gd name="connsiteY13" fmla="*/ 73142 h 73141"/>
                <a:gd name="connsiteX14" fmla="*/ 6232 w 48728"/>
                <a:gd name="connsiteY14" fmla="*/ 63794 h 73141"/>
                <a:gd name="connsiteX15" fmla="*/ 0 w 48728"/>
                <a:gd name="connsiteY15" fmla="*/ 36588 h 73141"/>
                <a:gd name="connsiteX16" fmla="*/ 6232 w 48728"/>
                <a:gd name="connsiteY16" fmla="*/ 9395 h 73141"/>
                <a:gd name="connsiteX17" fmla="*/ 24365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5" y="7553"/>
                  </a:moveTo>
                  <a:cubicBezTo>
                    <a:pt x="19454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4" y="65589"/>
                    <a:pt x="24365" y="65589"/>
                  </a:cubicBezTo>
                  <a:cubicBezTo>
                    <a:pt x="29307" y="65589"/>
                    <a:pt x="33005" y="63176"/>
                    <a:pt x="35460" y="58362"/>
                  </a:cubicBezTo>
                  <a:cubicBezTo>
                    <a:pt x="37948" y="53513"/>
                    <a:pt x="39191" y="46251"/>
                    <a:pt x="39191" y="36588"/>
                  </a:cubicBezTo>
                  <a:cubicBezTo>
                    <a:pt x="39191" y="26902"/>
                    <a:pt x="37948" y="19640"/>
                    <a:pt x="35460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6" y="0"/>
                    <a:pt x="38294" y="3136"/>
                    <a:pt x="42449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9" y="63794"/>
                  </a:cubicBezTo>
                  <a:cubicBezTo>
                    <a:pt x="38294" y="70030"/>
                    <a:pt x="32266" y="73142"/>
                    <a:pt x="24365" y="73142"/>
                  </a:cubicBezTo>
                  <a:cubicBezTo>
                    <a:pt x="16463" y="73142"/>
                    <a:pt x="10419" y="70030"/>
                    <a:pt x="6232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2" y="9395"/>
                  </a:cubicBezTo>
                  <a:cubicBezTo>
                    <a:pt x="10419" y="3136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71E0CB8D-468B-5D3E-D086-C012807FC620}"/>
                </a:ext>
              </a:extLst>
            </p:cNvPr>
            <p:cNvSpPr/>
            <p:nvPr/>
          </p:nvSpPr>
          <p:spPr>
            <a:xfrm>
              <a:off x="246618" y="2793860"/>
              <a:ext cx="48728" cy="73141"/>
            </a:xfrm>
            <a:custGeom>
              <a:avLst/>
              <a:gdLst>
                <a:gd name="connsiteX0" fmla="*/ 24365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5 w 48728"/>
                <a:gd name="connsiteY4" fmla="*/ 65577 h 73141"/>
                <a:gd name="connsiteX5" fmla="*/ 35460 w 48728"/>
                <a:gd name="connsiteY5" fmla="*/ 58362 h 73141"/>
                <a:gd name="connsiteX6" fmla="*/ 39191 w 48728"/>
                <a:gd name="connsiteY6" fmla="*/ 36588 h 73141"/>
                <a:gd name="connsiteX7" fmla="*/ 35460 w 48728"/>
                <a:gd name="connsiteY7" fmla="*/ 14827 h 73141"/>
                <a:gd name="connsiteX8" fmla="*/ 24365 w 48728"/>
                <a:gd name="connsiteY8" fmla="*/ 7553 h 73141"/>
                <a:gd name="connsiteX9" fmla="*/ 24365 w 48728"/>
                <a:gd name="connsiteY9" fmla="*/ 0 h 73141"/>
                <a:gd name="connsiteX10" fmla="*/ 42449 w 48728"/>
                <a:gd name="connsiteY10" fmla="*/ 9395 h 73141"/>
                <a:gd name="connsiteX11" fmla="*/ 48728 w 48728"/>
                <a:gd name="connsiteY11" fmla="*/ 36588 h 73141"/>
                <a:gd name="connsiteX12" fmla="*/ 42449 w 48728"/>
                <a:gd name="connsiteY12" fmla="*/ 63782 h 73141"/>
                <a:gd name="connsiteX13" fmla="*/ 24365 w 48728"/>
                <a:gd name="connsiteY13" fmla="*/ 73142 h 73141"/>
                <a:gd name="connsiteX14" fmla="*/ 6233 w 48728"/>
                <a:gd name="connsiteY14" fmla="*/ 63782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5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5" y="7553"/>
                  </a:moveTo>
                  <a:cubicBezTo>
                    <a:pt x="19454" y="7553"/>
                    <a:pt x="15754" y="9978"/>
                    <a:pt x="13268" y="14827"/>
                  </a:cubicBezTo>
                  <a:cubicBezTo>
                    <a:pt x="10812" y="19640"/>
                    <a:pt x="9585" y="26891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4" y="65577"/>
                    <a:pt x="24365" y="65577"/>
                  </a:cubicBezTo>
                  <a:cubicBezTo>
                    <a:pt x="29307" y="65577"/>
                    <a:pt x="33005" y="63176"/>
                    <a:pt x="35460" y="58362"/>
                  </a:cubicBezTo>
                  <a:cubicBezTo>
                    <a:pt x="37948" y="53513"/>
                    <a:pt x="39191" y="46251"/>
                    <a:pt x="39191" y="36588"/>
                  </a:cubicBezTo>
                  <a:cubicBezTo>
                    <a:pt x="39191" y="26891"/>
                    <a:pt x="37948" y="19640"/>
                    <a:pt x="35460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5" y="0"/>
                    <a:pt x="38294" y="3135"/>
                    <a:pt x="42449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54"/>
                    <a:pt x="46635" y="57523"/>
                    <a:pt x="42449" y="63782"/>
                  </a:cubicBezTo>
                  <a:cubicBezTo>
                    <a:pt x="38294" y="70018"/>
                    <a:pt x="32265" y="73142"/>
                    <a:pt x="24365" y="73142"/>
                  </a:cubicBezTo>
                  <a:cubicBezTo>
                    <a:pt x="16463" y="73142"/>
                    <a:pt x="10419" y="70018"/>
                    <a:pt x="6233" y="63782"/>
                  </a:cubicBezTo>
                  <a:cubicBezTo>
                    <a:pt x="2077" y="57523"/>
                    <a:pt x="0" y="48454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5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98B5A06A-7635-8ABA-9983-4781BB1F3772}"/>
                </a:ext>
              </a:extLst>
            </p:cNvPr>
            <p:cNvSpPr/>
            <p:nvPr/>
          </p:nvSpPr>
          <p:spPr>
            <a:xfrm>
              <a:off x="312108" y="2853633"/>
              <a:ext cx="9962" cy="11994"/>
            </a:xfrm>
            <a:custGeom>
              <a:avLst/>
              <a:gdLst>
                <a:gd name="connsiteX0" fmla="*/ 0 w 9962"/>
                <a:gd name="connsiteY0" fmla="*/ 0 h 11994"/>
                <a:gd name="connsiteX1" fmla="*/ 9962 w 9962"/>
                <a:gd name="connsiteY1" fmla="*/ 0 h 11994"/>
                <a:gd name="connsiteX2" fmla="*/ 9962 w 9962"/>
                <a:gd name="connsiteY2" fmla="*/ 11994 h 11994"/>
                <a:gd name="connsiteX3" fmla="*/ 0 w 9962"/>
                <a:gd name="connsiteY3" fmla="*/ 11994 h 11994"/>
                <a:gd name="connsiteX4" fmla="*/ 0 w 9962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2" h="11994">
                  <a:moveTo>
                    <a:pt x="0" y="0"/>
                  </a:moveTo>
                  <a:lnTo>
                    <a:pt x="9962" y="0"/>
                  </a:lnTo>
                  <a:lnTo>
                    <a:pt x="9962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798C4A9B-83DF-88FD-0102-F357F6534C00}"/>
                </a:ext>
              </a:extLst>
            </p:cNvPr>
            <p:cNvSpPr/>
            <p:nvPr/>
          </p:nvSpPr>
          <p:spPr>
            <a:xfrm>
              <a:off x="338881" y="2793860"/>
              <a:ext cx="48728" cy="73141"/>
            </a:xfrm>
            <a:custGeom>
              <a:avLst/>
              <a:gdLst>
                <a:gd name="connsiteX0" fmla="*/ 24364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4 w 48728"/>
                <a:gd name="connsiteY4" fmla="*/ 65577 h 73141"/>
                <a:gd name="connsiteX5" fmla="*/ 35460 w 48728"/>
                <a:gd name="connsiteY5" fmla="*/ 58362 h 73141"/>
                <a:gd name="connsiteX6" fmla="*/ 39190 w 48728"/>
                <a:gd name="connsiteY6" fmla="*/ 36588 h 73141"/>
                <a:gd name="connsiteX7" fmla="*/ 35460 w 48728"/>
                <a:gd name="connsiteY7" fmla="*/ 14827 h 73141"/>
                <a:gd name="connsiteX8" fmla="*/ 24364 w 48728"/>
                <a:gd name="connsiteY8" fmla="*/ 7553 h 73141"/>
                <a:gd name="connsiteX9" fmla="*/ 24364 w 48728"/>
                <a:gd name="connsiteY9" fmla="*/ 0 h 73141"/>
                <a:gd name="connsiteX10" fmla="*/ 42448 w 48728"/>
                <a:gd name="connsiteY10" fmla="*/ 9395 h 73141"/>
                <a:gd name="connsiteX11" fmla="*/ 48728 w 48728"/>
                <a:gd name="connsiteY11" fmla="*/ 36588 h 73141"/>
                <a:gd name="connsiteX12" fmla="*/ 42448 w 48728"/>
                <a:gd name="connsiteY12" fmla="*/ 63782 h 73141"/>
                <a:gd name="connsiteX13" fmla="*/ 24364 w 48728"/>
                <a:gd name="connsiteY13" fmla="*/ 73142 h 73141"/>
                <a:gd name="connsiteX14" fmla="*/ 6233 w 48728"/>
                <a:gd name="connsiteY14" fmla="*/ 63782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4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4" y="7553"/>
                  </a:moveTo>
                  <a:cubicBezTo>
                    <a:pt x="19453" y="7553"/>
                    <a:pt x="15754" y="9978"/>
                    <a:pt x="13268" y="14827"/>
                  </a:cubicBezTo>
                  <a:cubicBezTo>
                    <a:pt x="10812" y="19640"/>
                    <a:pt x="9585" y="26891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3" y="65577"/>
                    <a:pt x="24364" y="65577"/>
                  </a:cubicBezTo>
                  <a:cubicBezTo>
                    <a:pt x="29306" y="65577"/>
                    <a:pt x="33004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891"/>
                    <a:pt x="37946" y="19640"/>
                    <a:pt x="35460" y="14827"/>
                  </a:cubicBezTo>
                  <a:cubicBezTo>
                    <a:pt x="33004" y="9978"/>
                    <a:pt x="29306" y="7553"/>
                    <a:pt x="24364" y="7553"/>
                  </a:cubicBezTo>
                  <a:moveTo>
                    <a:pt x="24364" y="0"/>
                  </a:moveTo>
                  <a:cubicBezTo>
                    <a:pt x="32265" y="0"/>
                    <a:pt x="38293" y="3135"/>
                    <a:pt x="42448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54"/>
                    <a:pt x="46635" y="57523"/>
                    <a:pt x="42448" y="63782"/>
                  </a:cubicBezTo>
                  <a:cubicBezTo>
                    <a:pt x="38293" y="70018"/>
                    <a:pt x="32265" y="73142"/>
                    <a:pt x="24364" y="73142"/>
                  </a:cubicBezTo>
                  <a:cubicBezTo>
                    <a:pt x="16463" y="73142"/>
                    <a:pt x="10419" y="70018"/>
                    <a:pt x="6233" y="63782"/>
                  </a:cubicBezTo>
                  <a:cubicBezTo>
                    <a:pt x="2077" y="57523"/>
                    <a:pt x="0" y="48454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5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766C543C-6991-95F0-746C-DA99392EBB21}"/>
                </a:ext>
              </a:extLst>
            </p:cNvPr>
            <p:cNvSpPr/>
            <p:nvPr/>
          </p:nvSpPr>
          <p:spPr>
            <a:xfrm>
              <a:off x="401492" y="2795131"/>
              <a:ext cx="45611" cy="71871"/>
            </a:xfrm>
            <a:custGeom>
              <a:avLst/>
              <a:gdLst>
                <a:gd name="connsiteX0" fmla="*/ 2975 w 45611"/>
                <a:gd name="connsiteY0" fmla="*/ 0 h 71871"/>
                <a:gd name="connsiteX1" fmla="*/ 40417 w 45611"/>
                <a:gd name="connsiteY1" fmla="*/ 0 h 71871"/>
                <a:gd name="connsiteX2" fmla="*/ 40417 w 45611"/>
                <a:gd name="connsiteY2" fmla="*/ 8031 h 71871"/>
                <a:gd name="connsiteX3" fmla="*/ 11710 w 45611"/>
                <a:gd name="connsiteY3" fmla="*/ 8031 h 71871"/>
                <a:gd name="connsiteX4" fmla="*/ 11710 w 45611"/>
                <a:gd name="connsiteY4" fmla="*/ 25305 h 71871"/>
                <a:gd name="connsiteX5" fmla="*/ 15865 w 45611"/>
                <a:gd name="connsiteY5" fmla="*/ 24268 h 71871"/>
                <a:gd name="connsiteX6" fmla="*/ 20021 w 45611"/>
                <a:gd name="connsiteY6" fmla="*/ 23895 h 71871"/>
                <a:gd name="connsiteX7" fmla="*/ 38718 w 45611"/>
                <a:gd name="connsiteY7" fmla="*/ 30364 h 71871"/>
                <a:gd name="connsiteX8" fmla="*/ 45611 w 45611"/>
                <a:gd name="connsiteY8" fmla="*/ 47883 h 71871"/>
                <a:gd name="connsiteX9" fmla="*/ 38529 w 45611"/>
                <a:gd name="connsiteY9" fmla="*/ 65589 h 71871"/>
                <a:gd name="connsiteX10" fmla="*/ 18557 w 45611"/>
                <a:gd name="connsiteY10" fmla="*/ 71871 h 71871"/>
                <a:gd name="connsiteX11" fmla="*/ 9490 w 45611"/>
                <a:gd name="connsiteY11" fmla="*/ 71114 h 71871"/>
                <a:gd name="connsiteX12" fmla="*/ 0 w 45611"/>
                <a:gd name="connsiteY12" fmla="*/ 68841 h 71871"/>
                <a:gd name="connsiteX13" fmla="*/ 0 w 45611"/>
                <a:gd name="connsiteY13" fmla="*/ 59260 h 71871"/>
                <a:gd name="connsiteX14" fmla="*/ 8782 w 45611"/>
                <a:gd name="connsiteY14" fmla="*/ 62710 h 71871"/>
                <a:gd name="connsiteX15" fmla="*/ 18368 w 45611"/>
                <a:gd name="connsiteY15" fmla="*/ 63840 h 71871"/>
                <a:gd name="connsiteX16" fmla="*/ 31305 w 45611"/>
                <a:gd name="connsiteY16" fmla="*/ 59539 h 71871"/>
                <a:gd name="connsiteX17" fmla="*/ 36074 w 45611"/>
                <a:gd name="connsiteY17" fmla="*/ 47883 h 71871"/>
                <a:gd name="connsiteX18" fmla="*/ 31305 w 45611"/>
                <a:gd name="connsiteY18" fmla="*/ 36216 h 71871"/>
                <a:gd name="connsiteX19" fmla="*/ 18368 w 45611"/>
                <a:gd name="connsiteY19" fmla="*/ 31926 h 71871"/>
                <a:gd name="connsiteX20" fmla="*/ 10718 w 45611"/>
                <a:gd name="connsiteY20" fmla="*/ 32765 h 71871"/>
                <a:gd name="connsiteX21" fmla="*/ 2975 w 45611"/>
                <a:gd name="connsiteY21" fmla="*/ 35411 h 71871"/>
                <a:gd name="connsiteX22" fmla="*/ 2975 w 45611"/>
                <a:gd name="connsiteY22" fmla="*/ 0 h 7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1" h="71871">
                  <a:moveTo>
                    <a:pt x="2975" y="0"/>
                  </a:moveTo>
                  <a:lnTo>
                    <a:pt x="40417" y="0"/>
                  </a:lnTo>
                  <a:lnTo>
                    <a:pt x="40417" y="8031"/>
                  </a:lnTo>
                  <a:lnTo>
                    <a:pt x="11710" y="8031"/>
                  </a:lnTo>
                  <a:lnTo>
                    <a:pt x="11710" y="25305"/>
                  </a:lnTo>
                  <a:cubicBezTo>
                    <a:pt x="13094" y="24839"/>
                    <a:pt x="14479" y="24489"/>
                    <a:pt x="15865" y="24268"/>
                  </a:cubicBezTo>
                  <a:cubicBezTo>
                    <a:pt x="17250" y="24023"/>
                    <a:pt x="18635" y="23895"/>
                    <a:pt x="20021" y="23895"/>
                  </a:cubicBezTo>
                  <a:cubicBezTo>
                    <a:pt x="27890" y="23895"/>
                    <a:pt x="34122" y="26051"/>
                    <a:pt x="38718" y="30364"/>
                  </a:cubicBezTo>
                  <a:cubicBezTo>
                    <a:pt x="43314" y="34677"/>
                    <a:pt x="45611" y="40517"/>
                    <a:pt x="45611" y="47883"/>
                  </a:cubicBezTo>
                  <a:cubicBezTo>
                    <a:pt x="45611" y="55471"/>
                    <a:pt x="43251" y="61369"/>
                    <a:pt x="38529" y="65589"/>
                  </a:cubicBezTo>
                  <a:cubicBezTo>
                    <a:pt x="33807" y="69773"/>
                    <a:pt x="27151" y="71871"/>
                    <a:pt x="18557" y="71871"/>
                  </a:cubicBezTo>
                  <a:cubicBezTo>
                    <a:pt x="15597" y="71871"/>
                    <a:pt x="12576" y="71615"/>
                    <a:pt x="9490" y="71114"/>
                  </a:cubicBezTo>
                  <a:cubicBezTo>
                    <a:pt x="6438" y="70613"/>
                    <a:pt x="3274" y="69855"/>
                    <a:pt x="0" y="68841"/>
                  </a:cubicBezTo>
                  <a:lnTo>
                    <a:pt x="0" y="59260"/>
                  </a:lnTo>
                  <a:cubicBezTo>
                    <a:pt x="2834" y="60798"/>
                    <a:pt x="5760" y="61952"/>
                    <a:pt x="8782" y="62710"/>
                  </a:cubicBezTo>
                  <a:cubicBezTo>
                    <a:pt x="11804" y="63467"/>
                    <a:pt x="14999" y="63840"/>
                    <a:pt x="18368" y="63840"/>
                  </a:cubicBezTo>
                  <a:cubicBezTo>
                    <a:pt x="23813" y="63840"/>
                    <a:pt x="28126" y="62407"/>
                    <a:pt x="31305" y="59539"/>
                  </a:cubicBezTo>
                  <a:cubicBezTo>
                    <a:pt x="34485" y="56684"/>
                    <a:pt x="36074" y="52790"/>
                    <a:pt x="36074" y="47883"/>
                  </a:cubicBezTo>
                  <a:cubicBezTo>
                    <a:pt x="36074" y="42976"/>
                    <a:pt x="34485" y="39083"/>
                    <a:pt x="31305" y="36216"/>
                  </a:cubicBezTo>
                  <a:cubicBezTo>
                    <a:pt x="28126" y="33360"/>
                    <a:pt x="23813" y="31926"/>
                    <a:pt x="18368" y="31926"/>
                  </a:cubicBezTo>
                  <a:cubicBezTo>
                    <a:pt x="15817" y="31926"/>
                    <a:pt x="13267" y="32206"/>
                    <a:pt x="10718" y="32765"/>
                  </a:cubicBezTo>
                  <a:cubicBezTo>
                    <a:pt x="8200" y="33336"/>
                    <a:pt x="5619" y="34211"/>
                    <a:pt x="2975" y="35411"/>
                  </a:cubicBezTo>
                  <a:lnTo>
                    <a:pt x="2975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3369CD9A-52B7-4A47-C37F-78A77EBA818C}"/>
                </a:ext>
              </a:extLst>
            </p:cNvPr>
            <p:cNvSpPr/>
            <p:nvPr/>
          </p:nvSpPr>
          <p:spPr>
            <a:xfrm>
              <a:off x="244587" y="2492009"/>
              <a:ext cx="48728" cy="73140"/>
            </a:xfrm>
            <a:custGeom>
              <a:avLst/>
              <a:gdLst>
                <a:gd name="connsiteX0" fmla="*/ 24365 w 48728"/>
                <a:gd name="connsiteY0" fmla="*/ 7555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5 w 48728"/>
                <a:gd name="connsiteY4" fmla="*/ 65585 h 73140"/>
                <a:gd name="connsiteX5" fmla="*/ 35460 w 48728"/>
                <a:gd name="connsiteY5" fmla="*/ 58361 h 73140"/>
                <a:gd name="connsiteX6" fmla="*/ 39191 w 48728"/>
                <a:gd name="connsiteY6" fmla="*/ 36594 h 73140"/>
                <a:gd name="connsiteX7" fmla="*/ 35460 w 48728"/>
                <a:gd name="connsiteY7" fmla="*/ 14827 h 73140"/>
                <a:gd name="connsiteX8" fmla="*/ 24365 w 48728"/>
                <a:gd name="connsiteY8" fmla="*/ 7555 h 73140"/>
                <a:gd name="connsiteX9" fmla="*/ 24365 w 48728"/>
                <a:gd name="connsiteY9" fmla="*/ 0 h 73140"/>
                <a:gd name="connsiteX10" fmla="*/ 42449 w 48728"/>
                <a:gd name="connsiteY10" fmla="*/ 9396 h 73140"/>
                <a:gd name="connsiteX11" fmla="*/ 48728 w 48728"/>
                <a:gd name="connsiteY11" fmla="*/ 36594 h 73140"/>
                <a:gd name="connsiteX12" fmla="*/ 42449 w 48728"/>
                <a:gd name="connsiteY12" fmla="*/ 63791 h 73140"/>
                <a:gd name="connsiteX13" fmla="*/ 24365 w 48728"/>
                <a:gd name="connsiteY13" fmla="*/ 73141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6 h 73140"/>
                <a:gd name="connsiteX17" fmla="*/ 24365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5" y="7555"/>
                  </a:moveTo>
                  <a:cubicBezTo>
                    <a:pt x="19454" y="7555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8"/>
                    <a:pt x="39191" y="36594"/>
                  </a:cubicBezTo>
                  <a:cubicBezTo>
                    <a:pt x="39191" y="26899"/>
                    <a:pt x="37948" y="19643"/>
                    <a:pt x="35460" y="14827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9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9" y="63791"/>
                  </a:cubicBezTo>
                  <a:cubicBezTo>
                    <a:pt x="38294" y="70024"/>
                    <a:pt x="32266" y="73141"/>
                    <a:pt x="24365" y="73141"/>
                  </a:cubicBezTo>
                  <a:cubicBezTo>
                    <a:pt x="16463" y="73141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29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02B53A67-7D69-9BE0-8B8D-E6CA8EA7DBC3}"/>
                </a:ext>
              </a:extLst>
            </p:cNvPr>
            <p:cNvSpPr/>
            <p:nvPr/>
          </p:nvSpPr>
          <p:spPr>
            <a:xfrm>
              <a:off x="310078" y="2551787"/>
              <a:ext cx="9963" cy="11992"/>
            </a:xfrm>
            <a:custGeom>
              <a:avLst/>
              <a:gdLst>
                <a:gd name="connsiteX0" fmla="*/ 0 w 9963"/>
                <a:gd name="connsiteY0" fmla="*/ 0 h 11992"/>
                <a:gd name="connsiteX1" fmla="*/ 9964 w 9963"/>
                <a:gd name="connsiteY1" fmla="*/ 0 h 11992"/>
                <a:gd name="connsiteX2" fmla="*/ 9964 w 9963"/>
                <a:gd name="connsiteY2" fmla="*/ 11993 h 11992"/>
                <a:gd name="connsiteX3" fmla="*/ 0 w 9963"/>
                <a:gd name="connsiteY3" fmla="*/ 11993 h 11992"/>
                <a:gd name="connsiteX4" fmla="*/ 0 w 9963"/>
                <a:gd name="connsiteY4" fmla="*/ 0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2">
                  <a:moveTo>
                    <a:pt x="0" y="0"/>
                  </a:moveTo>
                  <a:lnTo>
                    <a:pt x="9964" y="0"/>
                  </a:lnTo>
                  <a:lnTo>
                    <a:pt x="9964" y="11993"/>
                  </a:lnTo>
                  <a:lnTo>
                    <a:pt x="0" y="1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AF5699EA-CF76-B51B-8ACB-2F5E50F9FB11}"/>
                </a:ext>
              </a:extLst>
            </p:cNvPr>
            <p:cNvSpPr/>
            <p:nvPr/>
          </p:nvSpPr>
          <p:spPr>
            <a:xfrm>
              <a:off x="341101" y="2493284"/>
              <a:ext cx="41975" cy="70496"/>
            </a:xfrm>
            <a:custGeom>
              <a:avLst/>
              <a:gdLst>
                <a:gd name="connsiteX0" fmla="*/ 1368 w 41975"/>
                <a:gd name="connsiteY0" fmla="*/ 62468 h 70496"/>
                <a:gd name="connsiteX1" fmla="*/ 16950 w 41975"/>
                <a:gd name="connsiteY1" fmla="*/ 62468 h 70496"/>
                <a:gd name="connsiteX2" fmla="*/ 16950 w 41975"/>
                <a:gd name="connsiteY2" fmla="*/ 8688 h 70496"/>
                <a:gd name="connsiteX3" fmla="*/ 0 w 41975"/>
                <a:gd name="connsiteY3" fmla="*/ 12087 h 70496"/>
                <a:gd name="connsiteX4" fmla="*/ 0 w 41975"/>
                <a:gd name="connsiteY4" fmla="*/ 3400 h 70496"/>
                <a:gd name="connsiteX5" fmla="*/ 16856 w 41975"/>
                <a:gd name="connsiteY5" fmla="*/ 0 h 70496"/>
                <a:gd name="connsiteX6" fmla="*/ 26394 w 41975"/>
                <a:gd name="connsiteY6" fmla="*/ 0 h 70496"/>
                <a:gd name="connsiteX7" fmla="*/ 26394 w 41975"/>
                <a:gd name="connsiteY7" fmla="*/ 62468 h 70496"/>
                <a:gd name="connsiteX8" fmla="*/ 41976 w 41975"/>
                <a:gd name="connsiteY8" fmla="*/ 62468 h 70496"/>
                <a:gd name="connsiteX9" fmla="*/ 41976 w 41975"/>
                <a:gd name="connsiteY9" fmla="*/ 70496 h 70496"/>
                <a:gd name="connsiteX10" fmla="*/ 1368 w 41975"/>
                <a:gd name="connsiteY10" fmla="*/ 70496 h 70496"/>
                <a:gd name="connsiteX11" fmla="*/ 1368 w 41975"/>
                <a:gd name="connsiteY11" fmla="*/ 62468 h 7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5" h="70496">
                  <a:moveTo>
                    <a:pt x="1368" y="62468"/>
                  </a:moveTo>
                  <a:lnTo>
                    <a:pt x="16950" y="62468"/>
                  </a:lnTo>
                  <a:lnTo>
                    <a:pt x="16950" y="8688"/>
                  </a:lnTo>
                  <a:lnTo>
                    <a:pt x="0" y="12087"/>
                  </a:lnTo>
                  <a:lnTo>
                    <a:pt x="0" y="3400"/>
                  </a:lnTo>
                  <a:lnTo>
                    <a:pt x="16856" y="0"/>
                  </a:lnTo>
                  <a:lnTo>
                    <a:pt x="26394" y="0"/>
                  </a:lnTo>
                  <a:lnTo>
                    <a:pt x="26394" y="62468"/>
                  </a:lnTo>
                  <a:lnTo>
                    <a:pt x="41976" y="62468"/>
                  </a:lnTo>
                  <a:lnTo>
                    <a:pt x="41976" y="70496"/>
                  </a:lnTo>
                  <a:lnTo>
                    <a:pt x="1368" y="70496"/>
                  </a:lnTo>
                  <a:lnTo>
                    <a:pt x="1368" y="62468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77EBD285-06DD-F732-14E7-AA110EB2931A}"/>
                </a:ext>
              </a:extLst>
            </p:cNvPr>
            <p:cNvSpPr/>
            <p:nvPr/>
          </p:nvSpPr>
          <p:spPr>
            <a:xfrm>
              <a:off x="398375" y="2492009"/>
              <a:ext cx="48728" cy="73140"/>
            </a:xfrm>
            <a:custGeom>
              <a:avLst/>
              <a:gdLst>
                <a:gd name="connsiteX0" fmla="*/ 24365 w 48728"/>
                <a:gd name="connsiteY0" fmla="*/ 7555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5 w 48728"/>
                <a:gd name="connsiteY4" fmla="*/ 65585 h 73140"/>
                <a:gd name="connsiteX5" fmla="*/ 35460 w 48728"/>
                <a:gd name="connsiteY5" fmla="*/ 58361 h 73140"/>
                <a:gd name="connsiteX6" fmla="*/ 39191 w 48728"/>
                <a:gd name="connsiteY6" fmla="*/ 36594 h 73140"/>
                <a:gd name="connsiteX7" fmla="*/ 35460 w 48728"/>
                <a:gd name="connsiteY7" fmla="*/ 14827 h 73140"/>
                <a:gd name="connsiteX8" fmla="*/ 24365 w 48728"/>
                <a:gd name="connsiteY8" fmla="*/ 7555 h 73140"/>
                <a:gd name="connsiteX9" fmla="*/ 24365 w 48728"/>
                <a:gd name="connsiteY9" fmla="*/ 0 h 73140"/>
                <a:gd name="connsiteX10" fmla="*/ 42449 w 48728"/>
                <a:gd name="connsiteY10" fmla="*/ 9396 h 73140"/>
                <a:gd name="connsiteX11" fmla="*/ 48728 w 48728"/>
                <a:gd name="connsiteY11" fmla="*/ 36594 h 73140"/>
                <a:gd name="connsiteX12" fmla="*/ 42449 w 48728"/>
                <a:gd name="connsiteY12" fmla="*/ 63791 h 73140"/>
                <a:gd name="connsiteX13" fmla="*/ 24365 w 48728"/>
                <a:gd name="connsiteY13" fmla="*/ 73141 h 73140"/>
                <a:gd name="connsiteX14" fmla="*/ 6232 w 48728"/>
                <a:gd name="connsiteY14" fmla="*/ 63791 h 73140"/>
                <a:gd name="connsiteX15" fmla="*/ 0 w 48728"/>
                <a:gd name="connsiteY15" fmla="*/ 36594 h 73140"/>
                <a:gd name="connsiteX16" fmla="*/ 6232 w 48728"/>
                <a:gd name="connsiteY16" fmla="*/ 9396 h 73140"/>
                <a:gd name="connsiteX17" fmla="*/ 24365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5" y="7555"/>
                  </a:moveTo>
                  <a:cubicBezTo>
                    <a:pt x="19454" y="7555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8"/>
                    <a:pt x="39191" y="36594"/>
                  </a:cubicBezTo>
                  <a:cubicBezTo>
                    <a:pt x="39191" y="26899"/>
                    <a:pt x="37948" y="19643"/>
                    <a:pt x="35460" y="14827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9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9" y="63791"/>
                  </a:cubicBezTo>
                  <a:cubicBezTo>
                    <a:pt x="38294" y="70024"/>
                    <a:pt x="32266" y="73141"/>
                    <a:pt x="24365" y="73141"/>
                  </a:cubicBezTo>
                  <a:cubicBezTo>
                    <a:pt x="16463" y="73141"/>
                    <a:pt x="10419" y="70024"/>
                    <a:pt x="6232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29"/>
                    <a:pt x="6232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2B261472-FE62-A813-815F-4E426D501DA0}"/>
                </a:ext>
              </a:extLst>
            </p:cNvPr>
            <p:cNvSpPr/>
            <p:nvPr/>
          </p:nvSpPr>
          <p:spPr>
            <a:xfrm>
              <a:off x="246618" y="2190160"/>
              <a:ext cx="48728" cy="73139"/>
            </a:xfrm>
            <a:custGeom>
              <a:avLst/>
              <a:gdLst>
                <a:gd name="connsiteX0" fmla="*/ 24365 w 48728"/>
                <a:gd name="connsiteY0" fmla="*/ 7554 h 73139"/>
                <a:gd name="connsiteX1" fmla="*/ 13268 w 48728"/>
                <a:gd name="connsiteY1" fmla="*/ 14827 h 73139"/>
                <a:gd name="connsiteX2" fmla="*/ 9585 w 48728"/>
                <a:gd name="connsiteY2" fmla="*/ 36593 h 73139"/>
                <a:gd name="connsiteX3" fmla="*/ 13268 w 48728"/>
                <a:gd name="connsiteY3" fmla="*/ 58361 h 73139"/>
                <a:gd name="connsiteX4" fmla="*/ 24365 w 48728"/>
                <a:gd name="connsiteY4" fmla="*/ 65585 h 73139"/>
                <a:gd name="connsiteX5" fmla="*/ 35460 w 48728"/>
                <a:gd name="connsiteY5" fmla="*/ 58361 h 73139"/>
                <a:gd name="connsiteX6" fmla="*/ 39191 w 48728"/>
                <a:gd name="connsiteY6" fmla="*/ 36593 h 73139"/>
                <a:gd name="connsiteX7" fmla="*/ 35460 w 48728"/>
                <a:gd name="connsiteY7" fmla="*/ 14827 h 73139"/>
                <a:gd name="connsiteX8" fmla="*/ 24365 w 48728"/>
                <a:gd name="connsiteY8" fmla="*/ 7554 h 73139"/>
                <a:gd name="connsiteX9" fmla="*/ 24365 w 48728"/>
                <a:gd name="connsiteY9" fmla="*/ 0 h 73139"/>
                <a:gd name="connsiteX10" fmla="*/ 42449 w 48728"/>
                <a:gd name="connsiteY10" fmla="*/ 9396 h 73139"/>
                <a:gd name="connsiteX11" fmla="*/ 48728 w 48728"/>
                <a:gd name="connsiteY11" fmla="*/ 36593 h 73139"/>
                <a:gd name="connsiteX12" fmla="*/ 42449 w 48728"/>
                <a:gd name="connsiteY12" fmla="*/ 63791 h 73139"/>
                <a:gd name="connsiteX13" fmla="*/ 24365 w 48728"/>
                <a:gd name="connsiteY13" fmla="*/ 73140 h 73139"/>
                <a:gd name="connsiteX14" fmla="*/ 6233 w 48728"/>
                <a:gd name="connsiteY14" fmla="*/ 63791 h 73139"/>
                <a:gd name="connsiteX15" fmla="*/ 0 w 48728"/>
                <a:gd name="connsiteY15" fmla="*/ 36593 h 73139"/>
                <a:gd name="connsiteX16" fmla="*/ 6233 w 48728"/>
                <a:gd name="connsiteY16" fmla="*/ 9396 h 73139"/>
                <a:gd name="connsiteX17" fmla="*/ 24365 w 48728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9">
                  <a:moveTo>
                    <a:pt x="24365" y="7554"/>
                  </a:moveTo>
                  <a:cubicBezTo>
                    <a:pt x="19454" y="7554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3"/>
                  </a:cubicBezTo>
                  <a:cubicBezTo>
                    <a:pt x="9585" y="46257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7"/>
                    <a:pt x="39191" y="36593"/>
                  </a:cubicBezTo>
                  <a:cubicBezTo>
                    <a:pt x="39191" y="26899"/>
                    <a:pt x="37948" y="19643"/>
                    <a:pt x="35460" y="14827"/>
                  </a:cubicBezTo>
                  <a:cubicBezTo>
                    <a:pt x="33005" y="9979"/>
                    <a:pt x="29307" y="7554"/>
                    <a:pt x="24365" y="7554"/>
                  </a:cubicBezTo>
                  <a:moveTo>
                    <a:pt x="24365" y="0"/>
                  </a:moveTo>
                  <a:cubicBezTo>
                    <a:pt x="32265" y="0"/>
                    <a:pt x="38294" y="3132"/>
                    <a:pt x="42449" y="9396"/>
                  </a:cubicBezTo>
                  <a:cubicBezTo>
                    <a:pt x="46635" y="15628"/>
                    <a:pt x="48728" y="24695"/>
                    <a:pt x="48728" y="36593"/>
                  </a:cubicBezTo>
                  <a:cubicBezTo>
                    <a:pt x="48728" y="48460"/>
                    <a:pt x="46635" y="57526"/>
                    <a:pt x="42449" y="63791"/>
                  </a:cubicBezTo>
                  <a:cubicBezTo>
                    <a:pt x="38294" y="70024"/>
                    <a:pt x="32265" y="73140"/>
                    <a:pt x="24365" y="73140"/>
                  </a:cubicBezTo>
                  <a:cubicBezTo>
                    <a:pt x="16463" y="73140"/>
                    <a:pt x="10419" y="70024"/>
                    <a:pt x="6233" y="63791"/>
                  </a:cubicBezTo>
                  <a:cubicBezTo>
                    <a:pt x="2077" y="57526"/>
                    <a:pt x="0" y="48460"/>
                    <a:pt x="0" y="36593"/>
                  </a:cubicBezTo>
                  <a:cubicBezTo>
                    <a:pt x="0" y="24695"/>
                    <a:pt x="2077" y="15628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DF94CC17-B8A6-94B4-13FA-9262FE62D85D}"/>
                </a:ext>
              </a:extLst>
            </p:cNvPr>
            <p:cNvSpPr/>
            <p:nvPr/>
          </p:nvSpPr>
          <p:spPr>
            <a:xfrm>
              <a:off x="312108" y="2249937"/>
              <a:ext cx="9962" cy="11994"/>
            </a:xfrm>
            <a:custGeom>
              <a:avLst/>
              <a:gdLst>
                <a:gd name="connsiteX0" fmla="*/ 0 w 9962"/>
                <a:gd name="connsiteY0" fmla="*/ 0 h 11994"/>
                <a:gd name="connsiteX1" fmla="*/ 9962 w 9962"/>
                <a:gd name="connsiteY1" fmla="*/ 0 h 11994"/>
                <a:gd name="connsiteX2" fmla="*/ 9962 w 9962"/>
                <a:gd name="connsiteY2" fmla="*/ 11994 h 11994"/>
                <a:gd name="connsiteX3" fmla="*/ 0 w 9962"/>
                <a:gd name="connsiteY3" fmla="*/ 11994 h 11994"/>
                <a:gd name="connsiteX4" fmla="*/ 0 w 9962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2" h="11994">
                  <a:moveTo>
                    <a:pt x="0" y="0"/>
                  </a:moveTo>
                  <a:lnTo>
                    <a:pt x="9962" y="0"/>
                  </a:lnTo>
                  <a:lnTo>
                    <a:pt x="9962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42ED2A9B-A940-61E9-95DA-622925359223}"/>
                </a:ext>
              </a:extLst>
            </p:cNvPr>
            <p:cNvSpPr/>
            <p:nvPr/>
          </p:nvSpPr>
          <p:spPr>
            <a:xfrm>
              <a:off x="343131" y="2191435"/>
              <a:ext cx="41975" cy="70495"/>
            </a:xfrm>
            <a:custGeom>
              <a:avLst/>
              <a:gdLst>
                <a:gd name="connsiteX0" fmla="*/ 1368 w 41975"/>
                <a:gd name="connsiteY0" fmla="*/ 62468 h 70495"/>
                <a:gd name="connsiteX1" fmla="*/ 16950 w 41975"/>
                <a:gd name="connsiteY1" fmla="*/ 62468 h 70495"/>
                <a:gd name="connsiteX2" fmla="*/ 16950 w 41975"/>
                <a:gd name="connsiteY2" fmla="*/ 8687 h 70495"/>
                <a:gd name="connsiteX3" fmla="*/ 0 w 41975"/>
                <a:gd name="connsiteY3" fmla="*/ 12087 h 70495"/>
                <a:gd name="connsiteX4" fmla="*/ 0 w 41975"/>
                <a:gd name="connsiteY4" fmla="*/ 3399 h 70495"/>
                <a:gd name="connsiteX5" fmla="*/ 16856 w 41975"/>
                <a:gd name="connsiteY5" fmla="*/ 0 h 70495"/>
                <a:gd name="connsiteX6" fmla="*/ 26394 w 41975"/>
                <a:gd name="connsiteY6" fmla="*/ 0 h 70495"/>
                <a:gd name="connsiteX7" fmla="*/ 26394 w 41975"/>
                <a:gd name="connsiteY7" fmla="*/ 62468 h 70495"/>
                <a:gd name="connsiteX8" fmla="*/ 41976 w 41975"/>
                <a:gd name="connsiteY8" fmla="*/ 62468 h 70495"/>
                <a:gd name="connsiteX9" fmla="*/ 41976 w 41975"/>
                <a:gd name="connsiteY9" fmla="*/ 70496 h 70495"/>
                <a:gd name="connsiteX10" fmla="*/ 1368 w 41975"/>
                <a:gd name="connsiteY10" fmla="*/ 70496 h 70495"/>
                <a:gd name="connsiteX11" fmla="*/ 1368 w 41975"/>
                <a:gd name="connsiteY11" fmla="*/ 62468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5" h="70495">
                  <a:moveTo>
                    <a:pt x="1368" y="62468"/>
                  </a:moveTo>
                  <a:lnTo>
                    <a:pt x="16950" y="62468"/>
                  </a:lnTo>
                  <a:lnTo>
                    <a:pt x="16950" y="8687"/>
                  </a:lnTo>
                  <a:lnTo>
                    <a:pt x="0" y="12087"/>
                  </a:lnTo>
                  <a:lnTo>
                    <a:pt x="0" y="3399"/>
                  </a:lnTo>
                  <a:lnTo>
                    <a:pt x="16856" y="0"/>
                  </a:lnTo>
                  <a:lnTo>
                    <a:pt x="26394" y="0"/>
                  </a:lnTo>
                  <a:lnTo>
                    <a:pt x="26394" y="62468"/>
                  </a:lnTo>
                  <a:lnTo>
                    <a:pt x="41976" y="62468"/>
                  </a:lnTo>
                  <a:lnTo>
                    <a:pt x="41976" y="70496"/>
                  </a:lnTo>
                  <a:lnTo>
                    <a:pt x="1368" y="70496"/>
                  </a:lnTo>
                  <a:lnTo>
                    <a:pt x="1368" y="62468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C54D5449-33DE-FDE7-AAF8-341F695EEE55}"/>
                </a:ext>
              </a:extLst>
            </p:cNvPr>
            <p:cNvSpPr/>
            <p:nvPr/>
          </p:nvSpPr>
          <p:spPr>
            <a:xfrm>
              <a:off x="401492" y="2191435"/>
              <a:ext cx="45611" cy="71864"/>
            </a:xfrm>
            <a:custGeom>
              <a:avLst/>
              <a:gdLst>
                <a:gd name="connsiteX0" fmla="*/ 2975 w 45611"/>
                <a:gd name="connsiteY0" fmla="*/ 0 h 71864"/>
                <a:gd name="connsiteX1" fmla="*/ 40417 w 45611"/>
                <a:gd name="connsiteY1" fmla="*/ 0 h 71864"/>
                <a:gd name="connsiteX2" fmla="*/ 40417 w 45611"/>
                <a:gd name="connsiteY2" fmla="*/ 8026 h 71864"/>
                <a:gd name="connsiteX3" fmla="*/ 11710 w 45611"/>
                <a:gd name="connsiteY3" fmla="*/ 8026 h 71864"/>
                <a:gd name="connsiteX4" fmla="*/ 11710 w 45611"/>
                <a:gd name="connsiteY4" fmla="*/ 25309 h 71864"/>
                <a:gd name="connsiteX5" fmla="*/ 15865 w 45611"/>
                <a:gd name="connsiteY5" fmla="*/ 24269 h 71864"/>
                <a:gd name="connsiteX6" fmla="*/ 20021 w 45611"/>
                <a:gd name="connsiteY6" fmla="*/ 23891 h 71864"/>
                <a:gd name="connsiteX7" fmla="*/ 38718 w 45611"/>
                <a:gd name="connsiteY7" fmla="*/ 30361 h 71864"/>
                <a:gd name="connsiteX8" fmla="*/ 45611 w 45611"/>
                <a:gd name="connsiteY8" fmla="*/ 47879 h 71864"/>
                <a:gd name="connsiteX9" fmla="*/ 38529 w 45611"/>
                <a:gd name="connsiteY9" fmla="*/ 65585 h 71864"/>
                <a:gd name="connsiteX10" fmla="*/ 18557 w 45611"/>
                <a:gd name="connsiteY10" fmla="*/ 71864 h 71864"/>
                <a:gd name="connsiteX11" fmla="*/ 9490 w 45611"/>
                <a:gd name="connsiteY11" fmla="*/ 71109 h 71864"/>
                <a:gd name="connsiteX12" fmla="*/ 0 w 45611"/>
                <a:gd name="connsiteY12" fmla="*/ 68843 h 71864"/>
                <a:gd name="connsiteX13" fmla="*/ 0 w 45611"/>
                <a:gd name="connsiteY13" fmla="*/ 59258 h 71864"/>
                <a:gd name="connsiteX14" fmla="*/ 8782 w 45611"/>
                <a:gd name="connsiteY14" fmla="*/ 62705 h 71864"/>
                <a:gd name="connsiteX15" fmla="*/ 18368 w 45611"/>
                <a:gd name="connsiteY15" fmla="*/ 63838 h 71864"/>
                <a:gd name="connsiteX16" fmla="*/ 31305 w 45611"/>
                <a:gd name="connsiteY16" fmla="*/ 59542 h 71864"/>
                <a:gd name="connsiteX17" fmla="*/ 36074 w 45611"/>
                <a:gd name="connsiteY17" fmla="*/ 47879 h 71864"/>
                <a:gd name="connsiteX18" fmla="*/ 31305 w 45611"/>
                <a:gd name="connsiteY18" fmla="*/ 36215 h 71864"/>
                <a:gd name="connsiteX19" fmla="*/ 18368 w 45611"/>
                <a:gd name="connsiteY19" fmla="*/ 31919 h 71864"/>
                <a:gd name="connsiteX20" fmla="*/ 10718 w 45611"/>
                <a:gd name="connsiteY20" fmla="*/ 32769 h 71864"/>
                <a:gd name="connsiteX21" fmla="*/ 2975 w 45611"/>
                <a:gd name="connsiteY21" fmla="*/ 35412 h 71864"/>
                <a:gd name="connsiteX22" fmla="*/ 2975 w 45611"/>
                <a:gd name="connsiteY22" fmla="*/ 0 h 7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1" h="71864">
                  <a:moveTo>
                    <a:pt x="2975" y="0"/>
                  </a:moveTo>
                  <a:lnTo>
                    <a:pt x="40417" y="0"/>
                  </a:lnTo>
                  <a:lnTo>
                    <a:pt x="40417" y="8026"/>
                  </a:lnTo>
                  <a:lnTo>
                    <a:pt x="11710" y="8026"/>
                  </a:lnTo>
                  <a:lnTo>
                    <a:pt x="11710" y="25309"/>
                  </a:lnTo>
                  <a:cubicBezTo>
                    <a:pt x="13094" y="24837"/>
                    <a:pt x="14479" y="24489"/>
                    <a:pt x="15865" y="24269"/>
                  </a:cubicBezTo>
                  <a:cubicBezTo>
                    <a:pt x="17250" y="24017"/>
                    <a:pt x="18635" y="23891"/>
                    <a:pt x="20021" y="23891"/>
                  </a:cubicBezTo>
                  <a:cubicBezTo>
                    <a:pt x="27890" y="23891"/>
                    <a:pt x="34122" y="26048"/>
                    <a:pt x="38718" y="30361"/>
                  </a:cubicBezTo>
                  <a:cubicBezTo>
                    <a:pt x="43314" y="34673"/>
                    <a:pt x="45611" y="40513"/>
                    <a:pt x="45611" y="47879"/>
                  </a:cubicBezTo>
                  <a:cubicBezTo>
                    <a:pt x="45611" y="55465"/>
                    <a:pt x="43251" y="61367"/>
                    <a:pt x="38529" y="65585"/>
                  </a:cubicBezTo>
                  <a:cubicBezTo>
                    <a:pt x="33807" y="69771"/>
                    <a:pt x="27151" y="71864"/>
                    <a:pt x="18557" y="71864"/>
                  </a:cubicBezTo>
                  <a:cubicBezTo>
                    <a:pt x="15597" y="71864"/>
                    <a:pt x="12576" y="71613"/>
                    <a:pt x="9490" y="71109"/>
                  </a:cubicBezTo>
                  <a:cubicBezTo>
                    <a:pt x="6438" y="70606"/>
                    <a:pt x="3274" y="69850"/>
                    <a:pt x="0" y="68843"/>
                  </a:cubicBezTo>
                  <a:lnTo>
                    <a:pt x="0" y="59258"/>
                  </a:lnTo>
                  <a:cubicBezTo>
                    <a:pt x="2834" y="60800"/>
                    <a:pt x="5760" y="61949"/>
                    <a:pt x="8782" y="62705"/>
                  </a:cubicBezTo>
                  <a:cubicBezTo>
                    <a:pt x="11804" y="63460"/>
                    <a:pt x="14999" y="63838"/>
                    <a:pt x="18368" y="63838"/>
                  </a:cubicBezTo>
                  <a:cubicBezTo>
                    <a:pt x="23813" y="63838"/>
                    <a:pt x="28126" y="62406"/>
                    <a:pt x="31305" y="59542"/>
                  </a:cubicBezTo>
                  <a:cubicBezTo>
                    <a:pt x="34485" y="56677"/>
                    <a:pt x="36074" y="52789"/>
                    <a:pt x="36074" y="47879"/>
                  </a:cubicBezTo>
                  <a:cubicBezTo>
                    <a:pt x="36074" y="42968"/>
                    <a:pt x="34485" y="39079"/>
                    <a:pt x="31305" y="36215"/>
                  </a:cubicBezTo>
                  <a:cubicBezTo>
                    <a:pt x="28126" y="33352"/>
                    <a:pt x="23813" y="31919"/>
                    <a:pt x="18368" y="31919"/>
                  </a:cubicBezTo>
                  <a:cubicBezTo>
                    <a:pt x="15817" y="31919"/>
                    <a:pt x="13267" y="32202"/>
                    <a:pt x="10718" y="32769"/>
                  </a:cubicBezTo>
                  <a:cubicBezTo>
                    <a:pt x="8200" y="33335"/>
                    <a:pt x="5619" y="34216"/>
                    <a:pt x="2975" y="35412"/>
                  </a:cubicBezTo>
                  <a:lnTo>
                    <a:pt x="2975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F23E562D-0F2F-5F0A-7EC7-33352C17B124}"/>
                </a:ext>
              </a:extLst>
            </p:cNvPr>
            <p:cNvSpPr/>
            <p:nvPr/>
          </p:nvSpPr>
          <p:spPr>
            <a:xfrm>
              <a:off x="244587" y="1888312"/>
              <a:ext cx="48728" cy="73139"/>
            </a:xfrm>
            <a:custGeom>
              <a:avLst/>
              <a:gdLst>
                <a:gd name="connsiteX0" fmla="*/ 24365 w 48728"/>
                <a:gd name="connsiteY0" fmla="*/ 7554 h 73139"/>
                <a:gd name="connsiteX1" fmla="*/ 13268 w 48728"/>
                <a:gd name="connsiteY1" fmla="*/ 14827 h 73139"/>
                <a:gd name="connsiteX2" fmla="*/ 9585 w 48728"/>
                <a:gd name="connsiteY2" fmla="*/ 36593 h 73139"/>
                <a:gd name="connsiteX3" fmla="*/ 13268 w 48728"/>
                <a:gd name="connsiteY3" fmla="*/ 58361 h 73139"/>
                <a:gd name="connsiteX4" fmla="*/ 24365 w 48728"/>
                <a:gd name="connsiteY4" fmla="*/ 65585 h 73139"/>
                <a:gd name="connsiteX5" fmla="*/ 35460 w 48728"/>
                <a:gd name="connsiteY5" fmla="*/ 58361 h 73139"/>
                <a:gd name="connsiteX6" fmla="*/ 39191 w 48728"/>
                <a:gd name="connsiteY6" fmla="*/ 36593 h 73139"/>
                <a:gd name="connsiteX7" fmla="*/ 35460 w 48728"/>
                <a:gd name="connsiteY7" fmla="*/ 14827 h 73139"/>
                <a:gd name="connsiteX8" fmla="*/ 24365 w 48728"/>
                <a:gd name="connsiteY8" fmla="*/ 7554 h 73139"/>
                <a:gd name="connsiteX9" fmla="*/ 24365 w 48728"/>
                <a:gd name="connsiteY9" fmla="*/ 0 h 73139"/>
                <a:gd name="connsiteX10" fmla="*/ 42449 w 48728"/>
                <a:gd name="connsiteY10" fmla="*/ 9396 h 73139"/>
                <a:gd name="connsiteX11" fmla="*/ 48728 w 48728"/>
                <a:gd name="connsiteY11" fmla="*/ 36593 h 73139"/>
                <a:gd name="connsiteX12" fmla="*/ 42449 w 48728"/>
                <a:gd name="connsiteY12" fmla="*/ 63791 h 73139"/>
                <a:gd name="connsiteX13" fmla="*/ 24365 w 48728"/>
                <a:gd name="connsiteY13" fmla="*/ 73140 h 73139"/>
                <a:gd name="connsiteX14" fmla="*/ 6233 w 48728"/>
                <a:gd name="connsiteY14" fmla="*/ 63791 h 73139"/>
                <a:gd name="connsiteX15" fmla="*/ 0 w 48728"/>
                <a:gd name="connsiteY15" fmla="*/ 36593 h 73139"/>
                <a:gd name="connsiteX16" fmla="*/ 6233 w 48728"/>
                <a:gd name="connsiteY16" fmla="*/ 9396 h 73139"/>
                <a:gd name="connsiteX17" fmla="*/ 24365 w 48728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9">
                  <a:moveTo>
                    <a:pt x="24365" y="7554"/>
                  </a:moveTo>
                  <a:cubicBezTo>
                    <a:pt x="19454" y="7554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3"/>
                  </a:cubicBezTo>
                  <a:cubicBezTo>
                    <a:pt x="9585" y="46257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7"/>
                    <a:pt x="39191" y="36593"/>
                  </a:cubicBezTo>
                  <a:cubicBezTo>
                    <a:pt x="39191" y="26899"/>
                    <a:pt x="37948" y="19643"/>
                    <a:pt x="35460" y="14827"/>
                  </a:cubicBezTo>
                  <a:cubicBezTo>
                    <a:pt x="33005" y="9979"/>
                    <a:pt x="29307" y="7554"/>
                    <a:pt x="24365" y="7554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8"/>
                    <a:pt x="48728" y="24695"/>
                    <a:pt x="48728" y="36593"/>
                  </a:cubicBezTo>
                  <a:cubicBezTo>
                    <a:pt x="48728" y="48460"/>
                    <a:pt x="46635" y="57526"/>
                    <a:pt x="42449" y="63791"/>
                  </a:cubicBezTo>
                  <a:cubicBezTo>
                    <a:pt x="38294" y="70024"/>
                    <a:pt x="32266" y="73140"/>
                    <a:pt x="24365" y="73140"/>
                  </a:cubicBezTo>
                  <a:cubicBezTo>
                    <a:pt x="16463" y="73140"/>
                    <a:pt x="10419" y="70024"/>
                    <a:pt x="6233" y="63791"/>
                  </a:cubicBezTo>
                  <a:cubicBezTo>
                    <a:pt x="2077" y="57526"/>
                    <a:pt x="0" y="48460"/>
                    <a:pt x="0" y="36593"/>
                  </a:cubicBezTo>
                  <a:cubicBezTo>
                    <a:pt x="0" y="24695"/>
                    <a:pt x="2077" y="15628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4EC35590-404A-7482-2E53-CB343C81BC25}"/>
                </a:ext>
              </a:extLst>
            </p:cNvPr>
            <p:cNvSpPr/>
            <p:nvPr/>
          </p:nvSpPr>
          <p:spPr>
            <a:xfrm>
              <a:off x="310078" y="1948089"/>
              <a:ext cx="9963" cy="11994"/>
            </a:xfrm>
            <a:custGeom>
              <a:avLst/>
              <a:gdLst>
                <a:gd name="connsiteX0" fmla="*/ 0 w 9963"/>
                <a:gd name="connsiteY0" fmla="*/ 0 h 11994"/>
                <a:gd name="connsiteX1" fmla="*/ 9964 w 9963"/>
                <a:gd name="connsiteY1" fmla="*/ 0 h 11994"/>
                <a:gd name="connsiteX2" fmla="*/ 9964 w 9963"/>
                <a:gd name="connsiteY2" fmla="*/ 11994 h 11994"/>
                <a:gd name="connsiteX3" fmla="*/ 0 w 9963"/>
                <a:gd name="connsiteY3" fmla="*/ 11994 h 11994"/>
                <a:gd name="connsiteX4" fmla="*/ 0 w 9963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4">
                  <a:moveTo>
                    <a:pt x="0" y="0"/>
                  </a:moveTo>
                  <a:lnTo>
                    <a:pt x="9964" y="0"/>
                  </a:lnTo>
                  <a:lnTo>
                    <a:pt x="9964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55B543AD-6ABC-6E6A-BE49-B7C70A9C7C4E}"/>
                </a:ext>
              </a:extLst>
            </p:cNvPr>
            <p:cNvSpPr/>
            <p:nvPr/>
          </p:nvSpPr>
          <p:spPr>
            <a:xfrm>
              <a:off x="337558" y="1888312"/>
              <a:ext cx="44762" cy="71771"/>
            </a:xfrm>
            <a:custGeom>
              <a:avLst/>
              <a:gdLst>
                <a:gd name="connsiteX0" fmla="*/ 11474 w 44762"/>
                <a:gd name="connsiteY0" fmla="*/ 63744 h 71771"/>
                <a:gd name="connsiteX1" fmla="*/ 44763 w 44762"/>
                <a:gd name="connsiteY1" fmla="*/ 63744 h 71771"/>
                <a:gd name="connsiteX2" fmla="*/ 44763 w 44762"/>
                <a:gd name="connsiteY2" fmla="*/ 71771 h 71771"/>
                <a:gd name="connsiteX3" fmla="*/ 0 w 44762"/>
                <a:gd name="connsiteY3" fmla="*/ 71771 h 71771"/>
                <a:gd name="connsiteX4" fmla="*/ 0 w 44762"/>
                <a:gd name="connsiteY4" fmla="*/ 63744 h 71771"/>
                <a:gd name="connsiteX5" fmla="*/ 14780 w 44762"/>
                <a:gd name="connsiteY5" fmla="*/ 48682 h 71771"/>
                <a:gd name="connsiteX6" fmla="*/ 26584 w 44762"/>
                <a:gd name="connsiteY6" fmla="*/ 36452 h 71771"/>
                <a:gd name="connsiteX7" fmla="*/ 32959 w 44762"/>
                <a:gd name="connsiteY7" fmla="*/ 27764 h 71771"/>
                <a:gd name="connsiteX8" fmla="*/ 34800 w 44762"/>
                <a:gd name="connsiteY8" fmla="*/ 20728 h 71771"/>
                <a:gd name="connsiteX9" fmla="*/ 30834 w 44762"/>
                <a:gd name="connsiteY9" fmla="*/ 11569 h 71771"/>
                <a:gd name="connsiteX10" fmla="*/ 20587 w 44762"/>
                <a:gd name="connsiteY10" fmla="*/ 8026 h 71771"/>
                <a:gd name="connsiteX11" fmla="*/ 11097 w 44762"/>
                <a:gd name="connsiteY11" fmla="*/ 9585 h 71771"/>
                <a:gd name="connsiteX12" fmla="*/ 473 w 44762"/>
                <a:gd name="connsiteY12" fmla="*/ 14307 h 71771"/>
                <a:gd name="connsiteX13" fmla="*/ 473 w 44762"/>
                <a:gd name="connsiteY13" fmla="*/ 4674 h 71771"/>
                <a:gd name="connsiteX14" fmla="*/ 11239 w 44762"/>
                <a:gd name="connsiteY14" fmla="*/ 1181 h 71771"/>
                <a:gd name="connsiteX15" fmla="*/ 20398 w 44762"/>
                <a:gd name="connsiteY15" fmla="*/ 0 h 71771"/>
                <a:gd name="connsiteX16" fmla="*/ 37869 w 44762"/>
                <a:gd name="connsiteY16" fmla="*/ 5477 h 71771"/>
                <a:gd name="connsiteX17" fmla="*/ 44385 w 44762"/>
                <a:gd name="connsiteY17" fmla="*/ 20115 h 71771"/>
                <a:gd name="connsiteX18" fmla="*/ 42732 w 44762"/>
                <a:gd name="connsiteY18" fmla="*/ 28378 h 71771"/>
                <a:gd name="connsiteX19" fmla="*/ 36831 w 44762"/>
                <a:gd name="connsiteY19" fmla="*/ 37537 h 71771"/>
                <a:gd name="connsiteX20" fmla="*/ 29323 w 44762"/>
                <a:gd name="connsiteY20" fmla="*/ 45470 h 71771"/>
                <a:gd name="connsiteX21" fmla="*/ 11474 w 44762"/>
                <a:gd name="connsiteY21" fmla="*/ 63744 h 7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762" h="71771">
                  <a:moveTo>
                    <a:pt x="11474" y="63744"/>
                  </a:moveTo>
                  <a:lnTo>
                    <a:pt x="44763" y="63744"/>
                  </a:lnTo>
                  <a:lnTo>
                    <a:pt x="44763" y="71771"/>
                  </a:lnTo>
                  <a:lnTo>
                    <a:pt x="0" y="71771"/>
                  </a:lnTo>
                  <a:lnTo>
                    <a:pt x="0" y="63744"/>
                  </a:lnTo>
                  <a:cubicBezTo>
                    <a:pt x="3620" y="59997"/>
                    <a:pt x="8547" y="54977"/>
                    <a:pt x="14780" y="48682"/>
                  </a:cubicBezTo>
                  <a:cubicBezTo>
                    <a:pt x="21044" y="42354"/>
                    <a:pt x="24979" y="38277"/>
                    <a:pt x="26584" y="36452"/>
                  </a:cubicBezTo>
                  <a:cubicBezTo>
                    <a:pt x="29637" y="33021"/>
                    <a:pt x="31762" y="30124"/>
                    <a:pt x="32959" y="27764"/>
                  </a:cubicBezTo>
                  <a:cubicBezTo>
                    <a:pt x="34186" y="25371"/>
                    <a:pt x="34800" y="23025"/>
                    <a:pt x="34800" y="20728"/>
                  </a:cubicBezTo>
                  <a:cubicBezTo>
                    <a:pt x="34800" y="16983"/>
                    <a:pt x="33479" y="13929"/>
                    <a:pt x="30834" y="11569"/>
                  </a:cubicBezTo>
                  <a:cubicBezTo>
                    <a:pt x="28222" y="9207"/>
                    <a:pt x="24805" y="8026"/>
                    <a:pt x="20587" y="8026"/>
                  </a:cubicBezTo>
                  <a:cubicBezTo>
                    <a:pt x="17597" y="8026"/>
                    <a:pt x="14434" y="8546"/>
                    <a:pt x="11097" y="9585"/>
                  </a:cubicBezTo>
                  <a:cubicBezTo>
                    <a:pt x="7792" y="10623"/>
                    <a:pt x="4251" y="12198"/>
                    <a:pt x="473" y="14307"/>
                  </a:cubicBezTo>
                  <a:lnTo>
                    <a:pt x="473" y="4674"/>
                  </a:lnTo>
                  <a:cubicBezTo>
                    <a:pt x="4314" y="3132"/>
                    <a:pt x="7902" y="1968"/>
                    <a:pt x="11239" y="1181"/>
                  </a:cubicBezTo>
                  <a:cubicBezTo>
                    <a:pt x="14576" y="394"/>
                    <a:pt x="17629" y="0"/>
                    <a:pt x="20398" y="0"/>
                  </a:cubicBezTo>
                  <a:cubicBezTo>
                    <a:pt x="27701" y="0"/>
                    <a:pt x="33525" y="1825"/>
                    <a:pt x="37869" y="5477"/>
                  </a:cubicBezTo>
                  <a:cubicBezTo>
                    <a:pt x="42214" y="9129"/>
                    <a:pt x="44385" y="14008"/>
                    <a:pt x="44385" y="20115"/>
                  </a:cubicBezTo>
                  <a:cubicBezTo>
                    <a:pt x="44385" y="23010"/>
                    <a:pt x="43834" y="25765"/>
                    <a:pt x="42732" y="28378"/>
                  </a:cubicBezTo>
                  <a:cubicBezTo>
                    <a:pt x="41662" y="30959"/>
                    <a:pt x="39695" y="34011"/>
                    <a:pt x="36831" y="37537"/>
                  </a:cubicBezTo>
                  <a:cubicBezTo>
                    <a:pt x="36044" y="38450"/>
                    <a:pt x="33542" y="41095"/>
                    <a:pt x="29323" y="45470"/>
                  </a:cubicBezTo>
                  <a:cubicBezTo>
                    <a:pt x="25105" y="49815"/>
                    <a:pt x="19154" y="55905"/>
                    <a:pt x="11474" y="63744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8C8A09A2-95A6-4630-BF80-7A16B2FC8E1C}"/>
                </a:ext>
              </a:extLst>
            </p:cNvPr>
            <p:cNvSpPr/>
            <p:nvPr/>
          </p:nvSpPr>
          <p:spPr>
            <a:xfrm>
              <a:off x="398375" y="1888312"/>
              <a:ext cx="48728" cy="73139"/>
            </a:xfrm>
            <a:custGeom>
              <a:avLst/>
              <a:gdLst>
                <a:gd name="connsiteX0" fmla="*/ 24365 w 48728"/>
                <a:gd name="connsiteY0" fmla="*/ 7554 h 73139"/>
                <a:gd name="connsiteX1" fmla="*/ 13268 w 48728"/>
                <a:gd name="connsiteY1" fmla="*/ 14827 h 73139"/>
                <a:gd name="connsiteX2" fmla="*/ 9585 w 48728"/>
                <a:gd name="connsiteY2" fmla="*/ 36593 h 73139"/>
                <a:gd name="connsiteX3" fmla="*/ 13268 w 48728"/>
                <a:gd name="connsiteY3" fmla="*/ 58361 h 73139"/>
                <a:gd name="connsiteX4" fmla="*/ 24365 w 48728"/>
                <a:gd name="connsiteY4" fmla="*/ 65585 h 73139"/>
                <a:gd name="connsiteX5" fmla="*/ 35460 w 48728"/>
                <a:gd name="connsiteY5" fmla="*/ 58361 h 73139"/>
                <a:gd name="connsiteX6" fmla="*/ 39191 w 48728"/>
                <a:gd name="connsiteY6" fmla="*/ 36593 h 73139"/>
                <a:gd name="connsiteX7" fmla="*/ 35460 w 48728"/>
                <a:gd name="connsiteY7" fmla="*/ 14827 h 73139"/>
                <a:gd name="connsiteX8" fmla="*/ 24365 w 48728"/>
                <a:gd name="connsiteY8" fmla="*/ 7554 h 73139"/>
                <a:gd name="connsiteX9" fmla="*/ 24365 w 48728"/>
                <a:gd name="connsiteY9" fmla="*/ 0 h 73139"/>
                <a:gd name="connsiteX10" fmla="*/ 42449 w 48728"/>
                <a:gd name="connsiteY10" fmla="*/ 9396 h 73139"/>
                <a:gd name="connsiteX11" fmla="*/ 48728 w 48728"/>
                <a:gd name="connsiteY11" fmla="*/ 36593 h 73139"/>
                <a:gd name="connsiteX12" fmla="*/ 42449 w 48728"/>
                <a:gd name="connsiteY12" fmla="*/ 63791 h 73139"/>
                <a:gd name="connsiteX13" fmla="*/ 24365 w 48728"/>
                <a:gd name="connsiteY13" fmla="*/ 73140 h 73139"/>
                <a:gd name="connsiteX14" fmla="*/ 6232 w 48728"/>
                <a:gd name="connsiteY14" fmla="*/ 63791 h 73139"/>
                <a:gd name="connsiteX15" fmla="*/ 0 w 48728"/>
                <a:gd name="connsiteY15" fmla="*/ 36593 h 73139"/>
                <a:gd name="connsiteX16" fmla="*/ 6232 w 48728"/>
                <a:gd name="connsiteY16" fmla="*/ 9396 h 73139"/>
                <a:gd name="connsiteX17" fmla="*/ 24365 w 48728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9">
                  <a:moveTo>
                    <a:pt x="24365" y="7554"/>
                  </a:moveTo>
                  <a:cubicBezTo>
                    <a:pt x="19454" y="7554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3"/>
                  </a:cubicBezTo>
                  <a:cubicBezTo>
                    <a:pt x="9585" y="46257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7"/>
                    <a:pt x="39191" y="36593"/>
                  </a:cubicBezTo>
                  <a:cubicBezTo>
                    <a:pt x="39191" y="26899"/>
                    <a:pt x="37948" y="19643"/>
                    <a:pt x="35460" y="14827"/>
                  </a:cubicBezTo>
                  <a:cubicBezTo>
                    <a:pt x="33005" y="9979"/>
                    <a:pt x="29307" y="7554"/>
                    <a:pt x="24365" y="7554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8"/>
                    <a:pt x="48728" y="24695"/>
                    <a:pt x="48728" y="36593"/>
                  </a:cubicBezTo>
                  <a:cubicBezTo>
                    <a:pt x="48728" y="48460"/>
                    <a:pt x="46635" y="57526"/>
                    <a:pt x="42449" y="63791"/>
                  </a:cubicBezTo>
                  <a:cubicBezTo>
                    <a:pt x="38294" y="70024"/>
                    <a:pt x="32266" y="73140"/>
                    <a:pt x="24365" y="73140"/>
                  </a:cubicBezTo>
                  <a:cubicBezTo>
                    <a:pt x="16463" y="73140"/>
                    <a:pt x="10419" y="70024"/>
                    <a:pt x="6232" y="63791"/>
                  </a:cubicBezTo>
                  <a:cubicBezTo>
                    <a:pt x="2077" y="57526"/>
                    <a:pt x="0" y="48460"/>
                    <a:pt x="0" y="36593"/>
                  </a:cubicBezTo>
                  <a:cubicBezTo>
                    <a:pt x="0" y="24695"/>
                    <a:pt x="2077" y="15628"/>
                    <a:pt x="6232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9E0184BF-3092-DC4E-36A7-582EB6ABE031}"/>
                </a:ext>
              </a:extLst>
            </p:cNvPr>
            <p:cNvSpPr/>
            <p:nvPr/>
          </p:nvSpPr>
          <p:spPr>
            <a:xfrm>
              <a:off x="132562" y="2450794"/>
              <a:ext cx="71092" cy="58425"/>
            </a:xfrm>
            <a:custGeom>
              <a:avLst/>
              <a:gdLst>
                <a:gd name="connsiteX0" fmla="*/ 17855 w 71092"/>
                <a:gd name="connsiteY0" fmla="*/ 0 h 58425"/>
                <a:gd name="connsiteX1" fmla="*/ 33526 w 71092"/>
                <a:gd name="connsiteY1" fmla="*/ 4041 h 58425"/>
                <a:gd name="connsiteX2" fmla="*/ 45976 w 71092"/>
                <a:gd name="connsiteY2" fmla="*/ 14306 h 58425"/>
                <a:gd name="connsiteX3" fmla="*/ 50671 w 71092"/>
                <a:gd name="connsiteY3" fmla="*/ 26973 h 58425"/>
                <a:gd name="connsiteX4" fmla="*/ 48597 w 71092"/>
                <a:gd name="connsiteY4" fmla="*/ 33362 h 58425"/>
                <a:gd name="connsiteX5" fmla="*/ 43464 w 71092"/>
                <a:gd name="connsiteY5" fmla="*/ 37239 h 58425"/>
                <a:gd name="connsiteX6" fmla="*/ 56077 w 71092"/>
                <a:gd name="connsiteY6" fmla="*/ 40515 h 58425"/>
                <a:gd name="connsiteX7" fmla="*/ 65851 w 71092"/>
                <a:gd name="connsiteY7" fmla="*/ 42755 h 58425"/>
                <a:gd name="connsiteX8" fmla="*/ 66561 w 71092"/>
                <a:gd name="connsiteY8" fmla="*/ 42645 h 58425"/>
                <a:gd name="connsiteX9" fmla="*/ 67052 w 71092"/>
                <a:gd name="connsiteY9" fmla="*/ 42045 h 58425"/>
                <a:gd name="connsiteX10" fmla="*/ 67489 w 71092"/>
                <a:gd name="connsiteY10" fmla="*/ 40351 h 58425"/>
                <a:gd name="connsiteX11" fmla="*/ 67653 w 71092"/>
                <a:gd name="connsiteY11" fmla="*/ 37131 h 58425"/>
                <a:gd name="connsiteX12" fmla="*/ 67653 w 71092"/>
                <a:gd name="connsiteY12" fmla="*/ 35711 h 58425"/>
                <a:gd name="connsiteX13" fmla="*/ 67980 w 71092"/>
                <a:gd name="connsiteY13" fmla="*/ 34891 h 58425"/>
                <a:gd name="connsiteX14" fmla="*/ 68854 w 71092"/>
                <a:gd name="connsiteY14" fmla="*/ 34454 h 58425"/>
                <a:gd name="connsiteX15" fmla="*/ 71092 w 71092"/>
                <a:gd name="connsiteY15" fmla="*/ 36474 h 58425"/>
                <a:gd name="connsiteX16" fmla="*/ 70929 w 71092"/>
                <a:gd name="connsiteY16" fmla="*/ 41990 h 58425"/>
                <a:gd name="connsiteX17" fmla="*/ 70765 w 71092"/>
                <a:gd name="connsiteY17" fmla="*/ 47559 h 58425"/>
                <a:gd name="connsiteX18" fmla="*/ 70929 w 71092"/>
                <a:gd name="connsiteY18" fmla="*/ 52309 h 58425"/>
                <a:gd name="connsiteX19" fmla="*/ 71092 w 71092"/>
                <a:gd name="connsiteY19" fmla="*/ 56950 h 58425"/>
                <a:gd name="connsiteX20" fmla="*/ 69782 w 71092"/>
                <a:gd name="connsiteY20" fmla="*/ 58425 h 58425"/>
                <a:gd name="connsiteX21" fmla="*/ 68527 w 71092"/>
                <a:gd name="connsiteY21" fmla="*/ 58207 h 58425"/>
                <a:gd name="connsiteX22" fmla="*/ 67871 w 71092"/>
                <a:gd name="connsiteY22" fmla="*/ 57606 h 58425"/>
                <a:gd name="connsiteX23" fmla="*/ 67653 w 71092"/>
                <a:gd name="connsiteY23" fmla="*/ 56787 h 58425"/>
                <a:gd name="connsiteX24" fmla="*/ 67653 w 71092"/>
                <a:gd name="connsiteY24" fmla="*/ 55805 h 58425"/>
                <a:gd name="connsiteX25" fmla="*/ 67216 w 71092"/>
                <a:gd name="connsiteY25" fmla="*/ 52201 h 58425"/>
                <a:gd name="connsiteX26" fmla="*/ 66015 w 71092"/>
                <a:gd name="connsiteY26" fmla="*/ 50726 h 58425"/>
                <a:gd name="connsiteX27" fmla="*/ 63066 w 71092"/>
                <a:gd name="connsiteY27" fmla="*/ 49798 h 58425"/>
                <a:gd name="connsiteX28" fmla="*/ 13269 w 71092"/>
                <a:gd name="connsiteY28" fmla="*/ 37239 h 58425"/>
                <a:gd name="connsiteX29" fmla="*/ 7590 w 71092"/>
                <a:gd name="connsiteY29" fmla="*/ 36474 h 58425"/>
                <a:gd name="connsiteX30" fmla="*/ 3549 w 71092"/>
                <a:gd name="connsiteY30" fmla="*/ 37403 h 58425"/>
                <a:gd name="connsiteX31" fmla="*/ 2457 w 71092"/>
                <a:gd name="connsiteY31" fmla="*/ 39969 h 58425"/>
                <a:gd name="connsiteX32" fmla="*/ 5842 w 71092"/>
                <a:gd name="connsiteY32" fmla="*/ 44665 h 58425"/>
                <a:gd name="connsiteX33" fmla="*/ 15780 w 71092"/>
                <a:gd name="connsiteY33" fmla="*/ 48105 h 58425"/>
                <a:gd name="connsiteX34" fmla="*/ 17964 w 71092"/>
                <a:gd name="connsiteY34" fmla="*/ 48924 h 58425"/>
                <a:gd name="connsiteX35" fmla="*/ 18347 w 71092"/>
                <a:gd name="connsiteY35" fmla="*/ 50016 h 58425"/>
                <a:gd name="connsiteX36" fmla="*/ 17200 w 71092"/>
                <a:gd name="connsiteY36" fmla="*/ 51381 h 58425"/>
                <a:gd name="connsiteX37" fmla="*/ 15180 w 71092"/>
                <a:gd name="connsiteY37" fmla="*/ 50944 h 58425"/>
                <a:gd name="connsiteX38" fmla="*/ 10757 w 71092"/>
                <a:gd name="connsiteY38" fmla="*/ 49689 h 58425"/>
                <a:gd name="connsiteX39" fmla="*/ 6389 w 71092"/>
                <a:gd name="connsiteY39" fmla="*/ 47887 h 58425"/>
                <a:gd name="connsiteX40" fmla="*/ 4477 w 71092"/>
                <a:gd name="connsiteY40" fmla="*/ 46849 h 58425"/>
                <a:gd name="connsiteX41" fmla="*/ 2512 w 71092"/>
                <a:gd name="connsiteY41" fmla="*/ 45375 h 58425"/>
                <a:gd name="connsiteX42" fmla="*/ 655 w 71092"/>
                <a:gd name="connsiteY42" fmla="*/ 42863 h 58425"/>
                <a:gd name="connsiteX43" fmla="*/ 0 w 71092"/>
                <a:gd name="connsiteY43" fmla="*/ 39588 h 58425"/>
                <a:gd name="connsiteX44" fmla="*/ 2075 w 71092"/>
                <a:gd name="connsiteY44" fmla="*/ 33199 h 58425"/>
                <a:gd name="connsiteX45" fmla="*/ 8354 w 71092"/>
                <a:gd name="connsiteY45" fmla="*/ 29540 h 58425"/>
                <a:gd name="connsiteX46" fmla="*/ 2348 w 71092"/>
                <a:gd name="connsiteY46" fmla="*/ 22606 h 58425"/>
                <a:gd name="connsiteX47" fmla="*/ 0 w 71092"/>
                <a:gd name="connsiteY47" fmla="*/ 14907 h 58425"/>
                <a:gd name="connsiteX48" fmla="*/ 5024 w 71092"/>
                <a:gd name="connsiteY48" fmla="*/ 4259 h 58425"/>
                <a:gd name="connsiteX49" fmla="*/ 17855 w 71092"/>
                <a:gd name="connsiteY49" fmla="*/ 0 h 58425"/>
                <a:gd name="connsiteX50" fmla="*/ 12941 w 71092"/>
                <a:gd name="connsiteY50" fmla="*/ 8081 h 58425"/>
                <a:gd name="connsiteX51" fmla="*/ 5242 w 71092"/>
                <a:gd name="connsiteY51" fmla="*/ 9993 h 58425"/>
                <a:gd name="connsiteX52" fmla="*/ 2457 w 71092"/>
                <a:gd name="connsiteY52" fmla="*/ 15235 h 58425"/>
                <a:gd name="connsiteX53" fmla="*/ 6716 w 71092"/>
                <a:gd name="connsiteY53" fmla="*/ 24298 h 58425"/>
                <a:gd name="connsiteX54" fmla="*/ 14524 w 71092"/>
                <a:gd name="connsiteY54" fmla="*/ 30087 h 58425"/>
                <a:gd name="connsiteX55" fmla="*/ 36420 w 71092"/>
                <a:gd name="connsiteY55" fmla="*/ 35601 h 58425"/>
                <a:gd name="connsiteX56" fmla="*/ 38222 w 71092"/>
                <a:gd name="connsiteY56" fmla="*/ 35929 h 58425"/>
                <a:gd name="connsiteX57" fmla="*/ 39532 w 71092"/>
                <a:gd name="connsiteY57" fmla="*/ 35764 h 58425"/>
                <a:gd name="connsiteX58" fmla="*/ 41990 w 71092"/>
                <a:gd name="connsiteY58" fmla="*/ 34946 h 58425"/>
                <a:gd name="connsiteX59" fmla="*/ 44883 w 71092"/>
                <a:gd name="connsiteY59" fmla="*/ 33417 h 58425"/>
                <a:gd name="connsiteX60" fmla="*/ 47177 w 71092"/>
                <a:gd name="connsiteY60" fmla="*/ 30850 h 58425"/>
                <a:gd name="connsiteX61" fmla="*/ 48160 w 71092"/>
                <a:gd name="connsiteY61" fmla="*/ 27083 h 58425"/>
                <a:gd name="connsiteX62" fmla="*/ 45211 w 71092"/>
                <a:gd name="connsiteY62" fmla="*/ 20149 h 58425"/>
                <a:gd name="connsiteX63" fmla="*/ 36693 w 71092"/>
                <a:gd name="connsiteY63" fmla="*/ 13760 h 58425"/>
                <a:gd name="connsiteX64" fmla="*/ 25336 w 71092"/>
                <a:gd name="connsiteY64" fmla="*/ 10101 h 58425"/>
                <a:gd name="connsiteX65" fmla="*/ 12941 w 71092"/>
                <a:gd name="connsiteY65" fmla="*/ 8081 h 5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71092" h="58425">
                  <a:moveTo>
                    <a:pt x="17855" y="0"/>
                  </a:moveTo>
                  <a:cubicBezTo>
                    <a:pt x="23170" y="0"/>
                    <a:pt x="28394" y="1347"/>
                    <a:pt x="33526" y="4041"/>
                  </a:cubicBezTo>
                  <a:cubicBezTo>
                    <a:pt x="38659" y="6698"/>
                    <a:pt x="42809" y="10120"/>
                    <a:pt x="45976" y="14306"/>
                  </a:cubicBezTo>
                  <a:cubicBezTo>
                    <a:pt x="49106" y="18492"/>
                    <a:pt x="50671" y="22715"/>
                    <a:pt x="50671" y="26973"/>
                  </a:cubicBezTo>
                  <a:cubicBezTo>
                    <a:pt x="50671" y="29523"/>
                    <a:pt x="49980" y="31652"/>
                    <a:pt x="48597" y="33362"/>
                  </a:cubicBezTo>
                  <a:cubicBezTo>
                    <a:pt x="47177" y="35037"/>
                    <a:pt x="45466" y="36329"/>
                    <a:pt x="43464" y="37239"/>
                  </a:cubicBezTo>
                  <a:cubicBezTo>
                    <a:pt x="45939" y="37930"/>
                    <a:pt x="50144" y="39022"/>
                    <a:pt x="56077" y="40515"/>
                  </a:cubicBezTo>
                  <a:cubicBezTo>
                    <a:pt x="62011" y="42009"/>
                    <a:pt x="65269" y="42755"/>
                    <a:pt x="65851" y="42755"/>
                  </a:cubicBezTo>
                  <a:cubicBezTo>
                    <a:pt x="66179" y="42755"/>
                    <a:pt x="66415" y="42718"/>
                    <a:pt x="66561" y="42645"/>
                  </a:cubicBezTo>
                  <a:cubicBezTo>
                    <a:pt x="66706" y="42572"/>
                    <a:pt x="66870" y="42372"/>
                    <a:pt x="67052" y="42045"/>
                  </a:cubicBezTo>
                  <a:cubicBezTo>
                    <a:pt x="67271" y="41717"/>
                    <a:pt x="67416" y="41152"/>
                    <a:pt x="67489" y="40351"/>
                  </a:cubicBezTo>
                  <a:cubicBezTo>
                    <a:pt x="67598" y="39550"/>
                    <a:pt x="67653" y="38477"/>
                    <a:pt x="67653" y="37131"/>
                  </a:cubicBezTo>
                  <a:cubicBezTo>
                    <a:pt x="67653" y="36438"/>
                    <a:pt x="67653" y="35965"/>
                    <a:pt x="67653" y="35711"/>
                  </a:cubicBezTo>
                  <a:cubicBezTo>
                    <a:pt x="67689" y="35419"/>
                    <a:pt x="67799" y="35147"/>
                    <a:pt x="67980" y="34891"/>
                  </a:cubicBezTo>
                  <a:cubicBezTo>
                    <a:pt x="68163" y="34600"/>
                    <a:pt x="68454" y="34454"/>
                    <a:pt x="68854" y="34454"/>
                  </a:cubicBezTo>
                  <a:cubicBezTo>
                    <a:pt x="70346" y="34454"/>
                    <a:pt x="71092" y="35128"/>
                    <a:pt x="71092" y="36474"/>
                  </a:cubicBezTo>
                  <a:cubicBezTo>
                    <a:pt x="71092" y="37676"/>
                    <a:pt x="71038" y="39514"/>
                    <a:pt x="70929" y="41990"/>
                  </a:cubicBezTo>
                  <a:cubicBezTo>
                    <a:pt x="70820" y="44465"/>
                    <a:pt x="70765" y="46321"/>
                    <a:pt x="70765" y="47559"/>
                  </a:cubicBezTo>
                  <a:cubicBezTo>
                    <a:pt x="70765" y="48614"/>
                    <a:pt x="70820" y="50198"/>
                    <a:pt x="70929" y="52309"/>
                  </a:cubicBezTo>
                  <a:cubicBezTo>
                    <a:pt x="71038" y="54420"/>
                    <a:pt x="71092" y="55968"/>
                    <a:pt x="71092" y="56950"/>
                  </a:cubicBezTo>
                  <a:cubicBezTo>
                    <a:pt x="71092" y="57933"/>
                    <a:pt x="70655" y="58425"/>
                    <a:pt x="69782" y="58425"/>
                  </a:cubicBezTo>
                  <a:cubicBezTo>
                    <a:pt x="69273" y="58425"/>
                    <a:pt x="68854" y="58353"/>
                    <a:pt x="68527" y="58207"/>
                  </a:cubicBezTo>
                  <a:cubicBezTo>
                    <a:pt x="68235" y="58097"/>
                    <a:pt x="68017" y="57897"/>
                    <a:pt x="67871" y="57606"/>
                  </a:cubicBezTo>
                  <a:cubicBezTo>
                    <a:pt x="67762" y="57315"/>
                    <a:pt x="67689" y="57043"/>
                    <a:pt x="67653" y="56787"/>
                  </a:cubicBezTo>
                  <a:cubicBezTo>
                    <a:pt x="67653" y="56569"/>
                    <a:pt x="67653" y="56242"/>
                    <a:pt x="67653" y="55805"/>
                  </a:cubicBezTo>
                  <a:cubicBezTo>
                    <a:pt x="67653" y="54130"/>
                    <a:pt x="67507" y="52929"/>
                    <a:pt x="67216" y="52201"/>
                  </a:cubicBezTo>
                  <a:cubicBezTo>
                    <a:pt x="66961" y="51472"/>
                    <a:pt x="66561" y="50981"/>
                    <a:pt x="66015" y="50726"/>
                  </a:cubicBezTo>
                  <a:cubicBezTo>
                    <a:pt x="65505" y="50435"/>
                    <a:pt x="64522" y="50126"/>
                    <a:pt x="63066" y="49798"/>
                  </a:cubicBezTo>
                  <a:lnTo>
                    <a:pt x="13269" y="37239"/>
                  </a:lnTo>
                  <a:cubicBezTo>
                    <a:pt x="11048" y="36729"/>
                    <a:pt x="9155" y="36474"/>
                    <a:pt x="7590" y="36474"/>
                  </a:cubicBezTo>
                  <a:cubicBezTo>
                    <a:pt x="5624" y="36474"/>
                    <a:pt x="4277" y="36784"/>
                    <a:pt x="3549" y="37403"/>
                  </a:cubicBezTo>
                  <a:cubicBezTo>
                    <a:pt x="2821" y="38022"/>
                    <a:pt x="2457" y="38877"/>
                    <a:pt x="2457" y="39969"/>
                  </a:cubicBezTo>
                  <a:cubicBezTo>
                    <a:pt x="2457" y="41862"/>
                    <a:pt x="3586" y="43427"/>
                    <a:pt x="5842" y="44665"/>
                  </a:cubicBezTo>
                  <a:cubicBezTo>
                    <a:pt x="8099" y="45903"/>
                    <a:pt x="11412" y="47050"/>
                    <a:pt x="15780" y="48105"/>
                  </a:cubicBezTo>
                  <a:cubicBezTo>
                    <a:pt x="16982" y="48432"/>
                    <a:pt x="17710" y="48706"/>
                    <a:pt x="17964" y="48924"/>
                  </a:cubicBezTo>
                  <a:cubicBezTo>
                    <a:pt x="18219" y="49106"/>
                    <a:pt x="18347" y="49470"/>
                    <a:pt x="18347" y="50016"/>
                  </a:cubicBezTo>
                  <a:cubicBezTo>
                    <a:pt x="18310" y="50927"/>
                    <a:pt x="17928" y="51381"/>
                    <a:pt x="17200" y="51381"/>
                  </a:cubicBezTo>
                  <a:cubicBezTo>
                    <a:pt x="17018" y="51381"/>
                    <a:pt x="16345" y="51235"/>
                    <a:pt x="15180" y="50944"/>
                  </a:cubicBezTo>
                  <a:cubicBezTo>
                    <a:pt x="13978" y="50654"/>
                    <a:pt x="12504" y="50235"/>
                    <a:pt x="10757" y="49689"/>
                  </a:cubicBezTo>
                  <a:cubicBezTo>
                    <a:pt x="8973" y="49106"/>
                    <a:pt x="7517" y="48506"/>
                    <a:pt x="6389" y="47887"/>
                  </a:cubicBezTo>
                  <a:cubicBezTo>
                    <a:pt x="5624" y="47523"/>
                    <a:pt x="4987" y="47177"/>
                    <a:pt x="4477" y="46849"/>
                  </a:cubicBezTo>
                  <a:cubicBezTo>
                    <a:pt x="3968" y="46522"/>
                    <a:pt x="3313" y="46030"/>
                    <a:pt x="2512" y="45375"/>
                  </a:cubicBezTo>
                  <a:cubicBezTo>
                    <a:pt x="1711" y="44684"/>
                    <a:pt x="1092" y="43846"/>
                    <a:pt x="655" y="42863"/>
                  </a:cubicBezTo>
                  <a:cubicBezTo>
                    <a:pt x="218" y="41880"/>
                    <a:pt x="0" y="40788"/>
                    <a:pt x="0" y="39588"/>
                  </a:cubicBezTo>
                  <a:cubicBezTo>
                    <a:pt x="0" y="37258"/>
                    <a:pt x="692" y="35128"/>
                    <a:pt x="2075" y="33199"/>
                  </a:cubicBezTo>
                  <a:cubicBezTo>
                    <a:pt x="3458" y="31270"/>
                    <a:pt x="5551" y="30049"/>
                    <a:pt x="8354" y="29540"/>
                  </a:cubicBezTo>
                  <a:cubicBezTo>
                    <a:pt x="5915" y="27465"/>
                    <a:pt x="3913" y="25154"/>
                    <a:pt x="2348" y="22606"/>
                  </a:cubicBezTo>
                  <a:cubicBezTo>
                    <a:pt x="783" y="20058"/>
                    <a:pt x="0" y="17491"/>
                    <a:pt x="0" y="14907"/>
                  </a:cubicBezTo>
                  <a:cubicBezTo>
                    <a:pt x="0" y="10612"/>
                    <a:pt x="1675" y="7062"/>
                    <a:pt x="5024" y="4259"/>
                  </a:cubicBezTo>
                  <a:cubicBezTo>
                    <a:pt x="8336" y="1420"/>
                    <a:pt x="12613" y="0"/>
                    <a:pt x="17855" y="0"/>
                  </a:cubicBezTo>
                  <a:moveTo>
                    <a:pt x="12941" y="8081"/>
                  </a:moveTo>
                  <a:cubicBezTo>
                    <a:pt x="9628" y="8081"/>
                    <a:pt x="7062" y="8719"/>
                    <a:pt x="5242" y="9993"/>
                  </a:cubicBezTo>
                  <a:cubicBezTo>
                    <a:pt x="3386" y="11230"/>
                    <a:pt x="2457" y="12977"/>
                    <a:pt x="2457" y="15235"/>
                  </a:cubicBezTo>
                  <a:cubicBezTo>
                    <a:pt x="2457" y="18038"/>
                    <a:pt x="3877" y="21059"/>
                    <a:pt x="6716" y="24298"/>
                  </a:cubicBezTo>
                  <a:cubicBezTo>
                    <a:pt x="9410" y="27501"/>
                    <a:pt x="12013" y="29430"/>
                    <a:pt x="14524" y="30087"/>
                  </a:cubicBezTo>
                  <a:lnTo>
                    <a:pt x="36420" y="35601"/>
                  </a:lnTo>
                  <a:lnTo>
                    <a:pt x="38222" y="35929"/>
                  </a:lnTo>
                  <a:cubicBezTo>
                    <a:pt x="38440" y="35929"/>
                    <a:pt x="38877" y="35874"/>
                    <a:pt x="39532" y="35764"/>
                  </a:cubicBezTo>
                  <a:cubicBezTo>
                    <a:pt x="40151" y="35619"/>
                    <a:pt x="40970" y="35346"/>
                    <a:pt x="41990" y="34946"/>
                  </a:cubicBezTo>
                  <a:cubicBezTo>
                    <a:pt x="43009" y="34509"/>
                    <a:pt x="43974" y="34000"/>
                    <a:pt x="44883" y="33417"/>
                  </a:cubicBezTo>
                  <a:cubicBezTo>
                    <a:pt x="45757" y="32798"/>
                    <a:pt x="46522" y="31942"/>
                    <a:pt x="47177" y="30850"/>
                  </a:cubicBezTo>
                  <a:cubicBezTo>
                    <a:pt x="47832" y="29722"/>
                    <a:pt x="48160" y="28466"/>
                    <a:pt x="48160" y="27083"/>
                  </a:cubicBezTo>
                  <a:cubicBezTo>
                    <a:pt x="48160" y="24862"/>
                    <a:pt x="47177" y="22551"/>
                    <a:pt x="45211" y="20149"/>
                  </a:cubicBezTo>
                  <a:cubicBezTo>
                    <a:pt x="43245" y="17709"/>
                    <a:pt x="40406" y="15580"/>
                    <a:pt x="36693" y="13760"/>
                  </a:cubicBezTo>
                  <a:cubicBezTo>
                    <a:pt x="34291" y="12632"/>
                    <a:pt x="30505" y="11412"/>
                    <a:pt x="25336" y="10101"/>
                  </a:cubicBezTo>
                  <a:cubicBezTo>
                    <a:pt x="20130" y="8755"/>
                    <a:pt x="15999" y="8081"/>
                    <a:pt x="12941" y="8081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533EF88B-EA0B-E5B5-9B89-B470FBE15130}"/>
                </a:ext>
              </a:extLst>
            </p:cNvPr>
            <p:cNvSpPr/>
            <p:nvPr/>
          </p:nvSpPr>
          <p:spPr>
            <a:xfrm>
              <a:off x="98108" y="2412365"/>
              <a:ext cx="111827" cy="25936"/>
            </a:xfrm>
            <a:custGeom>
              <a:avLst/>
              <a:gdLst>
                <a:gd name="connsiteX0" fmla="*/ 55913 w 111827"/>
                <a:gd name="connsiteY0" fmla="*/ 25936 h 25936"/>
                <a:gd name="connsiteX1" fmla="*/ 21787 w 111827"/>
                <a:gd name="connsiteY1" fmla="*/ 18892 h 25936"/>
                <a:gd name="connsiteX2" fmla="*/ 10047 w 111827"/>
                <a:gd name="connsiteY2" fmla="*/ 11684 h 25936"/>
                <a:gd name="connsiteX3" fmla="*/ 2348 w 111827"/>
                <a:gd name="connsiteY3" fmla="*/ 4695 h 25936"/>
                <a:gd name="connsiteX4" fmla="*/ 0 w 111827"/>
                <a:gd name="connsiteY4" fmla="*/ 1146 h 25936"/>
                <a:gd name="connsiteX5" fmla="*/ 1092 w 111827"/>
                <a:gd name="connsiteY5" fmla="*/ 0 h 25936"/>
                <a:gd name="connsiteX6" fmla="*/ 3003 w 111827"/>
                <a:gd name="connsiteY6" fmla="*/ 1473 h 25936"/>
                <a:gd name="connsiteX7" fmla="*/ 55913 w 111827"/>
                <a:gd name="connsiteY7" fmla="*/ 19438 h 25936"/>
                <a:gd name="connsiteX8" fmla="*/ 108223 w 111827"/>
                <a:gd name="connsiteY8" fmla="*/ 1910 h 25936"/>
                <a:gd name="connsiteX9" fmla="*/ 110735 w 111827"/>
                <a:gd name="connsiteY9" fmla="*/ 0 h 25936"/>
                <a:gd name="connsiteX10" fmla="*/ 111827 w 111827"/>
                <a:gd name="connsiteY10" fmla="*/ 1146 h 25936"/>
                <a:gd name="connsiteX11" fmla="*/ 109588 w 111827"/>
                <a:gd name="connsiteY11" fmla="*/ 4587 h 25936"/>
                <a:gd name="connsiteX12" fmla="*/ 102217 w 111827"/>
                <a:gd name="connsiteY12" fmla="*/ 11411 h 25936"/>
                <a:gd name="connsiteX13" fmla="*/ 90805 w 111827"/>
                <a:gd name="connsiteY13" fmla="*/ 18565 h 25936"/>
                <a:gd name="connsiteX14" fmla="*/ 55913 w 111827"/>
                <a:gd name="connsiteY14" fmla="*/ 25936 h 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827" h="25936">
                  <a:moveTo>
                    <a:pt x="55913" y="25936"/>
                  </a:moveTo>
                  <a:cubicBezTo>
                    <a:pt x="43318" y="25936"/>
                    <a:pt x="31943" y="23588"/>
                    <a:pt x="21787" y="18892"/>
                  </a:cubicBezTo>
                  <a:cubicBezTo>
                    <a:pt x="17527" y="16890"/>
                    <a:pt x="13614" y="14487"/>
                    <a:pt x="10047" y="11684"/>
                  </a:cubicBezTo>
                  <a:cubicBezTo>
                    <a:pt x="6480" y="8881"/>
                    <a:pt x="3913" y="6552"/>
                    <a:pt x="2348" y="4695"/>
                  </a:cubicBezTo>
                  <a:cubicBezTo>
                    <a:pt x="783" y="2838"/>
                    <a:pt x="0" y="1655"/>
                    <a:pt x="0" y="1146"/>
                  </a:cubicBezTo>
                  <a:cubicBezTo>
                    <a:pt x="0" y="417"/>
                    <a:pt x="364" y="36"/>
                    <a:pt x="1092" y="0"/>
                  </a:cubicBezTo>
                  <a:cubicBezTo>
                    <a:pt x="1456" y="0"/>
                    <a:pt x="2093" y="491"/>
                    <a:pt x="3003" y="1473"/>
                  </a:cubicBezTo>
                  <a:cubicBezTo>
                    <a:pt x="15234" y="13486"/>
                    <a:pt x="32871" y="19474"/>
                    <a:pt x="55913" y="19438"/>
                  </a:cubicBezTo>
                  <a:cubicBezTo>
                    <a:pt x="79028" y="19438"/>
                    <a:pt x="96465" y="13596"/>
                    <a:pt x="108223" y="1910"/>
                  </a:cubicBezTo>
                  <a:cubicBezTo>
                    <a:pt x="109497" y="636"/>
                    <a:pt x="110334" y="0"/>
                    <a:pt x="110735" y="0"/>
                  </a:cubicBezTo>
                  <a:cubicBezTo>
                    <a:pt x="111463" y="0"/>
                    <a:pt x="111827" y="382"/>
                    <a:pt x="111827" y="1146"/>
                  </a:cubicBezTo>
                  <a:cubicBezTo>
                    <a:pt x="111827" y="1655"/>
                    <a:pt x="111081" y="2802"/>
                    <a:pt x="109588" y="4587"/>
                  </a:cubicBezTo>
                  <a:cubicBezTo>
                    <a:pt x="108095" y="6370"/>
                    <a:pt x="105638" y="8645"/>
                    <a:pt x="102217" y="11411"/>
                  </a:cubicBezTo>
                  <a:cubicBezTo>
                    <a:pt x="98795" y="14177"/>
                    <a:pt x="94991" y="16562"/>
                    <a:pt x="90805" y="18565"/>
                  </a:cubicBezTo>
                  <a:cubicBezTo>
                    <a:pt x="80648" y="23479"/>
                    <a:pt x="69018" y="25936"/>
                    <a:pt x="55913" y="25936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4C854E26-3C01-19D7-1792-752A8A30B157}"/>
                </a:ext>
              </a:extLst>
            </p:cNvPr>
            <p:cNvSpPr/>
            <p:nvPr/>
          </p:nvSpPr>
          <p:spPr>
            <a:xfrm>
              <a:off x="132562" y="2348172"/>
              <a:ext cx="50671" cy="55695"/>
            </a:xfrm>
            <a:custGeom>
              <a:avLst/>
              <a:gdLst>
                <a:gd name="connsiteX0" fmla="*/ 7371 w 50671"/>
                <a:gd name="connsiteY0" fmla="*/ 0 h 55695"/>
                <a:gd name="connsiteX1" fmla="*/ 12177 w 50671"/>
                <a:gd name="connsiteY1" fmla="*/ 1912 h 55695"/>
                <a:gd name="connsiteX2" fmla="*/ 13869 w 50671"/>
                <a:gd name="connsiteY2" fmla="*/ 6006 h 55695"/>
                <a:gd name="connsiteX3" fmla="*/ 12668 w 50671"/>
                <a:gd name="connsiteY3" fmla="*/ 9173 h 55695"/>
                <a:gd name="connsiteX4" fmla="*/ 9938 w 50671"/>
                <a:gd name="connsiteY4" fmla="*/ 10265 h 55695"/>
                <a:gd name="connsiteX5" fmla="*/ 6061 w 50671"/>
                <a:gd name="connsiteY5" fmla="*/ 8736 h 55695"/>
                <a:gd name="connsiteX6" fmla="*/ 3877 w 50671"/>
                <a:gd name="connsiteY6" fmla="*/ 4914 h 55695"/>
                <a:gd name="connsiteX7" fmla="*/ 2457 w 50671"/>
                <a:gd name="connsiteY7" fmla="*/ 10483 h 55695"/>
                <a:gd name="connsiteX8" fmla="*/ 3604 w 50671"/>
                <a:gd name="connsiteY8" fmla="*/ 14579 h 55695"/>
                <a:gd name="connsiteX9" fmla="*/ 6225 w 50671"/>
                <a:gd name="connsiteY9" fmla="*/ 17582 h 55695"/>
                <a:gd name="connsiteX10" fmla="*/ 9829 w 50671"/>
                <a:gd name="connsiteY10" fmla="*/ 19657 h 55695"/>
                <a:gd name="connsiteX11" fmla="*/ 13159 w 50671"/>
                <a:gd name="connsiteY11" fmla="*/ 20967 h 55695"/>
                <a:gd name="connsiteX12" fmla="*/ 15671 w 50671"/>
                <a:gd name="connsiteY12" fmla="*/ 21568 h 55695"/>
                <a:gd name="connsiteX13" fmla="*/ 30960 w 50671"/>
                <a:gd name="connsiteY13" fmla="*/ 25390 h 55695"/>
                <a:gd name="connsiteX14" fmla="*/ 40788 w 50671"/>
                <a:gd name="connsiteY14" fmla="*/ 27247 h 55695"/>
                <a:gd name="connsiteX15" fmla="*/ 46085 w 50671"/>
                <a:gd name="connsiteY15" fmla="*/ 25718 h 55695"/>
                <a:gd name="connsiteX16" fmla="*/ 48160 w 50671"/>
                <a:gd name="connsiteY16" fmla="*/ 21131 h 55695"/>
                <a:gd name="connsiteX17" fmla="*/ 47832 w 50671"/>
                <a:gd name="connsiteY17" fmla="*/ 18565 h 55695"/>
                <a:gd name="connsiteX18" fmla="*/ 46467 w 50671"/>
                <a:gd name="connsiteY18" fmla="*/ 15452 h 55695"/>
                <a:gd name="connsiteX19" fmla="*/ 43901 w 50671"/>
                <a:gd name="connsiteY19" fmla="*/ 12068 h 55695"/>
                <a:gd name="connsiteX20" fmla="*/ 39642 w 50671"/>
                <a:gd name="connsiteY20" fmla="*/ 8846 h 55695"/>
                <a:gd name="connsiteX21" fmla="*/ 33526 w 50671"/>
                <a:gd name="connsiteY21" fmla="*/ 6224 h 55695"/>
                <a:gd name="connsiteX22" fmla="*/ 32325 w 50671"/>
                <a:gd name="connsiteY22" fmla="*/ 4805 h 55695"/>
                <a:gd name="connsiteX23" fmla="*/ 33417 w 50671"/>
                <a:gd name="connsiteY23" fmla="*/ 3440 h 55695"/>
                <a:gd name="connsiteX24" fmla="*/ 36311 w 50671"/>
                <a:gd name="connsiteY24" fmla="*/ 4204 h 55695"/>
                <a:gd name="connsiteX25" fmla="*/ 40734 w 50671"/>
                <a:gd name="connsiteY25" fmla="*/ 6498 h 55695"/>
                <a:gd name="connsiteX26" fmla="*/ 45430 w 50671"/>
                <a:gd name="connsiteY26" fmla="*/ 10046 h 55695"/>
                <a:gd name="connsiteX27" fmla="*/ 49143 w 50671"/>
                <a:gd name="connsiteY27" fmla="*/ 15070 h 55695"/>
                <a:gd name="connsiteX28" fmla="*/ 50671 w 50671"/>
                <a:gd name="connsiteY28" fmla="*/ 21349 h 55695"/>
                <a:gd name="connsiteX29" fmla="*/ 48160 w 50671"/>
                <a:gd name="connsiteY29" fmla="*/ 29158 h 55695"/>
                <a:gd name="connsiteX30" fmla="*/ 42153 w 50671"/>
                <a:gd name="connsiteY30" fmla="*/ 33417 h 55695"/>
                <a:gd name="connsiteX31" fmla="*/ 43300 w 50671"/>
                <a:gd name="connsiteY31" fmla="*/ 34072 h 55695"/>
                <a:gd name="connsiteX32" fmla="*/ 45430 w 50671"/>
                <a:gd name="connsiteY32" fmla="*/ 35601 h 55695"/>
                <a:gd name="connsiteX33" fmla="*/ 47941 w 50671"/>
                <a:gd name="connsiteY33" fmla="*/ 37949 h 55695"/>
                <a:gd name="connsiteX34" fmla="*/ 49798 w 50671"/>
                <a:gd name="connsiteY34" fmla="*/ 41170 h 55695"/>
                <a:gd name="connsiteX35" fmla="*/ 50671 w 50671"/>
                <a:gd name="connsiteY35" fmla="*/ 45157 h 55695"/>
                <a:gd name="connsiteX36" fmla="*/ 49907 w 50671"/>
                <a:gd name="connsiteY36" fmla="*/ 50126 h 55695"/>
                <a:gd name="connsiteX37" fmla="*/ 47395 w 50671"/>
                <a:gd name="connsiteY37" fmla="*/ 54056 h 55695"/>
                <a:gd name="connsiteX38" fmla="*/ 43245 w 50671"/>
                <a:gd name="connsiteY38" fmla="*/ 55695 h 55695"/>
                <a:gd name="connsiteX39" fmla="*/ 38713 w 50671"/>
                <a:gd name="connsiteY39" fmla="*/ 53893 h 55695"/>
                <a:gd name="connsiteX40" fmla="*/ 36802 w 50671"/>
                <a:gd name="connsiteY40" fmla="*/ 49524 h 55695"/>
                <a:gd name="connsiteX41" fmla="*/ 37731 w 50671"/>
                <a:gd name="connsiteY41" fmla="*/ 46685 h 55695"/>
                <a:gd name="connsiteX42" fmla="*/ 40679 w 50671"/>
                <a:gd name="connsiteY42" fmla="*/ 45375 h 55695"/>
                <a:gd name="connsiteX43" fmla="*/ 44611 w 50671"/>
                <a:gd name="connsiteY43" fmla="*/ 46904 h 55695"/>
                <a:gd name="connsiteX44" fmla="*/ 46740 w 50671"/>
                <a:gd name="connsiteY44" fmla="*/ 50617 h 55695"/>
                <a:gd name="connsiteX45" fmla="*/ 48160 w 50671"/>
                <a:gd name="connsiteY45" fmla="*/ 45047 h 55695"/>
                <a:gd name="connsiteX46" fmla="*/ 44993 w 50671"/>
                <a:gd name="connsiteY46" fmla="*/ 38604 h 55695"/>
                <a:gd name="connsiteX47" fmla="*/ 36529 w 50671"/>
                <a:gd name="connsiteY47" fmla="*/ 34399 h 55695"/>
                <a:gd name="connsiteX48" fmla="*/ 18128 w 50671"/>
                <a:gd name="connsiteY48" fmla="*/ 29704 h 55695"/>
                <a:gd name="connsiteX49" fmla="*/ 9938 w 50671"/>
                <a:gd name="connsiteY49" fmla="*/ 28393 h 55695"/>
                <a:gd name="connsiteX50" fmla="*/ 6061 w 50671"/>
                <a:gd name="connsiteY50" fmla="*/ 28995 h 55695"/>
                <a:gd name="connsiteX51" fmla="*/ 3768 w 50671"/>
                <a:gd name="connsiteY51" fmla="*/ 30632 h 55695"/>
                <a:gd name="connsiteX52" fmla="*/ 2730 w 50671"/>
                <a:gd name="connsiteY52" fmla="*/ 32544 h 55695"/>
                <a:gd name="connsiteX53" fmla="*/ 2457 w 50671"/>
                <a:gd name="connsiteY53" fmla="*/ 34399 h 55695"/>
                <a:gd name="connsiteX54" fmla="*/ 3112 w 50671"/>
                <a:gd name="connsiteY54" fmla="*/ 37894 h 55695"/>
                <a:gd name="connsiteX55" fmla="*/ 5297 w 50671"/>
                <a:gd name="connsiteY55" fmla="*/ 41880 h 55695"/>
                <a:gd name="connsiteX56" fmla="*/ 9829 w 50671"/>
                <a:gd name="connsiteY56" fmla="*/ 46030 h 55695"/>
                <a:gd name="connsiteX57" fmla="*/ 17091 w 50671"/>
                <a:gd name="connsiteY57" fmla="*/ 49416 h 55695"/>
                <a:gd name="connsiteX58" fmla="*/ 18347 w 50671"/>
                <a:gd name="connsiteY58" fmla="*/ 50889 h 55695"/>
                <a:gd name="connsiteX59" fmla="*/ 17200 w 50671"/>
                <a:gd name="connsiteY59" fmla="*/ 52201 h 55695"/>
                <a:gd name="connsiteX60" fmla="*/ 14361 w 50671"/>
                <a:gd name="connsiteY60" fmla="*/ 51491 h 55695"/>
                <a:gd name="connsiteX61" fmla="*/ 9938 w 50671"/>
                <a:gd name="connsiteY61" fmla="*/ 49197 h 55695"/>
                <a:gd name="connsiteX62" fmla="*/ 5297 w 50671"/>
                <a:gd name="connsiteY62" fmla="*/ 45593 h 55695"/>
                <a:gd name="connsiteX63" fmla="*/ 1529 w 50671"/>
                <a:gd name="connsiteY63" fmla="*/ 40515 h 55695"/>
                <a:gd name="connsiteX64" fmla="*/ 0 w 50671"/>
                <a:gd name="connsiteY64" fmla="*/ 34181 h 55695"/>
                <a:gd name="connsiteX65" fmla="*/ 328 w 50671"/>
                <a:gd name="connsiteY65" fmla="*/ 31287 h 55695"/>
                <a:gd name="connsiteX66" fmla="*/ 1420 w 50671"/>
                <a:gd name="connsiteY66" fmla="*/ 28065 h 55695"/>
                <a:gd name="connsiteX67" fmla="*/ 4041 w 50671"/>
                <a:gd name="connsiteY67" fmla="*/ 24681 h 55695"/>
                <a:gd name="connsiteX68" fmla="*/ 8463 w 50671"/>
                <a:gd name="connsiteY68" fmla="*/ 22114 h 55695"/>
                <a:gd name="connsiteX69" fmla="*/ 6006 w 50671"/>
                <a:gd name="connsiteY69" fmla="*/ 20586 h 55695"/>
                <a:gd name="connsiteX70" fmla="*/ 3331 w 50671"/>
                <a:gd name="connsiteY70" fmla="*/ 18237 h 55695"/>
                <a:gd name="connsiteX71" fmla="*/ 928 w 50671"/>
                <a:gd name="connsiteY71" fmla="*/ 14743 h 55695"/>
                <a:gd name="connsiteX72" fmla="*/ 0 w 50671"/>
                <a:gd name="connsiteY72" fmla="*/ 10375 h 55695"/>
                <a:gd name="connsiteX73" fmla="*/ 601 w 50671"/>
                <a:gd name="connsiteY73" fmla="*/ 5952 h 55695"/>
                <a:gd name="connsiteX74" fmla="*/ 2949 w 50671"/>
                <a:gd name="connsiteY74" fmla="*/ 1912 h 55695"/>
                <a:gd name="connsiteX75" fmla="*/ 7371 w 50671"/>
                <a:gd name="connsiteY75" fmla="*/ 0 h 5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0671" h="55695">
                  <a:moveTo>
                    <a:pt x="7371" y="0"/>
                  </a:moveTo>
                  <a:cubicBezTo>
                    <a:pt x="9410" y="0"/>
                    <a:pt x="11012" y="638"/>
                    <a:pt x="12177" y="1912"/>
                  </a:cubicBezTo>
                  <a:cubicBezTo>
                    <a:pt x="13305" y="3186"/>
                    <a:pt x="13869" y="4551"/>
                    <a:pt x="13869" y="6006"/>
                  </a:cubicBezTo>
                  <a:cubicBezTo>
                    <a:pt x="13869" y="7390"/>
                    <a:pt x="13469" y="8445"/>
                    <a:pt x="12668" y="9173"/>
                  </a:cubicBezTo>
                  <a:cubicBezTo>
                    <a:pt x="11867" y="9902"/>
                    <a:pt x="10957" y="10265"/>
                    <a:pt x="9938" y="10265"/>
                  </a:cubicBezTo>
                  <a:cubicBezTo>
                    <a:pt x="8555" y="10265"/>
                    <a:pt x="7262" y="9756"/>
                    <a:pt x="6061" y="8736"/>
                  </a:cubicBezTo>
                  <a:cubicBezTo>
                    <a:pt x="4860" y="7717"/>
                    <a:pt x="4132" y="6443"/>
                    <a:pt x="3877" y="4914"/>
                  </a:cubicBezTo>
                  <a:cubicBezTo>
                    <a:pt x="2930" y="6407"/>
                    <a:pt x="2457" y="8263"/>
                    <a:pt x="2457" y="10483"/>
                  </a:cubicBezTo>
                  <a:cubicBezTo>
                    <a:pt x="2457" y="11939"/>
                    <a:pt x="2839" y="13305"/>
                    <a:pt x="3604" y="14579"/>
                  </a:cubicBezTo>
                  <a:cubicBezTo>
                    <a:pt x="4368" y="15816"/>
                    <a:pt x="5242" y="16817"/>
                    <a:pt x="6225" y="17582"/>
                  </a:cubicBezTo>
                  <a:cubicBezTo>
                    <a:pt x="7208" y="18311"/>
                    <a:pt x="8409" y="19002"/>
                    <a:pt x="9829" y="19657"/>
                  </a:cubicBezTo>
                  <a:cubicBezTo>
                    <a:pt x="11212" y="20276"/>
                    <a:pt x="12322" y="20713"/>
                    <a:pt x="13159" y="20967"/>
                  </a:cubicBezTo>
                  <a:cubicBezTo>
                    <a:pt x="13960" y="21185"/>
                    <a:pt x="14797" y="21385"/>
                    <a:pt x="15671" y="21568"/>
                  </a:cubicBezTo>
                  <a:lnTo>
                    <a:pt x="30960" y="25390"/>
                  </a:lnTo>
                  <a:cubicBezTo>
                    <a:pt x="35801" y="26628"/>
                    <a:pt x="39077" y="27247"/>
                    <a:pt x="40788" y="27247"/>
                  </a:cubicBezTo>
                  <a:cubicBezTo>
                    <a:pt x="42900" y="27247"/>
                    <a:pt x="44665" y="26738"/>
                    <a:pt x="46085" y="25718"/>
                  </a:cubicBezTo>
                  <a:cubicBezTo>
                    <a:pt x="47468" y="24698"/>
                    <a:pt x="48160" y="23170"/>
                    <a:pt x="48160" y="21131"/>
                  </a:cubicBezTo>
                  <a:cubicBezTo>
                    <a:pt x="48160" y="20330"/>
                    <a:pt x="48050" y="19475"/>
                    <a:pt x="47832" y="18565"/>
                  </a:cubicBezTo>
                  <a:cubicBezTo>
                    <a:pt x="47577" y="17654"/>
                    <a:pt x="47122" y="16617"/>
                    <a:pt x="46467" y="15452"/>
                  </a:cubicBezTo>
                  <a:cubicBezTo>
                    <a:pt x="45775" y="14251"/>
                    <a:pt x="44920" y="13122"/>
                    <a:pt x="43901" y="12068"/>
                  </a:cubicBezTo>
                  <a:cubicBezTo>
                    <a:pt x="42845" y="10975"/>
                    <a:pt x="41425" y="9901"/>
                    <a:pt x="39642" y="8846"/>
                  </a:cubicBezTo>
                  <a:cubicBezTo>
                    <a:pt x="37858" y="7790"/>
                    <a:pt x="35819" y="6916"/>
                    <a:pt x="33526" y="6224"/>
                  </a:cubicBezTo>
                  <a:cubicBezTo>
                    <a:pt x="32725" y="6006"/>
                    <a:pt x="32325" y="5533"/>
                    <a:pt x="32325" y="4805"/>
                  </a:cubicBezTo>
                  <a:cubicBezTo>
                    <a:pt x="32325" y="3894"/>
                    <a:pt x="32689" y="3440"/>
                    <a:pt x="33417" y="3440"/>
                  </a:cubicBezTo>
                  <a:cubicBezTo>
                    <a:pt x="34036" y="3440"/>
                    <a:pt x="35000" y="3695"/>
                    <a:pt x="36311" y="4204"/>
                  </a:cubicBezTo>
                  <a:cubicBezTo>
                    <a:pt x="37585" y="4678"/>
                    <a:pt x="39059" y="5442"/>
                    <a:pt x="40734" y="6498"/>
                  </a:cubicBezTo>
                  <a:cubicBezTo>
                    <a:pt x="42372" y="7517"/>
                    <a:pt x="43937" y="8700"/>
                    <a:pt x="45430" y="10046"/>
                  </a:cubicBezTo>
                  <a:cubicBezTo>
                    <a:pt x="46886" y="11394"/>
                    <a:pt x="48123" y="13069"/>
                    <a:pt x="49143" y="15070"/>
                  </a:cubicBezTo>
                  <a:cubicBezTo>
                    <a:pt x="50162" y="17073"/>
                    <a:pt x="50671" y="19166"/>
                    <a:pt x="50671" y="21349"/>
                  </a:cubicBezTo>
                  <a:cubicBezTo>
                    <a:pt x="50671" y="24480"/>
                    <a:pt x="49834" y="27083"/>
                    <a:pt x="48160" y="29158"/>
                  </a:cubicBezTo>
                  <a:cubicBezTo>
                    <a:pt x="46485" y="31232"/>
                    <a:pt x="44483" y="32652"/>
                    <a:pt x="42153" y="33417"/>
                  </a:cubicBezTo>
                  <a:cubicBezTo>
                    <a:pt x="42481" y="33599"/>
                    <a:pt x="42863" y="33817"/>
                    <a:pt x="43300" y="34072"/>
                  </a:cubicBezTo>
                  <a:cubicBezTo>
                    <a:pt x="43737" y="34327"/>
                    <a:pt x="44447" y="34837"/>
                    <a:pt x="45430" y="35601"/>
                  </a:cubicBezTo>
                  <a:cubicBezTo>
                    <a:pt x="46376" y="36330"/>
                    <a:pt x="47213" y="37112"/>
                    <a:pt x="47941" y="37949"/>
                  </a:cubicBezTo>
                  <a:cubicBezTo>
                    <a:pt x="48633" y="38787"/>
                    <a:pt x="49252" y="39860"/>
                    <a:pt x="49798" y="41170"/>
                  </a:cubicBezTo>
                  <a:cubicBezTo>
                    <a:pt x="50380" y="42444"/>
                    <a:pt x="50671" y="43773"/>
                    <a:pt x="50671" y="45157"/>
                  </a:cubicBezTo>
                  <a:cubicBezTo>
                    <a:pt x="50671" y="46904"/>
                    <a:pt x="50417" y="48560"/>
                    <a:pt x="49907" y="50126"/>
                  </a:cubicBezTo>
                  <a:cubicBezTo>
                    <a:pt x="49397" y="51654"/>
                    <a:pt x="48560" y="52964"/>
                    <a:pt x="47395" y="54056"/>
                  </a:cubicBezTo>
                  <a:cubicBezTo>
                    <a:pt x="46230" y="55148"/>
                    <a:pt x="44847" y="55695"/>
                    <a:pt x="43245" y="55695"/>
                  </a:cubicBezTo>
                  <a:cubicBezTo>
                    <a:pt x="41462" y="55695"/>
                    <a:pt x="39951" y="55095"/>
                    <a:pt x="38713" y="53893"/>
                  </a:cubicBezTo>
                  <a:cubicBezTo>
                    <a:pt x="37439" y="52655"/>
                    <a:pt x="36802" y="51199"/>
                    <a:pt x="36802" y="49524"/>
                  </a:cubicBezTo>
                  <a:cubicBezTo>
                    <a:pt x="36802" y="48469"/>
                    <a:pt x="37112" y="47523"/>
                    <a:pt x="37731" y="46685"/>
                  </a:cubicBezTo>
                  <a:cubicBezTo>
                    <a:pt x="38349" y="45812"/>
                    <a:pt x="39332" y="45375"/>
                    <a:pt x="40679" y="45375"/>
                  </a:cubicBezTo>
                  <a:cubicBezTo>
                    <a:pt x="42172" y="45375"/>
                    <a:pt x="43482" y="45884"/>
                    <a:pt x="44611" y="46904"/>
                  </a:cubicBezTo>
                  <a:cubicBezTo>
                    <a:pt x="45739" y="47923"/>
                    <a:pt x="46449" y="49161"/>
                    <a:pt x="46740" y="50617"/>
                  </a:cubicBezTo>
                  <a:cubicBezTo>
                    <a:pt x="47686" y="49125"/>
                    <a:pt x="48160" y="47268"/>
                    <a:pt x="48160" y="45047"/>
                  </a:cubicBezTo>
                  <a:cubicBezTo>
                    <a:pt x="48160" y="42645"/>
                    <a:pt x="47104" y="40497"/>
                    <a:pt x="44993" y="38604"/>
                  </a:cubicBezTo>
                  <a:cubicBezTo>
                    <a:pt x="42881" y="36711"/>
                    <a:pt x="40060" y="35310"/>
                    <a:pt x="36529" y="34399"/>
                  </a:cubicBezTo>
                  <a:cubicBezTo>
                    <a:pt x="28048" y="32143"/>
                    <a:pt x="21914" y="30577"/>
                    <a:pt x="18128" y="29704"/>
                  </a:cubicBezTo>
                  <a:cubicBezTo>
                    <a:pt x="14306" y="28830"/>
                    <a:pt x="11576" y="28393"/>
                    <a:pt x="9938" y="28393"/>
                  </a:cubicBezTo>
                  <a:cubicBezTo>
                    <a:pt x="8409" y="28393"/>
                    <a:pt x="7117" y="28593"/>
                    <a:pt x="6061" y="28995"/>
                  </a:cubicBezTo>
                  <a:cubicBezTo>
                    <a:pt x="5005" y="29394"/>
                    <a:pt x="4241" y="29941"/>
                    <a:pt x="3768" y="30632"/>
                  </a:cubicBezTo>
                  <a:cubicBezTo>
                    <a:pt x="3258" y="31287"/>
                    <a:pt x="2912" y="31925"/>
                    <a:pt x="2730" y="32544"/>
                  </a:cubicBezTo>
                  <a:cubicBezTo>
                    <a:pt x="2548" y="33125"/>
                    <a:pt x="2457" y="33744"/>
                    <a:pt x="2457" y="34399"/>
                  </a:cubicBezTo>
                  <a:cubicBezTo>
                    <a:pt x="2457" y="35492"/>
                    <a:pt x="2676" y="36657"/>
                    <a:pt x="3112" y="37894"/>
                  </a:cubicBezTo>
                  <a:cubicBezTo>
                    <a:pt x="3549" y="39096"/>
                    <a:pt x="4277" y="40424"/>
                    <a:pt x="5297" y="41880"/>
                  </a:cubicBezTo>
                  <a:cubicBezTo>
                    <a:pt x="6279" y="43300"/>
                    <a:pt x="7790" y="44684"/>
                    <a:pt x="9829" y="46030"/>
                  </a:cubicBezTo>
                  <a:cubicBezTo>
                    <a:pt x="11867" y="47376"/>
                    <a:pt x="14288" y="48506"/>
                    <a:pt x="17091" y="49416"/>
                  </a:cubicBezTo>
                  <a:cubicBezTo>
                    <a:pt x="17928" y="49598"/>
                    <a:pt x="18347" y="50089"/>
                    <a:pt x="18347" y="50889"/>
                  </a:cubicBezTo>
                  <a:cubicBezTo>
                    <a:pt x="18310" y="51764"/>
                    <a:pt x="17928" y="52201"/>
                    <a:pt x="17200" y="52201"/>
                  </a:cubicBezTo>
                  <a:cubicBezTo>
                    <a:pt x="16581" y="52201"/>
                    <a:pt x="15635" y="51964"/>
                    <a:pt x="14361" y="51491"/>
                  </a:cubicBezTo>
                  <a:cubicBezTo>
                    <a:pt x="13050" y="50981"/>
                    <a:pt x="11576" y="50217"/>
                    <a:pt x="9938" y="49197"/>
                  </a:cubicBezTo>
                  <a:cubicBezTo>
                    <a:pt x="8300" y="48142"/>
                    <a:pt x="6753" y="46940"/>
                    <a:pt x="5297" y="45593"/>
                  </a:cubicBezTo>
                  <a:cubicBezTo>
                    <a:pt x="3804" y="44209"/>
                    <a:pt x="2548" y="42517"/>
                    <a:pt x="1529" y="40515"/>
                  </a:cubicBezTo>
                  <a:cubicBezTo>
                    <a:pt x="510" y="38477"/>
                    <a:pt x="0" y="36366"/>
                    <a:pt x="0" y="34181"/>
                  </a:cubicBezTo>
                  <a:cubicBezTo>
                    <a:pt x="0" y="33199"/>
                    <a:pt x="109" y="32234"/>
                    <a:pt x="328" y="31287"/>
                  </a:cubicBezTo>
                  <a:cubicBezTo>
                    <a:pt x="510" y="30305"/>
                    <a:pt x="874" y="29230"/>
                    <a:pt x="1420" y="28065"/>
                  </a:cubicBezTo>
                  <a:cubicBezTo>
                    <a:pt x="1966" y="26864"/>
                    <a:pt x="2839" y="25735"/>
                    <a:pt x="4041" y="24681"/>
                  </a:cubicBezTo>
                  <a:cubicBezTo>
                    <a:pt x="5242" y="23624"/>
                    <a:pt x="6716" y="22769"/>
                    <a:pt x="8463" y="22114"/>
                  </a:cubicBezTo>
                  <a:cubicBezTo>
                    <a:pt x="7626" y="21677"/>
                    <a:pt x="6807" y="21167"/>
                    <a:pt x="6006" y="20586"/>
                  </a:cubicBezTo>
                  <a:cubicBezTo>
                    <a:pt x="5205" y="19967"/>
                    <a:pt x="4314" y="19184"/>
                    <a:pt x="3331" y="18237"/>
                  </a:cubicBezTo>
                  <a:cubicBezTo>
                    <a:pt x="2312" y="17254"/>
                    <a:pt x="1511" y="16089"/>
                    <a:pt x="928" y="14743"/>
                  </a:cubicBezTo>
                  <a:cubicBezTo>
                    <a:pt x="309" y="13359"/>
                    <a:pt x="0" y="11903"/>
                    <a:pt x="0" y="10375"/>
                  </a:cubicBezTo>
                  <a:cubicBezTo>
                    <a:pt x="0" y="8882"/>
                    <a:pt x="200" y="7407"/>
                    <a:pt x="601" y="5952"/>
                  </a:cubicBezTo>
                  <a:cubicBezTo>
                    <a:pt x="965" y="4496"/>
                    <a:pt x="1747" y="3148"/>
                    <a:pt x="2949" y="1912"/>
                  </a:cubicBezTo>
                  <a:cubicBezTo>
                    <a:pt x="4113" y="638"/>
                    <a:pt x="5588" y="0"/>
                    <a:pt x="737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2499D67D-9624-A4F2-F7BD-F88DA141DF9D}"/>
                </a:ext>
              </a:extLst>
            </p:cNvPr>
            <p:cNvSpPr/>
            <p:nvPr/>
          </p:nvSpPr>
          <p:spPr>
            <a:xfrm>
              <a:off x="98108" y="2311473"/>
              <a:ext cx="111827" cy="25936"/>
            </a:xfrm>
            <a:custGeom>
              <a:avLst/>
              <a:gdLst>
                <a:gd name="connsiteX0" fmla="*/ 110735 w 111827"/>
                <a:gd name="connsiteY0" fmla="*/ 25936 h 25936"/>
                <a:gd name="connsiteX1" fmla="*/ 108823 w 111827"/>
                <a:gd name="connsiteY1" fmla="*/ 24516 h 25936"/>
                <a:gd name="connsiteX2" fmla="*/ 55913 w 111827"/>
                <a:gd name="connsiteY2" fmla="*/ 6497 h 25936"/>
                <a:gd name="connsiteX3" fmla="*/ 3713 w 111827"/>
                <a:gd name="connsiteY3" fmla="*/ 23806 h 25936"/>
                <a:gd name="connsiteX4" fmla="*/ 1092 w 111827"/>
                <a:gd name="connsiteY4" fmla="*/ 25936 h 25936"/>
                <a:gd name="connsiteX5" fmla="*/ 0 w 111827"/>
                <a:gd name="connsiteY5" fmla="*/ 24844 h 25936"/>
                <a:gd name="connsiteX6" fmla="*/ 2239 w 111827"/>
                <a:gd name="connsiteY6" fmla="*/ 21404 h 25936"/>
                <a:gd name="connsiteX7" fmla="*/ 9610 w 111827"/>
                <a:gd name="connsiteY7" fmla="*/ 14578 h 25936"/>
                <a:gd name="connsiteX8" fmla="*/ 21022 w 111827"/>
                <a:gd name="connsiteY8" fmla="*/ 7371 h 25936"/>
                <a:gd name="connsiteX9" fmla="*/ 55913 w 111827"/>
                <a:gd name="connsiteY9" fmla="*/ 0 h 25936"/>
                <a:gd name="connsiteX10" fmla="*/ 90040 w 111827"/>
                <a:gd name="connsiteY10" fmla="*/ 7044 h 25936"/>
                <a:gd name="connsiteX11" fmla="*/ 101780 w 111827"/>
                <a:gd name="connsiteY11" fmla="*/ 14251 h 25936"/>
                <a:gd name="connsiteX12" fmla="*/ 109478 w 111827"/>
                <a:gd name="connsiteY12" fmla="*/ 21240 h 25936"/>
                <a:gd name="connsiteX13" fmla="*/ 111827 w 111827"/>
                <a:gd name="connsiteY13" fmla="*/ 24844 h 25936"/>
                <a:gd name="connsiteX14" fmla="*/ 110735 w 111827"/>
                <a:gd name="connsiteY14" fmla="*/ 25936 h 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827" h="25936">
                  <a:moveTo>
                    <a:pt x="110735" y="25936"/>
                  </a:moveTo>
                  <a:cubicBezTo>
                    <a:pt x="110370" y="25936"/>
                    <a:pt x="109734" y="25463"/>
                    <a:pt x="108823" y="24516"/>
                  </a:cubicBezTo>
                  <a:cubicBezTo>
                    <a:pt x="96592" y="12503"/>
                    <a:pt x="78956" y="6497"/>
                    <a:pt x="55913" y="6497"/>
                  </a:cubicBezTo>
                  <a:cubicBezTo>
                    <a:pt x="32798" y="6497"/>
                    <a:pt x="15398" y="12267"/>
                    <a:pt x="3713" y="23806"/>
                  </a:cubicBezTo>
                  <a:cubicBezTo>
                    <a:pt x="2366" y="25226"/>
                    <a:pt x="1492" y="25936"/>
                    <a:pt x="1092" y="25936"/>
                  </a:cubicBezTo>
                  <a:cubicBezTo>
                    <a:pt x="364" y="25936"/>
                    <a:pt x="0" y="25572"/>
                    <a:pt x="0" y="24844"/>
                  </a:cubicBezTo>
                  <a:cubicBezTo>
                    <a:pt x="0" y="24334"/>
                    <a:pt x="746" y="23187"/>
                    <a:pt x="2239" y="21404"/>
                  </a:cubicBezTo>
                  <a:cubicBezTo>
                    <a:pt x="3731" y="19585"/>
                    <a:pt x="6188" y="17309"/>
                    <a:pt x="9610" y="14578"/>
                  </a:cubicBezTo>
                  <a:cubicBezTo>
                    <a:pt x="13032" y="11812"/>
                    <a:pt x="16836" y="9410"/>
                    <a:pt x="21022" y="7371"/>
                  </a:cubicBezTo>
                  <a:cubicBezTo>
                    <a:pt x="31178" y="2457"/>
                    <a:pt x="42809" y="0"/>
                    <a:pt x="55913" y="0"/>
                  </a:cubicBezTo>
                  <a:cubicBezTo>
                    <a:pt x="68508" y="0"/>
                    <a:pt x="79884" y="2348"/>
                    <a:pt x="90040" y="7044"/>
                  </a:cubicBezTo>
                  <a:cubicBezTo>
                    <a:pt x="94299" y="9045"/>
                    <a:pt x="98212" y="11447"/>
                    <a:pt x="101780" y="14251"/>
                  </a:cubicBezTo>
                  <a:cubicBezTo>
                    <a:pt x="105347" y="17054"/>
                    <a:pt x="107913" y="19383"/>
                    <a:pt x="109478" y="21240"/>
                  </a:cubicBezTo>
                  <a:cubicBezTo>
                    <a:pt x="111044" y="23097"/>
                    <a:pt x="111827" y="24297"/>
                    <a:pt x="111827" y="24844"/>
                  </a:cubicBezTo>
                  <a:cubicBezTo>
                    <a:pt x="111827" y="25572"/>
                    <a:pt x="111463" y="25936"/>
                    <a:pt x="110735" y="25936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88" name="Freeform 687">
            <a:extLst>
              <a:ext uri="{FF2B5EF4-FFF2-40B4-BE49-F238E27FC236}">
                <a16:creationId xmlns:a16="http://schemas.microsoft.com/office/drawing/2014/main" id="{AE8871F9-EC99-08F4-8E45-EAF8B7042C74}"/>
              </a:ext>
            </a:extLst>
          </p:cNvPr>
          <p:cNvSpPr/>
          <p:nvPr/>
        </p:nvSpPr>
        <p:spPr>
          <a:xfrm>
            <a:off x="555280" y="1671462"/>
            <a:ext cx="2207125" cy="1460763"/>
          </a:xfrm>
          <a:custGeom>
            <a:avLst/>
            <a:gdLst>
              <a:gd name="connsiteX0" fmla="*/ 0 w 2207125"/>
              <a:gd name="connsiteY0" fmla="*/ 1460763 h 1460763"/>
              <a:gd name="connsiteX1" fmla="*/ 2209 w 2207125"/>
              <a:gd name="connsiteY1" fmla="*/ 1274674 h 1460763"/>
              <a:gd name="connsiteX2" fmla="*/ 4419 w 2207125"/>
              <a:gd name="connsiteY2" fmla="*/ 1198385 h 1460763"/>
              <a:gd name="connsiteX3" fmla="*/ 6628 w 2207125"/>
              <a:gd name="connsiteY3" fmla="*/ 1140384 h 1460763"/>
              <a:gd name="connsiteX4" fmla="*/ 8836 w 2207125"/>
              <a:gd name="connsiteY4" fmla="*/ 1091930 h 1460763"/>
              <a:gd name="connsiteX5" fmla="*/ 11046 w 2207125"/>
              <a:gd name="connsiteY5" fmla="*/ 1049631 h 1460763"/>
              <a:gd name="connsiteX6" fmla="*/ 13255 w 2207125"/>
              <a:gd name="connsiteY6" fmla="*/ 1011739 h 1460763"/>
              <a:gd name="connsiteX7" fmla="*/ 15465 w 2207125"/>
              <a:gd name="connsiteY7" fmla="*/ 977216 h 1460763"/>
              <a:gd name="connsiteX8" fmla="*/ 17674 w 2207125"/>
              <a:gd name="connsiteY8" fmla="*/ 945380 h 1460763"/>
              <a:gd name="connsiteX9" fmla="*/ 19884 w 2207125"/>
              <a:gd name="connsiteY9" fmla="*/ 915756 h 1460763"/>
              <a:gd name="connsiteX10" fmla="*/ 22093 w 2207125"/>
              <a:gd name="connsiteY10" fmla="*/ 887997 h 1460763"/>
              <a:gd name="connsiteX11" fmla="*/ 24302 w 2207125"/>
              <a:gd name="connsiteY11" fmla="*/ 861842 h 1460763"/>
              <a:gd name="connsiteX12" fmla="*/ 26512 w 2207125"/>
              <a:gd name="connsiteY12" fmla="*/ 837086 h 1460763"/>
              <a:gd name="connsiteX13" fmla="*/ 28721 w 2207125"/>
              <a:gd name="connsiteY13" fmla="*/ 813566 h 1460763"/>
              <a:gd name="connsiteX14" fmla="*/ 30931 w 2207125"/>
              <a:gd name="connsiteY14" fmla="*/ 791149 h 1460763"/>
              <a:gd name="connsiteX15" fmla="*/ 33139 w 2207125"/>
              <a:gd name="connsiteY15" fmla="*/ 769724 h 1460763"/>
              <a:gd name="connsiteX16" fmla="*/ 35349 w 2207125"/>
              <a:gd name="connsiteY16" fmla="*/ 749201 h 1460763"/>
              <a:gd name="connsiteX17" fmla="*/ 37558 w 2207125"/>
              <a:gd name="connsiteY17" fmla="*/ 729501 h 1460763"/>
              <a:gd name="connsiteX18" fmla="*/ 39767 w 2207125"/>
              <a:gd name="connsiteY18" fmla="*/ 710557 h 1460763"/>
              <a:gd name="connsiteX19" fmla="*/ 41977 w 2207125"/>
              <a:gd name="connsiteY19" fmla="*/ 692310 h 1460763"/>
              <a:gd name="connsiteX20" fmla="*/ 44186 w 2207125"/>
              <a:gd name="connsiteY20" fmla="*/ 674712 h 1460763"/>
              <a:gd name="connsiteX21" fmla="*/ 46396 w 2207125"/>
              <a:gd name="connsiteY21" fmla="*/ 657715 h 1460763"/>
              <a:gd name="connsiteX22" fmla="*/ 48605 w 2207125"/>
              <a:gd name="connsiteY22" fmla="*/ 641282 h 1460763"/>
              <a:gd name="connsiteX23" fmla="*/ 50815 w 2207125"/>
              <a:gd name="connsiteY23" fmla="*/ 625376 h 1460763"/>
              <a:gd name="connsiteX24" fmla="*/ 53024 w 2207125"/>
              <a:gd name="connsiteY24" fmla="*/ 609968 h 1460763"/>
              <a:gd name="connsiteX25" fmla="*/ 55234 w 2207125"/>
              <a:gd name="connsiteY25" fmla="*/ 595027 h 1460763"/>
              <a:gd name="connsiteX26" fmla="*/ 57442 w 2207125"/>
              <a:gd name="connsiteY26" fmla="*/ 580529 h 1460763"/>
              <a:gd name="connsiteX27" fmla="*/ 59651 w 2207125"/>
              <a:gd name="connsiteY27" fmla="*/ 566451 h 1460763"/>
              <a:gd name="connsiteX28" fmla="*/ 61861 w 2207125"/>
              <a:gd name="connsiteY28" fmla="*/ 552772 h 1460763"/>
              <a:gd name="connsiteX29" fmla="*/ 64070 w 2207125"/>
              <a:gd name="connsiteY29" fmla="*/ 539470 h 1460763"/>
              <a:gd name="connsiteX30" fmla="*/ 66280 w 2207125"/>
              <a:gd name="connsiteY30" fmla="*/ 526530 h 1460763"/>
              <a:gd name="connsiteX31" fmla="*/ 68489 w 2207125"/>
              <a:gd name="connsiteY31" fmla="*/ 513935 h 1460763"/>
              <a:gd name="connsiteX32" fmla="*/ 70699 w 2207125"/>
              <a:gd name="connsiteY32" fmla="*/ 501669 h 1460763"/>
              <a:gd name="connsiteX33" fmla="*/ 72908 w 2207125"/>
              <a:gd name="connsiteY33" fmla="*/ 489719 h 1460763"/>
              <a:gd name="connsiteX34" fmla="*/ 75116 w 2207125"/>
              <a:gd name="connsiteY34" fmla="*/ 478071 h 1460763"/>
              <a:gd name="connsiteX35" fmla="*/ 77326 w 2207125"/>
              <a:gd name="connsiteY35" fmla="*/ 466713 h 1460763"/>
              <a:gd name="connsiteX36" fmla="*/ 79535 w 2207125"/>
              <a:gd name="connsiteY36" fmla="*/ 455637 h 1460763"/>
              <a:gd name="connsiteX37" fmla="*/ 81745 w 2207125"/>
              <a:gd name="connsiteY37" fmla="*/ 444827 h 1460763"/>
              <a:gd name="connsiteX38" fmla="*/ 83954 w 2207125"/>
              <a:gd name="connsiteY38" fmla="*/ 434277 h 1460763"/>
              <a:gd name="connsiteX39" fmla="*/ 86164 w 2207125"/>
              <a:gd name="connsiteY39" fmla="*/ 423976 h 1460763"/>
              <a:gd name="connsiteX40" fmla="*/ 88373 w 2207125"/>
              <a:gd name="connsiteY40" fmla="*/ 413917 h 1460763"/>
              <a:gd name="connsiteX41" fmla="*/ 90582 w 2207125"/>
              <a:gd name="connsiteY41" fmla="*/ 404090 h 1460763"/>
              <a:gd name="connsiteX42" fmla="*/ 92792 w 2207125"/>
              <a:gd name="connsiteY42" fmla="*/ 394488 h 1460763"/>
              <a:gd name="connsiteX43" fmla="*/ 95001 w 2207125"/>
              <a:gd name="connsiteY43" fmla="*/ 385105 h 1460763"/>
              <a:gd name="connsiteX44" fmla="*/ 97211 w 2207125"/>
              <a:gd name="connsiteY44" fmla="*/ 375931 h 1460763"/>
              <a:gd name="connsiteX45" fmla="*/ 99419 w 2207125"/>
              <a:gd name="connsiteY45" fmla="*/ 366962 h 1460763"/>
              <a:gd name="connsiteX46" fmla="*/ 101629 w 2207125"/>
              <a:gd name="connsiteY46" fmla="*/ 358192 h 1460763"/>
              <a:gd name="connsiteX47" fmla="*/ 103838 w 2207125"/>
              <a:gd name="connsiteY47" fmla="*/ 349613 h 1460763"/>
              <a:gd name="connsiteX48" fmla="*/ 106048 w 2207125"/>
              <a:gd name="connsiteY48" fmla="*/ 341222 h 1460763"/>
              <a:gd name="connsiteX49" fmla="*/ 108257 w 2207125"/>
              <a:gd name="connsiteY49" fmla="*/ 333011 h 1460763"/>
              <a:gd name="connsiteX50" fmla="*/ 110466 w 2207125"/>
              <a:gd name="connsiteY50" fmla="*/ 324978 h 1460763"/>
              <a:gd name="connsiteX51" fmla="*/ 112676 w 2207125"/>
              <a:gd name="connsiteY51" fmla="*/ 317116 h 1460763"/>
              <a:gd name="connsiteX52" fmla="*/ 114885 w 2207125"/>
              <a:gd name="connsiteY52" fmla="*/ 309420 h 1460763"/>
              <a:gd name="connsiteX53" fmla="*/ 117095 w 2207125"/>
              <a:gd name="connsiteY53" fmla="*/ 301888 h 1460763"/>
              <a:gd name="connsiteX54" fmla="*/ 119304 w 2207125"/>
              <a:gd name="connsiteY54" fmla="*/ 294513 h 1460763"/>
              <a:gd name="connsiteX55" fmla="*/ 121513 w 2207125"/>
              <a:gd name="connsiteY55" fmla="*/ 287294 h 1460763"/>
              <a:gd name="connsiteX56" fmla="*/ 123722 w 2207125"/>
              <a:gd name="connsiteY56" fmla="*/ 280224 h 1460763"/>
              <a:gd name="connsiteX57" fmla="*/ 125931 w 2207125"/>
              <a:gd name="connsiteY57" fmla="*/ 273302 h 1460763"/>
              <a:gd name="connsiteX58" fmla="*/ 128141 w 2207125"/>
              <a:gd name="connsiteY58" fmla="*/ 266523 h 1460763"/>
              <a:gd name="connsiteX59" fmla="*/ 130350 w 2207125"/>
              <a:gd name="connsiteY59" fmla="*/ 259883 h 1460763"/>
              <a:gd name="connsiteX60" fmla="*/ 132560 w 2207125"/>
              <a:gd name="connsiteY60" fmla="*/ 253380 h 1460763"/>
              <a:gd name="connsiteX61" fmla="*/ 134769 w 2207125"/>
              <a:gd name="connsiteY61" fmla="*/ 247010 h 1460763"/>
              <a:gd name="connsiteX62" fmla="*/ 136979 w 2207125"/>
              <a:gd name="connsiteY62" fmla="*/ 240772 h 1460763"/>
              <a:gd name="connsiteX63" fmla="*/ 139188 w 2207125"/>
              <a:gd name="connsiteY63" fmla="*/ 234659 h 1460763"/>
              <a:gd name="connsiteX64" fmla="*/ 141398 w 2207125"/>
              <a:gd name="connsiteY64" fmla="*/ 228673 h 1460763"/>
              <a:gd name="connsiteX65" fmla="*/ 143606 w 2207125"/>
              <a:gd name="connsiteY65" fmla="*/ 222808 h 1460763"/>
              <a:gd name="connsiteX66" fmla="*/ 145815 w 2207125"/>
              <a:gd name="connsiteY66" fmla="*/ 217061 h 1460763"/>
              <a:gd name="connsiteX67" fmla="*/ 148025 w 2207125"/>
              <a:gd name="connsiteY67" fmla="*/ 211432 h 1460763"/>
              <a:gd name="connsiteX68" fmla="*/ 150234 w 2207125"/>
              <a:gd name="connsiteY68" fmla="*/ 205917 h 1460763"/>
              <a:gd name="connsiteX69" fmla="*/ 152444 w 2207125"/>
              <a:gd name="connsiteY69" fmla="*/ 200514 h 1460763"/>
              <a:gd name="connsiteX70" fmla="*/ 154653 w 2207125"/>
              <a:gd name="connsiteY70" fmla="*/ 195221 h 1460763"/>
              <a:gd name="connsiteX71" fmla="*/ 156863 w 2207125"/>
              <a:gd name="connsiteY71" fmla="*/ 190035 h 1460763"/>
              <a:gd name="connsiteX72" fmla="*/ 159072 w 2207125"/>
              <a:gd name="connsiteY72" fmla="*/ 184954 h 1460763"/>
              <a:gd name="connsiteX73" fmla="*/ 161281 w 2207125"/>
              <a:gd name="connsiteY73" fmla="*/ 179977 h 1460763"/>
              <a:gd name="connsiteX74" fmla="*/ 163491 w 2207125"/>
              <a:gd name="connsiteY74" fmla="*/ 175101 h 1460763"/>
              <a:gd name="connsiteX75" fmla="*/ 165699 w 2207125"/>
              <a:gd name="connsiteY75" fmla="*/ 170325 h 1460763"/>
              <a:gd name="connsiteX76" fmla="*/ 167909 w 2207125"/>
              <a:gd name="connsiteY76" fmla="*/ 165645 h 1460763"/>
              <a:gd name="connsiteX77" fmla="*/ 170118 w 2207125"/>
              <a:gd name="connsiteY77" fmla="*/ 161062 h 1460763"/>
              <a:gd name="connsiteX78" fmla="*/ 172328 w 2207125"/>
              <a:gd name="connsiteY78" fmla="*/ 156572 h 1460763"/>
              <a:gd name="connsiteX79" fmla="*/ 174537 w 2207125"/>
              <a:gd name="connsiteY79" fmla="*/ 152174 h 1460763"/>
              <a:gd name="connsiteX80" fmla="*/ 176746 w 2207125"/>
              <a:gd name="connsiteY80" fmla="*/ 147866 h 1460763"/>
              <a:gd name="connsiteX81" fmla="*/ 178956 w 2207125"/>
              <a:gd name="connsiteY81" fmla="*/ 143646 h 1460763"/>
              <a:gd name="connsiteX82" fmla="*/ 181165 w 2207125"/>
              <a:gd name="connsiteY82" fmla="*/ 139515 h 1460763"/>
              <a:gd name="connsiteX83" fmla="*/ 183375 w 2207125"/>
              <a:gd name="connsiteY83" fmla="*/ 135468 h 1460763"/>
              <a:gd name="connsiteX84" fmla="*/ 185583 w 2207125"/>
              <a:gd name="connsiteY84" fmla="*/ 131507 h 1460763"/>
              <a:gd name="connsiteX85" fmla="*/ 187793 w 2207125"/>
              <a:gd name="connsiteY85" fmla="*/ 127627 h 1460763"/>
              <a:gd name="connsiteX86" fmla="*/ 190002 w 2207125"/>
              <a:gd name="connsiteY86" fmla="*/ 123830 h 1460763"/>
              <a:gd name="connsiteX87" fmla="*/ 192212 w 2207125"/>
              <a:gd name="connsiteY87" fmla="*/ 120112 h 1460763"/>
              <a:gd name="connsiteX88" fmla="*/ 194421 w 2207125"/>
              <a:gd name="connsiteY88" fmla="*/ 116471 h 1460763"/>
              <a:gd name="connsiteX89" fmla="*/ 196630 w 2207125"/>
              <a:gd name="connsiteY89" fmla="*/ 112908 h 1460763"/>
              <a:gd name="connsiteX90" fmla="*/ 198840 w 2207125"/>
              <a:gd name="connsiteY90" fmla="*/ 109422 h 1460763"/>
              <a:gd name="connsiteX91" fmla="*/ 201049 w 2207125"/>
              <a:gd name="connsiteY91" fmla="*/ 106009 h 1460763"/>
              <a:gd name="connsiteX92" fmla="*/ 203259 w 2207125"/>
              <a:gd name="connsiteY92" fmla="*/ 102671 h 1460763"/>
              <a:gd name="connsiteX93" fmla="*/ 205468 w 2207125"/>
              <a:gd name="connsiteY93" fmla="*/ 99403 h 1460763"/>
              <a:gd name="connsiteX94" fmla="*/ 207678 w 2207125"/>
              <a:gd name="connsiteY94" fmla="*/ 96208 h 1460763"/>
              <a:gd name="connsiteX95" fmla="*/ 209886 w 2207125"/>
              <a:gd name="connsiteY95" fmla="*/ 93082 h 1460763"/>
              <a:gd name="connsiteX96" fmla="*/ 212095 w 2207125"/>
              <a:gd name="connsiteY96" fmla="*/ 90025 h 1460763"/>
              <a:gd name="connsiteX97" fmla="*/ 214305 w 2207125"/>
              <a:gd name="connsiteY97" fmla="*/ 87036 h 1460763"/>
              <a:gd name="connsiteX98" fmla="*/ 216514 w 2207125"/>
              <a:gd name="connsiteY98" fmla="*/ 84113 h 1460763"/>
              <a:gd name="connsiteX99" fmla="*/ 218724 w 2207125"/>
              <a:gd name="connsiteY99" fmla="*/ 81256 h 1460763"/>
              <a:gd name="connsiteX100" fmla="*/ 220933 w 2207125"/>
              <a:gd name="connsiteY100" fmla="*/ 78464 h 1460763"/>
              <a:gd name="connsiteX101" fmla="*/ 223143 w 2207125"/>
              <a:gd name="connsiteY101" fmla="*/ 75735 h 1460763"/>
              <a:gd name="connsiteX102" fmla="*/ 225352 w 2207125"/>
              <a:gd name="connsiteY102" fmla="*/ 73069 h 1460763"/>
              <a:gd name="connsiteX103" fmla="*/ 227561 w 2207125"/>
              <a:gd name="connsiteY103" fmla="*/ 70465 h 1460763"/>
              <a:gd name="connsiteX104" fmla="*/ 229771 w 2207125"/>
              <a:gd name="connsiteY104" fmla="*/ 67920 h 1460763"/>
              <a:gd name="connsiteX105" fmla="*/ 231979 w 2207125"/>
              <a:gd name="connsiteY105" fmla="*/ 65436 h 1460763"/>
              <a:gd name="connsiteX106" fmla="*/ 234189 w 2207125"/>
              <a:gd name="connsiteY106" fmla="*/ 63012 h 1460763"/>
              <a:gd name="connsiteX107" fmla="*/ 236398 w 2207125"/>
              <a:gd name="connsiteY107" fmla="*/ 60645 h 1460763"/>
              <a:gd name="connsiteX108" fmla="*/ 238608 w 2207125"/>
              <a:gd name="connsiteY108" fmla="*/ 58335 h 1460763"/>
              <a:gd name="connsiteX109" fmla="*/ 240817 w 2207125"/>
              <a:gd name="connsiteY109" fmla="*/ 56082 h 1460763"/>
              <a:gd name="connsiteX110" fmla="*/ 243027 w 2207125"/>
              <a:gd name="connsiteY110" fmla="*/ 53885 h 1460763"/>
              <a:gd name="connsiteX111" fmla="*/ 245236 w 2207125"/>
              <a:gd name="connsiteY111" fmla="*/ 51742 h 1460763"/>
              <a:gd name="connsiteX112" fmla="*/ 247445 w 2207125"/>
              <a:gd name="connsiteY112" fmla="*/ 49653 h 1460763"/>
              <a:gd name="connsiteX113" fmla="*/ 249655 w 2207125"/>
              <a:gd name="connsiteY113" fmla="*/ 47618 h 1460763"/>
              <a:gd name="connsiteX114" fmla="*/ 251864 w 2207125"/>
              <a:gd name="connsiteY114" fmla="*/ 45635 h 1460763"/>
              <a:gd name="connsiteX115" fmla="*/ 254073 w 2207125"/>
              <a:gd name="connsiteY115" fmla="*/ 43704 h 1460763"/>
              <a:gd name="connsiteX116" fmla="*/ 256282 w 2207125"/>
              <a:gd name="connsiteY116" fmla="*/ 41823 h 1460763"/>
              <a:gd name="connsiteX117" fmla="*/ 258492 w 2207125"/>
              <a:gd name="connsiteY117" fmla="*/ 39993 h 1460763"/>
              <a:gd name="connsiteX118" fmla="*/ 260701 w 2207125"/>
              <a:gd name="connsiteY118" fmla="*/ 38212 h 1460763"/>
              <a:gd name="connsiteX119" fmla="*/ 262910 w 2207125"/>
              <a:gd name="connsiteY119" fmla="*/ 36481 h 1460763"/>
              <a:gd name="connsiteX120" fmla="*/ 265120 w 2207125"/>
              <a:gd name="connsiteY120" fmla="*/ 34797 h 1460763"/>
              <a:gd name="connsiteX121" fmla="*/ 267329 w 2207125"/>
              <a:gd name="connsiteY121" fmla="*/ 33162 h 1460763"/>
              <a:gd name="connsiteX122" fmla="*/ 269539 w 2207125"/>
              <a:gd name="connsiteY122" fmla="*/ 31573 h 1460763"/>
              <a:gd name="connsiteX123" fmla="*/ 271748 w 2207125"/>
              <a:gd name="connsiteY123" fmla="*/ 30031 h 1460763"/>
              <a:gd name="connsiteX124" fmla="*/ 273958 w 2207125"/>
              <a:gd name="connsiteY124" fmla="*/ 28534 h 1460763"/>
              <a:gd name="connsiteX125" fmla="*/ 276166 w 2207125"/>
              <a:gd name="connsiteY125" fmla="*/ 27082 h 1460763"/>
              <a:gd name="connsiteX126" fmla="*/ 278376 w 2207125"/>
              <a:gd name="connsiteY126" fmla="*/ 25675 h 1460763"/>
              <a:gd name="connsiteX127" fmla="*/ 280585 w 2207125"/>
              <a:gd name="connsiteY127" fmla="*/ 24311 h 1460763"/>
              <a:gd name="connsiteX128" fmla="*/ 282794 w 2207125"/>
              <a:gd name="connsiteY128" fmla="*/ 22992 h 1460763"/>
              <a:gd name="connsiteX129" fmla="*/ 285004 w 2207125"/>
              <a:gd name="connsiteY129" fmla="*/ 21714 h 1460763"/>
              <a:gd name="connsiteX130" fmla="*/ 287213 w 2207125"/>
              <a:gd name="connsiteY130" fmla="*/ 20479 h 1460763"/>
              <a:gd name="connsiteX131" fmla="*/ 289423 w 2207125"/>
              <a:gd name="connsiteY131" fmla="*/ 19285 h 1460763"/>
              <a:gd name="connsiteX132" fmla="*/ 291632 w 2207125"/>
              <a:gd name="connsiteY132" fmla="*/ 18132 h 1460763"/>
              <a:gd name="connsiteX133" fmla="*/ 293842 w 2207125"/>
              <a:gd name="connsiteY133" fmla="*/ 17021 h 1460763"/>
              <a:gd name="connsiteX134" fmla="*/ 296051 w 2207125"/>
              <a:gd name="connsiteY134" fmla="*/ 15948 h 1460763"/>
              <a:gd name="connsiteX135" fmla="*/ 298259 w 2207125"/>
              <a:gd name="connsiteY135" fmla="*/ 14916 h 1460763"/>
              <a:gd name="connsiteX136" fmla="*/ 300469 w 2207125"/>
              <a:gd name="connsiteY136" fmla="*/ 13922 h 1460763"/>
              <a:gd name="connsiteX137" fmla="*/ 302678 w 2207125"/>
              <a:gd name="connsiteY137" fmla="*/ 12967 h 1460763"/>
              <a:gd name="connsiteX138" fmla="*/ 304888 w 2207125"/>
              <a:gd name="connsiteY138" fmla="*/ 12049 h 1460763"/>
              <a:gd name="connsiteX139" fmla="*/ 307097 w 2207125"/>
              <a:gd name="connsiteY139" fmla="*/ 11170 h 1460763"/>
              <a:gd name="connsiteX140" fmla="*/ 309307 w 2207125"/>
              <a:gd name="connsiteY140" fmla="*/ 10327 h 1460763"/>
              <a:gd name="connsiteX141" fmla="*/ 311516 w 2207125"/>
              <a:gd name="connsiteY141" fmla="*/ 9521 h 1460763"/>
              <a:gd name="connsiteX142" fmla="*/ 313725 w 2207125"/>
              <a:gd name="connsiteY142" fmla="*/ 8750 h 1460763"/>
              <a:gd name="connsiteX143" fmla="*/ 315935 w 2207125"/>
              <a:gd name="connsiteY143" fmla="*/ 8016 h 1460763"/>
              <a:gd name="connsiteX144" fmla="*/ 318143 w 2207125"/>
              <a:gd name="connsiteY144" fmla="*/ 7316 h 1460763"/>
              <a:gd name="connsiteX145" fmla="*/ 320353 w 2207125"/>
              <a:gd name="connsiteY145" fmla="*/ 6652 h 1460763"/>
              <a:gd name="connsiteX146" fmla="*/ 322562 w 2207125"/>
              <a:gd name="connsiteY146" fmla="*/ 6021 h 1460763"/>
              <a:gd name="connsiteX147" fmla="*/ 324772 w 2207125"/>
              <a:gd name="connsiteY147" fmla="*/ 5425 h 1460763"/>
              <a:gd name="connsiteX148" fmla="*/ 326981 w 2207125"/>
              <a:gd name="connsiteY148" fmla="*/ 4862 h 1460763"/>
              <a:gd name="connsiteX149" fmla="*/ 329191 w 2207125"/>
              <a:gd name="connsiteY149" fmla="*/ 4332 h 1460763"/>
              <a:gd name="connsiteX150" fmla="*/ 331400 w 2207125"/>
              <a:gd name="connsiteY150" fmla="*/ 3834 h 1460763"/>
              <a:gd name="connsiteX151" fmla="*/ 333609 w 2207125"/>
              <a:gd name="connsiteY151" fmla="*/ 3369 h 1460763"/>
              <a:gd name="connsiteX152" fmla="*/ 335819 w 2207125"/>
              <a:gd name="connsiteY152" fmla="*/ 2935 h 1460763"/>
              <a:gd name="connsiteX153" fmla="*/ 338028 w 2207125"/>
              <a:gd name="connsiteY153" fmla="*/ 2534 h 1460763"/>
              <a:gd name="connsiteX154" fmla="*/ 340238 w 2207125"/>
              <a:gd name="connsiteY154" fmla="*/ 2163 h 1460763"/>
              <a:gd name="connsiteX155" fmla="*/ 342446 w 2207125"/>
              <a:gd name="connsiteY155" fmla="*/ 1822 h 1460763"/>
              <a:gd name="connsiteX156" fmla="*/ 344656 w 2207125"/>
              <a:gd name="connsiteY156" fmla="*/ 1512 h 1460763"/>
              <a:gd name="connsiteX157" fmla="*/ 346865 w 2207125"/>
              <a:gd name="connsiteY157" fmla="*/ 1232 h 1460763"/>
              <a:gd name="connsiteX158" fmla="*/ 349074 w 2207125"/>
              <a:gd name="connsiteY158" fmla="*/ 982 h 1460763"/>
              <a:gd name="connsiteX159" fmla="*/ 351284 w 2207125"/>
              <a:gd name="connsiteY159" fmla="*/ 761 h 1460763"/>
              <a:gd name="connsiteX160" fmla="*/ 353493 w 2207125"/>
              <a:gd name="connsiteY160" fmla="*/ 568 h 1460763"/>
              <a:gd name="connsiteX161" fmla="*/ 355703 w 2207125"/>
              <a:gd name="connsiteY161" fmla="*/ 404 h 1460763"/>
              <a:gd name="connsiteX162" fmla="*/ 357912 w 2207125"/>
              <a:gd name="connsiteY162" fmla="*/ 268 h 1460763"/>
              <a:gd name="connsiteX163" fmla="*/ 360122 w 2207125"/>
              <a:gd name="connsiteY163" fmla="*/ 160 h 1460763"/>
              <a:gd name="connsiteX164" fmla="*/ 362331 w 2207125"/>
              <a:gd name="connsiteY164" fmla="*/ 80 h 1460763"/>
              <a:gd name="connsiteX165" fmla="*/ 364539 w 2207125"/>
              <a:gd name="connsiteY165" fmla="*/ 26 h 1460763"/>
              <a:gd name="connsiteX166" fmla="*/ 366749 w 2207125"/>
              <a:gd name="connsiteY166" fmla="*/ 0 h 1460763"/>
              <a:gd name="connsiteX167" fmla="*/ 368958 w 2207125"/>
              <a:gd name="connsiteY167" fmla="*/ 0 h 1460763"/>
              <a:gd name="connsiteX168" fmla="*/ 371168 w 2207125"/>
              <a:gd name="connsiteY168" fmla="*/ 26 h 1460763"/>
              <a:gd name="connsiteX169" fmla="*/ 373377 w 2207125"/>
              <a:gd name="connsiteY169" fmla="*/ 78 h 1460763"/>
              <a:gd name="connsiteX170" fmla="*/ 375587 w 2207125"/>
              <a:gd name="connsiteY170" fmla="*/ 156 h 1460763"/>
              <a:gd name="connsiteX171" fmla="*/ 377796 w 2207125"/>
              <a:gd name="connsiteY171" fmla="*/ 259 h 1460763"/>
              <a:gd name="connsiteX172" fmla="*/ 380006 w 2207125"/>
              <a:gd name="connsiteY172" fmla="*/ 387 h 1460763"/>
              <a:gd name="connsiteX173" fmla="*/ 382215 w 2207125"/>
              <a:gd name="connsiteY173" fmla="*/ 539 h 1460763"/>
              <a:gd name="connsiteX174" fmla="*/ 384423 w 2207125"/>
              <a:gd name="connsiteY174" fmla="*/ 716 h 1460763"/>
              <a:gd name="connsiteX175" fmla="*/ 386633 w 2207125"/>
              <a:gd name="connsiteY175" fmla="*/ 917 h 1460763"/>
              <a:gd name="connsiteX176" fmla="*/ 388842 w 2207125"/>
              <a:gd name="connsiteY176" fmla="*/ 1142 h 1460763"/>
              <a:gd name="connsiteX177" fmla="*/ 391052 w 2207125"/>
              <a:gd name="connsiteY177" fmla="*/ 1390 h 1460763"/>
              <a:gd name="connsiteX178" fmla="*/ 393261 w 2207125"/>
              <a:gd name="connsiteY178" fmla="*/ 1662 h 1460763"/>
              <a:gd name="connsiteX179" fmla="*/ 395471 w 2207125"/>
              <a:gd name="connsiteY179" fmla="*/ 1956 h 1460763"/>
              <a:gd name="connsiteX180" fmla="*/ 397680 w 2207125"/>
              <a:gd name="connsiteY180" fmla="*/ 2273 h 1460763"/>
              <a:gd name="connsiteX181" fmla="*/ 399889 w 2207125"/>
              <a:gd name="connsiteY181" fmla="*/ 2613 h 1460763"/>
              <a:gd name="connsiteX182" fmla="*/ 402099 w 2207125"/>
              <a:gd name="connsiteY182" fmla="*/ 2975 h 1460763"/>
              <a:gd name="connsiteX183" fmla="*/ 404308 w 2207125"/>
              <a:gd name="connsiteY183" fmla="*/ 3359 h 1460763"/>
              <a:gd name="connsiteX184" fmla="*/ 406518 w 2207125"/>
              <a:gd name="connsiteY184" fmla="*/ 3764 h 1460763"/>
              <a:gd name="connsiteX185" fmla="*/ 408726 w 2207125"/>
              <a:gd name="connsiteY185" fmla="*/ 4191 h 1460763"/>
              <a:gd name="connsiteX186" fmla="*/ 410936 w 2207125"/>
              <a:gd name="connsiteY186" fmla="*/ 4639 h 1460763"/>
              <a:gd name="connsiteX187" fmla="*/ 413145 w 2207125"/>
              <a:gd name="connsiteY187" fmla="*/ 5108 h 1460763"/>
              <a:gd name="connsiteX188" fmla="*/ 415355 w 2207125"/>
              <a:gd name="connsiteY188" fmla="*/ 5597 h 1460763"/>
              <a:gd name="connsiteX189" fmla="*/ 417564 w 2207125"/>
              <a:gd name="connsiteY189" fmla="*/ 6107 h 1460763"/>
              <a:gd name="connsiteX190" fmla="*/ 419773 w 2207125"/>
              <a:gd name="connsiteY190" fmla="*/ 6637 h 1460763"/>
              <a:gd name="connsiteX191" fmla="*/ 421983 w 2207125"/>
              <a:gd name="connsiteY191" fmla="*/ 7187 h 1460763"/>
              <a:gd name="connsiteX192" fmla="*/ 424192 w 2207125"/>
              <a:gd name="connsiteY192" fmla="*/ 7757 h 1460763"/>
              <a:gd name="connsiteX193" fmla="*/ 426402 w 2207125"/>
              <a:gd name="connsiteY193" fmla="*/ 8346 h 1460763"/>
              <a:gd name="connsiteX194" fmla="*/ 428611 w 2207125"/>
              <a:gd name="connsiteY194" fmla="*/ 8955 h 1460763"/>
              <a:gd name="connsiteX195" fmla="*/ 430821 w 2207125"/>
              <a:gd name="connsiteY195" fmla="*/ 9582 h 1460763"/>
              <a:gd name="connsiteX196" fmla="*/ 433029 w 2207125"/>
              <a:gd name="connsiteY196" fmla="*/ 10228 h 1460763"/>
              <a:gd name="connsiteX197" fmla="*/ 435238 w 2207125"/>
              <a:gd name="connsiteY197" fmla="*/ 10893 h 1460763"/>
              <a:gd name="connsiteX198" fmla="*/ 437448 w 2207125"/>
              <a:gd name="connsiteY198" fmla="*/ 11576 h 1460763"/>
              <a:gd name="connsiteX199" fmla="*/ 439657 w 2207125"/>
              <a:gd name="connsiteY199" fmla="*/ 12278 h 1460763"/>
              <a:gd name="connsiteX200" fmla="*/ 441867 w 2207125"/>
              <a:gd name="connsiteY200" fmla="*/ 12997 h 1460763"/>
              <a:gd name="connsiteX201" fmla="*/ 444076 w 2207125"/>
              <a:gd name="connsiteY201" fmla="*/ 13734 h 1460763"/>
              <a:gd name="connsiteX202" fmla="*/ 446286 w 2207125"/>
              <a:gd name="connsiteY202" fmla="*/ 14489 h 1460763"/>
              <a:gd name="connsiteX203" fmla="*/ 448495 w 2207125"/>
              <a:gd name="connsiteY203" fmla="*/ 15261 h 1460763"/>
              <a:gd name="connsiteX204" fmla="*/ 450703 w 2207125"/>
              <a:gd name="connsiteY204" fmla="*/ 16050 h 1460763"/>
              <a:gd name="connsiteX205" fmla="*/ 452913 w 2207125"/>
              <a:gd name="connsiteY205" fmla="*/ 16856 h 1460763"/>
              <a:gd name="connsiteX206" fmla="*/ 455122 w 2207125"/>
              <a:gd name="connsiteY206" fmla="*/ 17678 h 1460763"/>
              <a:gd name="connsiteX207" fmla="*/ 457332 w 2207125"/>
              <a:gd name="connsiteY207" fmla="*/ 18517 h 1460763"/>
              <a:gd name="connsiteX208" fmla="*/ 459541 w 2207125"/>
              <a:gd name="connsiteY208" fmla="*/ 19373 h 1460763"/>
              <a:gd name="connsiteX209" fmla="*/ 461751 w 2207125"/>
              <a:gd name="connsiteY209" fmla="*/ 20245 h 1460763"/>
              <a:gd name="connsiteX210" fmla="*/ 463960 w 2207125"/>
              <a:gd name="connsiteY210" fmla="*/ 21133 h 1460763"/>
              <a:gd name="connsiteX211" fmla="*/ 466170 w 2207125"/>
              <a:gd name="connsiteY211" fmla="*/ 22036 h 1460763"/>
              <a:gd name="connsiteX212" fmla="*/ 468379 w 2207125"/>
              <a:gd name="connsiteY212" fmla="*/ 22955 h 1460763"/>
              <a:gd name="connsiteX213" fmla="*/ 470588 w 2207125"/>
              <a:gd name="connsiteY213" fmla="*/ 23889 h 1460763"/>
              <a:gd name="connsiteX214" fmla="*/ 472798 w 2207125"/>
              <a:gd name="connsiteY214" fmla="*/ 24838 h 1460763"/>
              <a:gd name="connsiteX215" fmla="*/ 475006 w 2207125"/>
              <a:gd name="connsiteY215" fmla="*/ 25803 h 1460763"/>
              <a:gd name="connsiteX216" fmla="*/ 477216 w 2207125"/>
              <a:gd name="connsiteY216" fmla="*/ 26782 h 1460763"/>
              <a:gd name="connsiteX217" fmla="*/ 479425 w 2207125"/>
              <a:gd name="connsiteY217" fmla="*/ 27777 h 1460763"/>
              <a:gd name="connsiteX218" fmla="*/ 481635 w 2207125"/>
              <a:gd name="connsiteY218" fmla="*/ 28785 h 1460763"/>
              <a:gd name="connsiteX219" fmla="*/ 483844 w 2207125"/>
              <a:gd name="connsiteY219" fmla="*/ 29808 h 1460763"/>
              <a:gd name="connsiteX220" fmla="*/ 486053 w 2207125"/>
              <a:gd name="connsiteY220" fmla="*/ 30846 h 1460763"/>
              <a:gd name="connsiteX221" fmla="*/ 488263 w 2207125"/>
              <a:gd name="connsiteY221" fmla="*/ 31897 h 1460763"/>
              <a:gd name="connsiteX222" fmla="*/ 490472 w 2207125"/>
              <a:gd name="connsiteY222" fmla="*/ 32962 h 1460763"/>
              <a:gd name="connsiteX223" fmla="*/ 492682 w 2207125"/>
              <a:gd name="connsiteY223" fmla="*/ 34041 h 1460763"/>
              <a:gd name="connsiteX224" fmla="*/ 494891 w 2207125"/>
              <a:gd name="connsiteY224" fmla="*/ 35133 h 1460763"/>
              <a:gd name="connsiteX225" fmla="*/ 497100 w 2207125"/>
              <a:gd name="connsiteY225" fmla="*/ 36239 h 1460763"/>
              <a:gd name="connsiteX226" fmla="*/ 499309 w 2207125"/>
              <a:gd name="connsiteY226" fmla="*/ 37358 h 1460763"/>
              <a:gd name="connsiteX227" fmla="*/ 501518 w 2207125"/>
              <a:gd name="connsiteY227" fmla="*/ 38490 h 1460763"/>
              <a:gd name="connsiteX228" fmla="*/ 503728 w 2207125"/>
              <a:gd name="connsiteY228" fmla="*/ 39634 h 1460763"/>
              <a:gd name="connsiteX229" fmla="*/ 505937 w 2207125"/>
              <a:gd name="connsiteY229" fmla="*/ 40792 h 1460763"/>
              <a:gd name="connsiteX230" fmla="*/ 508147 w 2207125"/>
              <a:gd name="connsiteY230" fmla="*/ 41962 h 1460763"/>
              <a:gd name="connsiteX231" fmla="*/ 510356 w 2207125"/>
              <a:gd name="connsiteY231" fmla="*/ 43144 h 1460763"/>
              <a:gd name="connsiteX232" fmla="*/ 512566 w 2207125"/>
              <a:gd name="connsiteY232" fmla="*/ 44339 h 1460763"/>
              <a:gd name="connsiteX233" fmla="*/ 514775 w 2207125"/>
              <a:gd name="connsiteY233" fmla="*/ 45546 h 1460763"/>
              <a:gd name="connsiteX234" fmla="*/ 516985 w 2207125"/>
              <a:gd name="connsiteY234" fmla="*/ 46764 h 1460763"/>
              <a:gd name="connsiteX235" fmla="*/ 519193 w 2207125"/>
              <a:gd name="connsiteY235" fmla="*/ 47995 h 1460763"/>
              <a:gd name="connsiteX236" fmla="*/ 521402 w 2207125"/>
              <a:gd name="connsiteY236" fmla="*/ 49238 h 1460763"/>
              <a:gd name="connsiteX237" fmla="*/ 523612 w 2207125"/>
              <a:gd name="connsiteY237" fmla="*/ 50492 h 1460763"/>
              <a:gd name="connsiteX238" fmla="*/ 525821 w 2207125"/>
              <a:gd name="connsiteY238" fmla="*/ 51758 h 1460763"/>
              <a:gd name="connsiteX239" fmla="*/ 528031 w 2207125"/>
              <a:gd name="connsiteY239" fmla="*/ 53034 h 1460763"/>
              <a:gd name="connsiteX240" fmla="*/ 530240 w 2207125"/>
              <a:gd name="connsiteY240" fmla="*/ 54322 h 1460763"/>
              <a:gd name="connsiteX241" fmla="*/ 532450 w 2207125"/>
              <a:gd name="connsiteY241" fmla="*/ 55621 h 1460763"/>
              <a:gd name="connsiteX242" fmla="*/ 534659 w 2207125"/>
              <a:gd name="connsiteY242" fmla="*/ 56931 h 1460763"/>
              <a:gd name="connsiteX243" fmla="*/ 536868 w 2207125"/>
              <a:gd name="connsiteY243" fmla="*/ 58252 h 1460763"/>
              <a:gd name="connsiteX244" fmla="*/ 539078 w 2207125"/>
              <a:gd name="connsiteY244" fmla="*/ 59583 h 1460763"/>
              <a:gd name="connsiteX245" fmla="*/ 541286 w 2207125"/>
              <a:gd name="connsiteY245" fmla="*/ 60924 h 1460763"/>
              <a:gd name="connsiteX246" fmla="*/ 543496 w 2207125"/>
              <a:gd name="connsiteY246" fmla="*/ 62276 h 1460763"/>
              <a:gd name="connsiteX247" fmla="*/ 545705 w 2207125"/>
              <a:gd name="connsiteY247" fmla="*/ 63639 h 1460763"/>
              <a:gd name="connsiteX248" fmla="*/ 547915 w 2207125"/>
              <a:gd name="connsiteY248" fmla="*/ 65011 h 1460763"/>
              <a:gd name="connsiteX249" fmla="*/ 550124 w 2207125"/>
              <a:gd name="connsiteY249" fmla="*/ 66393 h 1460763"/>
              <a:gd name="connsiteX250" fmla="*/ 552334 w 2207125"/>
              <a:gd name="connsiteY250" fmla="*/ 67786 h 1460763"/>
              <a:gd name="connsiteX251" fmla="*/ 554543 w 2207125"/>
              <a:gd name="connsiteY251" fmla="*/ 69188 h 1460763"/>
              <a:gd name="connsiteX252" fmla="*/ 556752 w 2207125"/>
              <a:gd name="connsiteY252" fmla="*/ 70600 h 1460763"/>
              <a:gd name="connsiteX253" fmla="*/ 558962 w 2207125"/>
              <a:gd name="connsiteY253" fmla="*/ 72021 h 1460763"/>
              <a:gd name="connsiteX254" fmla="*/ 561170 w 2207125"/>
              <a:gd name="connsiteY254" fmla="*/ 73451 h 1460763"/>
              <a:gd name="connsiteX255" fmla="*/ 563380 w 2207125"/>
              <a:gd name="connsiteY255" fmla="*/ 74892 h 1460763"/>
              <a:gd name="connsiteX256" fmla="*/ 565589 w 2207125"/>
              <a:gd name="connsiteY256" fmla="*/ 76341 h 1460763"/>
              <a:gd name="connsiteX257" fmla="*/ 567799 w 2207125"/>
              <a:gd name="connsiteY257" fmla="*/ 77798 h 1460763"/>
              <a:gd name="connsiteX258" fmla="*/ 570008 w 2207125"/>
              <a:gd name="connsiteY258" fmla="*/ 79265 h 1460763"/>
              <a:gd name="connsiteX259" fmla="*/ 572217 w 2207125"/>
              <a:gd name="connsiteY259" fmla="*/ 80741 h 1460763"/>
              <a:gd name="connsiteX260" fmla="*/ 574427 w 2207125"/>
              <a:gd name="connsiteY260" fmla="*/ 82225 h 1460763"/>
              <a:gd name="connsiteX261" fmla="*/ 576636 w 2207125"/>
              <a:gd name="connsiteY261" fmla="*/ 83718 h 1460763"/>
              <a:gd name="connsiteX262" fmla="*/ 578846 w 2207125"/>
              <a:gd name="connsiteY262" fmla="*/ 85220 h 1460763"/>
              <a:gd name="connsiteX263" fmla="*/ 581055 w 2207125"/>
              <a:gd name="connsiteY263" fmla="*/ 86730 h 1460763"/>
              <a:gd name="connsiteX264" fmla="*/ 583265 w 2207125"/>
              <a:gd name="connsiteY264" fmla="*/ 88247 h 1460763"/>
              <a:gd name="connsiteX265" fmla="*/ 585473 w 2207125"/>
              <a:gd name="connsiteY265" fmla="*/ 89774 h 1460763"/>
              <a:gd name="connsiteX266" fmla="*/ 587682 w 2207125"/>
              <a:gd name="connsiteY266" fmla="*/ 91308 h 1460763"/>
              <a:gd name="connsiteX267" fmla="*/ 589892 w 2207125"/>
              <a:gd name="connsiteY267" fmla="*/ 92850 h 1460763"/>
              <a:gd name="connsiteX268" fmla="*/ 592101 w 2207125"/>
              <a:gd name="connsiteY268" fmla="*/ 94401 h 1460763"/>
              <a:gd name="connsiteX269" fmla="*/ 594311 w 2207125"/>
              <a:gd name="connsiteY269" fmla="*/ 95959 h 1460763"/>
              <a:gd name="connsiteX270" fmla="*/ 596520 w 2207125"/>
              <a:gd name="connsiteY270" fmla="*/ 97524 h 1460763"/>
              <a:gd name="connsiteX271" fmla="*/ 598730 w 2207125"/>
              <a:gd name="connsiteY271" fmla="*/ 99097 h 1460763"/>
              <a:gd name="connsiteX272" fmla="*/ 600939 w 2207125"/>
              <a:gd name="connsiteY272" fmla="*/ 100677 h 1460763"/>
              <a:gd name="connsiteX273" fmla="*/ 603149 w 2207125"/>
              <a:gd name="connsiteY273" fmla="*/ 102265 h 1460763"/>
              <a:gd name="connsiteX274" fmla="*/ 605358 w 2207125"/>
              <a:gd name="connsiteY274" fmla="*/ 103861 h 1460763"/>
              <a:gd name="connsiteX275" fmla="*/ 607566 w 2207125"/>
              <a:gd name="connsiteY275" fmla="*/ 105462 h 1460763"/>
              <a:gd name="connsiteX276" fmla="*/ 609776 w 2207125"/>
              <a:gd name="connsiteY276" fmla="*/ 107072 h 1460763"/>
              <a:gd name="connsiteX277" fmla="*/ 611985 w 2207125"/>
              <a:gd name="connsiteY277" fmla="*/ 108689 h 1460763"/>
              <a:gd name="connsiteX278" fmla="*/ 614195 w 2207125"/>
              <a:gd name="connsiteY278" fmla="*/ 110311 h 1460763"/>
              <a:gd name="connsiteX279" fmla="*/ 616404 w 2207125"/>
              <a:gd name="connsiteY279" fmla="*/ 111942 h 1460763"/>
              <a:gd name="connsiteX280" fmla="*/ 618614 w 2207125"/>
              <a:gd name="connsiteY280" fmla="*/ 113578 h 1460763"/>
              <a:gd name="connsiteX281" fmla="*/ 620823 w 2207125"/>
              <a:gd name="connsiteY281" fmla="*/ 115221 h 1460763"/>
              <a:gd name="connsiteX282" fmla="*/ 623032 w 2207125"/>
              <a:gd name="connsiteY282" fmla="*/ 116871 h 1460763"/>
              <a:gd name="connsiteX283" fmla="*/ 625242 w 2207125"/>
              <a:gd name="connsiteY283" fmla="*/ 118527 h 1460763"/>
              <a:gd name="connsiteX284" fmla="*/ 627451 w 2207125"/>
              <a:gd name="connsiteY284" fmla="*/ 120190 h 1460763"/>
              <a:gd name="connsiteX285" fmla="*/ 629660 w 2207125"/>
              <a:gd name="connsiteY285" fmla="*/ 121858 h 1460763"/>
              <a:gd name="connsiteX286" fmla="*/ 631869 w 2207125"/>
              <a:gd name="connsiteY286" fmla="*/ 123533 h 1460763"/>
              <a:gd name="connsiteX287" fmla="*/ 634079 w 2207125"/>
              <a:gd name="connsiteY287" fmla="*/ 125213 h 1460763"/>
              <a:gd name="connsiteX288" fmla="*/ 636288 w 2207125"/>
              <a:gd name="connsiteY288" fmla="*/ 126901 h 1460763"/>
              <a:gd name="connsiteX289" fmla="*/ 638498 w 2207125"/>
              <a:gd name="connsiteY289" fmla="*/ 128594 h 1460763"/>
              <a:gd name="connsiteX290" fmla="*/ 640707 w 2207125"/>
              <a:gd name="connsiteY290" fmla="*/ 130292 h 1460763"/>
              <a:gd name="connsiteX291" fmla="*/ 642916 w 2207125"/>
              <a:gd name="connsiteY291" fmla="*/ 131996 h 1460763"/>
              <a:gd name="connsiteX292" fmla="*/ 645126 w 2207125"/>
              <a:gd name="connsiteY292" fmla="*/ 133706 h 1460763"/>
              <a:gd name="connsiteX293" fmla="*/ 647335 w 2207125"/>
              <a:gd name="connsiteY293" fmla="*/ 135422 h 1460763"/>
              <a:gd name="connsiteX294" fmla="*/ 649545 w 2207125"/>
              <a:gd name="connsiteY294" fmla="*/ 137143 h 1460763"/>
              <a:gd name="connsiteX295" fmla="*/ 651753 w 2207125"/>
              <a:gd name="connsiteY295" fmla="*/ 138870 h 1460763"/>
              <a:gd name="connsiteX296" fmla="*/ 653963 w 2207125"/>
              <a:gd name="connsiteY296" fmla="*/ 140602 h 1460763"/>
              <a:gd name="connsiteX297" fmla="*/ 656172 w 2207125"/>
              <a:gd name="connsiteY297" fmla="*/ 142339 h 1460763"/>
              <a:gd name="connsiteX298" fmla="*/ 658381 w 2207125"/>
              <a:gd name="connsiteY298" fmla="*/ 144081 h 1460763"/>
              <a:gd name="connsiteX299" fmla="*/ 660591 w 2207125"/>
              <a:gd name="connsiteY299" fmla="*/ 145828 h 1460763"/>
              <a:gd name="connsiteX300" fmla="*/ 662800 w 2207125"/>
              <a:gd name="connsiteY300" fmla="*/ 147580 h 1460763"/>
              <a:gd name="connsiteX301" fmla="*/ 665010 w 2207125"/>
              <a:gd name="connsiteY301" fmla="*/ 149338 h 1460763"/>
              <a:gd name="connsiteX302" fmla="*/ 667219 w 2207125"/>
              <a:gd name="connsiteY302" fmla="*/ 151100 h 1460763"/>
              <a:gd name="connsiteX303" fmla="*/ 669429 w 2207125"/>
              <a:gd name="connsiteY303" fmla="*/ 152867 h 1460763"/>
              <a:gd name="connsiteX304" fmla="*/ 671638 w 2207125"/>
              <a:gd name="connsiteY304" fmla="*/ 154639 h 1460763"/>
              <a:gd name="connsiteX305" fmla="*/ 673846 w 2207125"/>
              <a:gd name="connsiteY305" fmla="*/ 156416 h 1460763"/>
              <a:gd name="connsiteX306" fmla="*/ 676056 w 2207125"/>
              <a:gd name="connsiteY306" fmla="*/ 158197 h 1460763"/>
              <a:gd name="connsiteX307" fmla="*/ 678265 w 2207125"/>
              <a:gd name="connsiteY307" fmla="*/ 159981 h 1460763"/>
              <a:gd name="connsiteX308" fmla="*/ 680475 w 2207125"/>
              <a:gd name="connsiteY308" fmla="*/ 161772 h 1460763"/>
              <a:gd name="connsiteX309" fmla="*/ 682684 w 2207125"/>
              <a:gd name="connsiteY309" fmla="*/ 163565 h 1460763"/>
              <a:gd name="connsiteX310" fmla="*/ 684894 w 2207125"/>
              <a:gd name="connsiteY310" fmla="*/ 165364 h 1460763"/>
              <a:gd name="connsiteX311" fmla="*/ 687103 w 2207125"/>
              <a:gd name="connsiteY311" fmla="*/ 167167 h 1460763"/>
              <a:gd name="connsiteX312" fmla="*/ 689313 w 2207125"/>
              <a:gd name="connsiteY312" fmla="*/ 168974 h 1460763"/>
              <a:gd name="connsiteX313" fmla="*/ 691522 w 2207125"/>
              <a:gd name="connsiteY313" fmla="*/ 170785 h 1460763"/>
              <a:gd name="connsiteX314" fmla="*/ 693730 w 2207125"/>
              <a:gd name="connsiteY314" fmla="*/ 172600 h 1460763"/>
              <a:gd name="connsiteX315" fmla="*/ 695940 w 2207125"/>
              <a:gd name="connsiteY315" fmla="*/ 174420 h 1460763"/>
              <a:gd name="connsiteX316" fmla="*/ 698153 w 2207125"/>
              <a:gd name="connsiteY316" fmla="*/ 176243 h 1460763"/>
              <a:gd name="connsiteX317" fmla="*/ 700356 w 2207125"/>
              <a:gd name="connsiteY317" fmla="*/ 178069 h 1460763"/>
              <a:gd name="connsiteX318" fmla="*/ 702570 w 2207125"/>
              <a:gd name="connsiteY318" fmla="*/ 179900 h 1460763"/>
              <a:gd name="connsiteX319" fmla="*/ 704773 w 2207125"/>
              <a:gd name="connsiteY319" fmla="*/ 181735 h 1460763"/>
              <a:gd name="connsiteX320" fmla="*/ 706988 w 2207125"/>
              <a:gd name="connsiteY320" fmla="*/ 183573 h 1460763"/>
              <a:gd name="connsiteX321" fmla="*/ 709191 w 2207125"/>
              <a:gd name="connsiteY321" fmla="*/ 185414 h 1460763"/>
              <a:gd name="connsiteX322" fmla="*/ 711406 w 2207125"/>
              <a:gd name="connsiteY322" fmla="*/ 187259 h 1460763"/>
              <a:gd name="connsiteX323" fmla="*/ 713620 w 2207125"/>
              <a:gd name="connsiteY323" fmla="*/ 189107 h 1460763"/>
              <a:gd name="connsiteX324" fmla="*/ 715823 w 2207125"/>
              <a:gd name="connsiteY324" fmla="*/ 190960 h 1460763"/>
              <a:gd name="connsiteX325" fmla="*/ 718038 w 2207125"/>
              <a:gd name="connsiteY325" fmla="*/ 192815 h 1460763"/>
              <a:gd name="connsiteX326" fmla="*/ 720241 w 2207125"/>
              <a:gd name="connsiteY326" fmla="*/ 194673 h 1460763"/>
              <a:gd name="connsiteX327" fmla="*/ 722456 w 2207125"/>
              <a:gd name="connsiteY327" fmla="*/ 196536 h 1460763"/>
              <a:gd name="connsiteX328" fmla="*/ 724659 w 2207125"/>
              <a:gd name="connsiteY328" fmla="*/ 198401 h 1460763"/>
              <a:gd name="connsiteX329" fmla="*/ 726873 w 2207125"/>
              <a:gd name="connsiteY329" fmla="*/ 200268 h 1460763"/>
              <a:gd name="connsiteX330" fmla="*/ 729076 w 2207125"/>
              <a:gd name="connsiteY330" fmla="*/ 202140 h 1460763"/>
              <a:gd name="connsiteX331" fmla="*/ 731291 w 2207125"/>
              <a:gd name="connsiteY331" fmla="*/ 204014 h 1460763"/>
              <a:gd name="connsiteX332" fmla="*/ 733494 w 2207125"/>
              <a:gd name="connsiteY332" fmla="*/ 205891 h 1460763"/>
              <a:gd name="connsiteX333" fmla="*/ 735709 w 2207125"/>
              <a:gd name="connsiteY333" fmla="*/ 207771 h 1460763"/>
              <a:gd name="connsiteX334" fmla="*/ 737923 w 2207125"/>
              <a:gd name="connsiteY334" fmla="*/ 209654 h 1460763"/>
              <a:gd name="connsiteX335" fmla="*/ 740126 w 2207125"/>
              <a:gd name="connsiteY335" fmla="*/ 211540 h 1460763"/>
              <a:gd name="connsiteX336" fmla="*/ 742341 w 2207125"/>
              <a:gd name="connsiteY336" fmla="*/ 213428 h 1460763"/>
              <a:gd name="connsiteX337" fmla="*/ 744544 w 2207125"/>
              <a:gd name="connsiteY337" fmla="*/ 215318 h 1460763"/>
              <a:gd name="connsiteX338" fmla="*/ 746759 w 2207125"/>
              <a:gd name="connsiteY338" fmla="*/ 217213 h 1460763"/>
              <a:gd name="connsiteX339" fmla="*/ 748962 w 2207125"/>
              <a:gd name="connsiteY339" fmla="*/ 219108 h 1460763"/>
              <a:gd name="connsiteX340" fmla="*/ 751176 w 2207125"/>
              <a:gd name="connsiteY340" fmla="*/ 221007 h 1460763"/>
              <a:gd name="connsiteX341" fmla="*/ 753379 w 2207125"/>
              <a:gd name="connsiteY341" fmla="*/ 222908 h 1460763"/>
              <a:gd name="connsiteX342" fmla="*/ 755594 w 2207125"/>
              <a:gd name="connsiteY342" fmla="*/ 224811 h 1460763"/>
              <a:gd name="connsiteX343" fmla="*/ 757797 w 2207125"/>
              <a:gd name="connsiteY343" fmla="*/ 226717 h 1460763"/>
              <a:gd name="connsiteX344" fmla="*/ 760012 w 2207125"/>
              <a:gd name="connsiteY344" fmla="*/ 228625 h 1460763"/>
              <a:gd name="connsiteX345" fmla="*/ 762215 w 2207125"/>
              <a:gd name="connsiteY345" fmla="*/ 230536 h 1460763"/>
              <a:gd name="connsiteX346" fmla="*/ 764429 w 2207125"/>
              <a:gd name="connsiteY346" fmla="*/ 232448 h 1460763"/>
              <a:gd name="connsiteX347" fmla="*/ 766644 w 2207125"/>
              <a:gd name="connsiteY347" fmla="*/ 234362 h 1460763"/>
              <a:gd name="connsiteX348" fmla="*/ 768847 w 2207125"/>
              <a:gd name="connsiteY348" fmla="*/ 236280 h 1460763"/>
              <a:gd name="connsiteX349" fmla="*/ 771062 w 2207125"/>
              <a:gd name="connsiteY349" fmla="*/ 238198 h 1460763"/>
              <a:gd name="connsiteX350" fmla="*/ 773265 w 2207125"/>
              <a:gd name="connsiteY350" fmla="*/ 240119 h 1460763"/>
              <a:gd name="connsiteX351" fmla="*/ 775479 w 2207125"/>
              <a:gd name="connsiteY351" fmla="*/ 242042 h 1460763"/>
              <a:gd name="connsiteX352" fmla="*/ 777682 w 2207125"/>
              <a:gd name="connsiteY352" fmla="*/ 243967 h 1460763"/>
              <a:gd name="connsiteX353" fmla="*/ 779897 w 2207125"/>
              <a:gd name="connsiteY353" fmla="*/ 245894 h 1460763"/>
              <a:gd name="connsiteX354" fmla="*/ 782100 w 2207125"/>
              <a:gd name="connsiteY354" fmla="*/ 247821 h 1460763"/>
              <a:gd name="connsiteX355" fmla="*/ 784315 w 2207125"/>
              <a:gd name="connsiteY355" fmla="*/ 249752 h 1460763"/>
              <a:gd name="connsiteX356" fmla="*/ 786518 w 2207125"/>
              <a:gd name="connsiteY356" fmla="*/ 251683 h 1460763"/>
              <a:gd name="connsiteX357" fmla="*/ 788732 w 2207125"/>
              <a:gd name="connsiteY357" fmla="*/ 253617 h 1460763"/>
              <a:gd name="connsiteX358" fmla="*/ 790947 w 2207125"/>
              <a:gd name="connsiteY358" fmla="*/ 255552 h 1460763"/>
              <a:gd name="connsiteX359" fmla="*/ 793150 w 2207125"/>
              <a:gd name="connsiteY359" fmla="*/ 257489 h 1460763"/>
              <a:gd name="connsiteX360" fmla="*/ 795365 w 2207125"/>
              <a:gd name="connsiteY360" fmla="*/ 259427 h 1460763"/>
              <a:gd name="connsiteX361" fmla="*/ 797568 w 2207125"/>
              <a:gd name="connsiteY361" fmla="*/ 261367 h 1460763"/>
              <a:gd name="connsiteX362" fmla="*/ 799782 w 2207125"/>
              <a:gd name="connsiteY362" fmla="*/ 263309 h 1460763"/>
              <a:gd name="connsiteX363" fmla="*/ 801985 w 2207125"/>
              <a:gd name="connsiteY363" fmla="*/ 265251 h 1460763"/>
              <a:gd name="connsiteX364" fmla="*/ 804200 w 2207125"/>
              <a:gd name="connsiteY364" fmla="*/ 267195 h 1460763"/>
              <a:gd name="connsiteX365" fmla="*/ 806403 w 2207125"/>
              <a:gd name="connsiteY365" fmla="*/ 269140 h 1460763"/>
              <a:gd name="connsiteX366" fmla="*/ 808618 w 2207125"/>
              <a:gd name="connsiteY366" fmla="*/ 271088 h 1460763"/>
              <a:gd name="connsiteX367" fmla="*/ 810821 w 2207125"/>
              <a:gd name="connsiteY367" fmla="*/ 273036 h 1460763"/>
              <a:gd name="connsiteX368" fmla="*/ 813035 w 2207125"/>
              <a:gd name="connsiteY368" fmla="*/ 274985 h 1460763"/>
              <a:gd name="connsiteX369" fmla="*/ 815250 w 2207125"/>
              <a:gd name="connsiteY369" fmla="*/ 276935 h 1460763"/>
              <a:gd name="connsiteX370" fmla="*/ 817453 w 2207125"/>
              <a:gd name="connsiteY370" fmla="*/ 278886 h 1460763"/>
              <a:gd name="connsiteX371" fmla="*/ 819667 w 2207125"/>
              <a:gd name="connsiteY371" fmla="*/ 280840 h 1460763"/>
              <a:gd name="connsiteX372" fmla="*/ 821870 w 2207125"/>
              <a:gd name="connsiteY372" fmla="*/ 282793 h 1460763"/>
              <a:gd name="connsiteX373" fmla="*/ 824085 w 2207125"/>
              <a:gd name="connsiteY373" fmla="*/ 284748 h 1460763"/>
              <a:gd name="connsiteX374" fmla="*/ 826288 w 2207125"/>
              <a:gd name="connsiteY374" fmla="*/ 286703 h 1460763"/>
              <a:gd name="connsiteX375" fmla="*/ 828503 w 2207125"/>
              <a:gd name="connsiteY375" fmla="*/ 288660 h 1460763"/>
              <a:gd name="connsiteX376" fmla="*/ 830706 w 2207125"/>
              <a:gd name="connsiteY376" fmla="*/ 290617 h 1460763"/>
              <a:gd name="connsiteX377" fmla="*/ 832920 w 2207125"/>
              <a:gd name="connsiteY377" fmla="*/ 292576 h 1460763"/>
              <a:gd name="connsiteX378" fmla="*/ 835123 w 2207125"/>
              <a:gd name="connsiteY378" fmla="*/ 294534 h 1460763"/>
              <a:gd name="connsiteX379" fmla="*/ 837338 w 2207125"/>
              <a:gd name="connsiteY379" fmla="*/ 296495 h 1460763"/>
              <a:gd name="connsiteX380" fmla="*/ 839553 w 2207125"/>
              <a:gd name="connsiteY380" fmla="*/ 298456 h 1460763"/>
              <a:gd name="connsiteX381" fmla="*/ 841756 w 2207125"/>
              <a:gd name="connsiteY381" fmla="*/ 300417 h 1460763"/>
              <a:gd name="connsiteX382" fmla="*/ 843970 w 2207125"/>
              <a:gd name="connsiteY382" fmla="*/ 302379 h 1460763"/>
              <a:gd name="connsiteX383" fmla="*/ 846173 w 2207125"/>
              <a:gd name="connsiteY383" fmla="*/ 304342 h 1460763"/>
              <a:gd name="connsiteX384" fmla="*/ 848388 w 2207125"/>
              <a:gd name="connsiteY384" fmla="*/ 306305 h 1460763"/>
              <a:gd name="connsiteX385" fmla="*/ 850591 w 2207125"/>
              <a:gd name="connsiteY385" fmla="*/ 308269 h 1460763"/>
              <a:gd name="connsiteX386" fmla="*/ 852806 w 2207125"/>
              <a:gd name="connsiteY386" fmla="*/ 310234 h 1460763"/>
              <a:gd name="connsiteX387" fmla="*/ 855009 w 2207125"/>
              <a:gd name="connsiteY387" fmla="*/ 312198 h 1460763"/>
              <a:gd name="connsiteX388" fmla="*/ 857223 w 2207125"/>
              <a:gd name="connsiteY388" fmla="*/ 314164 h 1460763"/>
              <a:gd name="connsiteX389" fmla="*/ 859426 w 2207125"/>
              <a:gd name="connsiteY389" fmla="*/ 316130 h 1460763"/>
              <a:gd name="connsiteX390" fmla="*/ 861641 w 2207125"/>
              <a:gd name="connsiteY390" fmla="*/ 318096 h 1460763"/>
              <a:gd name="connsiteX391" fmla="*/ 863844 w 2207125"/>
              <a:gd name="connsiteY391" fmla="*/ 320062 h 1460763"/>
              <a:gd name="connsiteX392" fmla="*/ 866059 w 2207125"/>
              <a:gd name="connsiteY392" fmla="*/ 322030 h 1460763"/>
              <a:gd name="connsiteX393" fmla="*/ 868273 w 2207125"/>
              <a:gd name="connsiteY393" fmla="*/ 323998 h 1460763"/>
              <a:gd name="connsiteX394" fmla="*/ 870476 w 2207125"/>
              <a:gd name="connsiteY394" fmla="*/ 325965 h 1460763"/>
              <a:gd name="connsiteX395" fmla="*/ 872691 w 2207125"/>
              <a:gd name="connsiteY395" fmla="*/ 327933 h 1460763"/>
              <a:gd name="connsiteX396" fmla="*/ 874894 w 2207125"/>
              <a:gd name="connsiteY396" fmla="*/ 329900 h 1460763"/>
              <a:gd name="connsiteX397" fmla="*/ 877109 w 2207125"/>
              <a:gd name="connsiteY397" fmla="*/ 331869 h 1460763"/>
              <a:gd name="connsiteX398" fmla="*/ 879312 w 2207125"/>
              <a:gd name="connsiteY398" fmla="*/ 333838 h 1460763"/>
              <a:gd name="connsiteX399" fmla="*/ 881526 w 2207125"/>
              <a:gd name="connsiteY399" fmla="*/ 335805 h 1460763"/>
              <a:gd name="connsiteX400" fmla="*/ 883729 w 2207125"/>
              <a:gd name="connsiteY400" fmla="*/ 337774 h 1460763"/>
              <a:gd name="connsiteX401" fmla="*/ 885944 w 2207125"/>
              <a:gd name="connsiteY401" fmla="*/ 339743 h 1460763"/>
              <a:gd name="connsiteX402" fmla="*/ 888147 w 2207125"/>
              <a:gd name="connsiteY402" fmla="*/ 341711 h 1460763"/>
              <a:gd name="connsiteX403" fmla="*/ 890362 w 2207125"/>
              <a:gd name="connsiteY403" fmla="*/ 343680 h 1460763"/>
              <a:gd name="connsiteX404" fmla="*/ 892576 w 2207125"/>
              <a:gd name="connsiteY404" fmla="*/ 345649 h 1460763"/>
              <a:gd name="connsiteX405" fmla="*/ 894779 w 2207125"/>
              <a:gd name="connsiteY405" fmla="*/ 347617 h 1460763"/>
              <a:gd name="connsiteX406" fmla="*/ 896994 w 2207125"/>
              <a:gd name="connsiteY406" fmla="*/ 349586 h 1460763"/>
              <a:gd name="connsiteX407" fmla="*/ 899197 w 2207125"/>
              <a:gd name="connsiteY407" fmla="*/ 351554 h 1460763"/>
              <a:gd name="connsiteX408" fmla="*/ 901412 w 2207125"/>
              <a:gd name="connsiteY408" fmla="*/ 353522 h 1460763"/>
              <a:gd name="connsiteX409" fmla="*/ 903615 w 2207125"/>
              <a:gd name="connsiteY409" fmla="*/ 355490 h 1460763"/>
              <a:gd name="connsiteX410" fmla="*/ 905829 w 2207125"/>
              <a:gd name="connsiteY410" fmla="*/ 357459 h 1460763"/>
              <a:gd name="connsiteX411" fmla="*/ 908032 w 2207125"/>
              <a:gd name="connsiteY411" fmla="*/ 359426 h 1460763"/>
              <a:gd name="connsiteX412" fmla="*/ 910247 w 2207125"/>
              <a:gd name="connsiteY412" fmla="*/ 361394 h 1460763"/>
              <a:gd name="connsiteX413" fmla="*/ 912450 w 2207125"/>
              <a:gd name="connsiteY413" fmla="*/ 363360 h 1460763"/>
              <a:gd name="connsiteX414" fmla="*/ 914665 w 2207125"/>
              <a:gd name="connsiteY414" fmla="*/ 365328 h 1460763"/>
              <a:gd name="connsiteX415" fmla="*/ 916879 w 2207125"/>
              <a:gd name="connsiteY415" fmla="*/ 367294 h 1460763"/>
              <a:gd name="connsiteX416" fmla="*/ 919082 w 2207125"/>
              <a:gd name="connsiteY416" fmla="*/ 369259 h 1460763"/>
              <a:gd name="connsiteX417" fmla="*/ 921297 w 2207125"/>
              <a:gd name="connsiteY417" fmla="*/ 371226 h 1460763"/>
              <a:gd name="connsiteX418" fmla="*/ 923500 w 2207125"/>
              <a:gd name="connsiteY418" fmla="*/ 373191 h 1460763"/>
              <a:gd name="connsiteX419" fmla="*/ 925714 w 2207125"/>
              <a:gd name="connsiteY419" fmla="*/ 375155 h 1460763"/>
              <a:gd name="connsiteX420" fmla="*/ 927917 w 2207125"/>
              <a:gd name="connsiteY420" fmla="*/ 377120 h 1460763"/>
              <a:gd name="connsiteX421" fmla="*/ 930132 w 2207125"/>
              <a:gd name="connsiteY421" fmla="*/ 379084 h 1460763"/>
              <a:gd name="connsiteX422" fmla="*/ 932335 w 2207125"/>
              <a:gd name="connsiteY422" fmla="*/ 381047 h 1460763"/>
              <a:gd name="connsiteX423" fmla="*/ 934550 w 2207125"/>
              <a:gd name="connsiteY423" fmla="*/ 383010 h 1460763"/>
              <a:gd name="connsiteX424" fmla="*/ 936753 w 2207125"/>
              <a:gd name="connsiteY424" fmla="*/ 384972 h 1460763"/>
              <a:gd name="connsiteX425" fmla="*/ 938967 w 2207125"/>
              <a:gd name="connsiteY425" fmla="*/ 386933 h 1460763"/>
              <a:gd name="connsiteX426" fmla="*/ 941182 w 2207125"/>
              <a:gd name="connsiteY426" fmla="*/ 388895 h 1460763"/>
              <a:gd name="connsiteX427" fmla="*/ 943385 w 2207125"/>
              <a:gd name="connsiteY427" fmla="*/ 390856 h 1460763"/>
              <a:gd name="connsiteX428" fmla="*/ 945600 w 2207125"/>
              <a:gd name="connsiteY428" fmla="*/ 392815 h 1460763"/>
              <a:gd name="connsiteX429" fmla="*/ 947803 w 2207125"/>
              <a:gd name="connsiteY429" fmla="*/ 394774 h 1460763"/>
              <a:gd name="connsiteX430" fmla="*/ 950017 w 2207125"/>
              <a:gd name="connsiteY430" fmla="*/ 396733 h 1460763"/>
              <a:gd name="connsiteX431" fmla="*/ 952220 w 2207125"/>
              <a:gd name="connsiteY431" fmla="*/ 398691 h 1460763"/>
              <a:gd name="connsiteX432" fmla="*/ 954435 w 2207125"/>
              <a:gd name="connsiteY432" fmla="*/ 400648 h 1460763"/>
              <a:gd name="connsiteX433" fmla="*/ 956638 w 2207125"/>
              <a:gd name="connsiteY433" fmla="*/ 402604 h 1460763"/>
              <a:gd name="connsiteX434" fmla="*/ 958853 w 2207125"/>
              <a:gd name="connsiteY434" fmla="*/ 404559 h 1460763"/>
              <a:gd name="connsiteX435" fmla="*/ 961056 w 2207125"/>
              <a:gd name="connsiteY435" fmla="*/ 406513 h 1460763"/>
              <a:gd name="connsiteX436" fmla="*/ 963270 w 2207125"/>
              <a:gd name="connsiteY436" fmla="*/ 408467 h 1460763"/>
              <a:gd name="connsiteX437" fmla="*/ 965473 w 2207125"/>
              <a:gd name="connsiteY437" fmla="*/ 410420 h 1460763"/>
              <a:gd name="connsiteX438" fmla="*/ 967688 w 2207125"/>
              <a:gd name="connsiteY438" fmla="*/ 412372 h 1460763"/>
              <a:gd name="connsiteX439" fmla="*/ 969903 w 2207125"/>
              <a:gd name="connsiteY439" fmla="*/ 414323 h 1460763"/>
              <a:gd name="connsiteX440" fmla="*/ 972106 w 2207125"/>
              <a:gd name="connsiteY440" fmla="*/ 416273 h 1460763"/>
              <a:gd name="connsiteX441" fmla="*/ 974320 w 2207125"/>
              <a:gd name="connsiteY441" fmla="*/ 418223 h 1460763"/>
              <a:gd name="connsiteX442" fmla="*/ 976523 w 2207125"/>
              <a:gd name="connsiteY442" fmla="*/ 420171 h 1460763"/>
              <a:gd name="connsiteX443" fmla="*/ 978738 w 2207125"/>
              <a:gd name="connsiteY443" fmla="*/ 422118 h 1460763"/>
              <a:gd name="connsiteX444" fmla="*/ 980941 w 2207125"/>
              <a:gd name="connsiteY444" fmla="*/ 424064 h 1460763"/>
              <a:gd name="connsiteX445" fmla="*/ 983156 w 2207125"/>
              <a:gd name="connsiteY445" fmla="*/ 426009 h 1460763"/>
              <a:gd name="connsiteX446" fmla="*/ 985359 w 2207125"/>
              <a:gd name="connsiteY446" fmla="*/ 427954 h 1460763"/>
              <a:gd name="connsiteX447" fmla="*/ 987573 w 2207125"/>
              <a:gd name="connsiteY447" fmla="*/ 429897 h 1460763"/>
              <a:gd name="connsiteX448" fmla="*/ 989776 w 2207125"/>
              <a:gd name="connsiteY448" fmla="*/ 431838 h 1460763"/>
              <a:gd name="connsiteX449" fmla="*/ 991991 w 2207125"/>
              <a:gd name="connsiteY449" fmla="*/ 433780 h 1460763"/>
              <a:gd name="connsiteX450" fmla="*/ 994206 w 2207125"/>
              <a:gd name="connsiteY450" fmla="*/ 435720 h 1460763"/>
              <a:gd name="connsiteX451" fmla="*/ 996409 w 2207125"/>
              <a:gd name="connsiteY451" fmla="*/ 437658 h 1460763"/>
              <a:gd name="connsiteX452" fmla="*/ 998623 w 2207125"/>
              <a:gd name="connsiteY452" fmla="*/ 439596 h 1460763"/>
              <a:gd name="connsiteX453" fmla="*/ 1000826 w 2207125"/>
              <a:gd name="connsiteY453" fmla="*/ 441533 h 1460763"/>
              <a:gd name="connsiteX454" fmla="*/ 1003041 w 2207125"/>
              <a:gd name="connsiteY454" fmla="*/ 443468 h 1460763"/>
              <a:gd name="connsiteX455" fmla="*/ 1005244 w 2207125"/>
              <a:gd name="connsiteY455" fmla="*/ 445401 h 1460763"/>
              <a:gd name="connsiteX456" fmla="*/ 1007459 w 2207125"/>
              <a:gd name="connsiteY456" fmla="*/ 447334 h 1460763"/>
              <a:gd name="connsiteX457" fmla="*/ 1009662 w 2207125"/>
              <a:gd name="connsiteY457" fmla="*/ 449265 h 1460763"/>
              <a:gd name="connsiteX458" fmla="*/ 1011876 w 2207125"/>
              <a:gd name="connsiteY458" fmla="*/ 451196 h 1460763"/>
              <a:gd name="connsiteX459" fmla="*/ 1014079 w 2207125"/>
              <a:gd name="connsiteY459" fmla="*/ 453125 h 1460763"/>
              <a:gd name="connsiteX460" fmla="*/ 1016294 w 2207125"/>
              <a:gd name="connsiteY460" fmla="*/ 455053 h 1460763"/>
              <a:gd name="connsiteX461" fmla="*/ 1018509 w 2207125"/>
              <a:gd name="connsiteY461" fmla="*/ 456979 h 1460763"/>
              <a:gd name="connsiteX462" fmla="*/ 1020712 w 2207125"/>
              <a:gd name="connsiteY462" fmla="*/ 458904 h 1460763"/>
              <a:gd name="connsiteX463" fmla="*/ 1022926 w 2207125"/>
              <a:gd name="connsiteY463" fmla="*/ 460827 h 1460763"/>
              <a:gd name="connsiteX464" fmla="*/ 1025129 w 2207125"/>
              <a:gd name="connsiteY464" fmla="*/ 462750 h 1460763"/>
              <a:gd name="connsiteX465" fmla="*/ 1027344 w 2207125"/>
              <a:gd name="connsiteY465" fmla="*/ 464671 h 1460763"/>
              <a:gd name="connsiteX466" fmla="*/ 1029547 w 2207125"/>
              <a:gd name="connsiteY466" fmla="*/ 466590 h 1460763"/>
              <a:gd name="connsiteX467" fmla="*/ 1031762 w 2207125"/>
              <a:gd name="connsiteY467" fmla="*/ 468509 h 1460763"/>
              <a:gd name="connsiteX468" fmla="*/ 1033965 w 2207125"/>
              <a:gd name="connsiteY468" fmla="*/ 470425 h 1460763"/>
              <a:gd name="connsiteX469" fmla="*/ 1036179 w 2207125"/>
              <a:gd name="connsiteY469" fmla="*/ 472340 h 1460763"/>
              <a:gd name="connsiteX470" fmla="*/ 1038382 w 2207125"/>
              <a:gd name="connsiteY470" fmla="*/ 474254 h 1460763"/>
              <a:gd name="connsiteX471" fmla="*/ 1040597 w 2207125"/>
              <a:gd name="connsiteY471" fmla="*/ 476167 h 1460763"/>
              <a:gd name="connsiteX472" fmla="*/ 1042812 w 2207125"/>
              <a:gd name="connsiteY472" fmla="*/ 478077 h 1460763"/>
              <a:gd name="connsiteX473" fmla="*/ 1045014 w 2207125"/>
              <a:gd name="connsiteY473" fmla="*/ 479986 h 1460763"/>
              <a:gd name="connsiteX474" fmla="*/ 1047229 w 2207125"/>
              <a:gd name="connsiteY474" fmla="*/ 481894 h 1460763"/>
              <a:gd name="connsiteX475" fmla="*/ 1049432 w 2207125"/>
              <a:gd name="connsiteY475" fmla="*/ 483800 h 1460763"/>
              <a:gd name="connsiteX476" fmla="*/ 1051647 w 2207125"/>
              <a:gd name="connsiteY476" fmla="*/ 485705 h 1460763"/>
              <a:gd name="connsiteX477" fmla="*/ 1053850 w 2207125"/>
              <a:gd name="connsiteY477" fmla="*/ 487608 h 1460763"/>
              <a:gd name="connsiteX478" fmla="*/ 1056065 w 2207125"/>
              <a:gd name="connsiteY478" fmla="*/ 489509 h 1460763"/>
              <a:gd name="connsiteX479" fmla="*/ 1058267 w 2207125"/>
              <a:gd name="connsiteY479" fmla="*/ 491409 h 1460763"/>
              <a:gd name="connsiteX480" fmla="*/ 1060482 w 2207125"/>
              <a:gd name="connsiteY480" fmla="*/ 493308 h 1460763"/>
              <a:gd name="connsiteX481" fmla="*/ 1062685 w 2207125"/>
              <a:gd name="connsiteY481" fmla="*/ 495204 h 1460763"/>
              <a:gd name="connsiteX482" fmla="*/ 1064900 w 2207125"/>
              <a:gd name="connsiteY482" fmla="*/ 497100 h 1460763"/>
              <a:gd name="connsiteX483" fmla="*/ 1067103 w 2207125"/>
              <a:gd name="connsiteY483" fmla="*/ 498993 h 1460763"/>
              <a:gd name="connsiteX484" fmla="*/ 1069318 w 2207125"/>
              <a:gd name="connsiteY484" fmla="*/ 500884 h 1460763"/>
              <a:gd name="connsiteX485" fmla="*/ 1071532 w 2207125"/>
              <a:gd name="connsiteY485" fmla="*/ 502775 h 1460763"/>
              <a:gd name="connsiteX486" fmla="*/ 1073735 w 2207125"/>
              <a:gd name="connsiteY486" fmla="*/ 504663 h 1460763"/>
              <a:gd name="connsiteX487" fmla="*/ 1075950 w 2207125"/>
              <a:gd name="connsiteY487" fmla="*/ 506551 h 1460763"/>
              <a:gd name="connsiteX488" fmla="*/ 1078153 w 2207125"/>
              <a:gd name="connsiteY488" fmla="*/ 508435 h 1460763"/>
              <a:gd name="connsiteX489" fmla="*/ 1080367 w 2207125"/>
              <a:gd name="connsiteY489" fmla="*/ 510318 h 1460763"/>
              <a:gd name="connsiteX490" fmla="*/ 1082571 w 2207125"/>
              <a:gd name="connsiteY490" fmla="*/ 512200 h 1460763"/>
              <a:gd name="connsiteX491" fmla="*/ 1084785 w 2207125"/>
              <a:gd name="connsiteY491" fmla="*/ 514079 h 1460763"/>
              <a:gd name="connsiteX492" fmla="*/ 1086988 w 2207125"/>
              <a:gd name="connsiteY492" fmla="*/ 515957 h 1460763"/>
              <a:gd name="connsiteX493" fmla="*/ 1089203 w 2207125"/>
              <a:gd name="connsiteY493" fmla="*/ 517834 h 1460763"/>
              <a:gd name="connsiteX494" fmla="*/ 1091406 w 2207125"/>
              <a:gd name="connsiteY494" fmla="*/ 519708 h 1460763"/>
              <a:gd name="connsiteX495" fmla="*/ 1093620 w 2207125"/>
              <a:gd name="connsiteY495" fmla="*/ 521581 h 1460763"/>
              <a:gd name="connsiteX496" fmla="*/ 1095835 w 2207125"/>
              <a:gd name="connsiteY496" fmla="*/ 523452 h 1460763"/>
              <a:gd name="connsiteX497" fmla="*/ 1098038 w 2207125"/>
              <a:gd name="connsiteY497" fmla="*/ 525320 h 1460763"/>
              <a:gd name="connsiteX498" fmla="*/ 1100253 w 2207125"/>
              <a:gd name="connsiteY498" fmla="*/ 527188 h 1460763"/>
              <a:gd name="connsiteX499" fmla="*/ 1102456 w 2207125"/>
              <a:gd name="connsiteY499" fmla="*/ 529053 h 1460763"/>
              <a:gd name="connsiteX500" fmla="*/ 1104670 w 2207125"/>
              <a:gd name="connsiteY500" fmla="*/ 530916 h 1460763"/>
              <a:gd name="connsiteX501" fmla="*/ 1106873 w 2207125"/>
              <a:gd name="connsiteY501" fmla="*/ 532778 h 1460763"/>
              <a:gd name="connsiteX502" fmla="*/ 1109088 w 2207125"/>
              <a:gd name="connsiteY502" fmla="*/ 534637 h 1460763"/>
              <a:gd name="connsiteX503" fmla="*/ 1111291 w 2207125"/>
              <a:gd name="connsiteY503" fmla="*/ 536495 h 1460763"/>
              <a:gd name="connsiteX504" fmla="*/ 1113506 w 2207125"/>
              <a:gd name="connsiteY504" fmla="*/ 538351 h 1460763"/>
              <a:gd name="connsiteX505" fmla="*/ 1115709 w 2207125"/>
              <a:gd name="connsiteY505" fmla="*/ 540205 h 1460763"/>
              <a:gd name="connsiteX506" fmla="*/ 1117923 w 2207125"/>
              <a:gd name="connsiteY506" fmla="*/ 542057 h 1460763"/>
              <a:gd name="connsiteX507" fmla="*/ 1120138 w 2207125"/>
              <a:gd name="connsiteY507" fmla="*/ 543907 h 1460763"/>
              <a:gd name="connsiteX508" fmla="*/ 1122341 w 2207125"/>
              <a:gd name="connsiteY508" fmla="*/ 545756 h 1460763"/>
              <a:gd name="connsiteX509" fmla="*/ 1124556 w 2207125"/>
              <a:gd name="connsiteY509" fmla="*/ 547602 h 1460763"/>
              <a:gd name="connsiteX510" fmla="*/ 1126759 w 2207125"/>
              <a:gd name="connsiteY510" fmla="*/ 549446 h 1460763"/>
              <a:gd name="connsiteX511" fmla="*/ 1128973 w 2207125"/>
              <a:gd name="connsiteY511" fmla="*/ 551288 h 1460763"/>
              <a:gd name="connsiteX512" fmla="*/ 1131176 w 2207125"/>
              <a:gd name="connsiteY512" fmla="*/ 553128 h 1460763"/>
              <a:gd name="connsiteX513" fmla="*/ 1133391 w 2207125"/>
              <a:gd name="connsiteY513" fmla="*/ 554966 h 1460763"/>
              <a:gd name="connsiteX514" fmla="*/ 1135594 w 2207125"/>
              <a:gd name="connsiteY514" fmla="*/ 556803 h 1460763"/>
              <a:gd name="connsiteX515" fmla="*/ 1137809 w 2207125"/>
              <a:gd name="connsiteY515" fmla="*/ 558637 h 1460763"/>
              <a:gd name="connsiteX516" fmla="*/ 1140012 w 2207125"/>
              <a:gd name="connsiteY516" fmla="*/ 560469 h 1460763"/>
              <a:gd name="connsiteX517" fmla="*/ 1142226 w 2207125"/>
              <a:gd name="connsiteY517" fmla="*/ 562299 h 1460763"/>
              <a:gd name="connsiteX518" fmla="*/ 1144441 w 2207125"/>
              <a:gd name="connsiteY518" fmla="*/ 564128 h 1460763"/>
              <a:gd name="connsiteX519" fmla="*/ 1146644 w 2207125"/>
              <a:gd name="connsiteY519" fmla="*/ 565953 h 1460763"/>
              <a:gd name="connsiteX520" fmla="*/ 1148859 w 2207125"/>
              <a:gd name="connsiteY520" fmla="*/ 567778 h 1460763"/>
              <a:gd name="connsiteX521" fmla="*/ 1151062 w 2207125"/>
              <a:gd name="connsiteY521" fmla="*/ 569599 h 1460763"/>
              <a:gd name="connsiteX522" fmla="*/ 1153276 w 2207125"/>
              <a:gd name="connsiteY522" fmla="*/ 571420 h 1460763"/>
              <a:gd name="connsiteX523" fmla="*/ 1155479 w 2207125"/>
              <a:gd name="connsiteY523" fmla="*/ 573237 h 1460763"/>
              <a:gd name="connsiteX524" fmla="*/ 1157694 w 2207125"/>
              <a:gd name="connsiteY524" fmla="*/ 575053 h 1460763"/>
              <a:gd name="connsiteX525" fmla="*/ 1159897 w 2207125"/>
              <a:gd name="connsiteY525" fmla="*/ 576867 h 1460763"/>
              <a:gd name="connsiteX526" fmla="*/ 1162112 w 2207125"/>
              <a:gd name="connsiteY526" fmla="*/ 578678 h 1460763"/>
              <a:gd name="connsiteX527" fmla="*/ 1164315 w 2207125"/>
              <a:gd name="connsiteY527" fmla="*/ 580487 h 1460763"/>
              <a:gd name="connsiteX528" fmla="*/ 1166529 w 2207125"/>
              <a:gd name="connsiteY528" fmla="*/ 582295 h 1460763"/>
              <a:gd name="connsiteX529" fmla="*/ 1168744 w 2207125"/>
              <a:gd name="connsiteY529" fmla="*/ 584100 h 1460763"/>
              <a:gd name="connsiteX530" fmla="*/ 1170947 w 2207125"/>
              <a:gd name="connsiteY530" fmla="*/ 585903 h 1460763"/>
              <a:gd name="connsiteX531" fmla="*/ 1173162 w 2207125"/>
              <a:gd name="connsiteY531" fmla="*/ 587704 h 1460763"/>
              <a:gd name="connsiteX532" fmla="*/ 1175365 w 2207125"/>
              <a:gd name="connsiteY532" fmla="*/ 589502 h 1460763"/>
              <a:gd name="connsiteX533" fmla="*/ 1177579 w 2207125"/>
              <a:gd name="connsiteY533" fmla="*/ 591298 h 1460763"/>
              <a:gd name="connsiteX534" fmla="*/ 1179782 w 2207125"/>
              <a:gd name="connsiteY534" fmla="*/ 593094 h 1460763"/>
              <a:gd name="connsiteX535" fmla="*/ 1181997 w 2207125"/>
              <a:gd name="connsiteY535" fmla="*/ 594885 h 1460763"/>
              <a:gd name="connsiteX536" fmla="*/ 1184200 w 2207125"/>
              <a:gd name="connsiteY536" fmla="*/ 596675 h 1460763"/>
              <a:gd name="connsiteX537" fmla="*/ 1186415 w 2207125"/>
              <a:gd name="connsiteY537" fmla="*/ 598463 h 1460763"/>
              <a:gd name="connsiteX538" fmla="*/ 1188618 w 2207125"/>
              <a:gd name="connsiteY538" fmla="*/ 600248 h 1460763"/>
              <a:gd name="connsiteX539" fmla="*/ 1190832 w 2207125"/>
              <a:gd name="connsiteY539" fmla="*/ 602031 h 1460763"/>
              <a:gd name="connsiteX540" fmla="*/ 1193035 w 2207125"/>
              <a:gd name="connsiteY540" fmla="*/ 603812 h 1460763"/>
              <a:gd name="connsiteX541" fmla="*/ 1195250 w 2207125"/>
              <a:gd name="connsiteY541" fmla="*/ 605591 h 1460763"/>
              <a:gd name="connsiteX542" fmla="*/ 1197464 w 2207125"/>
              <a:gd name="connsiteY542" fmla="*/ 607369 h 1460763"/>
              <a:gd name="connsiteX543" fmla="*/ 1199667 w 2207125"/>
              <a:gd name="connsiteY543" fmla="*/ 609143 h 1460763"/>
              <a:gd name="connsiteX544" fmla="*/ 1201882 w 2207125"/>
              <a:gd name="connsiteY544" fmla="*/ 610914 h 1460763"/>
              <a:gd name="connsiteX545" fmla="*/ 1204085 w 2207125"/>
              <a:gd name="connsiteY545" fmla="*/ 612685 h 1460763"/>
              <a:gd name="connsiteX546" fmla="*/ 1206300 w 2207125"/>
              <a:gd name="connsiteY546" fmla="*/ 614452 h 1460763"/>
              <a:gd name="connsiteX547" fmla="*/ 1208503 w 2207125"/>
              <a:gd name="connsiteY547" fmla="*/ 616218 h 1460763"/>
              <a:gd name="connsiteX548" fmla="*/ 1210717 w 2207125"/>
              <a:gd name="connsiteY548" fmla="*/ 617980 h 1460763"/>
              <a:gd name="connsiteX549" fmla="*/ 1212920 w 2207125"/>
              <a:gd name="connsiteY549" fmla="*/ 619742 h 1460763"/>
              <a:gd name="connsiteX550" fmla="*/ 1215135 w 2207125"/>
              <a:gd name="connsiteY550" fmla="*/ 621499 h 1460763"/>
              <a:gd name="connsiteX551" fmla="*/ 1217338 w 2207125"/>
              <a:gd name="connsiteY551" fmla="*/ 623256 h 1460763"/>
              <a:gd name="connsiteX552" fmla="*/ 1219553 w 2207125"/>
              <a:gd name="connsiteY552" fmla="*/ 625010 h 1460763"/>
              <a:gd name="connsiteX553" fmla="*/ 1221767 w 2207125"/>
              <a:gd name="connsiteY553" fmla="*/ 626762 h 1460763"/>
              <a:gd name="connsiteX554" fmla="*/ 1223970 w 2207125"/>
              <a:gd name="connsiteY554" fmla="*/ 628510 h 1460763"/>
              <a:gd name="connsiteX555" fmla="*/ 1226185 w 2207125"/>
              <a:gd name="connsiteY555" fmla="*/ 630258 h 1460763"/>
              <a:gd name="connsiteX556" fmla="*/ 1228388 w 2207125"/>
              <a:gd name="connsiteY556" fmla="*/ 632003 h 1460763"/>
              <a:gd name="connsiteX557" fmla="*/ 1230603 w 2207125"/>
              <a:gd name="connsiteY557" fmla="*/ 633745 h 1460763"/>
              <a:gd name="connsiteX558" fmla="*/ 1232806 w 2207125"/>
              <a:gd name="connsiteY558" fmla="*/ 635484 h 1460763"/>
              <a:gd name="connsiteX559" fmla="*/ 1235020 w 2207125"/>
              <a:gd name="connsiteY559" fmla="*/ 637222 h 1460763"/>
              <a:gd name="connsiteX560" fmla="*/ 1237223 w 2207125"/>
              <a:gd name="connsiteY560" fmla="*/ 638958 h 1460763"/>
              <a:gd name="connsiteX561" fmla="*/ 1239438 w 2207125"/>
              <a:gd name="connsiteY561" fmla="*/ 640691 h 1460763"/>
              <a:gd name="connsiteX562" fmla="*/ 1241641 w 2207125"/>
              <a:gd name="connsiteY562" fmla="*/ 642421 h 1460763"/>
              <a:gd name="connsiteX563" fmla="*/ 1243856 w 2207125"/>
              <a:gd name="connsiteY563" fmla="*/ 644149 h 1460763"/>
              <a:gd name="connsiteX564" fmla="*/ 1246070 w 2207125"/>
              <a:gd name="connsiteY564" fmla="*/ 645876 h 1460763"/>
              <a:gd name="connsiteX565" fmla="*/ 1248273 w 2207125"/>
              <a:gd name="connsiteY565" fmla="*/ 647599 h 1460763"/>
              <a:gd name="connsiteX566" fmla="*/ 1250488 w 2207125"/>
              <a:gd name="connsiteY566" fmla="*/ 649320 h 1460763"/>
              <a:gd name="connsiteX567" fmla="*/ 1252691 w 2207125"/>
              <a:gd name="connsiteY567" fmla="*/ 651039 h 1460763"/>
              <a:gd name="connsiteX568" fmla="*/ 1254906 w 2207125"/>
              <a:gd name="connsiteY568" fmla="*/ 652755 h 1460763"/>
              <a:gd name="connsiteX569" fmla="*/ 1257109 w 2207125"/>
              <a:gd name="connsiteY569" fmla="*/ 654470 h 1460763"/>
              <a:gd name="connsiteX570" fmla="*/ 1259323 w 2207125"/>
              <a:gd name="connsiteY570" fmla="*/ 656181 h 1460763"/>
              <a:gd name="connsiteX571" fmla="*/ 1261526 w 2207125"/>
              <a:gd name="connsiteY571" fmla="*/ 657890 h 1460763"/>
              <a:gd name="connsiteX572" fmla="*/ 1263741 w 2207125"/>
              <a:gd name="connsiteY572" fmla="*/ 659597 h 1460763"/>
              <a:gd name="connsiteX573" fmla="*/ 1265944 w 2207125"/>
              <a:gd name="connsiteY573" fmla="*/ 661301 h 1460763"/>
              <a:gd name="connsiteX574" fmla="*/ 1268159 w 2207125"/>
              <a:gd name="connsiteY574" fmla="*/ 663003 h 1460763"/>
              <a:gd name="connsiteX575" fmla="*/ 1270373 w 2207125"/>
              <a:gd name="connsiteY575" fmla="*/ 664703 h 1460763"/>
              <a:gd name="connsiteX576" fmla="*/ 1272576 w 2207125"/>
              <a:gd name="connsiteY576" fmla="*/ 666400 h 1460763"/>
              <a:gd name="connsiteX577" fmla="*/ 1274791 w 2207125"/>
              <a:gd name="connsiteY577" fmla="*/ 668095 h 1460763"/>
              <a:gd name="connsiteX578" fmla="*/ 1276994 w 2207125"/>
              <a:gd name="connsiteY578" fmla="*/ 669787 h 1460763"/>
              <a:gd name="connsiteX579" fmla="*/ 1279209 w 2207125"/>
              <a:gd name="connsiteY579" fmla="*/ 671477 h 1460763"/>
              <a:gd name="connsiteX580" fmla="*/ 1281412 w 2207125"/>
              <a:gd name="connsiteY580" fmla="*/ 673164 h 1460763"/>
              <a:gd name="connsiteX581" fmla="*/ 1283626 w 2207125"/>
              <a:gd name="connsiteY581" fmla="*/ 674849 h 1460763"/>
              <a:gd name="connsiteX582" fmla="*/ 1285829 w 2207125"/>
              <a:gd name="connsiteY582" fmla="*/ 676531 h 1460763"/>
              <a:gd name="connsiteX583" fmla="*/ 1288044 w 2207125"/>
              <a:gd name="connsiteY583" fmla="*/ 678212 h 1460763"/>
              <a:gd name="connsiteX584" fmla="*/ 1290247 w 2207125"/>
              <a:gd name="connsiteY584" fmla="*/ 679889 h 1460763"/>
              <a:gd name="connsiteX585" fmla="*/ 1292462 w 2207125"/>
              <a:gd name="connsiteY585" fmla="*/ 681564 h 1460763"/>
              <a:gd name="connsiteX586" fmla="*/ 1294665 w 2207125"/>
              <a:gd name="connsiteY586" fmla="*/ 683237 h 1460763"/>
              <a:gd name="connsiteX587" fmla="*/ 1296879 w 2207125"/>
              <a:gd name="connsiteY587" fmla="*/ 684907 h 1460763"/>
              <a:gd name="connsiteX588" fmla="*/ 1299094 w 2207125"/>
              <a:gd name="connsiteY588" fmla="*/ 686575 h 1460763"/>
              <a:gd name="connsiteX589" fmla="*/ 1301297 w 2207125"/>
              <a:gd name="connsiteY589" fmla="*/ 688241 h 1460763"/>
              <a:gd name="connsiteX590" fmla="*/ 1303511 w 2207125"/>
              <a:gd name="connsiteY590" fmla="*/ 689904 h 1460763"/>
              <a:gd name="connsiteX591" fmla="*/ 1305714 w 2207125"/>
              <a:gd name="connsiteY591" fmla="*/ 691564 h 1460763"/>
              <a:gd name="connsiteX592" fmla="*/ 1307929 w 2207125"/>
              <a:gd name="connsiteY592" fmla="*/ 693222 h 1460763"/>
              <a:gd name="connsiteX593" fmla="*/ 1310132 w 2207125"/>
              <a:gd name="connsiteY593" fmla="*/ 694878 h 1460763"/>
              <a:gd name="connsiteX594" fmla="*/ 1312347 w 2207125"/>
              <a:gd name="connsiteY594" fmla="*/ 696531 h 1460763"/>
              <a:gd name="connsiteX595" fmla="*/ 1314550 w 2207125"/>
              <a:gd name="connsiteY595" fmla="*/ 698181 h 1460763"/>
              <a:gd name="connsiteX596" fmla="*/ 1316764 w 2207125"/>
              <a:gd name="connsiteY596" fmla="*/ 699829 h 1460763"/>
              <a:gd name="connsiteX597" fmla="*/ 1318967 w 2207125"/>
              <a:gd name="connsiteY597" fmla="*/ 701474 h 1460763"/>
              <a:gd name="connsiteX598" fmla="*/ 1321182 w 2207125"/>
              <a:gd name="connsiteY598" fmla="*/ 703118 h 1460763"/>
              <a:gd name="connsiteX599" fmla="*/ 1323397 w 2207125"/>
              <a:gd name="connsiteY599" fmla="*/ 704758 h 1460763"/>
              <a:gd name="connsiteX600" fmla="*/ 1325600 w 2207125"/>
              <a:gd name="connsiteY600" fmla="*/ 706395 h 1460763"/>
              <a:gd name="connsiteX601" fmla="*/ 1327814 w 2207125"/>
              <a:gd name="connsiteY601" fmla="*/ 708032 h 1460763"/>
              <a:gd name="connsiteX602" fmla="*/ 1330017 w 2207125"/>
              <a:gd name="connsiteY602" fmla="*/ 709665 h 1460763"/>
              <a:gd name="connsiteX603" fmla="*/ 1332232 w 2207125"/>
              <a:gd name="connsiteY603" fmla="*/ 711294 h 1460763"/>
              <a:gd name="connsiteX604" fmla="*/ 1334435 w 2207125"/>
              <a:gd name="connsiteY604" fmla="*/ 712923 h 1460763"/>
              <a:gd name="connsiteX605" fmla="*/ 1336650 w 2207125"/>
              <a:gd name="connsiteY605" fmla="*/ 714548 h 1460763"/>
              <a:gd name="connsiteX606" fmla="*/ 1338853 w 2207125"/>
              <a:gd name="connsiteY606" fmla="*/ 716171 h 1460763"/>
              <a:gd name="connsiteX607" fmla="*/ 1341067 w 2207125"/>
              <a:gd name="connsiteY607" fmla="*/ 717791 h 1460763"/>
              <a:gd name="connsiteX608" fmla="*/ 1343270 w 2207125"/>
              <a:gd name="connsiteY608" fmla="*/ 719409 h 1460763"/>
              <a:gd name="connsiteX609" fmla="*/ 1345485 w 2207125"/>
              <a:gd name="connsiteY609" fmla="*/ 721025 h 1460763"/>
              <a:gd name="connsiteX610" fmla="*/ 1347700 w 2207125"/>
              <a:gd name="connsiteY610" fmla="*/ 722638 h 1460763"/>
              <a:gd name="connsiteX611" fmla="*/ 1349903 w 2207125"/>
              <a:gd name="connsiteY611" fmla="*/ 724248 h 1460763"/>
              <a:gd name="connsiteX612" fmla="*/ 1352117 w 2207125"/>
              <a:gd name="connsiteY612" fmla="*/ 725855 h 1460763"/>
              <a:gd name="connsiteX613" fmla="*/ 1354320 w 2207125"/>
              <a:gd name="connsiteY613" fmla="*/ 727461 h 1460763"/>
              <a:gd name="connsiteX614" fmla="*/ 1356535 w 2207125"/>
              <a:gd name="connsiteY614" fmla="*/ 729064 h 1460763"/>
              <a:gd name="connsiteX615" fmla="*/ 1358738 w 2207125"/>
              <a:gd name="connsiteY615" fmla="*/ 730664 h 1460763"/>
              <a:gd name="connsiteX616" fmla="*/ 1360953 w 2207125"/>
              <a:gd name="connsiteY616" fmla="*/ 732261 h 1460763"/>
              <a:gd name="connsiteX617" fmla="*/ 1363156 w 2207125"/>
              <a:gd name="connsiteY617" fmla="*/ 733857 h 1460763"/>
              <a:gd name="connsiteX618" fmla="*/ 1365370 w 2207125"/>
              <a:gd name="connsiteY618" fmla="*/ 735449 h 1460763"/>
              <a:gd name="connsiteX619" fmla="*/ 1367573 w 2207125"/>
              <a:gd name="connsiteY619" fmla="*/ 737039 h 1460763"/>
              <a:gd name="connsiteX620" fmla="*/ 1369788 w 2207125"/>
              <a:gd name="connsiteY620" fmla="*/ 738627 h 1460763"/>
              <a:gd name="connsiteX621" fmla="*/ 1372003 w 2207125"/>
              <a:gd name="connsiteY621" fmla="*/ 740212 h 1460763"/>
              <a:gd name="connsiteX622" fmla="*/ 1374206 w 2207125"/>
              <a:gd name="connsiteY622" fmla="*/ 741794 h 1460763"/>
              <a:gd name="connsiteX623" fmla="*/ 1376420 w 2207125"/>
              <a:gd name="connsiteY623" fmla="*/ 743374 h 1460763"/>
              <a:gd name="connsiteX624" fmla="*/ 1378623 w 2207125"/>
              <a:gd name="connsiteY624" fmla="*/ 744951 h 1460763"/>
              <a:gd name="connsiteX625" fmla="*/ 1380838 w 2207125"/>
              <a:gd name="connsiteY625" fmla="*/ 746526 h 1460763"/>
              <a:gd name="connsiteX626" fmla="*/ 1383041 w 2207125"/>
              <a:gd name="connsiteY626" fmla="*/ 748098 h 1460763"/>
              <a:gd name="connsiteX627" fmla="*/ 1385256 w 2207125"/>
              <a:gd name="connsiteY627" fmla="*/ 749667 h 1460763"/>
              <a:gd name="connsiteX628" fmla="*/ 1387459 w 2207125"/>
              <a:gd name="connsiteY628" fmla="*/ 751235 h 1460763"/>
              <a:gd name="connsiteX629" fmla="*/ 1389673 w 2207125"/>
              <a:gd name="connsiteY629" fmla="*/ 752799 h 1460763"/>
              <a:gd name="connsiteX630" fmla="*/ 1391876 w 2207125"/>
              <a:gd name="connsiteY630" fmla="*/ 754361 h 1460763"/>
              <a:gd name="connsiteX631" fmla="*/ 1394091 w 2207125"/>
              <a:gd name="connsiteY631" fmla="*/ 755921 h 1460763"/>
              <a:gd name="connsiteX632" fmla="*/ 1396294 w 2207125"/>
              <a:gd name="connsiteY632" fmla="*/ 757478 h 1460763"/>
              <a:gd name="connsiteX633" fmla="*/ 1398509 w 2207125"/>
              <a:gd name="connsiteY633" fmla="*/ 759032 h 1460763"/>
              <a:gd name="connsiteX634" fmla="*/ 1400723 w 2207125"/>
              <a:gd name="connsiteY634" fmla="*/ 760583 h 1460763"/>
              <a:gd name="connsiteX635" fmla="*/ 1402926 w 2207125"/>
              <a:gd name="connsiteY635" fmla="*/ 762132 h 1460763"/>
              <a:gd name="connsiteX636" fmla="*/ 1405141 w 2207125"/>
              <a:gd name="connsiteY636" fmla="*/ 763679 h 1460763"/>
              <a:gd name="connsiteX637" fmla="*/ 1407344 w 2207125"/>
              <a:gd name="connsiteY637" fmla="*/ 765224 h 1460763"/>
              <a:gd name="connsiteX638" fmla="*/ 1409559 w 2207125"/>
              <a:gd name="connsiteY638" fmla="*/ 766765 h 1460763"/>
              <a:gd name="connsiteX639" fmla="*/ 1411762 w 2207125"/>
              <a:gd name="connsiteY639" fmla="*/ 768304 h 1460763"/>
              <a:gd name="connsiteX640" fmla="*/ 1413976 w 2207125"/>
              <a:gd name="connsiteY640" fmla="*/ 769841 h 1460763"/>
              <a:gd name="connsiteX641" fmla="*/ 1416179 w 2207125"/>
              <a:gd name="connsiteY641" fmla="*/ 771375 h 1460763"/>
              <a:gd name="connsiteX642" fmla="*/ 1418394 w 2207125"/>
              <a:gd name="connsiteY642" fmla="*/ 772905 h 1460763"/>
              <a:gd name="connsiteX643" fmla="*/ 1420597 w 2207125"/>
              <a:gd name="connsiteY643" fmla="*/ 774434 h 1460763"/>
              <a:gd name="connsiteX644" fmla="*/ 1422811 w 2207125"/>
              <a:gd name="connsiteY644" fmla="*/ 775960 h 1460763"/>
              <a:gd name="connsiteX645" fmla="*/ 1425026 w 2207125"/>
              <a:gd name="connsiteY645" fmla="*/ 777483 h 1460763"/>
              <a:gd name="connsiteX646" fmla="*/ 1427229 w 2207125"/>
              <a:gd name="connsiteY646" fmla="*/ 779005 h 1460763"/>
              <a:gd name="connsiteX647" fmla="*/ 1429444 w 2207125"/>
              <a:gd name="connsiteY647" fmla="*/ 780523 h 1460763"/>
              <a:gd name="connsiteX648" fmla="*/ 1431647 w 2207125"/>
              <a:gd name="connsiteY648" fmla="*/ 782039 h 1460763"/>
              <a:gd name="connsiteX649" fmla="*/ 1433862 w 2207125"/>
              <a:gd name="connsiteY649" fmla="*/ 783552 h 1460763"/>
              <a:gd name="connsiteX650" fmla="*/ 1436064 w 2207125"/>
              <a:gd name="connsiteY650" fmla="*/ 785062 h 1460763"/>
              <a:gd name="connsiteX651" fmla="*/ 1438279 w 2207125"/>
              <a:gd name="connsiteY651" fmla="*/ 786571 h 1460763"/>
              <a:gd name="connsiteX652" fmla="*/ 1440482 w 2207125"/>
              <a:gd name="connsiteY652" fmla="*/ 788077 h 1460763"/>
              <a:gd name="connsiteX653" fmla="*/ 1442697 w 2207125"/>
              <a:gd name="connsiteY653" fmla="*/ 789579 h 1460763"/>
              <a:gd name="connsiteX654" fmla="*/ 1444900 w 2207125"/>
              <a:gd name="connsiteY654" fmla="*/ 791079 h 1460763"/>
              <a:gd name="connsiteX655" fmla="*/ 1447115 w 2207125"/>
              <a:gd name="connsiteY655" fmla="*/ 792577 h 1460763"/>
              <a:gd name="connsiteX656" fmla="*/ 1449329 w 2207125"/>
              <a:gd name="connsiteY656" fmla="*/ 794072 h 1460763"/>
              <a:gd name="connsiteX657" fmla="*/ 1451532 w 2207125"/>
              <a:gd name="connsiteY657" fmla="*/ 795566 h 1460763"/>
              <a:gd name="connsiteX658" fmla="*/ 1453747 w 2207125"/>
              <a:gd name="connsiteY658" fmla="*/ 797055 h 1460763"/>
              <a:gd name="connsiteX659" fmla="*/ 1455950 w 2207125"/>
              <a:gd name="connsiteY659" fmla="*/ 798543 h 1460763"/>
              <a:gd name="connsiteX660" fmla="*/ 1458164 w 2207125"/>
              <a:gd name="connsiteY660" fmla="*/ 800027 h 1460763"/>
              <a:gd name="connsiteX661" fmla="*/ 1460367 w 2207125"/>
              <a:gd name="connsiteY661" fmla="*/ 801510 h 1460763"/>
              <a:gd name="connsiteX662" fmla="*/ 1462582 w 2207125"/>
              <a:gd name="connsiteY662" fmla="*/ 802989 h 1460763"/>
              <a:gd name="connsiteX663" fmla="*/ 1464785 w 2207125"/>
              <a:gd name="connsiteY663" fmla="*/ 804467 h 1460763"/>
              <a:gd name="connsiteX664" fmla="*/ 1467000 w 2207125"/>
              <a:gd name="connsiteY664" fmla="*/ 805942 h 1460763"/>
              <a:gd name="connsiteX665" fmla="*/ 1469203 w 2207125"/>
              <a:gd name="connsiteY665" fmla="*/ 807414 h 1460763"/>
              <a:gd name="connsiteX666" fmla="*/ 1471417 w 2207125"/>
              <a:gd name="connsiteY666" fmla="*/ 808883 h 1460763"/>
              <a:gd name="connsiteX667" fmla="*/ 1473632 w 2207125"/>
              <a:gd name="connsiteY667" fmla="*/ 810350 h 1460763"/>
              <a:gd name="connsiteX668" fmla="*/ 1475835 w 2207125"/>
              <a:gd name="connsiteY668" fmla="*/ 811814 h 1460763"/>
              <a:gd name="connsiteX669" fmla="*/ 1478050 w 2207125"/>
              <a:gd name="connsiteY669" fmla="*/ 813276 h 1460763"/>
              <a:gd name="connsiteX670" fmla="*/ 1480253 w 2207125"/>
              <a:gd name="connsiteY670" fmla="*/ 814735 h 1460763"/>
              <a:gd name="connsiteX671" fmla="*/ 1482467 w 2207125"/>
              <a:gd name="connsiteY671" fmla="*/ 816192 h 1460763"/>
              <a:gd name="connsiteX672" fmla="*/ 1484670 w 2207125"/>
              <a:gd name="connsiteY672" fmla="*/ 817646 h 1460763"/>
              <a:gd name="connsiteX673" fmla="*/ 1486885 w 2207125"/>
              <a:gd name="connsiteY673" fmla="*/ 819098 h 1460763"/>
              <a:gd name="connsiteX674" fmla="*/ 1489088 w 2207125"/>
              <a:gd name="connsiteY674" fmla="*/ 820547 h 1460763"/>
              <a:gd name="connsiteX675" fmla="*/ 1491303 w 2207125"/>
              <a:gd name="connsiteY675" fmla="*/ 821993 h 1460763"/>
              <a:gd name="connsiteX676" fmla="*/ 1493506 w 2207125"/>
              <a:gd name="connsiteY676" fmla="*/ 823436 h 1460763"/>
              <a:gd name="connsiteX677" fmla="*/ 1495720 w 2207125"/>
              <a:gd name="connsiteY677" fmla="*/ 824878 h 1460763"/>
              <a:gd name="connsiteX678" fmla="*/ 1497923 w 2207125"/>
              <a:gd name="connsiteY678" fmla="*/ 826317 h 1460763"/>
              <a:gd name="connsiteX679" fmla="*/ 1500138 w 2207125"/>
              <a:gd name="connsiteY679" fmla="*/ 827753 h 1460763"/>
              <a:gd name="connsiteX680" fmla="*/ 1502353 w 2207125"/>
              <a:gd name="connsiteY680" fmla="*/ 829186 h 1460763"/>
              <a:gd name="connsiteX681" fmla="*/ 1504556 w 2207125"/>
              <a:gd name="connsiteY681" fmla="*/ 830618 h 1460763"/>
              <a:gd name="connsiteX682" fmla="*/ 1506770 w 2207125"/>
              <a:gd name="connsiteY682" fmla="*/ 832046 h 1460763"/>
              <a:gd name="connsiteX683" fmla="*/ 1508973 w 2207125"/>
              <a:gd name="connsiteY683" fmla="*/ 833471 h 1460763"/>
              <a:gd name="connsiteX684" fmla="*/ 1511188 w 2207125"/>
              <a:gd name="connsiteY684" fmla="*/ 834894 h 1460763"/>
              <a:gd name="connsiteX685" fmla="*/ 1513391 w 2207125"/>
              <a:gd name="connsiteY685" fmla="*/ 836315 h 1460763"/>
              <a:gd name="connsiteX686" fmla="*/ 1515606 w 2207125"/>
              <a:gd name="connsiteY686" fmla="*/ 837734 h 1460763"/>
              <a:gd name="connsiteX687" fmla="*/ 1517809 w 2207125"/>
              <a:gd name="connsiteY687" fmla="*/ 839149 h 1460763"/>
              <a:gd name="connsiteX688" fmla="*/ 1520023 w 2207125"/>
              <a:gd name="connsiteY688" fmla="*/ 840563 h 1460763"/>
              <a:gd name="connsiteX689" fmla="*/ 1522226 w 2207125"/>
              <a:gd name="connsiteY689" fmla="*/ 841973 h 1460763"/>
              <a:gd name="connsiteX690" fmla="*/ 1524441 w 2207125"/>
              <a:gd name="connsiteY690" fmla="*/ 843380 h 1460763"/>
              <a:gd name="connsiteX691" fmla="*/ 1526656 w 2207125"/>
              <a:gd name="connsiteY691" fmla="*/ 844786 h 1460763"/>
              <a:gd name="connsiteX692" fmla="*/ 1528859 w 2207125"/>
              <a:gd name="connsiteY692" fmla="*/ 846189 h 1460763"/>
              <a:gd name="connsiteX693" fmla="*/ 1531073 w 2207125"/>
              <a:gd name="connsiteY693" fmla="*/ 847589 h 1460763"/>
              <a:gd name="connsiteX694" fmla="*/ 1533276 w 2207125"/>
              <a:gd name="connsiteY694" fmla="*/ 848987 h 1460763"/>
              <a:gd name="connsiteX695" fmla="*/ 1535491 w 2207125"/>
              <a:gd name="connsiteY695" fmla="*/ 850382 h 1460763"/>
              <a:gd name="connsiteX696" fmla="*/ 1537694 w 2207125"/>
              <a:gd name="connsiteY696" fmla="*/ 851775 h 1460763"/>
              <a:gd name="connsiteX697" fmla="*/ 1539909 w 2207125"/>
              <a:gd name="connsiteY697" fmla="*/ 853164 h 1460763"/>
              <a:gd name="connsiteX698" fmla="*/ 1542112 w 2207125"/>
              <a:gd name="connsiteY698" fmla="*/ 854552 h 1460763"/>
              <a:gd name="connsiteX699" fmla="*/ 1544326 w 2207125"/>
              <a:gd name="connsiteY699" fmla="*/ 855937 h 1460763"/>
              <a:gd name="connsiteX700" fmla="*/ 1546529 w 2207125"/>
              <a:gd name="connsiteY700" fmla="*/ 857320 h 1460763"/>
              <a:gd name="connsiteX701" fmla="*/ 1548744 w 2207125"/>
              <a:gd name="connsiteY701" fmla="*/ 858700 h 1460763"/>
              <a:gd name="connsiteX702" fmla="*/ 1550959 w 2207125"/>
              <a:gd name="connsiteY702" fmla="*/ 860076 h 1460763"/>
              <a:gd name="connsiteX703" fmla="*/ 1553162 w 2207125"/>
              <a:gd name="connsiteY703" fmla="*/ 861452 h 1460763"/>
              <a:gd name="connsiteX704" fmla="*/ 1555376 w 2207125"/>
              <a:gd name="connsiteY704" fmla="*/ 862824 h 1460763"/>
              <a:gd name="connsiteX705" fmla="*/ 1557579 w 2207125"/>
              <a:gd name="connsiteY705" fmla="*/ 864193 h 1460763"/>
              <a:gd name="connsiteX706" fmla="*/ 1559794 w 2207125"/>
              <a:gd name="connsiteY706" fmla="*/ 865560 h 1460763"/>
              <a:gd name="connsiteX707" fmla="*/ 1561997 w 2207125"/>
              <a:gd name="connsiteY707" fmla="*/ 866925 h 1460763"/>
              <a:gd name="connsiteX708" fmla="*/ 1564211 w 2207125"/>
              <a:gd name="connsiteY708" fmla="*/ 868287 h 1460763"/>
              <a:gd name="connsiteX709" fmla="*/ 1566414 w 2207125"/>
              <a:gd name="connsiteY709" fmla="*/ 869646 h 1460763"/>
              <a:gd name="connsiteX710" fmla="*/ 1568629 w 2207125"/>
              <a:gd name="connsiteY710" fmla="*/ 871004 h 1460763"/>
              <a:gd name="connsiteX711" fmla="*/ 1570832 w 2207125"/>
              <a:gd name="connsiteY711" fmla="*/ 872358 h 1460763"/>
              <a:gd name="connsiteX712" fmla="*/ 1573047 w 2207125"/>
              <a:gd name="connsiteY712" fmla="*/ 873710 h 1460763"/>
              <a:gd name="connsiteX713" fmla="*/ 1575261 w 2207125"/>
              <a:gd name="connsiteY713" fmla="*/ 875059 h 1460763"/>
              <a:gd name="connsiteX714" fmla="*/ 1577464 w 2207125"/>
              <a:gd name="connsiteY714" fmla="*/ 876406 h 1460763"/>
              <a:gd name="connsiteX715" fmla="*/ 1579679 w 2207125"/>
              <a:gd name="connsiteY715" fmla="*/ 877750 h 1460763"/>
              <a:gd name="connsiteX716" fmla="*/ 1581882 w 2207125"/>
              <a:gd name="connsiteY716" fmla="*/ 879092 h 1460763"/>
              <a:gd name="connsiteX717" fmla="*/ 1584097 w 2207125"/>
              <a:gd name="connsiteY717" fmla="*/ 880431 h 1460763"/>
              <a:gd name="connsiteX718" fmla="*/ 1586300 w 2207125"/>
              <a:gd name="connsiteY718" fmla="*/ 881768 h 1460763"/>
              <a:gd name="connsiteX719" fmla="*/ 1588514 w 2207125"/>
              <a:gd name="connsiteY719" fmla="*/ 883103 h 1460763"/>
              <a:gd name="connsiteX720" fmla="*/ 1590717 w 2207125"/>
              <a:gd name="connsiteY720" fmla="*/ 884434 h 1460763"/>
              <a:gd name="connsiteX721" fmla="*/ 1592932 w 2207125"/>
              <a:gd name="connsiteY721" fmla="*/ 885764 h 1460763"/>
              <a:gd name="connsiteX722" fmla="*/ 1595135 w 2207125"/>
              <a:gd name="connsiteY722" fmla="*/ 887090 h 1460763"/>
              <a:gd name="connsiteX723" fmla="*/ 1597350 w 2207125"/>
              <a:gd name="connsiteY723" fmla="*/ 888414 h 1460763"/>
              <a:gd name="connsiteX724" fmla="*/ 1599553 w 2207125"/>
              <a:gd name="connsiteY724" fmla="*/ 889736 h 1460763"/>
              <a:gd name="connsiteX725" fmla="*/ 1601767 w 2207125"/>
              <a:gd name="connsiteY725" fmla="*/ 891056 h 1460763"/>
              <a:gd name="connsiteX726" fmla="*/ 1603982 w 2207125"/>
              <a:gd name="connsiteY726" fmla="*/ 892372 h 1460763"/>
              <a:gd name="connsiteX727" fmla="*/ 1606185 w 2207125"/>
              <a:gd name="connsiteY727" fmla="*/ 893686 h 1460763"/>
              <a:gd name="connsiteX728" fmla="*/ 1608400 w 2207125"/>
              <a:gd name="connsiteY728" fmla="*/ 894998 h 1460763"/>
              <a:gd name="connsiteX729" fmla="*/ 1610603 w 2207125"/>
              <a:gd name="connsiteY729" fmla="*/ 896307 h 1460763"/>
              <a:gd name="connsiteX730" fmla="*/ 1612817 w 2207125"/>
              <a:gd name="connsiteY730" fmla="*/ 897613 h 1460763"/>
              <a:gd name="connsiteX731" fmla="*/ 1615020 w 2207125"/>
              <a:gd name="connsiteY731" fmla="*/ 898918 h 1460763"/>
              <a:gd name="connsiteX732" fmla="*/ 1617235 w 2207125"/>
              <a:gd name="connsiteY732" fmla="*/ 900220 h 1460763"/>
              <a:gd name="connsiteX733" fmla="*/ 1619438 w 2207125"/>
              <a:gd name="connsiteY733" fmla="*/ 901519 h 1460763"/>
              <a:gd name="connsiteX734" fmla="*/ 1621653 w 2207125"/>
              <a:gd name="connsiteY734" fmla="*/ 902816 h 1460763"/>
              <a:gd name="connsiteX735" fmla="*/ 1623856 w 2207125"/>
              <a:gd name="connsiteY735" fmla="*/ 904109 h 1460763"/>
              <a:gd name="connsiteX736" fmla="*/ 1626070 w 2207125"/>
              <a:gd name="connsiteY736" fmla="*/ 905402 h 1460763"/>
              <a:gd name="connsiteX737" fmla="*/ 1628285 w 2207125"/>
              <a:gd name="connsiteY737" fmla="*/ 906691 h 1460763"/>
              <a:gd name="connsiteX738" fmla="*/ 1630488 w 2207125"/>
              <a:gd name="connsiteY738" fmla="*/ 907978 h 1460763"/>
              <a:gd name="connsiteX739" fmla="*/ 1632703 w 2207125"/>
              <a:gd name="connsiteY739" fmla="*/ 909261 h 1460763"/>
              <a:gd name="connsiteX740" fmla="*/ 1634906 w 2207125"/>
              <a:gd name="connsiteY740" fmla="*/ 910544 h 1460763"/>
              <a:gd name="connsiteX741" fmla="*/ 1637120 w 2207125"/>
              <a:gd name="connsiteY741" fmla="*/ 911823 h 1460763"/>
              <a:gd name="connsiteX742" fmla="*/ 1639323 w 2207125"/>
              <a:gd name="connsiteY742" fmla="*/ 913100 h 1460763"/>
              <a:gd name="connsiteX743" fmla="*/ 1641538 w 2207125"/>
              <a:gd name="connsiteY743" fmla="*/ 914374 h 1460763"/>
              <a:gd name="connsiteX744" fmla="*/ 1643741 w 2207125"/>
              <a:gd name="connsiteY744" fmla="*/ 915647 h 1460763"/>
              <a:gd name="connsiteX745" fmla="*/ 1645956 w 2207125"/>
              <a:gd name="connsiteY745" fmla="*/ 916916 h 1460763"/>
              <a:gd name="connsiteX746" fmla="*/ 1648159 w 2207125"/>
              <a:gd name="connsiteY746" fmla="*/ 918183 h 1460763"/>
              <a:gd name="connsiteX747" fmla="*/ 1650373 w 2207125"/>
              <a:gd name="connsiteY747" fmla="*/ 919446 h 1460763"/>
              <a:gd name="connsiteX748" fmla="*/ 1652588 w 2207125"/>
              <a:gd name="connsiteY748" fmla="*/ 920709 h 1460763"/>
              <a:gd name="connsiteX749" fmla="*/ 1654791 w 2207125"/>
              <a:gd name="connsiteY749" fmla="*/ 921969 h 1460763"/>
              <a:gd name="connsiteX750" fmla="*/ 1657006 w 2207125"/>
              <a:gd name="connsiteY750" fmla="*/ 923225 h 1460763"/>
              <a:gd name="connsiteX751" fmla="*/ 1659209 w 2207125"/>
              <a:gd name="connsiteY751" fmla="*/ 924481 h 1460763"/>
              <a:gd name="connsiteX752" fmla="*/ 1661423 w 2207125"/>
              <a:gd name="connsiteY752" fmla="*/ 925733 h 1460763"/>
              <a:gd name="connsiteX753" fmla="*/ 1663626 w 2207125"/>
              <a:gd name="connsiteY753" fmla="*/ 926982 h 1460763"/>
              <a:gd name="connsiteX754" fmla="*/ 1665841 w 2207125"/>
              <a:gd name="connsiteY754" fmla="*/ 928229 h 1460763"/>
              <a:gd name="connsiteX755" fmla="*/ 1668044 w 2207125"/>
              <a:gd name="connsiteY755" fmla="*/ 929474 h 1460763"/>
              <a:gd name="connsiteX756" fmla="*/ 1670259 w 2207125"/>
              <a:gd name="connsiteY756" fmla="*/ 930717 h 1460763"/>
              <a:gd name="connsiteX757" fmla="*/ 1672462 w 2207125"/>
              <a:gd name="connsiteY757" fmla="*/ 931957 h 1460763"/>
              <a:gd name="connsiteX758" fmla="*/ 1674676 w 2207125"/>
              <a:gd name="connsiteY758" fmla="*/ 933194 h 1460763"/>
              <a:gd name="connsiteX759" fmla="*/ 1676891 w 2207125"/>
              <a:gd name="connsiteY759" fmla="*/ 934429 h 1460763"/>
              <a:gd name="connsiteX760" fmla="*/ 1679094 w 2207125"/>
              <a:gd name="connsiteY760" fmla="*/ 935662 h 1460763"/>
              <a:gd name="connsiteX761" fmla="*/ 1681308 w 2207125"/>
              <a:gd name="connsiteY761" fmla="*/ 936892 h 1460763"/>
              <a:gd name="connsiteX762" fmla="*/ 1683511 w 2207125"/>
              <a:gd name="connsiteY762" fmla="*/ 938119 h 1460763"/>
              <a:gd name="connsiteX763" fmla="*/ 1685726 w 2207125"/>
              <a:gd name="connsiteY763" fmla="*/ 939346 h 1460763"/>
              <a:gd name="connsiteX764" fmla="*/ 1687929 w 2207125"/>
              <a:gd name="connsiteY764" fmla="*/ 940568 h 1460763"/>
              <a:gd name="connsiteX765" fmla="*/ 1690144 w 2207125"/>
              <a:gd name="connsiteY765" fmla="*/ 941789 h 1460763"/>
              <a:gd name="connsiteX766" fmla="*/ 1692347 w 2207125"/>
              <a:gd name="connsiteY766" fmla="*/ 943007 h 1460763"/>
              <a:gd name="connsiteX767" fmla="*/ 1694561 w 2207125"/>
              <a:gd name="connsiteY767" fmla="*/ 944223 h 1460763"/>
              <a:gd name="connsiteX768" fmla="*/ 1696764 w 2207125"/>
              <a:gd name="connsiteY768" fmla="*/ 945436 h 1460763"/>
              <a:gd name="connsiteX769" fmla="*/ 1698979 w 2207125"/>
              <a:gd name="connsiteY769" fmla="*/ 946646 h 1460763"/>
              <a:gd name="connsiteX770" fmla="*/ 1701182 w 2207125"/>
              <a:gd name="connsiteY770" fmla="*/ 947855 h 1460763"/>
              <a:gd name="connsiteX771" fmla="*/ 1703397 w 2207125"/>
              <a:gd name="connsiteY771" fmla="*/ 949061 h 1460763"/>
              <a:gd name="connsiteX772" fmla="*/ 1705611 w 2207125"/>
              <a:gd name="connsiteY772" fmla="*/ 950264 h 1460763"/>
              <a:gd name="connsiteX773" fmla="*/ 1707814 w 2207125"/>
              <a:gd name="connsiteY773" fmla="*/ 951466 h 1460763"/>
              <a:gd name="connsiteX774" fmla="*/ 1710029 w 2207125"/>
              <a:gd name="connsiteY774" fmla="*/ 952664 h 1460763"/>
              <a:gd name="connsiteX775" fmla="*/ 1712232 w 2207125"/>
              <a:gd name="connsiteY775" fmla="*/ 953861 h 1460763"/>
              <a:gd name="connsiteX776" fmla="*/ 1714447 w 2207125"/>
              <a:gd name="connsiteY776" fmla="*/ 955055 h 1460763"/>
              <a:gd name="connsiteX777" fmla="*/ 1716650 w 2207125"/>
              <a:gd name="connsiteY777" fmla="*/ 956247 h 1460763"/>
              <a:gd name="connsiteX778" fmla="*/ 1718864 w 2207125"/>
              <a:gd name="connsiteY778" fmla="*/ 957436 h 1460763"/>
              <a:gd name="connsiteX779" fmla="*/ 1721067 w 2207125"/>
              <a:gd name="connsiteY779" fmla="*/ 958623 h 1460763"/>
              <a:gd name="connsiteX780" fmla="*/ 1723282 w 2207125"/>
              <a:gd name="connsiteY780" fmla="*/ 959807 h 1460763"/>
              <a:gd name="connsiteX781" fmla="*/ 1725485 w 2207125"/>
              <a:gd name="connsiteY781" fmla="*/ 960989 h 1460763"/>
              <a:gd name="connsiteX782" fmla="*/ 1727700 w 2207125"/>
              <a:gd name="connsiteY782" fmla="*/ 962168 h 1460763"/>
              <a:gd name="connsiteX783" fmla="*/ 1729914 w 2207125"/>
              <a:gd name="connsiteY783" fmla="*/ 963346 h 1460763"/>
              <a:gd name="connsiteX784" fmla="*/ 1732117 w 2207125"/>
              <a:gd name="connsiteY784" fmla="*/ 964521 h 1460763"/>
              <a:gd name="connsiteX785" fmla="*/ 1734332 w 2207125"/>
              <a:gd name="connsiteY785" fmla="*/ 965693 h 1460763"/>
              <a:gd name="connsiteX786" fmla="*/ 1736535 w 2207125"/>
              <a:gd name="connsiteY786" fmla="*/ 966863 h 1460763"/>
              <a:gd name="connsiteX787" fmla="*/ 1738750 w 2207125"/>
              <a:gd name="connsiteY787" fmla="*/ 968031 h 1460763"/>
              <a:gd name="connsiteX788" fmla="*/ 1740953 w 2207125"/>
              <a:gd name="connsiteY788" fmla="*/ 969197 h 1460763"/>
              <a:gd name="connsiteX789" fmla="*/ 1743167 w 2207125"/>
              <a:gd name="connsiteY789" fmla="*/ 970360 h 1460763"/>
              <a:gd name="connsiteX790" fmla="*/ 1745370 w 2207125"/>
              <a:gd name="connsiteY790" fmla="*/ 971521 h 1460763"/>
              <a:gd name="connsiteX791" fmla="*/ 1747585 w 2207125"/>
              <a:gd name="connsiteY791" fmla="*/ 972680 h 1460763"/>
              <a:gd name="connsiteX792" fmla="*/ 1749788 w 2207125"/>
              <a:gd name="connsiteY792" fmla="*/ 973835 h 1460763"/>
              <a:gd name="connsiteX793" fmla="*/ 1752003 w 2207125"/>
              <a:gd name="connsiteY793" fmla="*/ 974989 h 1460763"/>
              <a:gd name="connsiteX794" fmla="*/ 1754217 w 2207125"/>
              <a:gd name="connsiteY794" fmla="*/ 976140 h 1460763"/>
              <a:gd name="connsiteX795" fmla="*/ 1756420 w 2207125"/>
              <a:gd name="connsiteY795" fmla="*/ 977290 h 1460763"/>
              <a:gd name="connsiteX796" fmla="*/ 1758635 w 2207125"/>
              <a:gd name="connsiteY796" fmla="*/ 978436 h 1460763"/>
              <a:gd name="connsiteX797" fmla="*/ 1760838 w 2207125"/>
              <a:gd name="connsiteY797" fmla="*/ 979580 h 1460763"/>
              <a:gd name="connsiteX798" fmla="*/ 1763053 w 2207125"/>
              <a:gd name="connsiteY798" fmla="*/ 980723 h 1460763"/>
              <a:gd name="connsiteX799" fmla="*/ 1765256 w 2207125"/>
              <a:gd name="connsiteY799" fmla="*/ 981861 h 1460763"/>
              <a:gd name="connsiteX800" fmla="*/ 1767470 w 2207125"/>
              <a:gd name="connsiteY800" fmla="*/ 982999 h 1460763"/>
              <a:gd name="connsiteX801" fmla="*/ 1769673 w 2207125"/>
              <a:gd name="connsiteY801" fmla="*/ 984134 h 1460763"/>
              <a:gd name="connsiteX802" fmla="*/ 1771888 w 2207125"/>
              <a:gd name="connsiteY802" fmla="*/ 985267 h 1460763"/>
              <a:gd name="connsiteX803" fmla="*/ 1774091 w 2207125"/>
              <a:gd name="connsiteY803" fmla="*/ 986397 h 1460763"/>
              <a:gd name="connsiteX804" fmla="*/ 1776306 w 2207125"/>
              <a:gd name="connsiteY804" fmla="*/ 987525 h 1460763"/>
              <a:gd name="connsiteX805" fmla="*/ 1778520 w 2207125"/>
              <a:gd name="connsiteY805" fmla="*/ 988651 h 1460763"/>
              <a:gd name="connsiteX806" fmla="*/ 1780723 w 2207125"/>
              <a:gd name="connsiteY806" fmla="*/ 989775 h 1460763"/>
              <a:gd name="connsiteX807" fmla="*/ 1782938 w 2207125"/>
              <a:gd name="connsiteY807" fmla="*/ 990895 h 1460763"/>
              <a:gd name="connsiteX808" fmla="*/ 1785141 w 2207125"/>
              <a:gd name="connsiteY808" fmla="*/ 992014 h 1460763"/>
              <a:gd name="connsiteX809" fmla="*/ 1787355 w 2207125"/>
              <a:gd name="connsiteY809" fmla="*/ 993130 h 1460763"/>
              <a:gd name="connsiteX810" fmla="*/ 1789558 w 2207125"/>
              <a:gd name="connsiteY810" fmla="*/ 994245 h 1460763"/>
              <a:gd name="connsiteX811" fmla="*/ 1791773 w 2207125"/>
              <a:gd name="connsiteY811" fmla="*/ 995357 h 1460763"/>
              <a:gd name="connsiteX812" fmla="*/ 1793976 w 2207125"/>
              <a:gd name="connsiteY812" fmla="*/ 996466 h 1460763"/>
              <a:gd name="connsiteX813" fmla="*/ 1796191 w 2207125"/>
              <a:gd name="connsiteY813" fmla="*/ 997574 h 1460763"/>
              <a:gd name="connsiteX814" fmla="*/ 1798394 w 2207125"/>
              <a:gd name="connsiteY814" fmla="*/ 998679 h 1460763"/>
              <a:gd name="connsiteX815" fmla="*/ 1800608 w 2207125"/>
              <a:gd name="connsiteY815" fmla="*/ 999781 h 1460763"/>
              <a:gd name="connsiteX816" fmla="*/ 1802823 w 2207125"/>
              <a:gd name="connsiteY816" fmla="*/ 1000882 h 1460763"/>
              <a:gd name="connsiteX817" fmla="*/ 1805026 w 2207125"/>
              <a:gd name="connsiteY817" fmla="*/ 1001980 h 1460763"/>
              <a:gd name="connsiteX818" fmla="*/ 1807241 w 2207125"/>
              <a:gd name="connsiteY818" fmla="*/ 1003075 h 1460763"/>
              <a:gd name="connsiteX819" fmla="*/ 1809444 w 2207125"/>
              <a:gd name="connsiteY819" fmla="*/ 1004169 h 1460763"/>
              <a:gd name="connsiteX820" fmla="*/ 1811659 w 2207125"/>
              <a:gd name="connsiteY820" fmla="*/ 1005260 h 1460763"/>
              <a:gd name="connsiteX821" fmla="*/ 1813862 w 2207125"/>
              <a:gd name="connsiteY821" fmla="*/ 1006348 h 1460763"/>
              <a:gd name="connsiteX822" fmla="*/ 1816076 w 2207125"/>
              <a:gd name="connsiteY822" fmla="*/ 1007436 h 1460763"/>
              <a:gd name="connsiteX823" fmla="*/ 1818279 w 2207125"/>
              <a:gd name="connsiteY823" fmla="*/ 1008520 h 1460763"/>
              <a:gd name="connsiteX824" fmla="*/ 1820494 w 2207125"/>
              <a:gd name="connsiteY824" fmla="*/ 1009603 h 1460763"/>
              <a:gd name="connsiteX825" fmla="*/ 1822697 w 2207125"/>
              <a:gd name="connsiteY825" fmla="*/ 1010682 h 1460763"/>
              <a:gd name="connsiteX826" fmla="*/ 1824911 w 2207125"/>
              <a:gd name="connsiteY826" fmla="*/ 1011760 h 1460763"/>
              <a:gd name="connsiteX827" fmla="*/ 1827114 w 2207125"/>
              <a:gd name="connsiteY827" fmla="*/ 1012835 h 1460763"/>
              <a:gd name="connsiteX828" fmla="*/ 1829329 w 2207125"/>
              <a:gd name="connsiteY828" fmla="*/ 1013909 h 1460763"/>
              <a:gd name="connsiteX829" fmla="*/ 1831544 w 2207125"/>
              <a:gd name="connsiteY829" fmla="*/ 1014980 h 1460763"/>
              <a:gd name="connsiteX830" fmla="*/ 1833747 w 2207125"/>
              <a:gd name="connsiteY830" fmla="*/ 1016049 h 1460763"/>
              <a:gd name="connsiteX831" fmla="*/ 1835961 w 2207125"/>
              <a:gd name="connsiteY831" fmla="*/ 1017115 h 1460763"/>
              <a:gd name="connsiteX832" fmla="*/ 1838164 w 2207125"/>
              <a:gd name="connsiteY832" fmla="*/ 1018179 h 1460763"/>
              <a:gd name="connsiteX833" fmla="*/ 1840379 w 2207125"/>
              <a:gd name="connsiteY833" fmla="*/ 1019241 h 1460763"/>
              <a:gd name="connsiteX834" fmla="*/ 1842582 w 2207125"/>
              <a:gd name="connsiteY834" fmla="*/ 1020301 h 1460763"/>
              <a:gd name="connsiteX835" fmla="*/ 1844797 w 2207125"/>
              <a:gd name="connsiteY835" fmla="*/ 1021358 h 1460763"/>
              <a:gd name="connsiteX836" fmla="*/ 1847000 w 2207125"/>
              <a:gd name="connsiteY836" fmla="*/ 1022414 h 1460763"/>
              <a:gd name="connsiteX837" fmla="*/ 1849214 w 2207125"/>
              <a:gd name="connsiteY837" fmla="*/ 1023467 h 1460763"/>
              <a:gd name="connsiteX838" fmla="*/ 1851417 w 2207125"/>
              <a:gd name="connsiteY838" fmla="*/ 1024518 h 1460763"/>
              <a:gd name="connsiteX839" fmla="*/ 1853632 w 2207125"/>
              <a:gd name="connsiteY839" fmla="*/ 1025566 h 1460763"/>
              <a:gd name="connsiteX840" fmla="*/ 1855847 w 2207125"/>
              <a:gd name="connsiteY840" fmla="*/ 1026613 h 1460763"/>
              <a:gd name="connsiteX841" fmla="*/ 1858050 w 2207125"/>
              <a:gd name="connsiteY841" fmla="*/ 1027657 h 1460763"/>
              <a:gd name="connsiteX842" fmla="*/ 1860264 w 2207125"/>
              <a:gd name="connsiteY842" fmla="*/ 1028699 h 1460763"/>
              <a:gd name="connsiteX843" fmla="*/ 1862467 w 2207125"/>
              <a:gd name="connsiteY843" fmla="*/ 1029739 h 1460763"/>
              <a:gd name="connsiteX844" fmla="*/ 1864682 w 2207125"/>
              <a:gd name="connsiteY844" fmla="*/ 1030776 h 1460763"/>
              <a:gd name="connsiteX845" fmla="*/ 1866885 w 2207125"/>
              <a:gd name="connsiteY845" fmla="*/ 1031812 h 1460763"/>
              <a:gd name="connsiteX846" fmla="*/ 1869100 w 2207125"/>
              <a:gd name="connsiteY846" fmla="*/ 1032845 h 1460763"/>
              <a:gd name="connsiteX847" fmla="*/ 1871303 w 2207125"/>
              <a:gd name="connsiteY847" fmla="*/ 1033877 h 1460763"/>
              <a:gd name="connsiteX848" fmla="*/ 1873517 w 2207125"/>
              <a:gd name="connsiteY848" fmla="*/ 1034905 h 1460763"/>
              <a:gd name="connsiteX849" fmla="*/ 1875720 w 2207125"/>
              <a:gd name="connsiteY849" fmla="*/ 1035932 h 1460763"/>
              <a:gd name="connsiteX850" fmla="*/ 1877935 w 2207125"/>
              <a:gd name="connsiteY850" fmla="*/ 1036956 h 1460763"/>
              <a:gd name="connsiteX851" fmla="*/ 1880150 w 2207125"/>
              <a:gd name="connsiteY851" fmla="*/ 1037978 h 1460763"/>
              <a:gd name="connsiteX852" fmla="*/ 1882353 w 2207125"/>
              <a:gd name="connsiteY852" fmla="*/ 1038998 h 1460763"/>
              <a:gd name="connsiteX853" fmla="*/ 1884567 w 2207125"/>
              <a:gd name="connsiteY853" fmla="*/ 1040017 h 1460763"/>
              <a:gd name="connsiteX854" fmla="*/ 1886770 w 2207125"/>
              <a:gd name="connsiteY854" fmla="*/ 1041032 h 1460763"/>
              <a:gd name="connsiteX855" fmla="*/ 1888985 w 2207125"/>
              <a:gd name="connsiteY855" fmla="*/ 1042046 h 1460763"/>
              <a:gd name="connsiteX856" fmla="*/ 1891188 w 2207125"/>
              <a:gd name="connsiteY856" fmla="*/ 1043058 h 1460763"/>
              <a:gd name="connsiteX857" fmla="*/ 1893403 w 2207125"/>
              <a:gd name="connsiteY857" fmla="*/ 1044066 h 1460763"/>
              <a:gd name="connsiteX858" fmla="*/ 1895606 w 2207125"/>
              <a:gd name="connsiteY858" fmla="*/ 1045075 h 1460763"/>
              <a:gd name="connsiteX859" fmla="*/ 1897820 w 2207125"/>
              <a:gd name="connsiteY859" fmla="*/ 1046079 h 1460763"/>
              <a:gd name="connsiteX860" fmla="*/ 1900023 w 2207125"/>
              <a:gd name="connsiteY860" fmla="*/ 1047082 h 1460763"/>
              <a:gd name="connsiteX861" fmla="*/ 1902238 w 2207125"/>
              <a:gd name="connsiteY861" fmla="*/ 1048083 h 1460763"/>
              <a:gd name="connsiteX862" fmla="*/ 1904453 w 2207125"/>
              <a:gd name="connsiteY862" fmla="*/ 1049081 h 1460763"/>
              <a:gd name="connsiteX863" fmla="*/ 1906656 w 2207125"/>
              <a:gd name="connsiteY863" fmla="*/ 1050077 h 1460763"/>
              <a:gd name="connsiteX864" fmla="*/ 1908870 w 2207125"/>
              <a:gd name="connsiteY864" fmla="*/ 1051072 h 1460763"/>
              <a:gd name="connsiteX865" fmla="*/ 1911073 w 2207125"/>
              <a:gd name="connsiteY865" fmla="*/ 1052064 h 1460763"/>
              <a:gd name="connsiteX866" fmla="*/ 1913288 w 2207125"/>
              <a:gd name="connsiteY866" fmla="*/ 1053054 h 1460763"/>
              <a:gd name="connsiteX867" fmla="*/ 1915491 w 2207125"/>
              <a:gd name="connsiteY867" fmla="*/ 1054042 h 1460763"/>
              <a:gd name="connsiteX868" fmla="*/ 1917706 w 2207125"/>
              <a:gd name="connsiteY868" fmla="*/ 1055028 h 1460763"/>
              <a:gd name="connsiteX869" fmla="*/ 1919909 w 2207125"/>
              <a:gd name="connsiteY869" fmla="*/ 1056012 h 1460763"/>
              <a:gd name="connsiteX870" fmla="*/ 1922123 w 2207125"/>
              <a:gd name="connsiteY870" fmla="*/ 1056993 h 1460763"/>
              <a:gd name="connsiteX871" fmla="*/ 1924326 w 2207125"/>
              <a:gd name="connsiteY871" fmla="*/ 1057972 h 1460763"/>
              <a:gd name="connsiteX872" fmla="*/ 1926541 w 2207125"/>
              <a:gd name="connsiteY872" fmla="*/ 1058950 h 1460763"/>
              <a:gd name="connsiteX873" fmla="*/ 1928744 w 2207125"/>
              <a:gd name="connsiteY873" fmla="*/ 1059924 h 1460763"/>
              <a:gd name="connsiteX874" fmla="*/ 1930959 w 2207125"/>
              <a:gd name="connsiteY874" fmla="*/ 1060898 h 1460763"/>
              <a:gd name="connsiteX875" fmla="*/ 1933173 w 2207125"/>
              <a:gd name="connsiteY875" fmla="*/ 1061869 h 1460763"/>
              <a:gd name="connsiteX876" fmla="*/ 1935376 w 2207125"/>
              <a:gd name="connsiteY876" fmla="*/ 1062837 h 1460763"/>
              <a:gd name="connsiteX877" fmla="*/ 1937591 w 2207125"/>
              <a:gd name="connsiteY877" fmla="*/ 1063805 h 1460763"/>
              <a:gd name="connsiteX878" fmla="*/ 1939794 w 2207125"/>
              <a:gd name="connsiteY878" fmla="*/ 1064770 h 1460763"/>
              <a:gd name="connsiteX879" fmla="*/ 1942008 w 2207125"/>
              <a:gd name="connsiteY879" fmla="*/ 1065732 h 1460763"/>
              <a:gd name="connsiteX880" fmla="*/ 1944211 w 2207125"/>
              <a:gd name="connsiteY880" fmla="*/ 1066693 h 1460763"/>
              <a:gd name="connsiteX881" fmla="*/ 1946426 w 2207125"/>
              <a:gd name="connsiteY881" fmla="*/ 1067650 h 1460763"/>
              <a:gd name="connsiteX882" fmla="*/ 1948629 w 2207125"/>
              <a:gd name="connsiteY882" fmla="*/ 1068606 h 1460763"/>
              <a:gd name="connsiteX883" fmla="*/ 1950844 w 2207125"/>
              <a:gd name="connsiteY883" fmla="*/ 1069562 h 1460763"/>
              <a:gd name="connsiteX884" fmla="*/ 1953047 w 2207125"/>
              <a:gd name="connsiteY884" fmla="*/ 1070518 h 1460763"/>
              <a:gd name="connsiteX885" fmla="*/ 1955262 w 2207125"/>
              <a:gd name="connsiteY885" fmla="*/ 1071462 h 1460763"/>
              <a:gd name="connsiteX886" fmla="*/ 1957476 w 2207125"/>
              <a:gd name="connsiteY886" fmla="*/ 1072417 h 1460763"/>
              <a:gd name="connsiteX887" fmla="*/ 1959679 w 2207125"/>
              <a:gd name="connsiteY887" fmla="*/ 1073362 h 1460763"/>
              <a:gd name="connsiteX888" fmla="*/ 1961894 w 2207125"/>
              <a:gd name="connsiteY888" fmla="*/ 1074306 h 1460763"/>
              <a:gd name="connsiteX889" fmla="*/ 1964097 w 2207125"/>
              <a:gd name="connsiteY889" fmla="*/ 1075250 h 1460763"/>
              <a:gd name="connsiteX890" fmla="*/ 1966311 w 2207125"/>
              <a:gd name="connsiteY890" fmla="*/ 1076182 h 1460763"/>
              <a:gd name="connsiteX891" fmla="*/ 1968514 w 2207125"/>
              <a:gd name="connsiteY891" fmla="*/ 1077127 h 1460763"/>
              <a:gd name="connsiteX892" fmla="*/ 1970729 w 2207125"/>
              <a:gd name="connsiteY892" fmla="*/ 1078059 h 1460763"/>
              <a:gd name="connsiteX893" fmla="*/ 1972932 w 2207125"/>
              <a:gd name="connsiteY893" fmla="*/ 1078992 h 1460763"/>
              <a:gd name="connsiteX894" fmla="*/ 1975147 w 2207125"/>
              <a:gd name="connsiteY894" fmla="*/ 1079924 h 1460763"/>
              <a:gd name="connsiteX895" fmla="*/ 1977350 w 2207125"/>
              <a:gd name="connsiteY895" fmla="*/ 1080856 h 1460763"/>
              <a:gd name="connsiteX896" fmla="*/ 1979564 w 2207125"/>
              <a:gd name="connsiteY896" fmla="*/ 1081777 h 1460763"/>
              <a:gd name="connsiteX897" fmla="*/ 1981779 w 2207125"/>
              <a:gd name="connsiteY897" fmla="*/ 1082710 h 1460763"/>
              <a:gd name="connsiteX898" fmla="*/ 1983982 w 2207125"/>
              <a:gd name="connsiteY898" fmla="*/ 1083631 h 1460763"/>
              <a:gd name="connsiteX899" fmla="*/ 1986197 w 2207125"/>
              <a:gd name="connsiteY899" fmla="*/ 1084551 h 1460763"/>
              <a:gd name="connsiteX900" fmla="*/ 1988400 w 2207125"/>
              <a:gd name="connsiteY900" fmla="*/ 1085472 h 1460763"/>
              <a:gd name="connsiteX901" fmla="*/ 1990614 w 2207125"/>
              <a:gd name="connsiteY901" fmla="*/ 1086393 h 1460763"/>
              <a:gd name="connsiteX902" fmla="*/ 1992817 w 2207125"/>
              <a:gd name="connsiteY902" fmla="*/ 1087302 h 1460763"/>
              <a:gd name="connsiteX903" fmla="*/ 1995032 w 2207125"/>
              <a:gd name="connsiteY903" fmla="*/ 1088211 h 1460763"/>
              <a:gd name="connsiteX904" fmla="*/ 1997235 w 2207125"/>
              <a:gd name="connsiteY904" fmla="*/ 1089132 h 1460763"/>
              <a:gd name="connsiteX905" fmla="*/ 1999450 w 2207125"/>
              <a:gd name="connsiteY905" fmla="*/ 1090041 h 1460763"/>
              <a:gd name="connsiteX906" fmla="*/ 2001653 w 2207125"/>
              <a:gd name="connsiteY906" fmla="*/ 1090951 h 1460763"/>
              <a:gd name="connsiteX907" fmla="*/ 2003867 w 2207125"/>
              <a:gd name="connsiteY907" fmla="*/ 1091848 h 1460763"/>
              <a:gd name="connsiteX908" fmla="*/ 2006082 w 2207125"/>
              <a:gd name="connsiteY908" fmla="*/ 1092757 h 1460763"/>
              <a:gd name="connsiteX909" fmla="*/ 2008285 w 2207125"/>
              <a:gd name="connsiteY909" fmla="*/ 1093655 h 1460763"/>
              <a:gd name="connsiteX910" fmla="*/ 2010500 w 2207125"/>
              <a:gd name="connsiteY910" fmla="*/ 1094552 h 1460763"/>
              <a:gd name="connsiteX911" fmla="*/ 2012702 w 2207125"/>
              <a:gd name="connsiteY911" fmla="*/ 1095450 h 1460763"/>
              <a:gd name="connsiteX912" fmla="*/ 2014917 w 2207125"/>
              <a:gd name="connsiteY912" fmla="*/ 1096347 h 1460763"/>
              <a:gd name="connsiteX913" fmla="*/ 2017120 w 2207125"/>
              <a:gd name="connsiteY913" fmla="*/ 1097245 h 1460763"/>
              <a:gd name="connsiteX914" fmla="*/ 2019335 w 2207125"/>
              <a:gd name="connsiteY914" fmla="*/ 1098131 h 1460763"/>
              <a:gd name="connsiteX915" fmla="*/ 2021538 w 2207125"/>
              <a:gd name="connsiteY915" fmla="*/ 1099028 h 1460763"/>
              <a:gd name="connsiteX916" fmla="*/ 2023752 w 2207125"/>
              <a:gd name="connsiteY916" fmla="*/ 1099914 h 1460763"/>
              <a:gd name="connsiteX917" fmla="*/ 2025956 w 2207125"/>
              <a:gd name="connsiteY917" fmla="*/ 1100800 h 1460763"/>
              <a:gd name="connsiteX918" fmla="*/ 2028170 w 2207125"/>
              <a:gd name="connsiteY918" fmla="*/ 1101686 h 1460763"/>
              <a:gd name="connsiteX919" fmla="*/ 2030373 w 2207125"/>
              <a:gd name="connsiteY919" fmla="*/ 1102560 h 1460763"/>
              <a:gd name="connsiteX920" fmla="*/ 2032588 w 2207125"/>
              <a:gd name="connsiteY920" fmla="*/ 1103446 h 1460763"/>
              <a:gd name="connsiteX921" fmla="*/ 2034803 w 2207125"/>
              <a:gd name="connsiteY921" fmla="*/ 1104320 h 1460763"/>
              <a:gd name="connsiteX922" fmla="*/ 2037006 w 2207125"/>
              <a:gd name="connsiteY922" fmla="*/ 1105194 h 1460763"/>
              <a:gd name="connsiteX923" fmla="*/ 2039220 w 2207125"/>
              <a:gd name="connsiteY923" fmla="*/ 1106069 h 1460763"/>
              <a:gd name="connsiteX924" fmla="*/ 2041423 w 2207125"/>
              <a:gd name="connsiteY924" fmla="*/ 1106943 h 1460763"/>
              <a:gd name="connsiteX925" fmla="*/ 2043638 w 2207125"/>
              <a:gd name="connsiteY925" fmla="*/ 1107817 h 1460763"/>
              <a:gd name="connsiteX926" fmla="*/ 2045841 w 2207125"/>
              <a:gd name="connsiteY926" fmla="*/ 1108680 h 1460763"/>
              <a:gd name="connsiteX927" fmla="*/ 2048055 w 2207125"/>
              <a:gd name="connsiteY927" fmla="*/ 1109542 h 1460763"/>
              <a:gd name="connsiteX928" fmla="*/ 2050259 w 2207125"/>
              <a:gd name="connsiteY928" fmla="*/ 1110416 h 1460763"/>
              <a:gd name="connsiteX929" fmla="*/ 2052473 w 2207125"/>
              <a:gd name="connsiteY929" fmla="*/ 1111279 h 1460763"/>
              <a:gd name="connsiteX930" fmla="*/ 2054676 w 2207125"/>
              <a:gd name="connsiteY930" fmla="*/ 1112130 h 1460763"/>
              <a:gd name="connsiteX931" fmla="*/ 2056891 w 2207125"/>
              <a:gd name="connsiteY931" fmla="*/ 1112992 h 1460763"/>
              <a:gd name="connsiteX932" fmla="*/ 2059105 w 2207125"/>
              <a:gd name="connsiteY932" fmla="*/ 1113843 h 1460763"/>
              <a:gd name="connsiteX933" fmla="*/ 2061309 w 2207125"/>
              <a:gd name="connsiteY933" fmla="*/ 1114706 h 1460763"/>
              <a:gd name="connsiteX934" fmla="*/ 2063523 w 2207125"/>
              <a:gd name="connsiteY934" fmla="*/ 1115557 h 1460763"/>
              <a:gd name="connsiteX935" fmla="*/ 2065726 w 2207125"/>
              <a:gd name="connsiteY935" fmla="*/ 1116408 h 1460763"/>
              <a:gd name="connsiteX936" fmla="*/ 2067941 w 2207125"/>
              <a:gd name="connsiteY936" fmla="*/ 1117258 h 1460763"/>
              <a:gd name="connsiteX937" fmla="*/ 2070144 w 2207125"/>
              <a:gd name="connsiteY937" fmla="*/ 1118098 h 1460763"/>
              <a:gd name="connsiteX938" fmla="*/ 2072359 w 2207125"/>
              <a:gd name="connsiteY938" fmla="*/ 1118949 h 1460763"/>
              <a:gd name="connsiteX939" fmla="*/ 2074561 w 2207125"/>
              <a:gd name="connsiteY939" fmla="*/ 1119788 h 1460763"/>
              <a:gd name="connsiteX940" fmla="*/ 2076776 w 2207125"/>
              <a:gd name="connsiteY940" fmla="*/ 1120639 h 1460763"/>
              <a:gd name="connsiteX941" fmla="*/ 2078979 w 2207125"/>
              <a:gd name="connsiteY941" fmla="*/ 1121478 h 1460763"/>
              <a:gd name="connsiteX942" fmla="*/ 2081194 w 2207125"/>
              <a:gd name="connsiteY942" fmla="*/ 1122305 h 1460763"/>
              <a:gd name="connsiteX943" fmla="*/ 2083408 w 2207125"/>
              <a:gd name="connsiteY943" fmla="*/ 1123145 h 1460763"/>
              <a:gd name="connsiteX944" fmla="*/ 2085611 w 2207125"/>
              <a:gd name="connsiteY944" fmla="*/ 1123984 h 1460763"/>
              <a:gd name="connsiteX945" fmla="*/ 2087826 w 2207125"/>
              <a:gd name="connsiteY945" fmla="*/ 1124812 h 1460763"/>
              <a:gd name="connsiteX946" fmla="*/ 2090029 w 2207125"/>
              <a:gd name="connsiteY946" fmla="*/ 1125639 h 1460763"/>
              <a:gd name="connsiteX947" fmla="*/ 2092244 w 2207125"/>
              <a:gd name="connsiteY947" fmla="*/ 1126467 h 1460763"/>
              <a:gd name="connsiteX948" fmla="*/ 2094447 w 2207125"/>
              <a:gd name="connsiteY948" fmla="*/ 1127294 h 1460763"/>
              <a:gd name="connsiteX949" fmla="*/ 2096661 w 2207125"/>
              <a:gd name="connsiteY949" fmla="*/ 1128122 h 1460763"/>
              <a:gd name="connsiteX950" fmla="*/ 2098865 w 2207125"/>
              <a:gd name="connsiteY950" fmla="*/ 1128950 h 1460763"/>
              <a:gd name="connsiteX951" fmla="*/ 2101079 w 2207125"/>
              <a:gd name="connsiteY951" fmla="*/ 1129765 h 1460763"/>
              <a:gd name="connsiteX952" fmla="*/ 2103282 w 2207125"/>
              <a:gd name="connsiteY952" fmla="*/ 1130581 h 1460763"/>
              <a:gd name="connsiteX953" fmla="*/ 2105497 w 2207125"/>
              <a:gd name="connsiteY953" fmla="*/ 1131397 h 1460763"/>
              <a:gd name="connsiteX954" fmla="*/ 2107711 w 2207125"/>
              <a:gd name="connsiteY954" fmla="*/ 1132213 h 1460763"/>
              <a:gd name="connsiteX955" fmla="*/ 2109914 w 2207125"/>
              <a:gd name="connsiteY955" fmla="*/ 1133029 h 1460763"/>
              <a:gd name="connsiteX956" fmla="*/ 2112129 w 2207125"/>
              <a:gd name="connsiteY956" fmla="*/ 1133845 h 1460763"/>
              <a:gd name="connsiteX957" fmla="*/ 2114332 w 2207125"/>
              <a:gd name="connsiteY957" fmla="*/ 1134649 h 1460763"/>
              <a:gd name="connsiteX958" fmla="*/ 2116547 w 2207125"/>
              <a:gd name="connsiteY958" fmla="*/ 1135465 h 1460763"/>
              <a:gd name="connsiteX959" fmla="*/ 2118750 w 2207125"/>
              <a:gd name="connsiteY959" fmla="*/ 1136270 h 1460763"/>
              <a:gd name="connsiteX960" fmla="*/ 2120964 w 2207125"/>
              <a:gd name="connsiteY960" fmla="*/ 1137074 h 1460763"/>
              <a:gd name="connsiteX961" fmla="*/ 2123167 w 2207125"/>
              <a:gd name="connsiteY961" fmla="*/ 1137878 h 1460763"/>
              <a:gd name="connsiteX962" fmla="*/ 2125382 w 2207125"/>
              <a:gd name="connsiteY962" fmla="*/ 1138671 h 1460763"/>
              <a:gd name="connsiteX963" fmla="*/ 2127585 w 2207125"/>
              <a:gd name="connsiteY963" fmla="*/ 1139475 h 1460763"/>
              <a:gd name="connsiteX964" fmla="*/ 2129800 w 2207125"/>
              <a:gd name="connsiteY964" fmla="*/ 1140268 h 1460763"/>
              <a:gd name="connsiteX965" fmla="*/ 2132003 w 2207125"/>
              <a:gd name="connsiteY965" fmla="*/ 1141060 h 1460763"/>
              <a:gd name="connsiteX966" fmla="*/ 2134217 w 2207125"/>
              <a:gd name="connsiteY966" fmla="*/ 1141864 h 1460763"/>
              <a:gd name="connsiteX967" fmla="*/ 2136432 w 2207125"/>
              <a:gd name="connsiteY967" fmla="*/ 1142645 h 1460763"/>
              <a:gd name="connsiteX968" fmla="*/ 2138635 w 2207125"/>
              <a:gd name="connsiteY968" fmla="*/ 1143438 h 1460763"/>
              <a:gd name="connsiteX969" fmla="*/ 2140850 w 2207125"/>
              <a:gd name="connsiteY969" fmla="*/ 1144231 h 1460763"/>
              <a:gd name="connsiteX970" fmla="*/ 2143053 w 2207125"/>
              <a:gd name="connsiteY970" fmla="*/ 1145012 h 1460763"/>
              <a:gd name="connsiteX971" fmla="*/ 2145267 w 2207125"/>
              <a:gd name="connsiteY971" fmla="*/ 1145804 h 1460763"/>
              <a:gd name="connsiteX972" fmla="*/ 2147470 w 2207125"/>
              <a:gd name="connsiteY972" fmla="*/ 1146585 h 1460763"/>
              <a:gd name="connsiteX973" fmla="*/ 2149685 w 2207125"/>
              <a:gd name="connsiteY973" fmla="*/ 1147366 h 1460763"/>
              <a:gd name="connsiteX974" fmla="*/ 2151888 w 2207125"/>
              <a:gd name="connsiteY974" fmla="*/ 1148147 h 1460763"/>
              <a:gd name="connsiteX975" fmla="*/ 2154103 w 2207125"/>
              <a:gd name="connsiteY975" fmla="*/ 1148916 h 1460763"/>
              <a:gd name="connsiteX976" fmla="*/ 2156306 w 2207125"/>
              <a:gd name="connsiteY976" fmla="*/ 1149697 h 1460763"/>
              <a:gd name="connsiteX977" fmla="*/ 2158520 w 2207125"/>
              <a:gd name="connsiteY977" fmla="*/ 1150467 h 1460763"/>
              <a:gd name="connsiteX978" fmla="*/ 2160735 w 2207125"/>
              <a:gd name="connsiteY978" fmla="*/ 1151248 h 1460763"/>
              <a:gd name="connsiteX979" fmla="*/ 2162938 w 2207125"/>
              <a:gd name="connsiteY979" fmla="*/ 1152017 h 1460763"/>
              <a:gd name="connsiteX980" fmla="*/ 2165152 w 2207125"/>
              <a:gd name="connsiteY980" fmla="*/ 1152786 h 1460763"/>
              <a:gd name="connsiteX981" fmla="*/ 2167356 w 2207125"/>
              <a:gd name="connsiteY981" fmla="*/ 1153544 h 1460763"/>
              <a:gd name="connsiteX982" fmla="*/ 2169570 w 2207125"/>
              <a:gd name="connsiteY982" fmla="*/ 1154313 h 1460763"/>
              <a:gd name="connsiteX983" fmla="*/ 2171773 w 2207125"/>
              <a:gd name="connsiteY983" fmla="*/ 1155071 h 1460763"/>
              <a:gd name="connsiteX984" fmla="*/ 2173988 w 2207125"/>
              <a:gd name="connsiteY984" fmla="*/ 1155840 h 1460763"/>
              <a:gd name="connsiteX985" fmla="*/ 2176191 w 2207125"/>
              <a:gd name="connsiteY985" fmla="*/ 1156598 h 1460763"/>
              <a:gd name="connsiteX986" fmla="*/ 2178406 w 2207125"/>
              <a:gd name="connsiteY986" fmla="*/ 1157355 h 1460763"/>
              <a:gd name="connsiteX987" fmla="*/ 2180608 w 2207125"/>
              <a:gd name="connsiteY987" fmla="*/ 1158113 h 1460763"/>
              <a:gd name="connsiteX988" fmla="*/ 2182823 w 2207125"/>
              <a:gd name="connsiteY988" fmla="*/ 1158871 h 1460763"/>
              <a:gd name="connsiteX989" fmla="*/ 2185038 w 2207125"/>
              <a:gd name="connsiteY989" fmla="*/ 1159617 h 1460763"/>
              <a:gd name="connsiteX990" fmla="*/ 2187241 w 2207125"/>
              <a:gd name="connsiteY990" fmla="*/ 1160374 h 1460763"/>
              <a:gd name="connsiteX991" fmla="*/ 2189456 w 2207125"/>
              <a:gd name="connsiteY991" fmla="*/ 1161120 h 1460763"/>
              <a:gd name="connsiteX992" fmla="*/ 2191658 w 2207125"/>
              <a:gd name="connsiteY992" fmla="*/ 1161866 h 1460763"/>
              <a:gd name="connsiteX993" fmla="*/ 2193873 w 2207125"/>
              <a:gd name="connsiteY993" fmla="*/ 1162612 h 1460763"/>
              <a:gd name="connsiteX994" fmla="*/ 2196076 w 2207125"/>
              <a:gd name="connsiteY994" fmla="*/ 1163358 h 1460763"/>
              <a:gd name="connsiteX995" fmla="*/ 2198291 w 2207125"/>
              <a:gd name="connsiteY995" fmla="*/ 1164104 h 1460763"/>
              <a:gd name="connsiteX996" fmla="*/ 2200494 w 2207125"/>
              <a:gd name="connsiteY996" fmla="*/ 1164839 h 1460763"/>
              <a:gd name="connsiteX997" fmla="*/ 2202708 w 2207125"/>
              <a:gd name="connsiteY997" fmla="*/ 1165585 h 1460763"/>
              <a:gd name="connsiteX998" fmla="*/ 2204912 w 2207125"/>
              <a:gd name="connsiteY998" fmla="*/ 1166319 h 1460763"/>
              <a:gd name="connsiteX999" fmla="*/ 2207126 w 2207125"/>
              <a:gd name="connsiteY999" fmla="*/ 1167053 h 146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207125" h="1460763">
                <a:moveTo>
                  <a:pt x="0" y="1460763"/>
                </a:moveTo>
                <a:lnTo>
                  <a:pt x="2209" y="1274674"/>
                </a:lnTo>
                <a:lnTo>
                  <a:pt x="4419" y="1198385"/>
                </a:lnTo>
                <a:lnTo>
                  <a:pt x="6628" y="1140384"/>
                </a:lnTo>
                <a:lnTo>
                  <a:pt x="8836" y="1091930"/>
                </a:lnTo>
                <a:lnTo>
                  <a:pt x="11046" y="1049631"/>
                </a:lnTo>
                <a:lnTo>
                  <a:pt x="13255" y="1011739"/>
                </a:lnTo>
                <a:lnTo>
                  <a:pt x="15465" y="977216"/>
                </a:lnTo>
                <a:lnTo>
                  <a:pt x="17674" y="945380"/>
                </a:lnTo>
                <a:lnTo>
                  <a:pt x="19884" y="915756"/>
                </a:lnTo>
                <a:lnTo>
                  <a:pt x="22093" y="887997"/>
                </a:lnTo>
                <a:lnTo>
                  <a:pt x="24302" y="861842"/>
                </a:lnTo>
                <a:lnTo>
                  <a:pt x="26512" y="837086"/>
                </a:lnTo>
                <a:lnTo>
                  <a:pt x="28721" y="813566"/>
                </a:lnTo>
                <a:lnTo>
                  <a:pt x="30931" y="791149"/>
                </a:lnTo>
                <a:lnTo>
                  <a:pt x="33139" y="769724"/>
                </a:lnTo>
                <a:lnTo>
                  <a:pt x="35349" y="749201"/>
                </a:lnTo>
                <a:lnTo>
                  <a:pt x="37558" y="729501"/>
                </a:lnTo>
                <a:lnTo>
                  <a:pt x="39767" y="710557"/>
                </a:lnTo>
                <a:lnTo>
                  <a:pt x="41977" y="692310"/>
                </a:lnTo>
                <a:lnTo>
                  <a:pt x="44186" y="674712"/>
                </a:lnTo>
                <a:lnTo>
                  <a:pt x="46396" y="657715"/>
                </a:lnTo>
                <a:lnTo>
                  <a:pt x="48605" y="641282"/>
                </a:lnTo>
                <a:lnTo>
                  <a:pt x="50815" y="625376"/>
                </a:lnTo>
                <a:lnTo>
                  <a:pt x="53024" y="609968"/>
                </a:lnTo>
                <a:lnTo>
                  <a:pt x="55234" y="595027"/>
                </a:lnTo>
                <a:lnTo>
                  <a:pt x="57442" y="580529"/>
                </a:lnTo>
                <a:lnTo>
                  <a:pt x="59651" y="566451"/>
                </a:lnTo>
                <a:lnTo>
                  <a:pt x="61861" y="552772"/>
                </a:lnTo>
                <a:lnTo>
                  <a:pt x="64070" y="539470"/>
                </a:lnTo>
                <a:lnTo>
                  <a:pt x="66280" y="526530"/>
                </a:lnTo>
                <a:lnTo>
                  <a:pt x="68489" y="513935"/>
                </a:lnTo>
                <a:lnTo>
                  <a:pt x="70699" y="501669"/>
                </a:lnTo>
                <a:lnTo>
                  <a:pt x="72908" y="489719"/>
                </a:lnTo>
                <a:lnTo>
                  <a:pt x="75116" y="478071"/>
                </a:lnTo>
                <a:lnTo>
                  <a:pt x="77326" y="466713"/>
                </a:lnTo>
                <a:lnTo>
                  <a:pt x="79535" y="455637"/>
                </a:lnTo>
                <a:lnTo>
                  <a:pt x="81745" y="444827"/>
                </a:lnTo>
                <a:lnTo>
                  <a:pt x="83954" y="434277"/>
                </a:lnTo>
                <a:lnTo>
                  <a:pt x="86164" y="423976"/>
                </a:lnTo>
                <a:lnTo>
                  <a:pt x="88373" y="413917"/>
                </a:lnTo>
                <a:lnTo>
                  <a:pt x="90582" y="404090"/>
                </a:lnTo>
                <a:lnTo>
                  <a:pt x="92792" y="394488"/>
                </a:lnTo>
                <a:lnTo>
                  <a:pt x="95001" y="385105"/>
                </a:lnTo>
                <a:lnTo>
                  <a:pt x="97211" y="375931"/>
                </a:lnTo>
                <a:lnTo>
                  <a:pt x="99419" y="366962"/>
                </a:lnTo>
                <a:lnTo>
                  <a:pt x="101629" y="358192"/>
                </a:lnTo>
                <a:lnTo>
                  <a:pt x="103838" y="349613"/>
                </a:lnTo>
                <a:lnTo>
                  <a:pt x="106048" y="341222"/>
                </a:lnTo>
                <a:lnTo>
                  <a:pt x="108257" y="333011"/>
                </a:lnTo>
                <a:lnTo>
                  <a:pt x="110466" y="324978"/>
                </a:lnTo>
                <a:lnTo>
                  <a:pt x="112676" y="317116"/>
                </a:lnTo>
                <a:lnTo>
                  <a:pt x="114885" y="309420"/>
                </a:lnTo>
                <a:lnTo>
                  <a:pt x="117095" y="301888"/>
                </a:lnTo>
                <a:lnTo>
                  <a:pt x="119304" y="294513"/>
                </a:lnTo>
                <a:lnTo>
                  <a:pt x="121513" y="287294"/>
                </a:lnTo>
                <a:lnTo>
                  <a:pt x="123722" y="280224"/>
                </a:lnTo>
                <a:lnTo>
                  <a:pt x="125931" y="273302"/>
                </a:lnTo>
                <a:lnTo>
                  <a:pt x="128141" y="266523"/>
                </a:lnTo>
                <a:lnTo>
                  <a:pt x="130350" y="259883"/>
                </a:lnTo>
                <a:lnTo>
                  <a:pt x="132560" y="253380"/>
                </a:lnTo>
                <a:lnTo>
                  <a:pt x="134769" y="247010"/>
                </a:lnTo>
                <a:lnTo>
                  <a:pt x="136979" y="240772"/>
                </a:lnTo>
                <a:lnTo>
                  <a:pt x="139188" y="234659"/>
                </a:lnTo>
                <a:lnTo>
                  <a:pt x="141398" y="228673"/>
                </a:lnTo>
                <a:lnTo>
                  <a:pt x="143606" y="222808"/>
                </a:lnTo>
                <a:lnTo>
                  <a:pt x="145815" y="217061"/>
                </a:lnTo>
                <a:lnTo>
                  <a:pt x="148025" y="211432"/>
                </a:lnTo>
                <a:lnTo>
                  <a:pt x="150234" y="205917"/>
                </a:lnTo>
                <a:lnTo>
                  <a:pt x="152444" y="200514"/>
                </a:lnTo>
                <a:lnTo>
                  <a:pt x="154653" y="195221"/>
                </a:lnTo>
                <a:lnTo>
                  <a:pt x="156863" y="190035"/>
                </a:lnTo>
                <a:lnTo>
                  <a:pt x="159072" y="184954"/>
                </a:lnTo>
                <a:lnTo>
                  <a:pt x="161281" y="179977"/>
                </a:lnTo>
                <a:lnTo>
                  <a:pt x="163491" y="175101"/>
                </a:lnTo>
                <a:lnTo>
                  <a:pt x="165699" y="170325"/>
                </a:lnTo>
                <a:lnTo>
                  <a:pt x="167909" y="165645"/>
                </a:lnTo>
                <a:lnTo>
                  <a:pt x="170118" y="161062"/>
                </a:lnTo>
                <a:lnTo>
                  <a:pt x="172328" y="156572"/>
                </a:lnTo>
                <a:lnTo>
                  <a:pt x="174537" y="152174"/>
                </a:lnTo>
                <a:lnTo>
                  <a:pt x="176746" y="147866"/>
                </a:lnTo>
                <a:lnTo>
                  <a:pt x="178956" y="143646"/>
                </a:lnTo>
                <a:lnTo>
                  <a:pt x="181165" y="139515"/>
                </a:lnTo>
                <a:lnTo>
                  <a:pt x="183375" y="135468"/>
                </a:lnTo>
                <a:lnTo>
                  <a:pt x="185583" y="131507"/>
                </a:lnTo>
                <a:lnTo>
                  <a:pt x="187793" y="127627"/>
                </a:lnTo>
                <a:lnTo>
                  <a:pt x="190002" y="123830"/>
                </a:lnTo>
                <a:lnTo>
                  <a:pt x="192212" y="120112"/>
                </a:lnTo>
                <a:lnTo>
                  <a:pt x="194421" y="116471"/>
                </a:lnTo>
                <a:lnTo>
                  <a:pt x="196630" y="112908"/>
                </a:lnTo>
                <a:lnTo>
                  <a:pt x="198840" y="109422"/>
                </a:lnTo>
                <a:lnTo>
                  <a:pt x="201049" y="106009"/>
                </a:lnTo>
                <a:lnTo>
                  <a:pt x="203259" y="102671"/>
                </a:lnTo>
                <a:lnTo>
                  <a:pt x="205468" y="99403"/>
                </a:lnTo>
                <a:lnTo>
                  <a:pt x="207678" y="96208"/>
                </a:lnTo>
                <a:lnTo>
                  <a:pt x="209886" y="93082"/>
                </a:lnTo>
                <a:lnTo>
                  <a:pt x="212095" y="90025"/>
                </a:lnTo>
                <a:lnTo>
                  <a:pt x="214305" y="87036"/>
                </a:lnTo>
                <a:lnTo>
                  <a:pt x="216514" y="84113"/>
                </a:lnTo>
                <a:lnTo>
                  <a:pt x="218724" y="81256"/>
                </a:lnTo>
                <a:lnTo>
                  <a:pt x="220933" y="78464"/>
                </a:lnTo>
                <a:lnTo>
                  <a:pt x="223143" y="75735"/>
                </a:lnTo>
                <a:lnTo>
                  <a:pt x="225352" y="73069"/>
                </a:lnTo>
                <a:lnTo>
                  <a:pt x="227561" y="70465"/>
                </a:lnTo>
                <a:lnTo>
                  <a:pt x="229771" y="67920"/>
                </a:lnTo>
                <a:lnTo>
                  <a:pt x="231979" y="65436"/>
                </a:lnTo>
                <a:lnTo>
                  <a:pt x="234189" y="63012"/>
                </a:lnTo>
                <a:lnTo>
                  <a:pt x="236398" y="60645"/>
                </a:lnTo>
                <a:lnTo>
                  <a:pt x="238608" y="58335"/>
                </a:lnTo>
                <a:lnTo>
                  <a:pt x="240817" y="56082"/>
                </a:lnTo>
                <a:lnTo>
                  <a:pt x="243027" y="53885"/>
                </a:lnTo>
                <a:lnTo>
                  <a:pt x="245236" y="51742"/>
                </a:lnTo>
                <a:lnTo>
                  <a:pt x="247445" y="49653"/>
                </a:lnTo>
                <a:lnTo>
                  <a:pt x="249655" y="47618"/>
                </a:lnTo>
                <a:lnTo>
                  <a:pt x="251864" y="45635"/>
                </a:lnTo>
                <a:lnTo>
                  <a:pt x="254073" y="43704"/>
                </a:lnTo>
                <a:lnTo>
                  <a:pt x="256282" y="41823"/>
                </a:lnTo>
                <a:lnTo>
                  <a:pt x="258492" y="39993"/>
                </a:lnTo>
                <a:lnTo>
                  <a:pt x="260701" y="38212"/>
                </a:lnTo>
                <a:lnTo>
                  <a:pt x="262910" y="36481"/>
                </a:lnTo>
                <a:lnTo>
                  <a:pt x="265120" y="34797"/>
                </a:lnTo>
                <a:lnTo>
                  <a:pt x="267329" y="33162"/>
                </a:lnTo>
                <a:lnTo>
                  <a:pt x="269539" y="31573"/>
                </a:lnTo>
                <a:lnTo>
                  <a:pt x="271748" y="30031"/>
                </a:lnTo>
                <a:lnTo>
                  <a:pt x="273958" y="28534"/>
                </a:lnTo>
                <a:lnTo>
                  <a:pt x="276166" y="27082"/>
                </a:lnTo>
                <a:lnTo>
                  <a:pt x="278376" y="25675"/>
                </a:lnTo>
                <a:lnTo>
                  <a:pt x="280585" y="24311"/>
                </a:lnTo>
                <a:lnTo>
                  <a:pt x="282794" y="22992"/>
                </a:lnTo>
                <a:lnTo>
                  <a:pt x="285004" y="21714"/>
                </a:lnTo>
                <a:lnTo>
                  <a:pt x="287213" y="20479"/>
                </a:lnTo>
                <a:lnTo>
                  <a:pt x="289423" y="19285"/>
                </a:lnTo>
                <a:lnTo>
                  <a:pt x="291632" y="18132"/>
                </a:lnTo>
                <a:lnTo>
                  <a:pt x="293842" y="17021"/>
                </a:lnTo>
                <a:lnTo>
                  <a:pt x="296051" y="15948"/>
                </a:lnTo>
                <a:lnTo>
                  <a:pt x="298259" y="14916"/>
                </a:lnTo>
                <a:lnTo>
                  <a:pt x="300469" y="13922"/>
                </a:lnTo>
                <a:lnTo>
                  <a:pt x="302678" y="12967"/>
                </a:lnTo>
                <a:lnTo>
                  <a:pt x="304888" y="12049"/>
                </a:lnTo>
                <a:lnTo>
                  <a:pt x="307097" y="11170"/>
                </a:lnTo>
                <a:lnTo>
                  <a:pt x="309307" y="10327"/>
                </a:lnTo>
                <a:lnTo>
                  <a:pt x="311516" y="9521"/>
                </a:lnTo>
                <a:lnTo>
                  <a:pt x="313725" y="8750"/>
                </a:lnTo>
                <a:lnTo>
                  <a:pt x="315935" y="8016"/>
                </a:lnTo>
                <a:lnTo>
                  <a:pt x="318143" y="7316"/>
                </a:lnTo>
                <a:lnTo>
                  <a:pt x="320353" y="6652"/>
                </a:lnTo>
                <a:lnTo>
                  <a:pt x="322562" y="6021"/>
                </a:lnTo>
                <a:lnTo>
                  <a:pt x="324772" y="5425"/>
                </a:lnTo>
                <a:lnTo>
                  <a:pt x="326981" y="4862"/>
                </a:lnTo>
                <a:lnTo>
                  <a:pt x="329191" y="4332"/>
                </a:lnTo>
                <a:lnTo>
                  <a:pt x="331400" y="3834"/>
                </a:lnTo>
                <a:lnTo>
                  <a:pt x="333609" y="3369"/>
                </a:lnTo>
                <a:lnTo>
                  <a:pt x="335819" y="2935"/>
                </a:lnTo>
                <a:lnTo>
                  <a:pt x="338028" y="2534"/>
                </a:lnTo>
                <a:lnTo>
                  <a:pt x="340238" y="2163"/>
                </a:lnTo>
                <a:lnTo>
                  <a:pt x="342446" y="1822"/>
                </a:lnTo>
                <a:lnTo>
                  <a:pt x="344656" y="1512"/>
                </a:lnTo>
                <a:lnTo>
                  <a:pt x="346865" y="1232"/>
                </a:lnTo>
                <a:lnTo>
                  <a:pt x="349074" y="982"/>
                </a:lnTo>
                <a:lnTo>
                  <a:pt x="351284" y="761"/>
                </a:lnTo>
                <a:lnTo>
                  <a:pt x="353493" y="568"/>
                </a:lnTo>
                <a:lnTo>
                  <a:pt x="355703" y="404"/>
                </a:lnTo>
                <a:lnTo>
                  <a:pt x="357912" y="268"/>
                </a:lnTo>
                <a:lnTo>
                  <a:pt x="360122" y="160"/>
                </a:lnTo>
                <a:lnTo>
                  <a:pt x="362331" y="80"/>
                </a:lnTo>
                <a:lnTo>
                  <a:pt x="364539" y="26"/>
                </a:lnTo>
                <a:lnTo>
                  <a:pt x="366749" y="0"/>
                </a:lnTo>
                <a:lnTo>
                  <a:pt x="368958" y="0"/>
                </a:lnTo>
                <a:lnTo>
                  <a:pt x="371168" y="26"/>
                </a:lnTo>
                <a:lnTo>
                  <a:pt x="373377" y="78"/>
                </a:lnTo>
                <a:lnTo>
                  <a:pt x="375587" y="156"/>
                </a:lnTo>
                <a:lnTo>
                  <a:pt x="377796" y="259"/>
                </a:lnTo>
                <a:lnTo>
                  <a:pt x="380006" y="387"/>
                </a:lnTo>
                <a:lnTo>
                  <a:pt x="382215" y="539"/>
                </a:lnTo>
                <a:lnTo>
                  <a:pt x="384423" y="716"/>
                </a:lnTo>
                <a:lnTo>
                  <a:pt x="386633" y="917"/>
                </a:lnTo>
                <a:lnTo>
                  <a:pt x="388842" y="1142"/>
                </a:lnTo>
                <a:lnTo>
                  <a:pt x="391052" y="1390"/>
                </a:lnTo>
                <a:lnTo>
                  <a:pt x="393261" y="1662"/>
                </a:lnTo>
                <a:lnTo>
                  <a:pt x="395471" y="1956"/>
                </a:lnTo>
                <a:lnTo>
                  <a:pt x="397680" y="2273"/>
                </a:lnTo>
                <a:lnTo>
                  <a:pt x="399889" y="2613"/>
                </a:lnTo>
                <a:lnTo>
                  <a:pt x="402099" y="2975"/>
                </a:lnTo>
                <a:lnTo>
                  <a:pt x="404308" y="3359"/>
                </a:lnTo>
                <a:lnTo>
                  <a:pt x="406518" y="3764"/>
                </a:lnTo>
                <a:lnTo>
                  <a:pt x="408726" y="4191"/>
                </a:lnTo>
                <a:lnTo>
                  <a:pt x="410936" y="4639"/>
                </a:lnTo>
                <a:lnTo>
                  <a:pt x="413145" y="5108"/>
                </a:lnTo>
                <a:lnTo>
                  <a:pt x="415355" y="5597"/>
                </a:lnTo>
                <a:lnTo>
                  <a:pt x="417564" y="6107"/>
                </a:lnTo>
                <a:lnTo>
                  <a:pt x="419773" y="6637"/>
                </a:lnTo>
                <a:lnTo>
                  <a:pt x="421983" y="7187"/>
                </a:lnTo>
                <a:lnTo>
                  <a:pt x="424192" y="7757"/>
                </a:lnTo>
                <a:lnTo>
                  <a:pt x="426402" y="8346"/>
                </a:lnTo>
                <a:lnTo>
                  <a:pt x="428611" y="8955"/>
                </a:lnTo>
                <a:lnTo>
                  <a:pt x="430821" y="9582"/>
                </a:lnTo>
                <a:lnTo>
                  <a:pt x="433029" y="10228"/>
                </a:lnTo>
                <a:lnTo>
                  <a:pt x="435238" y="10893"/>
                </a:lnTo>
                <a:lnTo>
                  <a:pt x="437448" y="11576"/>
                </a:lnTo>
                <a:lnTo>
                  <a:pt x="439657" y="12278"/>
                </a:lnTo>
                <a:lnTo>
                  <a:pt x="441867" y="12997"/>
                </a:lnTo>
                <a:lnTo>
                  <a:pt x="444076" y="13734"/>
                </a:lnTo>
                <a:lnTo>
                  <a:pt x="446286" y="14489"/>
                </a:lnTo>
                <a:lnTo>
                  <a:pt x="448495" y="15261"/>
                </a:lnTo>
                <a:lnTo>
                  <a:pt x="450703" y="16050"/>
                </a:lnTo>
                <a:lnTo>
                  <a:pt x="452913" y="16856"/>
                </a:lnTo>
                <a:lnTo>
                  <a:pt x="455122" y="17678"/>
                </a:lnTo>
                <a:lnTo>
                  <a:pt x="457332" y="18517"/>
                </a:lnTo>
                <a:lnTo>
                  <a:pt x="459541" y="19373"/>
                </a:lnTo>
                <a:lnTo>
                  <a:pt x="461751" y="20245"/>
                </a:lnTo>
                <a:lnTo>
                  <a:pt x="463960" y="21133"/>
                </a:lnTo>
                <a:lnTo>
                  <a:pt x="466170" y="22036"/>
                </a:lnTo>
                <a:lnTo>
                  <a:pt x="468379" y="22955"/>
                </a:lnTo>
                <a:lnTo>
                  <a:pt x="470588" y="23889"/>
                </a:lnTo>
                <a:lnTo>
                  <a:pt x="472798" y="24838"/>
                </a:lnTo>
                <a:lnTo>
                  <a:pt x="475006" y="25803"/>
                </a:lnTo>
                <a:lnTo>
                  <a:pt x="477216" y="26782"/>
                </a:lnTo>
                <a:lnTo>
                  <a:pt x="479425" y="27777"/>
                </a:lnTo>
                <a:lnTo>
                  <a:pt x="481635" y="28785"/>
                </a:lnTo>
                <a:lnTo>
                  <a:pt x="483844" y="29808"/>
                </a:lnTo>
                <a:lnTo>
                  <a:pt x="486053" y="30846"/>
                </a:lnTo>
                <a:lnTo>
                  <a:pt x="488263" y="31897"/>
                </a:lnTo>
                <a:lnTo>
                  <a:pt x="490472" y="32962"/>
                </a:lnTo>
                <a:lnTo>
                  <a:pt x="492682" y="34041"/>
                </a:lnTo>
                <a:lnTo>
                  <a:pt x="494891" y="35133"/>
                </a:lnTo>
                <a:lnTo>
                  <a:pt x="497100" y="36239"/>
                </a:lnTo>
                <a:lnTo>
                  <a:pt x="499309" y="37358"/>
                </a:lnTo>
                <a:lnTo>
                  <a:pt x="501518" y="38490"/>
                </a:lnTo>
                <a:lnTo>
                  <a:pt x="503728" y="39634"/>
                </a:lnTo>
                <a:lnTo>
                  <a:pt x="505937" y="40792"/>
                </a:lnTo>
                <a:lnTo>
                  <a:pt x="508147" y="41962"/>
                </a:lnTo>
                <a:lnTo>
                  <a:pt x="510356" y="43144"/>
                </a:lnTo>
                <a:lnTo>
                  <a:pt x="512566" y="44339"/>
                </a:lnTo>
                <a:lnTo>
                  <a:pt x="514775" y="45546"/>
                </a:lnTo>
                <a:lnTo>
                  <a:pt x="516985" y="46764"/>
                </a:lnTo>
                <a:lnTo>
                  <a:pt x="519193" y="47995"/>
                </a:lnTo>
                <a:lnTo>
                  <a:pt x="521402" y="49238"/>
                </a:lnTo>
                <a:lnTo>
                  <a:pt x="523612" y="50492"/>
                </a:lnTo>
                <a:lnTo>
                  <a:pt x="525821" y="51758"/>
                </a:lnTo>
                <a:lnTo>
                  <a:pt x="528031" y="53034"/>
                </a:lnTo>
                <a:lnTo>
                  <a:pt x="530240" y="54322"/>
                </a:lnTo>
                <a:lnTo>
                  <a:pt x="532450" y="55621"/>
                </a:lnTo>
                <a:lnTo>
                  <a:pt x="534659" y="56931"/>
                </a:lnTo>
                <a:lnTo>
                  <a:pt x="536868" y="58252"/>
                </a:lnTo>
                <a:lnTo>
                  <a:pt x="539078" y="59583"/>
                </a:lnTo>
                <a:lnTo>
                  <a:pt x="541286" y="60924"/>
                </a:lnTo>
                <a:lnTo>
                  <a:pt x="543496" y="62276"/>
                </a:lnTo>
                <a:lnTo>
                  <a:pt x="545705" y="63639"/>
                </a:lnTo>
                <a:lnTo>
                  <a:pt x="547915" y="65011"/>
                </a:lnTo>
                <a:lnTo>
                  <a:pt x="550124" y="66393"/>
                </a:lnTo>
                <a:lnTo>
                  <a:pt x="552334" y="67786"/>
                </a:lnTo>
                <a:lnTo>
                  <a:pt x="554543" y="69188"/>
                </a:lnTo>
                <a:lnTo>
                  <a:pt x="556752" y="70600"/>
                </a:lnTo>
                <a:lnTo>
                  <a:pt x="558962" y="72021"/>
                </a:lnTo>
                <a:lnTo>
                  <a:pt x="561170" y="73451"/>
                </a:lnTo>
                <a:lnTo>
                  <a:pt x="563380" y="74892"/>
                </a:lnTo>
                <a:lnTo>
                  <a:pt x="565589" y="76341"/>
                </a:lnTo>
                <a:lnTo>
                  <a:pt x="567799" y="77798"/>
                </a:lnTo>
                <a:lnTo>
                  <a:pt x="570008" y="79265"/>
                </a:lnTo>
                <a:lnTo>
                  <a:pt x="572217" y="80741"/>
                </a:lnTo>
                <a:lnTo>
                  <a:pt x="574427" y="82225"/>
                </a:lnTo>
                <a:lnTo>
                  <a:pt x="576636" y="83718"/>
                </a:lnTo>
                <a:lnTo>
                  <a:pt x="578846" y="85220"/>
                </a:lnTo>
                <a:lnTo>
                  <a:pt x="581055" y="86730"/>
                </a:lnTo>
                <a:lnTo>
                  <a:pt x="583265" y="88247"/>
                </a:lnTo>
                <a:lnTo>
                  <a:pt x="585473" y="89774"/>
                </a:lnTo>
                <a:lnTo>
                  <a:pt x="587682" y="91308"/>
                </a:lnTo>
                <a:lnTo>
                  <a:pt x="589892" y="92850"/>
                </a:lnTo>
                <a:lnTo>
                  <a:pt x="592101" y="94401"/>
                </a:lnTo>
                <a:lnTo>
                  <a:pt x="594311" y="95959"/>
                </a:lnTo>
                <a:lnTo>
                  <a:pt x="596520" y="97524"/>
                </a:lnTo>
                <a:lnTo>
                  <a:pt x="598730" y="99097"/>
                </a:lnTo>
                <a:lnTo>
                  <a:pt x="600939" y="100677"/>
                </a:lnTo>
                <a:lnTo>
                  <a:pt x="603149" y="102265"/>
                </a:lnTo>
                <a:lnTo>
                  <a:pt x="605358" y="103861"/>
                </a:lnTo>
                <a:lnTo>
                  <a:pt x="607566" y="105462"/>
                </a:lnTo>
                <a:lnTo>
                  <a:pt x="609776" y="107072"/>
                </a:lnTo>
                <a:lnTo>
                  <a:pt x="611985" y="108689"/>
                </a:lnTo>
                <a:lnTo>
                  <a:pt x="614195" y="110311"/>
                </a:lnTo>
                <a:lnTo>
                  <a:pt x="616404" y="111942"/>
                </a:lnTo>
                <a:lnTo>
                  <a:pt x="618614" y="113578"/>
                </a:lnTo>
                <a:lnTo>
                  <a:pt x="620823" y="115221"/>
                </a:lnTo>
                <a:lnTo>
                  <a:pt x="623032" y="116871"/>
                </a:lnTo>
                <a:lnTo>
                  <a:pt x="625242" y="118527"/>
                </a:lnTo>
                <a:lnTo>
                  <a:pt x="627451" y="120190"/>
                </a:lnTo>
                <a:lnTo>
                  <a:pt x="629660" y="121858"/>
                </a:lnTo>
                <a:lnTo>
                  <a:pt x="631869" y="123533"/>
                </a:lnTo>
                <a:lnTo>
                  <a:pt x="634079" y="125213"/>
                </a:lnTo>
                <a:lnTo>
                  <a:pt x="636288" y="126901"/>
                </a:lnTo>
                <a:lnTo>
                  <a:pt x="638498" y="128594"/>
                </a:lnTo>
                <a:lnTo>
                  <a:pt x="640707" y="130292"/>
                </a:lnTo>
                <a:lnTo>
                  <a:pt x="642916" y="131996"/>
                </a:lnTo>
                <a:lnTo>
                  <a:pt x="645126" y="133706"/>
                </a:lnTo>
                <a:lnTo>
                  <a:pt x="647335" y="135422"/>
                </a:lnTo>
                <a:lnTo>
                  <a:pt x="649545" y="137143"/>
                </a:lnTo>
                <a:lnTo>
                  <a:pt x="651753" y="138870"/>
                </a:lnTo>
                <a:lnTo>
                  <a:pt x="653963" y="140602"/>
                </a:lnTo>
                <a:lnTo>
                  <a:pt x="656172" y="142339"/>
                </a:lnTo>
                <a:lnTo>
                  <a:pt x="658381" y="144081"/>
                </a:lnTo>
                <a:lnTo>
                  <a:pt x="660591" y="145828"/>
                </a:lnTo>
                <a:lnTo>
                  <a:pt x="662800" y="147580"/>
                </a:lnTo>
                <a:lnTo>
                  <a:pt x="665010" y="149338"/>
                </a:lnTo>
                <a:lnTo>
                  <a:pt x="667219" y="151100"/>
                </a:lnTo>
                <a:lnTo>
                  <a:pt x="669429" y="152867"/>
                </a:lnTo>
                <a:lnTo>
                  <a:pt x="671638" y="154639"/>
                </a:lnTo>
                <a:lnTo>
                  <a:pt x="673846" y="156416"/>
                </a:lnTo>
                <a:lnTo>
                  <a:pt x="676056" y="158197"/>
                </a:lnTo>
                <a:lnTo>
                  <a:pt x="678265" y="159981"/>
                </a:lnTo>
                <a:lnTo>
                  <a:pt x="680475" y="161772"/>
                </a:lnTo>
                <a:lnTo>
                  <a:pt x="682684" y="163565"/>
                </a:lnTo>
                <a:lnTo>
                  <a:pt x="684894" y="165364"/>
                </a:lnTo>
                <a:lnTo>
                  <a:pt x="687103" y="167167"/>
                </a:lnTo>
                <a:lnTo>
                  <a:pt x="689313" y="168974"/>
                </a:lnTo>
                <a:lnTo>
                  <a:pt x="691522" y="170785"/>
                </a:lnTo>
                <a:lnTo>
                  <a:pt x="693730" y="172600"/>
                </a:lnTo>
                <a:lnTo>
                  <a:pt x="695940" y="174420"/>
                </a:lnTo>
                <a:lnTo>
                  <a:pt x="698153" y="176243"/>
                </a:lnTo>
                <a:lnTo>
                  <a:pt x="700356" y="178069"/>
                </a:lnTo>
                <a:lnTo>
                  <a:pt x="702570" y="179900"/>
                </a:lnTo>
                <a:lnTo>
                  <a:pt x="704773" y="181735"/>
                </a:lnTo>
                <a:lnTo>
                  <a:pt x="706988" y="183573"/>
                </a:lnTo>
                <a:lnTo>
                  <a:pt x="709191" y="185414"/>
                </a:lnTo>
                <a:lnTo>
                  <a:pt x="711406" y="187259"/>
                </a:lnTo>
                <a:lnTo>
                  <a:pt x="713620" y="189107"/>
                </a:lnTo>
                <a:lnTo>
                  <a:pt x="715823" y="190960"/>
                </a:lnTo>
                <a:lnTo>
                  <a:pt x="718038" y="192815"/>
                </a:lnTo>
                <a:lnTo>
                  <a:pt x="720241" y="194673"/>
                </a:lnTo>
                <a:lnTo>
                  <a:pt x="722456" y="196536"/>
                </a:lnTo>
                <a:lnTo>
                  <a:pt x="724659" y="198401"/>
                </a:lnTo>
                <a:lnTo>
                  <a:pt x="726873" y="200268"/>
                </a:lnTo>
                <a:lnTo>
                  <a:pt x="729076" y="202140"/>
                </a:lnTo>
                <a:lnTo>
                  <a:pt x="731291" y="204014"/>
                </a:lnTo>
                <a:lnTo>
                  <a:pt x="733494" y="205891"/>
                </a:lnTo>
                <a:lnTo>
                  <a:pt x="735709" y="207771"/>
                </a:lnTo>
                <a:lnTo>
                  <a:pt x="737923" y="209654"/>
                </a:lnTo>
                <a:lnTo>
                  <a:pt x="740126" y="211540"/>
                </a:lnTo>
                <a:lnTo>
                  <a:pt x="742341" y="213428"/>
                </a:lnTo>
                <a:lnTo>
                  <a:pt x="744544" y="215318"/>
                </a:lnTo>
                <a:lnTo>
                  <a:pt x="746759" y="217213"/>
                </a:lnTo>
                <a:lnTo>
                  <a:pt x="748962" y="219108"/>
                </a:lnTo>
                <a:lnTo>
                  <a:pt x="751176" y="221007"/>
                </a:lnTo>
                <a:lnTo>
                  <a:pt x="753379" y="222908"/>
                </a:lnTo>
                <a:lnTo>
                  <a:pt x="755594" y="224811"/>
                </a:lnTo>
                <a:lnTo>
                  <a:pt x="757797" y="226717"/>
                </a:lnTo>
                <a:lnTo>
                  <a:pt x="760012" y="228625"/>
                </a:lnTo>
                <a:lnTo>
                  <a:pt x="762215" y="230536"/>
                </a:lnTo>
                <a:lnTo>
                  <a:pt x="764429" y="232448"/>
                </a:lnTo>
                <a:lnTo>
                  <a:pt x="766644" y="234362"/>
                </a:lnTo>
                <a:lnTo>
                  <a:pt x="768847" y="236280"/>
                </a:lnTo>
                <a:lnTo>
                  <a:pt x="771062" y="238198"/>
                </a:lnTo>
                <a:lnTo>
                  <a:pt x="773265" y="240119"/>
                </a:lnTo>
                <a:lnTo>
                  <a:pt x="775479" y="242042"/>
                </a:lnTo>
                <a:lnTo>
                  <a:pt x="777682" y="243967"/>
                </a:lnTo>
                <a:lnTo>
                  <a:pt x="779897" y="245894"/>
                </a:lnTo>
                <a:lnTo>
                  <a:pt x="782100" y="247821"/>
                </a:lnTo>
                <a:lnTo>
                  <a:pt x="784315" y="249752"/>
                </a:lnTo>
                <a:lnTo>
                  <a:pt x="786518" y="251683"/>
                </a:lnTo>
                <a:lnTo>
                  <a:pt x="788732" y="253617"/>
                </a:lnTo>
                <a:lnTo>
                  <a:pt x="790947" y="255552"/>
                </a:lnTo>
                <a:lnTo>
                  <a:pt x="793150" y="257489"/>
                </a:lnTo>
                <a:lnTo>
                  <a:pt x="795365" y="259427"/>
                </a:lnTo>
                <a:lnTo>
                  <a:pt x="797568" y="261367"/>
                </a:lnTo>
                <a:lnTo>
                  <a:pt x="799782" y="263309"/>
                </a:lnTo>
                <a:lnTo>
                  <a:pt x="801985" y="265251"/>
                </a:lnTo>
                <a:lnTo>
                  <a:pt x="804200" y="267195"/>
                </a:lnTo>
                <a:lnTo>
                  <a:pt x="806403" y="269140"/>
                </a:lnTo>
                <a:lnTo>
                  <a:pt x="808618" y="271088"/>
                </a:lnTo>
                <a:lnTo>
                  <a:pt x="810821" y="273036"/>
                </a:lnTo>
                <a:lnTo>
                  <a:pt x="813035" y="274985"/>
                </a:lnTo>
                <a:lnTo>
                  <a:pt x="815250" y="276935"/>
                </a:lnTo>
                <a:lnTo>
                  <a:pt x="817453" y="278886"/>
                </a:lnTo>
                <a:lnTo>
                  <a:pt x="819667" y="280840"/>
                </a:lnTo>
                <a:lnTo>
                  <a:pt x="821870" y="282793"/>
                </a:lnTo>
                <a:lnTo>
                  <a:pt x="824085" y="284748"/>
                </a:lnTo>
                <a:lnTo>
                  <a:pt x="826288" y="286703"/>
                </a:lnTo>
                <a:lnTo>
                  <a:pt x="828503" y="288660"/>
                </a:lnTo>
                <a:lnTo>
                  <a:pt x="830706" y="290617"/>
                </a:lnTo>
                <a:lnTo>
                  <a:pt x="832920" y="292576"/>
                </a:lnTo>
                <a:lnTo>
                  <a:pt x="835123" y="294534"/>
                </a:lnTo>
                <a:lnTo>
                  <a:pt x="837338" y="296495"/>
                </a:lnTo>
                <a:lnTo>
                  <a:pt x="839553" y="298456"/>
                </a:lnTo>
                <a:lnTo>
                  <a:pt x="841756" y="300417"/>
                </a:lnTo>
                <a:lnTo>
                  <a:pt x="843970" y="302379"/>
                </a:lnTo>
                <a:lnTo>
                  <a:pt x="846173" y="304342"/>
                </a:lnTo>
                <a:lnTo>
                  <a:pt x="848388" y="306305"/>
                </a:lnTo>
                <a:lnTo>
                  <a:pt x="850591" y="308269"/>
                </a:lnTo>
                <a:lnTo>
                  <a:pt x="852806" y="310234"/>
                </a:lnTo>
                <a:lnTo>
                  <a:pt x="855009" y="312198"/>
                </a:lnTo>
                <a:lnTo>
                  <a:pt x="857223" y="314164"/>
                </a:lnTo>
                <a:lnTo>
                  <a:pt x="859426" y="316130"/>
                </a:lnTo>
                <a:lnTo>
                  <a:pt x="861641" y="318096"/>
                </a:lnTo>
                <a:lnTo>
                  <a:pt x="863844" y="320062"/>
                </a:lnTo>
                <a:lnTo>
                  <a:pt x="866059" y="322030"/>
                </a:lnTo>
                <a:lnTo>
                  <a:pt x="868273" y="323998"/>
                </a:lnTo>
                <a:lnTo>
                  <a:pt x="870476" y="325965"/>
                </a:lnTo>
                <a:lnTo>
                  <a:pt x="872691" y="327933"/>
                </a:lnTo>
                <a:lnTo>
                  <a:pt x="874894" y="329900"/>
                </a:lnTo>
                <a:lnTo>
                  <a:pt x="877109" y="331869"/>
                </a:lnTo>
                <a:lnTo>
                  <a:pt x="879312" y="333838"/>
                </a:lnTo>
                <a:lnTo>
                  <a:pt x="881526" y="335805"/>
                </a:lnTo>
                <a:lnTo>
                  <a:pt x="883729" y="337774"/>
                </a:lnTo>
                <a:lnTo>
                  <a:pt x="885944" y="339743"/>
                </a:lnTo>
                <a:lnTo>
                  <a:pt x="888147" y="341711"/>
                </a:lnTo>
                <a:lnTo>
                  <a:pt x="890362" y="343680"/>
                </a:lnTo>
                <a:lnTo>
                  <a:pt x="892576" y="345649"/>
                </a:lnTo>
                <a:lnTo>
                  <a:pt x="894779" y="347617"/>
                </a:lnTo>
                <a:lnTo>
                  <a:pt x="896994" y="349586"/>
                </a:lnTo>
                <a:lnTo>
                  <a:pt x="899197" y="351554"/>
                </a:lnTo>
                <a:lnTo>
                  <a:pt x="901412" y="353522"/>
                </a:lnTo>
                <a:lnTo>
                  <a:pt x="903615" y="355490"/>
                </a:lnTo>
                <a:lnTo>
                  <a:pt x="905829" y="357459"/>
                </a:lnTo>
                <a:lnTo>
                  <a:pt x="908032" y="359426"/>
                </a:lnTo>
                <a:lnTo>
                  <a:pt x="910247" y="361394"/>
                </a:lnTo>
                <a:lnTo>
                  <a:pt x="912450" y="363360"/>
                </a:lnTo>
                <a:lnTo>
                  <a:pt x="914665" y="365328"/>
                </a:lnTo>
                <a:lnTo>
                  <a:pt x="916879" y="367294"/>
                </a:lnTo>
                <a:lnTo>
                  <a:pt x="919082" y="369259"/>
                </a:lnTo>
                <a:lnTo>
                  <a:pt x="921297" y="371226"/>
                </a:lnTo>
                <a:lnTo>
                  <a:pt x="923500" y="373191"/>
                </a:lnTo>
                <a:lnTo>
                  <a:pt x="925714" y="375155"/>
                </a:lnTo>
                <a:lnTo>
                  <a:pt x="927917" y="377120"/>
                </a:lnTo>
                <a:lnTo>
                  <a:pt x="930132" y="379084"/>
                </a:lnTo>
                <a:lnTo>
                  <a:pt x="932335" y="381047"/>
                </a:lnTo>
                <a:lnTo>
                  <a:pt x="934550" y="383010"/>
                </a:lnTo>
                <a:lnTo>
                  <a:pt x="936753" y="384972"/>
                </a:lnTo>
                <a:lnTo>
                  <a:pt x="938967" y="386933"/>
                </a:lnTo>
                <a:lnTo>
                  <a:pt x="941182" y="388895"/>
                </a:lnTo>
                <a:lnTo>
                  <a:pt x="943385" y="390856"/>
                </a:lnTo>
                <a:lnTo>
                  <a:pt x="945600" y="392815"/>
                </a:lnTo>
                <a:lnTo>
                  <a:pt x="947803" y="394774"/>
                </a:lnTo>
                <a:lnTo>
                  <a:pt x="950017" y="396733"/>
                </a:lnTo>
                <a:lnTo>
                  <a:pt x="952220" y="398691"/>
                </a:lnTo>
                <a:lnTo>
                  <a:pt x="954435" y="400648"/>
                </a:lnTo>
                <a:lnTo>
                  <a:pt x="956638" y="402604"/>
                </a:lnTo>
                <a:lnTo>
                  <a:pt x="958853" y="404559"/>
                </a:lnTo>
                <a:lnTo>
                  <a:pt x="961056" y="406513"/>
                </a:lnTo>
                <a:lnTo>
                  <a:pt x="963270" y="408467"/>
                </a:lnTo>
                <a:lnTo>
                  <a:pt x="965473" y="410420"/>
                </a:lnTo>
                <a:lnTo>
                  <a:pt x="967688" y="412372"/>
                </a:lnTo>
                <a:lnTo>
                  <a:pt x="969903" y="414323"/>
                </a:lnTo>
                <a:lnTo>
                  <a:pt x="972106" y="416273"/>
                </a:lnTo>
                <a:lnTo>
                  <a:pt x="974320" y="418223"/>
                </a:lnTo>
                <a:lnTo>
                  <a:pt x="976523" y="420171"/>
                </a:lnTo>
                <a:lnTo>
                  <a:pt x="978738" y="422118"/>
                </a:lnTo>
                <a:lnTo>
                  <a:pt x="980941" y="424064"/>
                </a:lnTo>
                <a:lnTo>
                  <a:pt x="983156" y="426009"/>
                </a:lnTo>
                <a:lnTo>
                  <a:pt x="985359" y="427954"/>
                </a:lnTo>
                <a:lnTo>
                  <a:pt x="987573" y="429897"/>
                </a:lnTo>
                <a:lnTo>
                  <a:pt x="989776" y="431838"/>
                </a:lnTo>
                <a:lnTo>
                  <a:pt x="991991" y="433780"/>
                </a:lnTo>
                <a:lnTo>
                  <a:pt x="994206" y="435720"/>
                </a:lnTo>
                <a:lnTo>
                  <a:pt x="996409" y="437658"/>
                </a:lnTo>
                <a:lnTo>
                  <a:pt x="998623" y="439596"/>
                </a:lnTo>
                <a:lnTo>
                  <a:pt x="1000826" y="441533"/>
                </a:lnTo>
                <a:lnTo>
                  <a:pt x="1003041" y="443468"/>
                </a:lnTo>
                <a:lnTo>
                  <a:pt x="1005244" y="445401"/>
                </a:lnTo>
                <a:lnTo>
                  <a:pt x="1007459" y="447334"/>
                </a:lnTo>
                <a:lnTo>
                  <a:pt x="1009662" y="449265"/>
                </a:lnTo>
                <a:lnTo>
                  <a:pt x="1011876" y="451196"/>
                </a:lnTo>
                <a:lnTo>
                  <a:pt x="1014079" y="453125"/>
                </a:lnTo>
                <a:lnTo>
                  <a:pt x="1016294" y="455053"/>
                </a:lnTo>
                <a:lnTo>
                  <a:pt x="1018509" y="456979"/>
                </a:lnTo>
                <a:lnTo>
                  <a:pt x="1020712" y="458904"/>
                </a:lnTo>
                <a:lnTo>
                  <a:pt x="1022926" y="460827"/>
                </a:lnTo>
                <a:lnTo>
                  <a:pt x="1025129" y="462750"/>
                </a:lnTo>
                <a:lnTo>
                  <a:pt x="1027344" y="464671"/>
                </a:lnTo>
                <a:lnTo>
                  <a:pt x="1029547" y="466590"/>
                </a:lnTo>
                <a:lnTo>
                  <a:pt x="1031762" y="468509"/>
                </a:lnTo>
                <a:lnTo>
                  <a:pt x="1033965" y="470425"/>
                </a:lnTo>
                <a:lnTo>
                  <a:pt x="1036179" y="472340"/>
                </a:lnTo>
                <a:lnTo>
                  <a:pt x="1038382" y="474254"/>
                </a:lnTo>
                <a:lnTo>
                  <a:pt x="1040597" y="476167"/>
                </a:lnTo>
                <a:lnTo>
                  <a:pt x="1042812" y="478077"/>
                </a:lnTo>
                <a:lnTo>
                  <a:pt x="1045014" y="479986"/>
                </a:lnTo>
                <a:lnTo>
                  <a:pt x="1047229" y="481894"/>
                </a:lnTo>
                <a:lnTo>
                  <a:pt x="1049432" y="483800"/>
                </a:lnTo>
                <a:lnTo>
                  <a:pt x="1051647" y="485705"/>
                </a:lnTo>
                <a:lnTo>
                  <a:pt x="1053850" y="487608"/>
                </a:lnTo>
                <a:lnTo>
                  <a:pt x="1056065" y="489509"/>
                </a:lnTo>
                <a:lnTo>
                  <a:pt x="1058267" y="491409"/>
                </a:lnTo>
                <a:lnTo>
                  <a:pt x="1060482" y="493308"/>
                </a:lnTo>
                <a:lnTo>
                  <a:pt x="1062685" y="495204"/>
                </a:lnTo>
                <a:lnTo>
                  <a:pt x="1064900" y="497100"/>
                </a:lnTo>
                <a:lnTo>
                  <a:pt x="1067103" y="498993"/>
                </a:lnTo>
                <a:lnTo>
                  <a:pt x="1069318" y="500884"/>
                </a:lnTo>
                <a:lnTo>
                  <a:pt x="1071532" y="502775"/>
                </a:lnTo>
                <a:lnTo>
                  <a:pt x="1073735" y="504663"/>
                </a:lnTo>
                <a:lnTo>
                  <a:pt x="1075950" y="506551"/>
                </a:lnTo>
                <a:lnTo>
                  <a:pt x="1078153" y="508435"/>
                </a:lnTo>
                <a:lnTo>
                  <a:pt x="1080367" y="510318"/>
                </a:lnTo>
                <a:lnTo>
                  <a:pt x="1082571" y="512200"/>
                </a:lnTo>
                <a:lnTo>
                  <a:pt x="1084785" y="514079"/>
                </a:lnTo>
                <a:lnTo>
                  <a:pt x="1086988" y="515957"/>
                </a:lnTo>
                <a:lnTo>
                  <a:pt x="1089203" y="517834"/>
                </a:lnTo>
                <a:lnTo>
                  <a:pt x="1091406" y="519708"/>
                </a:lnTo>
                <a:lnTo>
                  <a:pt x="1093620" y="521581"/>
                </a:lnTo>
                <a:lnTo>
                  <a:pt x="1095835" y="523452"/>
                </a:lnTo>
                <a:lnTo>
                  <a:pt x="1098038" y="525320"/>
                </a:lnTo>
                <a:lnTo>
                  <a:pt x="1100253" y="527188"/>
                </a:lnTo>
                <a:lnTo>
                  <a:pt x="1102456" y="529053"/>
                </a:lnTo>
                <a:lnTo>
                  <a:pt x="1104670" y="530916"/>
                </a:lnTo>
                <a:lnTo>
                  <a:pt x="1106873" y="532778"/>
                </a:lnTo>
                <a:lnTo>
                  <a:pt x="1109088" y="534637"/>
                </a:lnTo>
                <a:lnTo>
                  <a:pt x="1111291" y="536495"/>
                </a:lnTo>
                <a:lnTo>
                  <a:pt x="1113506" y="538351"/>
                </a:lnTo>
                <a:lnTo>
                  <a:pt x="1115709" y="540205"/>
                </a:lnTo>
                <a:lnTo>
                  <a:pt x="1117923" y="542057"/>
                </a:lnTo>
                <a:lnTo>
                  <a:pt x="1120138" y="543907"/>
                </a:lnTo>
                <a:lnTo>
                  <a:pt x="1122341" y="545756"/>
                </a:lnTo>
                <a:lnTo>
                  <a:pt x="1124556" y="547602"/>
                </a:lnTo>
                <a:lnTo>
                  <a:pt x="1126759" y="549446"/>
                </a:lnTo>
                <a:lnTo>
                  <a:pt x="1128973" y="551288"/>
                </a:lnTo>
                <a:lnTo>
                  <a:pt x="1131176" y="553128"/>
                </a:lnTo>
                <a:lnTo>
                  <a:pt x="1133391" y="554966"/>
                </a:lnTo>
                <a:lnTo>
                  <a:pt x="1135594" y="556803"/>
                </a:lnTo>
                <a:lnTo>
                  <a:pt x="1137809" y="558637"/>
                </a:lnTo>
                <a:lnTo>
                  <a:pt x="1140012" y="560469"/>
                </a:lnTo>
                <a:lnTo>
                  <a:pt x="1142226" y="562299"/>
                </a:lnTo>
                <a:lnTo>
                  <a:pt x="1144441" y="564128"/>
                </a:lnTo>
                <a:lnTo>
                  <a:pt x="1146644" y="565953"/>
                </a:lnTo>
                <a:lnTo>
                  <a:pt x="1148859" y="567778"/>
                </a:lnTo>
                <a:lnTo>
                  <a:pt x="1151062" y="569599"/>
                </a:lnTo>
                <a:lnTo>
                  <a:pt x="1153276" y="571420"/>
                </a:lnTo>
                <a:lnTo>
                  <a:pt x="1155479" y="573237"/>
                </a:lnTo>
                <a:lnTo>
                  <a:pt x="1157694" y="575053"/>
                </a:lnTo>
                <a:lnTo>
                  <a:pt x="1159897" y="576867"/>
                </a:lnTo>
                <a:lnTo>
                  <a:pt x="1162112" y="578678"/>
                </a:lnTo>
                <a:lnTo>
                  <a:pt x="1164315" y="580487"/>
                </a:lnTo>
                <a:lnTo>
                  <a:pt x="1166529" y="582295"/>
                </a:lnTo>
                <a:lnTo>
                  <a:pt x="1168744" y="584100"/>
                </a:lnTo>
                <a:lnTo>
                  <a:pt x="1170947" y="585903"/>
                </a:lnTo>
                <a:lnTo>
                  <a:pt x="1173162" y="587704"/>
                </a:lnTo>
                <a:lnTo>
                  <a:pt x="1175365" y="589502"/>
                </a:lnTo>
                <a:lnTo>
                  <a:pt x="1177579" y="591298"/>
                </a:lnTo>
                <a:lnTo>
                  <a:pt x="1179782" y="593094"/>
                </a:lnTo>
                <a:lnTo>
                  <a:pt x="1181997" y="594885"/>
                </a:lnTo>
                <a:lnTo>
                  <a:pt x="1184200" y="596675"/>
                </a:lnTo>
                <a:lnTo>
                  <a:pt x="1186415" y="598463"/>
                </a:lnTo>
                <a:lnTo>
                  <a:pt x="1188618" y="600248"/>
                </a:lnTo>
                <a:lnTo>
                  <a:pt x="1190832" y="602031"/>
                </a:lnTo>
                <a:lnTo>
                  <a:pt x="1193035" y="603812"/>
                </a:lnTo>
                <a:lnTo>
                  <a:pt x="1195250" y="605591"/>
                </a:lnTo>
                <a:lnTo>
                  <a:pt x="1197464" y="607369"/>
                </a:lnTo>
                <a:lnTo>
                  <a:pt x="1199667" y="609143"/>
                </a:lnTo>
                <a:lnTo>
                  <a:pt x="1201882" y="610914"/>
                </a:lnTo>
                <a:lnTo>
                  <a:pt x="1204085" y="612685"/>
                </a:lnTo>
                <a:lnTo>
                  <a:pt x="1206300" y="614452"/>
                </a:lnTo>
                <a:lnTo>
                  <a:pt x="1208503" y="616218"/>
                </a:lnTo>
                <a:lnTo>
                  <a:pt x="1210717" y="617980"/>
                </a:lnTo>
                <a:lnTo>
                  <a:pt x="1212920" y="619742"/>
                </a:lnTo>
                <a:lnTo>
                  <a:pt x="1215135" y="621499"/>
                </a:lnTo>
                <a:lnTo>
                  <a:pt x="1217338" y="623256"/>
                </a:lnTo>
                <a:lnTo>
                  <a:pt x="1219553" y="625010"/>
                </a:lnTo>
                <a:lnTo>
                  <a:pt x="1221767" y="626762"/>
                </a:lnTo>
                <a:lnTo>
                  <a:pt x="1223970" y="628510"/>
                </a:lnTo>
                <a:lnTo>
                  <a:pt x="1226185" y="630258"/>
                </a:lnTo>
                <a:lnTo>
                  <a:pt x="1228388" y="632003"/>
                </a:lnTo>
                <a:lnTo>
                  <a:pt x="1230603" y="633745"/>
                </a:lnTo>
                <a:lnTo>
                  <a:pt x="1232806" y="635484"/>
                </a:lnTo>
                <a:lnTo>
                  <a:pt x="1235020" y="637222"/>
                </a:lnTo>
                <a:lnTo>
                  <a:pt x="1237223" y="638958"/>
                </a:lnTo>
                <a:lnTo>
                  <a:pt x="1239438" y="640691"/>
                </a:lnTo>
                <a:lnTo>
                  <a:pt x="1241641" y="642421"/>
                </a:lnTo>
                <a:lnTo>
                  <a:pt x="1243856" y="644149"/>
                </a:lnTo>
                <a:lnTo>
                  <a:pt x="1246070" y="645876"/>
                </a:lnTo>
                <a:lnTo>
                  <a:pt x="1248273" y="647599"/>
                </a:lnTo>
                <a:lnTo>
                  <a:pt x="1250488" y="649320"/>
                </a:lnTo>
                <a:lnTo>
                  <a:pt x="1252691" y="651039"/>
                </a:lnTo>
                <a:lnTo>
                  <a:pt x="1254906" y="652755"/>
                </a:lnTo>
                <a:lnTo>
                  <a:pt x="1257109" y="654470"/>
                </a:lnTo>
                <a:lnTo>
                  <a:pt x="1259323" y="656181"/>
                </a:lnTo>
                <a:lnTo>
                  <a:pt x="1261526" y="657890"/>
                </a:lnTo>
                <a:lnTo>
                  <a:pt x="1263741" y="659597"/>
                </a:lnTo>
                <a:lnTo>
                  <a:pt x="1265944" y="661301"/>
                </a:lnTo>
                <a:lnTo>
                  <a:pt x="1268159" y="663003"/>
                </a:lnTo>
                <a:lnTo>
                  <a:pt x="1270373" y="664703"/>
                </a:lnTo>
                <a:lnTo>
                  <a:pt x="1272576" y="666400"/>
                </a:lnTo>
                <a:lnTo>
                  <a:pt x="1274791" y="668095"/>
                </a:lnTo>
                <a:lnTo>
                  <a:pt x="1276994" y="669787"/>
                </a:lnTo>
                <a:lnTo>
                  <a:pt x="1279209" y="671477"/>
                </a:lnTo>
                <a:lnTo>
                  <a:pt x="1281412" y="673164"/>
                </a:lnTo>
                <a:lnTo>
                  <a:pt x="1283626" y="674849"/>
                </a:lnTo>
                <a:lnTo>
                  <a:pt x="1285829" y="676531"/>
                </a:lnTo>
                <a:lnTo>
                  <a:pt x="1288044" y="678212"/>
                </a:lnTo>
                <a:lnTo>
                  <a:pt x="1290247" y="679889"/>
                </a:lnTo>
                <a:lnTo>
                  <a:pt x="1292462" y="681564"/>
                </a:lnTo>
                <a:lnTo>
                  <a:pt x="1294665" y="683237"/>
                </a:lnTo>
                <a:lnTo>
                  <a:pt x="1296879" y="684907"/>
                </a:lnTo>
                <a:lnTo>
                  <a:pt x="1299094" y="686575"/>
                </a:lnTo>
                <a:lnTo>
                  <a:pt x="1301297" y="688241"/>
                </a:lnTo>
                <a:lnTo>
                  <a:pt x="1303511" y="689904"/>
                </a:lnTo>
                <a:lnTo>
                  <a:pt x="1305714" y="691564"/>
                </a:lnTo>
                <a:lnTo>
                  <a:pt x="1307929" y="693222"/>
                </a:lnTo>
                <a:lnTo>
                  <a:pt x="1310132" y="694878"/>
                </a:lnTo>
                <a:lnTo>
                  <a:pt x="1312347" y="696531"/>
                </a:lnTo>
                <a:lnTo>
                  <a:pt x="1314550" y="698181"/>
                </a:lnTo>
                <a:lnTo>
                  <a:pt x="1316764" y="699829"/>
                </a:lnTo>
                <a:lnTo>
                  <a:pt x="1318967" y="701474"/>
                </a:lnTo>
                <a:lnTo>
                  <a:pt x="1321182" y="703118"/>
                </a:lnTo>
                <a:lnTo>
                  <a:pt x="1323397" y="704758"/>
                </a:lnTo>
                <a:lnTo>
                  <a:pt x="1325600" y="706395"/>
                </a:lnTo>
                <a:lnTo>
                  <a:pt x="1327814" y="708032"/>
                </a:lnTo>
                <a:lnTo>
                  <a:pt x="1330017" y="709665"/>
                </a:lnTo>
                <a:lnTo>
                  <a:pt x="1332232" y="711294"/>
                </a:lnTo>
                <a:lnTo>
                  <a:pt x="1334435" y="712923"/>
                </a:lnTo>
                <a:lnTo>
                  <a:pt x="1336650" y="714548"/>
                </a:lnTo>
                <a:lnTo>
                  <a:pt x="1338853" y="716171"/>
                </a:lnTo>
                <a:lnTo>
                  <a:pt x="1341067" y="717791"/>
                </a:lnTo>
                <a:lnTo>
                  <a:pt x="1343270" y="719409"/>
                </a:lnTo>
                <a:lnTo>
                  <a:pt x="1345485" y="721025"/>
                </a:lnTo>
                <a:lnTo>
                  <a:pt x="1347700" y="722638"/>
                </a:lnTo>
                <a:lnTo>
                  <a:pt x="1349903" y="724248"/>
                </a:lnTo>
                <a:lnTo>
                  <a:pt x="1352117" y="725855"/>
                </a:lnTo>
                <a:lnTo>
                  <a:pt x="1354320" y="727461"/>
                </a:lnTo>
                <a:lnTo>
                  <a:pt x="1356535" y="729064"/>
                </a:lnTo>
                <a:lnTo>
                  <a:pt x="1358738" y="730664"/>
                </a:lnTo>
                <a:lnTo>
                  <a:pt x="1360953" y="732261"/>
                </a:lnTo>
                <a:lnTo>
                  <a:pt x="1363156" y="733857"/>
                </a:lnTo>
                <a:lnTo>
                  <a:pt x="1365370" y="735449"/>
                </a:lnTo>
                <a:lnTo>
                  <a:pt x="1367573" y="737039"/>
                </a:lnTo>
                <a:lnTo>
                  <a:pt x="1369788" y="738627"/>
                </a:lnTo>
                <a:lnTo>
                  <a:pt x="1372003" y="740212"/>
                </a:lnTo>
                <a:lnTo>
                  <a:pt x="1374206" y="741794"/>
                </a:lnTo>
                <a:lnTo>
                  <a:pt x="1376420" y="743374"/>
                </a:lnTo>
                <a:lnTo>
                  <a:pt x="1378623" y="744951"/>
                </a:lnTo>
                <a:lnTo>
                  <a:pt x="1380838" y="746526"/>
                </a:lnTo>
                <a:lnTo>
                  <a:pt x="1383041" y="748098"/>
                </a:lnTo>
                <a:lnTo>
                  <a:pt x="1385256" y="749667"/>
                </a:lnTo>
                <a:lnTo>
                  <a:pt x="1387459" y="751235"/>
                </a:lnTo>
                <a:lnTo>
                  <a:pt x="1389673" y="752799"/>
                </a:lnTo>
                <a:lnTo>
                  <a:pt x="1391876" y="754361"/>
                </a:lnTo>
                <a:lnTo>
                  <a:pt x="1394091" y="755921"/>
                </a:lnTo>
                <a:lnTo>
                  <a:pt x="1396294" y="757478"/>
                </a:lnTo>
                <a:lnTo>
                  <a:pt x="1398509" y="759032"/>
                </a:lnTo>
                <a:lnTo>
                  <a:pt x="1400723" y="760583"/>
                </a:lnTo>
                <a:lnTo>
                  <a:pt x="1402926" y="762132"/>
                </a:lnTo>
                <a:lnTo>
                  <a:pt x="1405141" y="763679"/>
                </a:lnTo>
                <a:lnTo>
                  <a:pt x="1407344" y="765224"/>
                </a:lnTo>
                <a:lnTo>
                  <a:pt x="1409559" y="766765"/>
                </a:lnTo>
                <a:lnTo>
                  <a:pt x="1411762" y="768304"/>
                </a:lnTo>
                <a:lnTo>
                  <a:pt x="1413976" y="769841"/>
                </a:lnTo>
                <a:lnTo>
                  <a:pt x="1416179" y="771375"/>
                </a:lnTo>
                <a:lnTo>
                  <a:pt x="1418394" y="772905"/>
                </a:lnTo>
                <a:lnTo>
                  <a:pt x="1420597" y="774434"/>
                </a:lnTo>
                <a:lnTo>
                  <a:pt x="1422811" y="775960"/>
                </a:lnTo>
                <a:lnTo>
                  <a:pt x="1425026" y="777483"/>
                </a:lnTo>
                <a:lnTo>
                  <a:pt x="1427229" y="779005"/>
                </a:lnTo>
                <a:lnTo>
                  <a:pt x="1429444" y="780523"/>
                </a:lnTo>
                <a:lnTo>
                  <a:pt x="1431647" y="782039"/>
                </a:lnTo>
                <a:lnTo>
                  <a:pt x="1433862" y="783552"/>
                </a:lnTo>
                <a:lnTo>
                  <a:pt x="1436064" y="785062"/>
                </a:lnTo>
                <a:lnTo>
                  <a:pt x="1438279" y="786571"/>
                </a:lnTo>
                <a:lnTo>
                  <a:pt x="1440482" y="788077"/>
                </a:lnTo>
                <a:lnTo>
                  <a:pt x="1442697" y="789579"/>
                </a:lnTo>
                <a:lnTo>
                  <a:pt x="1444900" y="791079"/>
                </a:lnTo>
                <a:lnTo>
                  <a:pt x="1447115" y="792577"/>
                </a:lnTo>
                <a:lnTo>
                  <a:pt x="1449329" y="794072"/>
                </a:lnTo>
                <a:lnTo>
                  <a:pt x="1451532" y="795566"/>
                </a:lnTo>
                <a:lnTo>
                  <a:pt x="1453747" y="797055"/>
                </a:lnTo>
                <a:lnTo>
                  <a:pt x="1455950" y="798543"/>
                </a:lnTo>
                <a:lnTo>
                  <a:pt x="1458164" y="800027"/>
                </a:lnTo>
                <a:lnTo>
                  <a:pt x="1460367" y="801510"/>
                </a:lnTo>
                <a:lnTo>
                  <a:pt x="1462582" y="802989"/>
                </a:lnTo>
                <a:lnTo>
                  <a:pt x="1464785" y="804467"/>
                </a:lnTo>
                <a:lnTo>
                  <a:pt x="1467000" y="805942"/>
                </a:lnTo>
                <a:lnTo>
                  <a:pt x="1469203" y="807414"/>
                </a:lnTo>
                <a:lnTo>
                  <a:pt x="1471417" y="808883"/>
                </a:lnTo>
                <a:lnTo>
                  <a:pt x="1473632" y="810350"/>
                </a:lnTo>
                <a:lnTo>
                  <a:pt x="1475835" y="811814"/>
                </a:lnTo>
                <a:lnTo>
                  <a:pt x="1478050" y="813276"/>
                </a:lnTo>
                <a:lnTo>
                  <a:pt x="1480253" y="814735"/>
                </a:lnTo>
                <a:lnTo>
                  <a:pt x="1482467" y="816192"/>
                </a:lnTo>
                <a:lnTo>
                  <a:pt x="1484670" y="817646"/>
                </a:lnTo>
                <a:lnTo>
                  <a:pt x="1486885" y="819098"/>
                </a:lnTo>
                <a:lnTo>
                  <a:pt x="1489088" y="820547"/>
                </a:lnTo>
                <a:lnTo>
                  <a:pt x="1491303" y="821993"/>
                </a:lnTo>
                <a:lnTo>
                  <a:pt x="1493506" y="823436"/>
                </a:lnTo>
                <a:lnTo>
                  <a:pt x="1495720" y="824878"/>
                </a:lnTo>
                <a:lnTo>
                  <a:pt x="1497923" y="826317"/>
                </a:lnTo>
                <a:lnTo>
                  <a:pt x="1500138" y="827753"/>
                </a:lnTo>
                <a:lnTo>
                  <a:pt x="1502353" y="829186"/>
                </a:lnTo>
                <a:lnTo>
                  <a:pt x="1504556" y="830618"/>
                </a:lnTo>
                <a:lnTo>
                  <a:pt x="1506770" y="832046"/>
                </a:lnTo>
                <a:lnTo>
                  <a:pt x="1508973" y="833471"/>
                </a:lnTo>
                <a:lnTo>
                  <a:pt x="1511188" y="834894"/>
                </a:lnTo>
                <a:lnTo>
                  <a:pt x="1513391" y="836315"/>
                </a:lnTo>
                <a:lnTo>
                  <a:pt x="1515606" y="837734"/>
                </a:lnTo>
                <a:lnTo>
                  <a:pt x="1517809" y="839149"/>
                </a:lnTo>
                <a:lnTo>
                  <a:pt x="1520023" y="840563"/>
                </a:lnTo>
                <a:lnTo>
                  <a:pt x="1522226" y="841973"/>
                </a:lnTo>
                <a:lnTo>
                  <a:pt x="1524441" y="843380"/>
                </a:lnTo>
                <a:lnTo>
                  <a:pt x="1526656" y="844786"/>
                </a:lnTo>
                <a:lnTo>
                  <a:pt x="1528859" y="846189"/>
                </a:lnTo>
                <a:lnTo>
                  <a:pt x="1531073" y="847589"/>
                </a:lnTo>
                <a:lnTo>
                  <a:pt x="1533276" y="848987"/>
                </a:lnTo>
                <a:lnTo>
                  <a:pt x="1535491" y="850382"/>
                </a:lnTo>
                <a:lnTo>
                  <a:pt x="1537694" y="851775"/>
                </a:lnTo>
                <a:lnTo>
                  <a:pt x="1539909" y="853164"/>
                </a:lnTo>
                <a:lnTo>
                  <a:pt x="1542112" y="854552"/>
                </a:lnTo>
                <a:lnTo>
                  <a:pt x="1544326" y="855937"/>
                </a:lnTo>
                <a:lnTo>
                  <a:pt x="1546529" y="857320"/>
                </a:lnTo>
                <a:lnTo>
                  <a:pt x="1548744" y="858700"/>
                </a:lnTo>
                <a:lnTo>
                  <a:pt x="1550959" y="860076"/>
                </a:lnTo>
                <a:lnTo>
                  <a:pt x="1553162" y="861452"/>
                </a:lnTo>
                <a:lnTo>
                  <a:pt x="1555376" y="862824"/>
                </a:lnTo>
                <a:lnTo>
                  <a:pt x="1557579" y="864193"/>
                </a:lnTo>
                <a:lnTo>
                  <a:pt x="1559794" y="865560"/>
                </a:lnTo>
                <a:lnTo>
                  <a:pt x="1561997" y="866925"/>
                </a:lnTo>
                <a:lnTo>
                  <a:pt x="1564211" y="868287"/>
                </a:lnTo>
                <a:lnTo>
                  <a:pt x="1566414" y="869646"/>
                </a:lnTo>
                <a:lnTo>
                  <a:pt x="1568629" y="871004"/>
                </a:lnTo>
                <a:lnTo>
                  <a:pt x="1570832" y="872358"/>
                </a:lnTo>
                <a:lnTo>
                  <a:pt x="1573047" y="873710"/>
                </a:lnTo>
                <a:lnTo>
                  <a:pt x="1575261" y="875059"/>
                </a:lnTo>
                <a:lnTo>
                  <a:pt x="1577464" y="876406"/>
                </a:lnTo>
                <a:lnTo>
                  <a:pt x="1579679" y="877750"/>
                </a:lnTo>
                <a:lnTo>
                  <a:pt x="1581882" y="879092"/>
                </a:lnTo>
                <a:lnTo>
                  <a:pt x="1584097" y="880431"/>
                </a:lnTo>
                <a:lnTo>
                  <a:pt x="1586300" y="881768"/>
                </a:lnTo>
                <a:lnTo>
                  <a:pt x="1588514" y="883103"/>
                </a:lnTo>
                <a:lnTo>
                  <a:pt x="1590717" y="884434"/>
                </a:lnTo>
                <a:lnTo>
                  <a:pt x="1592932" y="885764"/>
                </a:lnTo>
                <a:lnTo>
                  <a:pt x="1595135" y="887090"/>
                </a:lnTo>
                <a:lnTo>
                  <a:pt x="1597350" y="888414"/>
                </a:lnTo>
                <a:lnTo>
                  <a:pt x="1599553" y="889736"/>
                </a:lnTo>
                <a:lnTo>
                  <a:pt x="1601767" y="891056"/>
                </a:lnTo>
                <a:lnTo>
                  <a:pt x="1603982" y="892372"/>
                </a:lnTo>
                <a:lnTo>
                  <a:pt x="1606185" y="893686"/>
                </a:lnTo>
                <a:lnTo>
                  <a:pt x="1608400" y="894998"/>
                </a:lnTo>
                <a:lnTo>
                  <a:pt x="1610603" y="896307"/>
                </a:lnTo>
                <a:lnTo>
                  <a:pt x="1612817" y="897613"/>
                </a:lnTo>
                <a:lnTo>
                  <a:pt x="1615020" y="898918"/>
                </a:lnTo>
                <a:lnTo>
                  <a:pt x="1617235" y="900220"/>
                </a:lnTo>
                <a:lnTo>
                  <a:pt x="1619438" y="901519"/>
                </a:lnTo>
                <a:lnTo>
                  <a:pt x="1621653" y="902816"/>
                </a:lnTo>
                <a:lnTo>
                  <a:pt x="1623856" y="904109"/>
                </a:lnTo>
                <a:lnTo>
                  <a:pt x="1626070" y="905402"/>
                </a:lnTo>
                <a:lnTo>
                  <a:pt x="1628285" y="906691"/>
                </a:lnTo>
                <a:lnTo>
                  <a:pt x="1630488" y="907978"/>
                </a:lnTo>
                <a:lnTo>
                  <a:pt x="1632703" y="909261"/>
                </a:lnTo>
                <a:lnTo>
                  <a:pt x="1634906" y="910544"/>
                </a:lnTo>
                <a:lnTo>
                  <a:pt x="1637120" y="911823"/>
                </a:lnTo>
                <a:lnTo>
                  <a:pt x="1639323" y="913100"/>
                </a:lnTo>
                <a:lnTo>
                  <a:pt x="1641538" y="914374"/>
                </a:lnTo>
                <a:lnTo>
                  <a:pt x="1643741" y="915647"/>
                </a:lnTo>
                <a:lnTo>
                  <a:pt x="1645956" y="916916"/>
                </a:lnTo>
                <a:lnTo>
                  <a:pt x="1648159" y="918183"/>
                </a:lnTo>
                <a:lnTo>
                  <a:pt x="1650373" y="919446"/>
                </a:lnTo>
                <a:lnTo>
                  <a:pt x="1652588" y="920709"/>
                </a:lnTo>
                <a:lnTo>
                  <a:pt x="1654791" y="921969"/>
                </a:lnTo>
                <a:lnTo>
                  <a:pt x="1657006" y="923225"/>
                </a:lnTo>
                <a:lnTo>
                  <a:pt x="1659209" y="924481"/>
                </a:lnTo>
                <a:lnTo>
                  <a:pt x="1661423" y="925733"/>
                </a:lnTo>
                <a:lnTo>
                  <a:pt x="1663626" y="926982"/>
                </a:lnTo>
                <a:lnTo>
                  <a:pt x="1665841" y="928229"/>
                </a:lnTo>
                <a:lnTo>
                  <a:pt x="1668044" y="929474"/>
                </a:lnTo>
                <a:lnTo>
                  <a:pt x="1670259" y="930717"/>
                </a:lnTo>
                <a:lnTo>
                  <a:pt x="1672462" y="931957"/>
                </a:lnTo>
                <a:lnTo>
                  <a:pt x="1674676" y="933194"/>
                </a:lnTo>
                <a:lnTo>
                  <a:pt x="1676891" y="934429"/>
                </a:lnTo>
                <a:lnTo>
                  <a:pt x="1679094" y="935662"/>
                </a:lnTo>
                <a:lnTo>
                  <a:pt x="1681308" y="936892"/>
                </a:lnTo>
                <a:lnTo>
                  <a:pt x="1683511" y="938119"/>
                </a:lnTo>
                <a:lnTo>
                  <a:pt x="1685726" y="939346"/>
                </a:lnTo>
                <a:lnTo>
                  <a:pt x="1687929" y="940568"/>
                </a:lnTo>
                <a:lnTo>
                  <a:pt x="1690144" y="941789"/>
                </a:lnTo>
                <a:lnTo>
                  <a:pt x="1692347" y="943007"/>
                </a:lnTo>
                <a:lnTo>
                  <a:pt x="1694561" y="944223"/>
                </a:lnTo>
                <a:lnTo>
                  <a:pt x="1696764" y="945436"/>
                </a:lnTo>
                <a:lnTo>
                  <a:pt x="1698979" y="946646"/>
                </a:lnTo>
                <a:lnTo>
                  <a:pt x="1701182" y="947855"/>
                </a:lnTo>
                <a:lnTo>
                  <a:pt x="1703397" y="949061"/>
                </a:lnTo>
                <a:lnTo>
                  <a:pt x="1705611" y="950264"/>
                </a:lnTo>
                <a:lnTo>
                  <a:pt x="1707814" y="951466"/>
                </a:lnTo>
                <a:lnTo>
                  <a:pt x="1710029" y="952664"/>
                </a:lnTo>
                <a:lnTo>
                  <a:pt x="1712232" y="953861"/>
                </a:lnTo>
                <a:lnTo>
                  <a:pt x="1714447" y="955055"/>
                </a:lnTo>
                <a:lnTo>
                  <a:pt x="1716650" y="956247"/>
                </a:lnTo>
                <a:lnTo>
                  <a:pt x="1718864" y="957436"/>
                </a:lnTo>
                <a:lnTo>
                  <a:pt x="1721067" y="958623"/>
                </a:lnTo>
                <a:lnTo>
                  <a:pt x="1723282" y="959807"/>
                </a:lnTo>
                <a:lnTo>
                  <a:pt x="1725485" y="960989"/>
                </a:lnTo>
                <a:lnTo>
                  <a:pt x="1727700" y="962168"/>
                </a:lnTo>
                <a:lnTo>
                  <a:pt x="1729914" y="963346"/>
                </a:lnTo>
                <a:lnTo>
                  <a:pt x="1732117" y="964521"/>
                </a:lnTo>
                <a:lnTo>
                  <a:pt x="1734332" y="965693"/>
                </a:lnTo>
                <a:lnTo>
                  <a:pt x="1736535" y="966863"/>
                </a:lnTo>
                <a:lnTo>
                  <a:pt x="1738750" y="968031"/>
                </a:lnTo>
                <a:lnTo>
                  <a:pt x="1740953" y="969197"/>
                </a:lnTo>
                <a:lnTo>
                  <a:pt x="1743167" y="970360"/>
                </a:lnTo>
                <a:lnTo>
                  <a:pt x="1745370" y="971521"/>
                </a:lnTo>
                <a:lnTo>
                  <a:pt x="1747585" y="972680"/>
                </a:lnTo>
                <a:lnTo>
                  <a:pt x="1749788" y="973835"/>
                </a:lnTo>
                <a:lnTo>
                  <a:pt x="1752003" y="974989"/>
                </a:lnTo>
                <a:lnTo>
                  <a:pt x="1754217" y="976140"/>
                </a:lnTo>
                <a:lnTo>
                  <a:pt x="1756420" y="977290"/>
                </a:lnTo>
                <a:lnTo>
                  <a:pt x="1758635" y="978436"/>
                </a:lnTo>
                <a:lnTo>
                  <a:pt x="1760838" y="979580"/>
                </a:lnTo>
                <a:lnTo>
                  <a:pt x="1763053" y="980723"/>
                </a:lnTo>
                <a:lnTo>
                  <a:pt x="1765256" y="981861"/>
                </a:lnTo>
                <a:lnTo>
                  <a:pt x="1767470" y="982999"/>
                </a:lnTo>
                <a:lnTo>
                  <a:pt x="1769673" y="984134"/>
                </a:lnTo>
                <a:lnTo>
                  <a:pt x="1771888" y="985267"/>
                </a:lnTo>
                <a:lnTo>
                  <a:pt x="1774091" y="986397"/>
                </a:lnTo>
                <a:lnTo>
                  <a:pt x="1776306" y="987525"/>
                </a:lnTo>
                <a:lnTo>
                  <a:pt x="1778520" y="988651"/>
                </a:lnTo>
                <a:lnTo>
                  <a:pt x="1780723" y="989775"/>
                </a:lnTo>
                <a:lnTo>
                  <a:pt x="1782938" y="990895"/>
                </a:lnTo>
                <a:lnTo>
                  <a:pt x="1785141" y="992014"/>
                </a:lnTo>
                <a:lnTo>
                  <a:pt x="1787355" y="993130"/>
                </a:lnTo>
                <a:lnTo>
                  <a:pt x="1789558" y="994245"/>
                </a:lnTo>
                <a:lnTo>
                  <a:pt x="1791773" y="995357"/>
                </a:lnTo>
                <a:lnTo>
                  <a:pt x="1793976" y="996466"/>
                </a:lnTo>
                <a:lnTo>
                  <a:pt x="1796191" y="997574"/>
                </a:lnTo>
                <a:lnTo>
                  <a:pt x="1798394" y="998679"/>
                </a:lnTo>
                <a:lnTo>
                  <a:pt x="1800608" y="999781"/>
                </a:lnTo>
                <a:lnTo>
                  <a:pt x="1802823" y="1000882"/>
                </a:lnTo>
                <a:lnTo>
                  <a:pt x="1805026" y="1001980"/>
                </a:lnTo>
                <a:lnTo>
                  <a:pt x="1807241" y="1003075"/>
                </a:lnTo>
                <a:lnTo>
                  <a:pt x="1809444" y="1004169"/>
                </a:lnTo>
                <a:lnTo>
                  <a:pt x="1811659" y="1005260"/>
                </a:lnTo>
                <a:lnTo>
                  <a:pt x="1813862" y="1006348"/>
                </a:lnTo>
                <a:lnTo>
                  <a:pt x="1816076" y="1007436"/>
                </a:lnTo>
                <a:lnTo>
                  <a:pt x="1818279" y="1008520"/>
                </a:lnTo>
                <a:lnTo>
                  <a:pt x="1820494" y="1009603"/>
                </a:lnTo>
                <a:lnTo>
                  <a:pt x="1822697" y="1010682"/>
                </a:lnTo>
                <a:lnTo>
                  <a:pt x="1824911" y="1011760"/>
                </a:lnTo>
                <a:lnTo>
                  <a:pt x="1827114" y="1012835"/>
                </a:lnTo>
                <a:lnTo>
                  <a:pt x="1829329" y="1013909"/>
                </a:lnTo>
                <a:lnTo>
                  <a:pt x="1831544" y="1014980"/>
                </a:lnTo>
                <a:lnTo>
                  <a:pt x="1833747" y="1016049"/>
                </a:lnTo>
                <a:lnTo>
                  <a:pt x="1835961" y="1017115"/>
                </a:lnTo>
                <a:lnTo>
                  <a:pt x="1838164" y="1018179"/>
                </a:lnTo>
                <a:lnTo>
                  <a:pt x="1840379" y="1019241"/>
                </a:lnTo>
                <a:lnTo>
                  <a:pt x="1842582" y="1020301"/>
                </a:lnTo>
                <a:lnTo>
                  <a:pt x="1844797" y="1021358"/>
                </a:lnTo>
                <a:lnTo>
                  <a:pt x="1847000" y="1022414"/>
                </a:lnTo>
                <a:lnTo>
                  <a:pt x="1849214" y="1023467"/>
                </a:lnTo>
                <a:lnTo>
                  <a:pt x="1851417" y="1024518"/>
                </a:lnTo>
                <a:lnTo>
                  <a:pt x="1853632" y="1025566"/>
                </a:lnTo>
                <a:lnTo>
                  <a:pt x="1855847" y="1026613"/>
                </a:lnTo>
                <a:lnTo>
                  <a:pt x="1858050" y="1027657"/>
                </a:lnTo>
                <a:lnTo>
                  <a:pt x="1860264" y="1028699"/>
                </a:lnTo>
                <a:lnTo>
                  <a:pt x="1862467" y="1029739"/>
                </a:lnTo>
                <a:lnTo>
                  <a:pt x="1864682" y="1030776"/>
                </a:lnTo>
                <a:lnTo>
                  <a:pt x="1866885" y="1031812"/>
                </a:lnTo>
                <a:lnTo>
                  <a:pt x="1869100" y="1032845"/>
                </a:lnTo>
                <a:lnTo>
                  <a:pt x="1871303" y="1033877"/>
                </a:lnTo>
                <a:lnTo>
                  <a:pt x="1873517" y="1034905"/>
                </a:lnTo>
                <a:lnTo>
                  <a:pt x="1875720" y="1035932"/>
                </a:lnTo>
                <a:lnTo>
                  <a:pt x="1877935" y="1036956"/>
                </a:lnTo>
                <a:lnTo>
                  <a:pt x="1880150" y="1037978"/>
                </a:lnTo>
                <a:lnTo>
                  <a:pt x="1882353" y="1038998"/>
                </a:lnTo>
                <a:lnTo>
                  <a:pt x="1884567" y="1040017"/>
                </a:lnTo>
                <a:lnTo>
                  <a:pt x="1886770" y="1041032"/>
                </a:lnTo>
                <a:lnTo>
                  <a:pt x="1888985" y="1042046"/>
                </a:lnTo>
                <a:lnTo>
                  <a:pt x="1891188" y="1043058"/>
                </a:lnTo>
                <a:lnTo>
                  <a:pt x="1893403" y="1044066"/>
                </a:lnTo>
                <a:lnTo>
                  <a:pt x="1895606" y="1045075"/>
                </a:lnTo>
                <a:lnTo>
                  <a:pt x="1897820" y="1046079"/>
                </a:lnTo>
                <a:lnTo>
                  <a:pt x="1900023" y="1047082"/>
                </a:lnTo>
                <a:lnTo>
                  <a:pt x="1902238" y="1048083"/>
                </a:lnTo>
                <a:lnTo>
                  <a:pt x="1904453" y="1049081"/>
                </a:lnTo>
                <a:lnTo>
                  <a:pt x="1906656" y="1050077"/>
                </a:lnTo>
                <a:lnTo>
                  <a:pt x="1908870" y="1051072"/>
                </a:lnTo>
                <a:lnTo>
                  <a:pt x="1911073" y="1052064"/>
                </a:lnTo>
                <a:lnTo>
                  <a:pt x="1913288" y="1053054"/>
                </a:lnTo>
                <a:lnTo>
                  <a:pt x="1915491" y="1054042"/>
                </a:lnTo>
                <a:lnTo>
                  <a:pt x="1917706" y="1055028"/>
                </a:lnTo>
                <a:lnTo>
                  <a:pt x="1919909" y="1056012"/>
                </a:lnTo>
                <a:lnTo>
                  <a:pt x="1922123" y="1056993"/>
                </a:lnTo>
                <a:lnTo>
                  <a:pt x="1924326" y="1057972"/>
                </a:lnTo>
                <a:lnTo>
                  <a:pt x="1926541" y="1058950"/>
                </a:lnTo>
                <a:lnTo>
                  <a:pt x="1928744" y="1059924"/>
                </a:lnTo>
                <a:lnTo>
                  <a:pt x="1930959" y="1060898"/>
                </a:lnTo>
                <a:lnTo>
                  <a:pt x="1933173" y="1061869"/>
                </a:lnTo>
                <a:lnTo>
                  <a:pt x="1935376" y="1062837"/>
                </a:lnTo>
                <a:lnTo>
                  <a:pt x="1937591" y="1063805"/>
                </a:lnTo>
                <a:lnTo>
                  <a:pt x="1939794" y="1064770"/>
                </a:lnTo>
                <a:lnTo>
                  <a:pt x="1942008" y="1065732"/>
                </a:lnTo>
                <a:lnTo>
                  <a:pt x="1944211" y="1066693"/>
                </a:lnTo>
                <a:lnTo>
                  <a:pt x="1946426" y="1067650"/>
                </a:lnTo>
                <a:lnTo>
                  <a:pt x="1948629" y="1068606"/>
                </a:lnTo>
                <a:lnTo>
                  <a:pt x="1950844" y="1069562"/>
                </a:lnTo>
                <a:lnTo>
                  <a:pt x="1953047" y="1070518"/>
                </a:lnTo>
                <a:lnTo>
                  <a:pt x="1955262" y="1071462"/>
                </a:lnTo>
                <a:lnTo>
                  <a:pt x="1957476" y="1072417"/>
                </a:lnTo>
                <a:lnTo>
                  <a:pt x="1959679" y="1073362"/>
                </a:lnTo>
                <a:lnTo>
                  <a:pt x="1961894" y="1074306"/>
                </a:lnTo>
                <a:lnTo>
                  <a:pt x="1964097" y="1075250"/>
                </a:lnTo>
                <a:lnTo>
                  <a:pt x="1966311" y="1076182"/>
                </a:lnTo>
                <a:lnTo>
                  <a:pt x="1968514" y="1077127"/>
                </a:lnTo>
                <a:lnTo>
                  <a:pt x="1970729" y="1078059"/>
                </a:lnTo>
                <a:lnTo>
                  <a:pt x="1972932" y="1078992"/>
                </a:lnTo>
                <a:lnTo>
                  <a:pt x="1975147" y="1079924"/>
                </a:lnTo>
                <a:lnTo>
                  <a:pt x="1977350" y="1080856"/>
                </a:lnTo>
                <a:lnTo>
                  <a:pt x="1979564" y="1081777"/>
                </a:lnTo>
                <a:lnTo>
                  <a:pt x="1981779" y="1082710"/>
                </a:lnTo>
                <a:lnTo>
                  <a:pt x="1983982" y="1083631"/>
                </a:lnTo>
                <a:lnTo>
                  <a:pt x="1986197" y="1084551"/>
                </a:lnTo>
                <a:lnTo>
                  <a:pt x="1988400" y="1085472"/>
                </a:lnTo>
                <a:lnTo>
                  <a:pt x="1990614" y="1086393"/>
                </a:lnTo>
                <a:lnTo>
                  <a:pt x="1992817" y="1087302"/>
                </a:lnTo>
                <a:lnTo>
                  <a:pt x="1995032" y="1088211"/>
                </a:lnTo>
                <a:lnTo>
                  <a:pt x="1997235" y="1089132"/>
                </a:lnTo>
                <a:lnTo>
                  <a:pt x="1999450" y="1090041"/>
                </a:lnTo>
                <a:lnTo>
                  <a:pt x="2001653" y="1090951"/>
                </a:lnTo>
                <a:lnTo>
                  <a:pt x="2003867" y="1091848"/>
                </a:lnTo>
                <a:lnTo>
                  <a:pt x="2006082" y="1092757"/>
                </a:lnTo>
                <a:lnTo>
                  <a:pt x="2008285" y="1093655"/>
                </a:lnTo>
                <a:lnTo>
                  <a:pt x="2010500" y="1094552"/>
                </a:lnTo>
                <a:lnTo>
                  <a:pt x="2012702" y="1095450"/>
                </a:lnTo>
                <a:lnTo>
                  <a:pt x="2014917" y="1096347"/>
                </a:lnTo>
                <a:lnTo>
                  <a:pt x="2017120" y="1097245"/>
                </a:lnTo>
                <a:lnTo>
                  <a:pt x="2019335" y="1098131"/>
                </a:lnTo>
                <a:lnTo>
                  <a:pt x="2021538" y="1099028"/>
                </a:lnTo>
                <a:lnTo>
                  <a:pt x="2023752" y="1099914"/>
                </a:lnTo>
                <a:lnTo>
                  <a:pt x="2025956" y="1100800"/>
                </a:lnTo>
                <a:lnTo>
                  <a:pt x="2028170" y="1101686"/>
                </a:lnTo>
                <a:lnTo>
                  <a:pt x="2030373" y="1102560"/>
                </a:lnTo>
                <a:lnTo>
                  <a:pt x="2032588" y="1103446"/>
                </a:lnTo>
                <a:lnTo>
                  <a:pt x="2034803" y="1104320"/>
                </a:lnTo>
                <a:lnTo>
                  <a:pt x="2037006" y="1105194"/>
                </a:lnTo>
                <a:lnTo>
                  <a:pt x="2039220" y="1106069"/>
                </a:lnTo>
                <a:lnTo>
                  <a:pt x="2041423" y="1106943"/>
                </a:lnTo>
                <a:lnTo>
                  <a:pt x="2043638" y="1107817"/>
                </a:lnTo>
                <a:lnTo>
                  <a:pt x="2045841" y="1108680"/>
                </a:lnTo>
                <a:lnTo>
                  <a:pt x="2048055" y="1109542"/>
                </a:lnTo>
                <a:lnTo>
                  <a:pt x="2050259" y="1110416"/>
                </a:lnTo>
                <a:lnTo>
                  <a:pt x="2052473" y="1111279"/>
                </a:lnTo>
                <a:lnTo>
                  <a:pt x="2054676" y="1112130"/>
                </a:lnTo>
                <a:lnTo>
                  <a:pt x="2056891" y="1112992"/>
                </a:lnTo>
                <a:lnTo>
                  <a:pt x="2059105" y="1113843"/>
                </a:lnTo>
                <a:lnTo>
                  <a:pt x="2061309" y="1114706"/>
                </a:lnTo>
                <a:lnTo>
                  <a:pt x="2063523" y="1115557"/>
                </a:lnTo>
                <a:lnTo>
                  <a:pt x="2065726" y="1116408"/>
                </a:lnTo>
                <a:lnTo>
                  <a:pt x="2067941" y="1117258"/>
                </a:lnTo>
                <a:lnTo>
                  <a:pt x="2070144" y="1118098"/>
                </a:lnTo>
                <a:lnTo>
                  <a:pt x="2072359" y="1118949"/>
                </a:lnTo>
                <a:lnTo>
                  <a:pt x="2074561" y="1119788"/>
                </a:lnTo>
                <a:lnTo>
                  <a:pt x="2076776" y="1120639"/>
                </a:lnTo>
                <a:lnTo>
                  <a:pt x="2078979" y="1121478"/>
                </a:lnTo>
                <a:lnTo>
                  <a:pt x="2081194" y="1122305"/>
                </a:lnTo>
                <a:lnTo>
                  <a:pt x="2083408" y="1123145"/>
                </a:lnTo>
                <a:lnTo>
                  <a:pt x="2085611" y="1123984"/>
                </a:lnTo>
                <a:lnTo>
                  <a:pt x="2087826" y="1124812"/>
                </a:lnTo>
                <a:lnTo>
                  <a:pt x="2090029" y="1125639"/>
                </a:lnTo>
                <a:lnTo>
                  <a:pt x="2092244" y="1126467"/>
                </a:lnTo>
                <a:lnTo>
                  <a:pt x="2094447" y="1127294"/>
                </a:lnTo>
                <a:lnTo>
                  <a:pt x="2096661" y="1128122"/>
                </a:lnTo>
                <a:lnTo>
                  <a:pt x="2098865" y="1128950"/>
                </a:lnTo>
                <a:lnTo>
                  <a:pt x="2101079" y="1129765"/>
                </a:lnTo>
                <a:lnTo>
                  <a:pt x="2103282" y="1130581"/>
                </a:lnTo>
                <a:lnTo>
                  <a:pt x="2105497" y="1131397"/>
                </a:lnTo>
                <a:lnTo>
                  <a:pt x="2107711" y="1132213"/>
                </a:lnTo>
                <a:lnTo>
                  <a:pt x="2109914" y="1133029"/>
                </a:lnTo>
                <a:lnTo>
                  <a:pt x="2112129" y="1133845"/>
                </a:lnTo>
                <a:lnTo>
                  <a:pt x="2114332" y="1134649"/>
                </a:lnTo>
                <a:lnTo>
                  <a:pt x="2116547" y="1135465"/>
                </a:lnTo>
                <a:lnTo>
                  <a:pt x="2118750" y="1136270"/>
                </a:lnTo>
                <a:lnTo>
                  <a:pt x="2120964" y="1137074"/>
                </a:lnTo>
                <a:lnTo>
                  <a:pt x="2123167" y="1137878"/>
                </a:lnTo>
                <a:lnTo>
                  <a:pt x="2125382" y="1138671"/>
                </a:lnTo>
                <a:lnTo>
                  <a:pt x="2127585" y="1139475"/>
                </a:lnTo>
                <a:lnTo>
                  <a:pt x="2129800" y="1140268"/>
                </a:lnTo>
                <a:lnTo>
                  <a:pt x="2132003" y="1141060"/>
                </a:lnTo>
                <a:lnTo>
                  <a:pt x="2134217" y="1141864"/>
                </a:lnTo>
                <a:lnTo>
                  <a:pt x="2136432" y="1142645"/>
                </a:lnTo>
                <a:lnTo>
                  <a:pt x="2138635" y="1143438"/>
                </a:lnTo>
                <a:lnTo>
                  <a:pt x="2140850" y="1144231"/>
                </a:lnTo>
                <a:lnTo>
                  <a:pt x="2143053" y="1145012"/>
                </a:lnTo>
                <a:lnTo>
                  <a:pt x="2145267" y="1145804"/>
                </a:lnTo>
                <a:lnTo>
                  <a:pt x="2147470" y="1146585"/>
                </a:lnTo>
                <a:lnTo>
                  <a:pt x="2149685" y="1147366"/>
                </a:lnTo>
                <a:lnTo>
                  <a:pt x="2151888" y="1148147"/>
                </a:lnTo>
                <a:lnTo>
                  <a:pt x="2154103" y="1148916"/>
                </a:lnTo>
                <a:lnTo>
                  <a:pt x="2156306" y="1149697"/>
                </a:lnTo>
                <a:lnTo>
                  <a:pt x="2158520" y="1150467"/>
                </a:lnTo>
                <a:lnTo>
                  <a:pt x="2160735" y="1151248"/>
                </a:lnTo>
                <a:lnTo>
                  <a:pt x="2162938" y="1152017"/>
                </a:lnTo>
                <a:lnTo>
                  <a:pt x="2165152" y="1152786"/>
                </a:lnTo>
                <a:lnTo>
                  <a:pt x="2167356" y="1153544"/>
                </a:lnTo>
                <a:lnTo>
                  <a:pt x="2169570" y="1154313"/>
                </a:lnTo>
                <a:lnTo>
                  <a:pt x="2171773" y="1155071"/>
                </a:lnTo>
                <a:lnTo>
                  <a:pt x="2173988" y="1155840"/>
                </a:lnTo>
                <a:lnTo>
                  <a:pt x="2176191" y="1156598"/>
                </a:lnTo>
                <a:lnTo>
                  <a:pt x="2178406" y="1157355"/>
                </a:lnTo>
                <a:lnTo>
                  <a:pt x="2180608" y="1158113"/>
                </a:lnTo>
                <a:lnTo>
                  <a:pt x="2182823" y="1158871"/>
                </a:lnTo>
                <a:lnTo>
                  <a:pt x="2185038" y="1159617"/>
                </a:lnTo>
                <a:lnTo>
                  <a:pt x="2187241" y="1160374"/>
                </a:lnTo>
                <a:lnTo>
                  <a:pt x="2189456" y="1161120"/>
                </a:lnTo>
                <a:lnTo>
                  <a:pt x="2191658" y="1161866"/>
                </a:lnTo>
                <a:lnTo>
                  <a:pt x="2193873" y="1162612"/>
                </a:lnTo>
                <a:lnTo>
                  <a:pt x="2196076" y="1163358"/>
                </a:lnTo>
                <a:lnTo>
                  <a:pt x="2198291" y="1164104"/>
                </a:lnTo>
                <a:lnTo>
                  <a:pt x="2200494" y="1164839"/>
                </a:lnTo>
                <a:lnTo>
                  <a:pt x="2202708" y="1165585"/>
                </a:lnTo>
                <a:lnTo>
                  <a:pt x="2204912" y="1166319"/>
                </a:lnTo>
                <a:lnTo>
                  <a:pt x="2207126" y="1167053"/>
                </a:lnTo>
              </a:path>
            </a:pathLst>
          </a:custGeom>
          <a:noFill/>
          <a:ln w="13954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CB951999-6FA1-3602-244E-8BCBFB2A9903}"/>
              </a:ext>
            </a:extLst>
          </p:cNvPr>
          <p:cNvGrpSpPr/>
          <p:nvPr/>
        </p:nvGrpSpPr>
        <p:grpSpPr>
          <a:xfrm>
            <a:off x="3097937" y="1572571"/>
            <a:ext cx="2797460" cy="1864974"/>
            <a:chOff x="3097937" y="1572571"/>
            <a:chExt cx="2797460" cy="1864974"/>
          </a:xfrm>
        </p:grpSpPr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BD8729FC-72C4-6892-8404-A0DF5337AA77}"/>
                </a:ext>
              </a:extLst>
            </p:cNvPr>
            <p:cNvSpPr/>
            <p:nvPr/>
          </p:nvSpPr>
          <p:spPr>
            <a:xfrm>
              <a:off x="3097937" y="1572571"/>
              <a:ext cx="2797460" cy="1864974"/>
            </a:xfrm>
            <a:custGeom>
              <a:avLst/>
              <a:gdLst>
                <a:gd name="connsiteX0" fmla="*/ 0 w 2797460"/>
                <a:gd name="connsiteY0" fmla="*/ 1864974 h 1864974"/>
                <a:gd name="connsiteX1" fmla="*/ 2797460 w 2797460"/>
                <a:gd name="connsiteY1" fmla="*/ 1864974 h 1864974"/>
                <a:gd name="connsiteX2" fmla="*/ 2797460 w 2797460"/>
                <a:gd name="connsiteY2" fmla="*/ 0 h 1864974"/>
                <a:gd name="connsiteX3" fmla="*/ 0 w 2797460"/>
                <a:gd name="connsiteY3" fmla="*/ 0 h 186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60" h="1864974">
                  <a:moveTo>
                    <a:pt x="0" y="1864974"/>
                  </a:moveTo>
                  <a:lnTo>
                    <a:pt x="2797460" y="1864974"/>
                  </a:lnTo>
                  <a:lnTo>
                    <a:pt x="27974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608E4D81-30FA-00E6-C263-7F29ED7C0446}"/>
                </a:ext>
              </a:extLst>
            </p:cNvPr>
            <p:cNvSpPr/>
            <p:nvPr/>
          </p:nvSpPr>
          <p:spPr>
            <a:xfrm>
              <a:off x="3562300" y="1627639"/>
              <a:ext cx="2278033" cy="1548413"/>
            </a:xfrm>
            <a:custGeom>
              <a:avLst/>
              <a:gdLst>
                <a:gd name="connsiteX0" fmla="*/ 0 w 2278033"/>
                <a:gd name="connsiteY0" fmla="*/ 1548413 h 1548413"/>
                <a:gd name="connsiteX1" fmla="*/ 2278034 w 2278033"/>
                <a:gd name="connsiteY1" fmla="*/ 1548413 h 1548413"/>
                <a:gd name="connsiteX2" fmla="*/ 2278034 w 2278033"/>
                <a:gd name="connsiteY2" fmla="*/ 0 h 1548413"/>
                <a:gd name="connsiteX3" fmla="*/ 0 w 2278033"/>
                <a:gd name="connsiteY3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033" h="1548413">
                  <a:moveTo>
                    <a:pt x="0" y="1548413"/>
                  </a:moveTo>
                  <a:lnTo>
                    <a:pt x="2278034" y="1548413"/>
                  </a:lnTo>
                  <a:lnTo>
                    <a:pt x="227803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4F93EED9-0D49-3762-88C8-3755E04C5BA2}"/>
                </a:ext>
              </a:extLst>
            </p:cNvPr>
            <p:cNvSpPr/>
            <p:nvPr/>
          </p:nvSpPr>
          <p:spPr>
            <a:xfrm>
              <a:off x="3626772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7890E179-6005-C488-4782-D31A20FEA032}"/>
                </a:ext>
              </a:extLst>
            </p:cNvPr>
            <p:cNvSpPr/>
            <p:nvPr/>
          </p:nvSpPr>
          <p:spPr>
            <a:xfrm>
              <a:off x="4164043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DD8645E3-6B32-6706-827C-BA322585CF99}"/>
                </a:ext>
              </a:extLst>
            </p:cNvPr>
            <p:cNvSpPr/>
            <p:nvPr/>
          </p:nvSpPr>
          <p:spPr>
            <a:xfrm>
              <a:off x="4701312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8FC00BFE-7251-AC8E-97B1-799916610DAD}"/>
                </a:ext>
              </a:extLst>
            </p:cNvPr>
            <p:cNvSpPr/>
            <p:nvPr/>
          </p:nvSpPr>
          <p:spPr>
            <a:xfrm>
              <a:off x="5238588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5BA2AF6C-1CD3-22E4-0668-A1DFFD1E2642}"/>
                </a:ext>
              </a:extLst>
            </p:cNvPr>
            <p:cNvSpPr/>
            <p:nvPr/>
          </p:nvSpPr>
          <p:spPr>
            <a:xfrm>
              <a:off x="5775852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F8F8A0D5-11D8-E7B6-AE8D-0C3F1E57151D}"/>
                </a:ext>
              </a:extLst>
            </p:cNvPr>
            <p:cNvSpPr/>
            <p:nvPr/>
          </p:nvSpPr>
          <p:spPr>
            <a:xfrm>
              <a:off x="3562300" y="3176052"/>
              <a:ext cx="2278033" cy="1165"/>
            </a:xfrm>
            <a:custGeom>
              <a:avLst/>
              <a:gdLst>
                <a:gd name="connsiteX0" fmla="*/ 0 w 2278033"/>
                <a:gd name="connsiteY0" fmla="*/ 0 h 1165"/>
                <a:gd name="connsiteX1" fmla="*/ 2278034 w 2278033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033" h="1165">
                  <a:moveTo>
                    <a:pt x="0" y="0"/>
                  </a:moveTo>
                  <a:lnTo>
                    <a:pt x="2278034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18F3CA25-D542-8EF4-C6CD-53186CE30EA8}"/>
                </a:ext>
              </a:extLst>
            </p:cNvPr>
            <p:cNvSpPr/>
            <p:nvPr/>
          </p:nvSpPr>
          <p:spPr>
            <a:xfrm>
              <a:off x="3626772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FEBA5598-1646-D5C8-C0E5-530093084347}"/>
                </a:ext>
              </a:extLst>
            </p:cNvPr>
            <p:cNvSpPr/>
            <p:nvPr/>
          </p:nvSpPr>
          <p:spPr>
            <a:xfrm>
              <a:off x="4164043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3C0B1826-FD3E-9061-0BE4-4CEEFBC3F7A8}"/>
                </a:ext>
              </a:extLst>
            </p:cNvPr>
            <p:cNvSpPr/>
            <p:nvPr/>
          </p:nvSpPr>
          <p:spPr>
            <a:xfrm>
              <a:off x="4701312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BAADBE40-C640-70DF-3C36-BBD54EAE8D93}"/>
                </a:ext>
              </a:extLst>
            </p:cNvPr>
            <p:cNvSpPr/>
            <p:nvPr/>
          </p:nvSpPr>
          <p:spPr>
            <a:xfrm>
              <a:off x="5238588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9D4A466C-D6DF-5290-1114-5AA702D4D5D9}"/>
                </a:ext>
              </a:extLst>
            </p:cNvPr>
            <p:cNvSpPr/>
            <p:nvPr/>
          </p:nvSpPr>
          <p:spPr>
            <a:xfrm>
              <a:off x="5775852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57C2D696-C6EF-F14C-343B-2EBACEA8F175}"/>
                </a:ext>
              </a:extLst>
            </p:cNvPr>
            <p:cNvSpPr/>
            <p:nvPr/>
          </p:nvSpPr>
          <p:spPr>
            <a:xfrm>
              <a:off x="3602407" y="3214785"/>
              <a:ext cx="48729" cy="73130"/>
            </a:xfrm>
            <a:custGeom>
              <a:avLst/>
              <a:gdLst>
                <a:gd name="connsiteX0" fmla="*/ 24365 w 48729"/>
                <a:gd name="connsiteY0" fmla="*/ 7553 h 73130"/>
                <a:gd name="connsiteX1" fmla="*/ 13268 w 48729"/>
                <a:gd name="connsiteY1" fmla="*/ 14827 h 73130"/>
                <a:gd name="connsiteX2" fmla="*/ 9586 w 48729"/>
                <a:gd name="connsiteY2" fmla="*/ 36588 h 73130"/>
                <a:gd name="connsiteX3" fmla="*/ 13268 w 48729"/>
                <a:gd name="connsiteY3" fmla="*/ 58362 h 73130"/>
                <a:gd name="connsiteX4" fmla="*/ 24365 w 48729"/>
                <a:gd name="connsiteY4" fmla="*/ 65577 h 73130"/>
                <a:gd name="connsiteX5" fmla="*/ 35461 w 48729"/>
                <a:gd name="connsiteY5" fmla="*/ 58362 h 73130"/>
                <a:gd name="connsiteX6" fmla="*/ 39191 w 48729"/>
                <a:gd name="connsiteY6" fmla="*/ 36588 h 73130"/>
                <a:gd name="connsiteX7" fmla="*/ 35461 w 48729"/>
                <a:gd name="connsiteY7" fmla="*/ 14827 h 73130"/>
                <a:gd name="connsiteX8" fmla="*/ 24365 w 48729"/>
                <a:gd name="connsiteY8" fmla="*/ 7553 h 73130"/>
                <a:gd name="connsiteX9" fmla="*/ 24365 w 48729"/>
                <a:gd name="connsiteY9" fmla="*/ 0 h 73130"/>
                <a:gd name="connsiteX10" fmla="*/ 42449 w 48729"/>
                <a:gd name="connsiteY10" fmla="*/ 9395 h 73130"/>
                <a:gd name="connsiteX11" fmla="*/ 48729 w 48729"/>
                <a:gd name="connsiteY11" fmla="*/ 36588 h 73130"/>
                <a:gd name="connsiteX12" fmla="*/ 42449 w 48729"/>
                <a:gd name="connsiteY12" fmla="*/ 63782 h 73130"/>
                <a:gd name="connsiteX13" fmla="*/ 24365 w 48729"/>
                <a:gd name="connsiteY13" fmla="*/ 73130 h 73130"/>
                <a:gd name="connsiteX14" fmla="*/ 6234 w 48729"/>
                <a:gd name="connsiteY14" fmla="*/ 63782 h 73130"/>
                <a:gd name="connsiteX15" fmla="*/ 0 w 48729"/>
                <a:gd name="connsiteY15" fmla="*/ 36588 h 73130"/>
                <a:gd name="connsiteX16" fmla="*/ 6234 w 48729"/>
                <a:gd name="connsiteY16" fmla="*/ 9395 h 73130"/>
                <a:gd name="connsiteX17" fmla="*/ 24365 w 48729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9" h="73130">
                  <a:moveTo>
                    <a:pt x="24365" y="7553"/>
                  </a:moveTo>
                  <a:cubicBezTo>
                    <a:pt x="19454" y="7553"/>
                    <a:pt x="15756" y="9978"/>
                    <a:pt x="13268" y="14827"/>
                  </a:cubicBezTo>
                  <a:cubicBezTo>
                    <a:pt x="10813" y="19640"/>
                    <a:pt x="9586" y="26891"/>
                    <a:pt x="9586" y="36588"/>
                  </a:cubicBezTo>
                  <a:cubicBezTo>
                    <a:pt x="9586" y="46251"/>
                    <a:pt x="10813" y="53513"/>
                    <a:pt x="13268" y="58362"/>
                  </a:cubicBezTo>
                  <a:cubicBezTo>
                    <a:pt x="15756" y="63176"/>
                    <a:pt x="19454" y="65577"/>
                    <a:pt x="24365" y="65577"/>
                  </a:cubicBezTo>
                  <a:cubicBezTo>
                    <a:pt x="29307" y="65577"/>
                    <a:pt x="33005" y="63176"/>
                    <a:pt x="35461" y="58362"/>
                  </a:cubicBezTo>
                  <a:cubicBezTo>
                    <a:pt x="37948" y="53513"/>
                    <a:pt x="39191" y="46251"/>
                    <a:pt x="39191" y="36588"/>
                  </a:cubicBezTo>
                  <a:cubicBezTo>
                    <a:pt x="39191" y="26891"/>
                    <a:pt x="37948" y="19640"/>
                    <a:pt x="35461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6" y="0"/>
                    <a:pt x="38294" y="3135"/>
                    <a:pt x="42449" y="9395"/>
                  </a:cubicBezTo>
                  <a:cubicBezTo>
                    <a:pt x="46636" y="15631"/>
                    <a:pt x="48729" y="24688"/>
                    <a:pt x="48729" y="36588"/>
                  </a:cubicBezTo>
                  <a:cubicBezTo>
                    <a:pt x="48729" y="48454"/>
                    <a:pt x="46636" y="57523"/>
                    <a:pt x="42449" y="63782"/>
                  </a:cubicBezTo>
                  <a:cubicBezTo>
                    <a:pt x="38294" y="70018"/>
                    <a:pt x="32266" y="73130"/>
                    <a:pt x="24365" y="73130"/>
                  </a:cubicBezTo>
                  <a:cubicBezTo>
                    <a:pt x="16463" y="73130"/>
                    <a:pt x="10419" y="70018"/>
                    <a:pt x="6234" y="63782"/>
                  </a:cubicBezTo>
                  <a:cubicBezTo>
                    <a:pt x="2078" y="57523"/>
                    <a:pt x="0" y="48454"/>
                    <a:pt x="0" y="36588"/>
                  </a:cubicBezTo>
                  <a:cubicBezTo>
                    <a:pt x="0" y="24688"/>
                    <a:pt x="2078" y="15631"/>
                    <a:pt x="6234" y="9395"/>
                  </a:cubicBezTo>
                  <a:cubicBezTo>
                    <a:pt x="10419" y="3135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6E4FFB2E-4B24-9966-6C7F-04EC4C2C3656}"/>
                </a:ext>
              </a:extLst>
            </p:cNvPr>
            <p:cNvSpPr/>
            <p:nvPr/>
          </p:nvSpPr>
          <p:spPr>
            <a:xfrm>
              <a:off x="4141236" y="3216056"/>
              <a:ext cx="45612" cy="71859"/>
            </a:xfrm>
            <a:custGeom>
              <a:avLst/>
              <a:gdLst>
                <a:gd name="connsiteX0" fmla="*/ 2975 w 45612"/>
                <a:gd name="connsiteY0" fmla="*/ 0 h 71859"/>
                <a:gd name="connsiteX1" fmla="*/ 40419 w 45612"/>
                <a:gd name="connsiteY1" fmla="*/ 0 h 71859"/>
                <a:gd name="connsiteX2" fmla="*/ 40419 w 45612"/>
                <a:gd name="connsiteY2" fmla="*/ 8031 h 71859"/>
                <a:gd name="connsiteX3" fmla="*/ 11711 w 45612"/>
                <a:gd name="connsiteY3" fmla="*/ 8031 h 71859"/>
                <a:gd name="connsiteX4" fmla="*/ 11711 w 45612"/>
                <a:gd name="connsiteY4" fmla="*/ 25305 h 71859"/>
                <a:gd name="connsiteX5" fmla="*/ 15865 w 45612"/>
                <a:gd name="connsiteY5" fmla="*/ 24268 h 71859"/>
                <a:gd name="connsiteX6" fmla="*/ 20021 w 45612"/>
                <a:gd name="connsiteY6" fmla="*/ 23895 h 71859"/>
                <a:gd name="connsiteX7" fmla="*/ 38719 w 45612"/>
                <a:gd name="connsiteY7" fmla="*/ 30364 h 71859"/>
                <a:gd name="connsiteX8" fmla="*/ 45613 w 45612"/>
                <a:gd name="connsiteY8" fmla="*/ 47883 h 71859"/>
                <a:gd name="connsiteX9" fmla="*/ 38530 w 45612"/>
                <a:gd name="connsiteY9" fmla="*/ 65589 h 71859"/>
                <a:gd name="connsiteX10" fmla="*/ 18557 w 45612"/>
                <a:gd name="connsiteY10" fmla="*/ 71860 h 71859"/>
                <a:gd name="connsiteX11" fmla="*/ 9492 w 45612"/>
                <a:gd name="connsiteY11" fmla="*/ 71114 h 71859"/>
                <a:gd name="connsiteX12" fmla="*/ 0 w 45612"/>
                <a:gd name="connsiteY12" fmla="*/ 68841 h 71859"/>
                <a:gd name="connsiteX13" fmla="*/ 0 w 45612"/>
                <a:gd name="connsiteY13" fmla="*/ 59260 h 71859"/>
                <a:gd name="connsiteX14" fmla="*/ 8783 w 45612"/>
                <a:gd name="connsiteY14" fmla="*/ 62710 h 71859"/>
                <a:gd name="connsiteX15" fmla="*/ 18368 w 45612"/>
                <a:gd name="connsiteY15" fmla="*/ 63840 h 71859"/>
                <a:gd name="connsiteX16" fmla="*/ 31306 w 45612"/>
                <a:gd name="connsiteY16" fmla="*/ 59539 h 71859"/>
                <a:gd name="connsiteX17" fmla="*/ 36074 w 45612"/>
                <a:gd name="connsiteY17" fmla="*/ 47883 h 71859"/>
                <a:gd name="connsiteX18" fmla="*/ 31306 w 45612"/>
                <a:gd name="connsiteY18" fmla="*/ 36216 h 71859"/>
                <a:gd name="connsiteX19" fmla="*/ 18368 w 45612"/>
                <a:gd name="connsiteY19" fmla="*/ 31914 h 71859"/>
                <a:gd name="connsiteX20" fmla="*/ 10719 w 45612"/>
                <a:gd name="connsiteY20" fmla="*/ 32765 h 71859"/>
                <a:gd name="connsiteX21" fmla="*/ 2975 w 45612"/>
                <a:gd name="connsiteY21" fmla="*/ 35411 h 71859"/>
                <a:gd name="connsiteX22" fmla="*/ 2975 w 45612"/>
                <a:gd name="connsiteY22" fmla="*/ 0 h 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2" h="71859">
                  <a:moveTo>
                    <a:pt x="2975" y="0"/>
                  </a:moveTo>
                  <a:lnTo>
                    <a:pt x="40419" y="0"/>
                  </a:lnTo>
                  <a:lnTo>
                    <a:pt x="40419" y="8031"/>
                  </a:lnTo>
                  <a:lnTo>
                    <a:pt x="11711" y="8031"/>
                  </a:lnTo>
                  <a:lnTo>
                    <a:pt x="11711" y="25305"/>
                  </a:lnTo>
                  <a:cubicBezTo>
                    <a:pt x="13096" y="24839"/>
                    <a:pt x="14480" y="24489"/>
                    <a:pt x="15865" y="24268"/>
                  </a:cubicBezTo>
                  <a:cubicBezTo>
                    <a:pt x="17251" y="24023"/>
                    <a:pt x="18636" y="23895"/>
                    <a:pt x="20021" y="23895"/>
                  </a:cubicBezTo>
                  <a:cubicBezTo>
                    <a:pt x="27890" y="23895"/>
                    <a:pt x="34123" y="26051"/>
                    <a:pt x="38719" y="30364"/>
                  </a:cubicBezTo>
                  <a:cubicBezTo>
                    <a:pt x="43315" y="34677"/>
                    <a:pt x="45613" y="40517"/>
                    <a:pt x="45613" y="47883"/>
                  </a:cubicBezTo>
                  <a:cubicBezTo>
                    <a:pt x="45613" y="55471"/>
                    <a:pt x="43252" y="61369"/>
                    <a:pt x="38530" y="65589"/>
                  </a:cubicBezTo>
                  <a:cubicBezTo>
                    <a:pt x="33808" y="69773"/>
                    <a:pt x="27151" y="71860"/>
                    <a:pt x="18557" y="71860"/>
                  </a:cubicBezTo>
                  <a:cubicBezTo>
                    <a:pt x="15598" y="71860"/>
                    <a:pt x="12577" y="71615"/>
                    <a:pt x="9492" y="71114"/>
                  </a:cubicBezTo>
                  <a:cubicBezTo>
                    <a:pt x="6438" y="70613"/>
                    <a:pt x="3274" y="69855"/>
                    <a:pt x="0" y="68841"/>
                  </a:cubicBezTo>
                  <a:lnTo>
                    <a:pt x="0" y="59260"/>
                  </a:lnTo>
                  <a:cubicBezTo>
                    <a:pt x="2834" y="60798"/>
                    <a:pt x="5760" y="61952"/>
                    <a:pt x="8783" y="62710"/>
                  </a:cubicBezTo>
                  <a:cubicBezTo>
                    <a:pt x="11805" y="63467"/>
                    <a:pt x="15000" y="63840"/>
                    <a:pt x="18368" y="63840"/>
                  </a:cubicBezTo>
                  <a:cubicBezTo>
                    <a:pt x="23813" y="63840"/>
                    <a:pt x="28126" y="62407"/>
                    <a:pt x="31306" y="59539"/>
                  </a:cubicBezTo>
                  <a:cubicBezTo>
                    <a:pt x="34485" y="56684"/>
                    <a:pt x="36074" y="52790"/>
                    <a:pt x="36074" y="47883"/>
                  </a:cubicBezTo>
                  <a:cubicBezTo>
                    <a:pt x="36074" y="42976"/>
                    <a:pt x="34485" y="39083"/>
                    <a:pt x="31306" y="36216"/>
                  </a:cubicBezTo>
                  <a:cubicBezTo>
                    <a:pt x="28126" y="33348"/>
                    <a:pt x="23813" y="31914"/>
                    <a:pt x="18368" y="31914"/>
                  </a:cubicBezTo>
                  <a:cubicBezTo>
                    <a:pt x="15819" y="31914"/>
                    <a:pt x="13268" y="32194"/>
                    <a:pt x="10719" y="32765"/>
                  </a:cubicBezTo>
                  <a:cubicBezTo>
                    <a:pt x="8200" y="33336"/>
                    <a:pt x="5619" y="34211"/>
                    <a:pt x="2975" y="35411"/>
                  </a:cubicBezTo>
                  <a:lnTo>
                    <a:pt x="2975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97C03FE0-7B67-9DB6-24FD-0056E6BBC786}"/>
                </a:ext>
              </a:extLst>
            </p:cNvPr>
            <p:cNvSpPr/>
            <p:nvPr/>
          </p:nvSpPr>
          <p:spPr>
            <a:xfrm>
              <a:off x="4648312" y="3216056"/>
              <a:ext cx="41973" cy="70495"/>
            </a:xfrm>
            <a:custGeom>
              <a:avLst/>
              <a:gdLst>
                <a:gd name="connsiteX0" fmla="*/ 1364 w 41973"/>
                <a:gd name="connsiteY0" fmla="*/ 62465 h 70495"/>
                <a:gd name="connsiteX1" fmla="*/ 16948 w 41973"/>
                <a:gd name="connsiteY1" fmla="*/ 62465 h 70495"/>
                <a:gd name="connsiteX2" fmla="*/ 16948 w 41973"/>
                <a:gd name="connsiteY2" fmla="*/ 8684 h 70495"/>
                <a:gd name="connsiteX3" fmla="*/ 0 w 41973"/>
                <a:gd name="connsiteY3" fmla="*/ 12087 h 70495"/>
                <a:gd name="connsiteX4" fmla="*/ 0 w 41973"/>
                <a:gd name="connsiteY4" fmla="*/ 3404 h 70495"/>
                <a:gd name="connsiteX5" fmla="*/ 16855 w 41973"/>
                <a:gd name="connsiteY5" fmla="*/ 0 h 70495"/>
                <a:gd name="connsiteX6" fmla="*/ 26389 w 41973"/>
                <a:gd name="connsiteY6" fmla="*/ 0 h 70495"/>
                <a:gd name="connsiteX7" fmla="*/ 26389 w 41973"/>
                <a:gd name="connsiteY7" fmla="*/ 62465 h 70495"/>
                <a:gd name="connsiteX8" fmla="*/ 41974 w 41973"/>
                <a:gd name="connsiteY8" fmla="*/ 62465 h 70495"/>
                <a:gd name="connsiteX9" fmla="*/ 41974 w 41973"/>
                <a:gd name="connsiteY9" fmla="*/ 70496 h 70495"/>
                <a:gd name="connsiteX10" fmla="*/ 1364 w 41973"/>
                <a:gd name="connsiteY10" fmla="*/ 70496 h 70495"/>
                <a:gd name="connsiteX11" fmla="*/ 1364 w 41973"/>
                <a:gd name="connsiteY11" fmla="*/ 62465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3" h="70495">
                  <a:moveTo>
                    <a:pt x="1364" y="62465"/>
                  </a:moveTo>
                  <a:lnTo>
                    <a:pt x="16948" y="62465"/>
                  </a:lnTo>
                  <a:lnTo>
                    <a:pt x="16948" y="8684"/>
                  </a:lnTo>
                  <a:lnTo>
                    <a:pt x="0" y="12087"/>
                  </a:lnTo>
                  <a:lnTo>
                    <a:pt x="0" y="3404"/>
                  </a:lnTo>
                  <a:lnTo>
                    <a:pt x="16855" y="0"/>
                  </a:lnTo>
                  <a:lnTo>
                    <a:pt x="26389" y="0"/>
                  </a:lnTo>
                  <a:lnTo>
                    <a:pt x="26389" y="62465"/>
                  </a:lnTo>
                  <a:lnTo>
                    <a:pt x="41974" y="62465"/>
                  </a:lnTo>
                  <a:lnTo>
                    <a:pt x="41974" y="70496"/>
                  </a:lnTo>
                  <a:lnTo>
                    <a:pt x="1364" y="70496"/>
                  </a:lnTo>
                  <a:lnTo>
                    <a:pt x="1364" y="62465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17385216-8FB0-BEF6-5B0D-7EC3E5ADB4EA}"/>
                </a:ext>
              </a:extLst>
            </p:cNvPr>
            <p:cNvSpPr/>
            <p:nvPr/>
          </p:nvSpPr>
          <p:spPr>
            <a:xfrm>
              <a:off x="4705590" y="3214785"/>
              <a:ext cx="48722" cy="73130"/>
            </a:xfrm>
            <a:custGeom>
              <a:avLst/>
              <a:gdLst>
                <a:gd name="connsiteX0" fmla="*/ 24361 w 48722"/>
                <a:gd name="connsiteY0" fmla="*/ 7553 h 73130"/>
                <a:gd name="connsiteX1" fmla="*/ 13265 w 48722"/>
                <a:gd name="connsiteY1" fmla="*/ 14827 h 73130"/>
                <a:gd name="connsiteX2" fmla="*/ 9581 w 48722"/>
                <a:gd name="connsiteY2" fmla="*/ 36588 h 73130"/>
                <a:gd name="connsiteX3" fmla="*/ 13265 w 48722"/>
                <a:gd name="connsiteY3" fmla="*/ 58362 h 73130"/>
                <a:gd name="connsiteX4" fmla="*/ 24361 w 48722"/>
                <a:gd name="connsiteY4" fmla="*/ 65577 h 73130"/>
                <a:gd name="connsiteX5" fmla="*/ 35458 w 48722"/>
                <a:gd name="connsiteY5" fmla="*/ 58362 h 73130"/>
                <a:gd name="connsiteX6" fmla="*/ 39188 w 48722"/>
                <a:gd name="connsiteY6" fmla="*/ 36588 h 73130"/>
                <a:gd name="connsiteX7" fmla="*/ 35458 w 48722"/>
                <a:gd name="connsiteY7" fmla="*/ 14827 h 73130"/>
                <a:gd name="connsiteX8" fmla="*/ 24361 w 48722"/>
                <a:gd name="connsiteY8" fmla="*/ 7553 h 73130"/>
                <a:gd name="connsiteX9" fmla="*/ 24361 w 48722"/>
                <a:gd name="connsiteY9" fmla="*/ 0 h 73130"/>
                <a:gd name="connsiteX10" fmla="*/ 42452 w 48722"/>
                <a:gd name="connsiteY10" fmla="*/ 9395 h 73130"/>
                <a:gd name="connsiteX11" fmla="*/ 48722 w 48722"/>
                <a:gd name="connsiteY11" fmla="*/ 36588 h 73130"/>
                <a:gd name="connsiteX12" fmla="*/ 42452 w 48722"/>
                <a:gd name="connsiteY12" fmla="*/ 63782 h 73130"/>
                <a:gd name="connsiteX13" fmla="*/ 24361 w 48722"/>
                <a:gd name="connsiteY13" fmla="*/ 73130 h 73130"/>
                <a:gd name="connsiteX14" fmla="*/ 6224 w 48722"/>
                <a:gd name="connsiteY14" fmla="*/ 63782 h 73130"/>
                <a:gd name="connsiteX15" fmla="*/ 0 w 48722"/>
                <a:gd name="connsiteY15" fmla="*/ 36588 h 73130"/>
                <a:gd name="connsiteX16" fmla="*/ 6224 w 48722"/>
                <a:gd name="connsiteY16" fmla="*/ 9395 h 73130"/>
                <a:gd name="connsiteX17" fmla="*/ 24361 w 48722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2" h="73130">
                  <a:moveTo>
                    <a:pt x="24361" y="7553"/>
                  </a:moveTo>
                  <a:cubicBezTo>
                    <a:pt x="19454" y="7553"/>
                    <a:pt x="15747" y="9978"/>
                    <a:pt x="13265" y="14827"/>
                  </a:cubicBezTo>
                  <a:cubicBezTo>
                    <a:pt x="10805" y="19640"/>
                    <a:pt x="9581" y="26891"/>
                    <a:pt x="9581" y="36588"/>
                  </a:cubicBezTo>
                  <a:cubicBezTo>
                    <a:pt x="9581" y="46251"/>
                    <a:pt x="10805" y="53513"/>
                    <a:pt x="13265" y="58362"/>
                  </a:cubicBezTo>
                  <a:cubicBezTo>
                    <a:pt x="15747" y="63176"/>
                    <a:pt x="19454" y="65577"/>
                    <a:pt x="24361" y="65577"/>
                  </a:cubicBezTo>
                  <a:cubicBezTo>
                    <a:pt x="29303" y="65577"/>
                    <a:pt x="32998" y="63176"/>
                    <a:pt x="35458" y="58362"/>
                  </a:cubicBezTo>
                  <a:cubicBezTo>
                    <a:pt x="37941" y="53513"/>
                    <a:pt x="39188" y="46251"/>
                    <a:pt x="39188" y="36588"/>
                  </a:cubicBezTo>
                  <a:cubicBezTo>
                    <a:pt x="39188" y="26891"/>
                    <a:pt x="37941" y="19640"/>
                    <a:pt x="35458" y="14827"/>
                  </a:cubicBezTo>
                  <a:cubicBezTo>
                    <a:pt x="32998" y="9978"/>
                    <a:pt x="29303" y="7553"/>
                    <a:pt x="24361" y="7553"/>
                  </a:cubicBezTo>
                  <a:moveTo>
                    <a:pt x="24361" y="0"/>
                  </a:moveTo>
                  <a:cubicBezTo>
                    <a:pt x="32264" y="0"/>
                    <a:pt x="38290" y="3135"/>
                    <a:pt x="42452" y="9395"/>
                  </a:cubicBezTo>
                  <a:cubicBezTo>
                    <a:pt x="46636" y="15631"/>
                    <a:pt x="48722" y="24688"/>
                    <a:pt x="48722" y="36588"/>
                  </a:cubicBezTo>
                  <a:cubicBezTo>
                    <a:pt x="48722" y="48454"/>
                    <a:pt x="46636" y="57523"/>
                    <a:pt x="42452" y="63782"/>
                  </a:cubicBezTo>
                  <a:cubicBezTo>
                    <a:pt x="38290" y="70018"/>
                    <a:pt x="32264" y="73130"/>
                    <a:pt x="24361" y="73130"/>
                  </a:cubicBezTo>
                  <a:cubicBezTo>
                    <a:pt x="16458" y="73130"/>
                    <a:pt x="10409" y="70018"/>
                    <a:pt x="6224" y="63782"/>
                  </a:cubicBezTo>
                  <a:cubicBezTo>
                    <a:pt x="2075" y="57523"/>
                    <a:pt x="0" y="48454"/>
                    <a:pt x="0" y="36588"/>
                  </a:cubicBezTo>
                  <a:cubicBezTo>
                    <a:pt x="0" y="24688"/>
                    <a:pt x="2075" y="15631"/>
                    <a:pt x="6224" y="9395"/>
                  </a:cubicBezTo>
                  <a:cubicBezTo>
                    <a:pt x="10409" y="3135"/>
                    <a:pt x="16458" y="0"/>
                    <a:pt x="2436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FC1B6378-44C4-83E5-02CF-1FEA54B6237A}"/>
                </a:ext>
              </a:extLst>
            </p:cNvPr>
            <p:cNvSpPr/>
            <p:nvPr/>
          </p:nvSpPr>
          <p:spPr>
            <a:xfrm>
              <a:off x="5186602" y="3216056"/>
              <a:ext cx="41973" cy="70495"/>
            </a:xfrm>
            <a:custGeom>
              <a:avLst/>
              <a:gdLst>
                <a:gd name="connsiteX0" fmla="*/ 1364 w 41973"/>
                <a:gd name="connsiteY0" fmla="*/ 62465 h 70495"/>
                <a:gd name="connsiteX1" fmla="*/ 16948 w 41973"/>
                <a:gd name="connsiteY1" fmla="*/ 62465 h 70495"/>
                <a:gd name="connsiteX2" fmla="*/ 16948 w 41973"/>
                <a:gd name="connsiteY2" fmla="*/ 8684 h 70495"/>
                <a:gd name="connsiteX3" fmla="*/ 0 w 41973"/>
                <a:gd name="connsiteY3" fmla="*/ 12087 h 70495"/>
                <a:gd name="connsiteX4" fmla="*/ 0 w 41973"/>
                <a:gd name="connsiteY4" fmla="*/ 3404 h 70495"/>
                <a:gd name="connsiteX5" fmla="*/ 16855 w 41973"/>
                <a:gd name="connsiteY5" fmla="*/ 0 h 70495"/>
                <a:gd name="connsiteX6" fmla="*/ 26389 w 41973"/>
                <a:gd name="connsiteY6" fmla="*/ 0 h 70495"/>
                <a:gd name="connsiteX7" fmla="*/ 26389 w 41973"/>
                <a:gd name="connsiteY7" fmla="*/ 62465 h 70495"/>
                <a:gd name="connsiteX8" fmla="*/ 41974 w 41973"/>
                <a:gd name="connsiteY8" fmla="*/ 62465 h 70495"/>
                <a:gd name="connsiteX9" fmla="*/ 41974 w 41973"/>
                <a:gd name="connsiteY9" fmla="*/ 70496 h 70495"/>
                <a:gd name="connsiteX10" fmla="*/ 1364 w 41973"/>
                <a:gd name="connsiteY10" fmla="*/ 70496 h 70495"/>
                <a:gd name="connsiteX11" fmla="*/ 1364 w 41973"/>
                <a:gd name="connsiteY11" fmla="*/ 62465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3" h="70495">
                  <a:moveTo>
                    <a:pt x="1364" y="62465"/>
                  </a:moveTo>
                  <a:lnTo>
                    <a:pt x="16948" y="62465"/>
                  </a:lnTo>
                  <a:lnTo>
                    <a:pt x="16948" y="8684"/>
                  </a:lnTo>
                  <a:lnTo>
                    <a:pt x="0" y="12087"/>
                  </a:lnTo>
                  <a:lnTo>
                    <a:pt x="0" y="3404"/>
                  </a:lnTo>
                  <a:lnTo>
                    <a:pt x="16855" y="0"/>
                  </a:lnTo>
                  <a:lnTo>
                    <a:pt x="26389" y="0"/>
                  </a:lnTo>
                  <a:lnTo>
                    <a:pt x="26389" y="62465"/>
                  </a:lnTo>
                  <a:lnTo>
                    <a:pt x="41974" y="62465"/>
                  </a:lnTo>
                  <a:lnTo>
                    <a:pt x="41974" y="70496"/>
                  </a:lnTo>
                  <a:lnTo>
                    <a:pt x="1364" y="70496"/>
                  </a:lnTo>
                  <a:lnTo>
                    <a:pt x="1364" y="62465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416CF993-0947-5B94-5752-91BC5105F791}"/>
                </a:ext>
              </a:extLst>
            </p:cNvPr>
            <p:cNvSpPr/>
            <p:nvPr/>
          </p:nvSpPr>
          <p:spPr>
            <a:xfrm>
              <a:off x="5244964" y="3216056"/>
              <a:ext cx="45610" cy="71859"/>
            </a:xfrm>
            <a:custGeom>
              <a:avLst/>
              <a:gdLst>
                <a:gd name="connsiteX0" fmla="*/ 2972 w 45610"/>
                <a:gd name="connsiteY0" fmla="*/ 0 h 71859"/>
                <a:gd name="connsiteX1" fmla="*/ 40412 w 45610"/>
                <a:gd name="connsiteY1" fmla="*/ 0 h 71859"/>
                <a:gd name="connsiteX2" fmla="*/ 40412 w 45610"/>
                <a:gd name="connsiteY2" fmla="*/ 8031 h 71859"/>
                <a:gd name="connsiteX3" fmla="*/ 11703 w 45610"/>
                <a:gd name="connsiteY3" fmla="*/ 8031 h 71859"/>
                <a:gd name="connsiteX4" fmla="*/ 11703 w 45610"/>
                <a:gd name="connsiteY4" fmla="*/ 25305 h 71859"/>
                <a:gd name="connsiteX5" fmla="*/ 15864 w 45610"/>
                <a:gd name="connsiteY5" fmla="*/ 24268 h 71859"/>
                <a:gd name="connsiteX6" fmla="*/ 20014 w 45610"/>
                <a:gd name="connsiteY6" fmla="*/ 23895 h 71859"/>
                <a:gd name="connsiteX7" fmla="*/ 38710 w 45610"/>
                <a:gd name="connsiteY7" fmla="*/ 30364 h 71859"/>
                <a:gd name="connsiteX8" fmla="*/ 45610 w 45610"/>
                <a:gd name="connsiteY8" fmla="*/ 47883 h 71859"/>
                <a:gd name="connsiteX9" fmla="*/ 38523 w 45610"/>
                <a:gd name="connsiteY9" fmla="*/ 65589 h 71859"/>
                <a:gd name="connsiteX10" fmla="*/ 18557 w 45610"/>
                <a:gd name="connsiteY10" fmla="*/ 71860 h 71859"/>
                <a:gd name="connsiteX11" fmla="*/ 9488 w 45610"/>
                <a:gd name="connsiteY11" fmla="*/ 71114 h 71859"/>
                <a:gd name="connsiteX12" fmla="*/ 0 w 45610"/>
                <a:gd name="connsiteY12" fmla="*/ 68841 h 71859"/>
                <a:gd name="connsiteX13" fmla="*/ 0 w 45610"/>
                <a:gd name="connsiteY13" fmla="*/ 59260 h 71859"/>
                <a:gd name="connsiteX14" fmla="*/ 8777 w 45610"/>
                <a:gd name="connsiteY14" fmla="*/ 62710 h 71859"/>
                <a:gd name="connsiteX15" fmla="*/ 18358 w 45610"/>
                <a:gd name="connsiteY15" fmla="*/ 63840 h 71859"/>
                <a:gd name="connsiteX16" fmla="*/ 31297 w 45610"/>
                <a:gd name="connsiteY16" fmla="*/ 59539 h 71859"/>
                <a:gd name="connsiteX17" fmla="*/ 36076 w 45610"/>
                <a:gd name="connsiteY17" fmla="*/ 47883 h 71859"/>
                <a:gd name="connsiteX18" fmla="*/ 31297 w 45610"/>
                <a:gd name="connsiteY18" fmla="*/ 36216 h 71859"/>
                <a:gd name="connsiteX19" fmla="*/ 18358 w 45610"/>
                <a:gd name="connsiteY19" fmla="*/ 31914 h 71859"/>
                <a:gd name="connsiteX20" fmla="*/ 10712 w 45610"/>
                <a:gd name="connsiteY20" fmla="*/ 32765 h 71859"/>
                <a:gd name="connsiteX21" fmla="*/ 2972 w 45610"/>
                <a:gd name="connsiteY21" fmla="*/ 35411 h 71859"/>
                <a:gd name="connsiteX22" fmla="*/ 2972 w 45610"/>
                <a:gd name="connsiteY22" fmla="*/ 0 h 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0" h="71859">
                  <a:moveTo>
                    <a:pt x="2972" y="0"/>
                  </a:moveTo>
                  <a:lnTo>
                    <a:pt x="40412" y="0"/>
                  </a:lnTo>
                  <a:lnTo>
                    <a:pt x="40412" y="8031"/>
                  </a:lnTo>
                  <a:lnTo>
                    <a:pt x="11703" y="8031"/>
                  </a:lnTo>
                  <a:lnTo>
                    <a:pt x="11703" y="25305"/>
                  </a:lnTo>
                  <a:cubicBezTo>
                    <a:pt x="13090" y="24839"/>
                    <a:pt x="14477" y="24489"/>
                    <a:pt x="15864" y="24268"/>
                  </a:cubicBezTo>
                  <a:cubicBezTo>
                    <a:pt x="17251" y="24023"/>
                    <a:pt x="18626" y="23895"/>
                    <a:pt x="20014" y="23895"/>
                  </a:cubicBezTo>
                  <a:cubicBezTo>
                    <a:pt x="27881" y="23895"/>
                    <a:pt x="34117" y="26051"/>
                    <a:pt x="38710" y="30364"/>
                  </a:cubicBezTo>
                  <a:cubicBezTo>
                    <a:pt x="43314" y="34677"/>
                    <a:pt x="45610" y="40517"/>
                    <a:pt x="45610" y="47883"/>
                  </a:cubicBezTo>
                  <a:cubicBezTo>
                    <a:pt x="45610" y="55471"/>
                    <a:pt x="43244" y="61369"/>
                    <a:pt x="38523" y="65589"/>
                  </a:cubicBezTo>
                  <a:cubicBezTo>
                    <a:pt x="33803" y="69773"/>
                    <a:pt x="27147" y="71860"/>
                    <a:pt x="18557" y="71860"/>
                  </a:cubicBezTo>
                  <a:cubicBezTo>
                    <a:pt x="15596" y="71860"/>
                    <a:pt x="12577" y="71615"/>
                    <a:pt x="9488" y="71114"/>
                  </a:cubicBezTo>
                  <a:cubicBezTo>
                    <a:pt x="6434" y="70613"/>
                    <a:pt x="3275" y="69855"/>
                    <a:pt x="0" y="68841"/>
                  </a:cubicBezTo>
                  <a:lnTo>
                    <a:pt x="0" y="59260"/>
                  </a:lnTo>
                  <a:cubicBezTo>
                    <a:pt x="2832" y="60798"/>
                    <a:pt x="5758" y="61952"/>
                    <a:pt x="8777" y="62710"/>
                  </a:cubicBezTo>
                  <a:cubicBezTo>
                    <a:pt x="11796" y="63467"/>
                    <a:pt x="14990" y="63840"/>
                    <a:pt x="18358" y="63840"/>
                  </a:cubicBezTo>
                  <a:cubicBezTo>
                    <a:pt x="23802" y="63840"/>
                    <a:pt x="28114" y="62407"/>
                    <a:pt x="31297" y="59539"/>
                  </a:cubicBezTo>
                  <a:cubicBezTo>
                    <a:pt x="34479" y="56684"/>
                    <a:pt x="36076" y="52790"/>
                    <a:pt x="36076" y="47883"/>
                  </a:cubicBezTo>
                  <a:cubicBezTo>
                    <a:pt x="36076" y="42976"/>
                    <a:pt x="34479" y="39083"/>
                    <a:pt x="31297" y="36216"/>
                  </a:cubicBezTo>
                  <a:cubicBezTo>
                    <a:pt x="28114" y="33348"/>
                    <a:pt x="23802" y="31914"/>
                    <a:pt x="18358" y="31914"/>
                  </a:cubicBezTo>
                  <a:cubicBezTo>
                    <a:pt x="15806" y="31914"/>
                    <a:pt x="13265" y="32194"/>
                    <a:pt x="10712" y="32765"/>
                  </a:cubicBezTo>
                  <a:cubicBezTo>
                    <a:pt x="8194" y="33336"/>
                    <a:pt x="5618" y="34211"/>
                    <a:pt x="2972" y="35411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82C2CC1B-CF71-FEE1-EFED-F73A79006DE7}"/>
                </a:ext>
              </a:extLst>
            </p:cNvPr>
            <p:cNvSpPr/>
            <p:nvPr/>
          </p:nvSpPr>
          <p:spPr>
            <a:xfrm>
              <a:off x="5721080" y="3214785"/>
              <a:ext cx="44771" cy="71766"/>
            </a:xfrm>
            <a:custGeom>
              <a:avLst/>
              <a:gdLst>
                <a:gd name="connsiteX0" fmla="*/ 11481 w 44771"/>
                <a:gd name="connsiteY0" fmla="*/ 63735 h 71766"/>
                <a:gd name="connsiteX1" fmla="*/ 44771 w 44771"/>
                <a:gd name="connsiteY1" fmla="*/ 63735 h 71766"/>
                <a:gd name="connsiteX2" fmla="*/ 44771 w 44771"/>
                <a:gd name="connsiteY2" fmla="*/ 71766 h 71766"/>
                <a:gd name="connsiteX3" fmla="*/ 0 w 44771"/>
                <a:gd name="connsiteY3" fmla="*/ 71766 h 71766"/>
                <a:gd name="connsiteX4" fmla="*/ 0 w 44771"/>
                <a:gd name="connsiteY4" fmla="*/ 63735 h 71766"/>
                <a:gd name="connsiteX5" fmla="*/ 14780 w 44771"/>
                <a:gd name="connsiteY5" fmla="*/ 48676 h 71766"/>
                <a:gd name="connsiteX6" fmla="*/ 26588 w 44771"/>
                <a:gd name="connsiteY6" fmla="*/ 36449 h 71766"/>
                <a:gd name="connsiteX7" fmla="*/ 32963 w 44771"/>
                <a:gd name="connsiteY7" fmla="*/ 27765 h 71766"/>
                <a:gd name="connsiteX8" fmla="*/ 34805 w 44771"/>
                <a:gd name="connsiteY8" fmla="*/ 20725 h 71766"/>
                <a:gd name="connsiteX9" fmla="*/ 30842 w 44771"/>
                <a:gd name="connsiteY9" fmla="*/ 11563 h 71766"/>
                <a:gd name="connsiteX10" fmla="*/ 20596 w 44771"/>
                <a:gd name="connsiteY10" fmla="*/ 8019 h 71766"/>
                <a:gd name="connsiteX11" fmla="*/ 11097 w 44771"/>
                <a:gd name="connsiteY11" fmla="*/ 9581 h 71766"/>
                <a:gd name="connsiteX12" fmla="*/ 478 w 44771"/>
                <a:gd name="connsiteY12" fmla="*/ 14302 h 71766"/>
                <a:gd name="connsiteX13" fmla="*/ 478 w 44771"/>
                <a:gd name="connsiteY13" fmla="*/ 4674 h 71766"/>
                <a:gd name="connsiteX14" fmla="*/ 11237 w 44771"/>
                <a:gd name="connsiteY14" fmla="*/ 1177 h 71766"/>
                <a:gd name="connsiteX15" fmla="*/ 20398 w 44771"/>
                <a:gd name="connsiteY15" fmla="*/ 0 h 71766"/>
                <a:gd name="connsiteX16" fmla="*/ 37871 w 44771"/>
                <a:gd name="connsiteY16" fmla="*/ 5478 h 71766"/>
                <a:gd name="connsiteX17" fmla="*/ 44386 w 44771"/>
                <a:gd name="connsiteY17" fmla="*/ 20107 h 71766"/>
                <a:gd name="connsiteX18" fmla="*/ 42731 w 44771"/>
                <a:gd name="connsiteY18" fmla="*/ 28371 h 71766"/>
                <a:gd name="connsiteX19" fmla="*/ 36833 w 44771"/>
                <a:gd name="connsiteY19" fmla="*/ 37533 h 71766"/>
                <a:gd name="connsiteX20" fmla="*/ 29327 w 44771"/>
                <a:gd name="connsiteY20" fmla="*/ 45470 h 71766"/>
                <a:gd name="connsiteX21" fmla="*/ 11481 w 44771"/>
                <a:gd name="connsiteY21" fmla="*/ 63735 h 7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771" h="71766">
                  <a:moveTo>
                    <a:pt x="11481" y="63735"/>
                  </a:moveTo>
                  <a:lnTo>
                    <a:pt x="44771" y="63735"/>
                  </a:lnTo>
                  <a:lnTo>
                    <a:pt x="44771" y="71766"/>
                  </a:lnTo>
                  <a:lnTo>
                    <a:pt x="0" y="71766"/>
                  </a:lnTo>
                  <a:lnTo>
                    <a:pt x="0" y="63735"/>
                  </a:lnTo>
                  <a:cubicBezTo>
                    <a:pt x="3625" y="59994"/>
                    <a:pt x="8544" y="54970"/>
                    <a:pt x="14780" y="48676"/>
                  </a:cubicBezTo>
                  <a:cubicBezTo>
                    <a:pt x="21039" y="42347"/>
                    <a:pt x="24979" y="38279"/>
                    <a:pt x="26588" y="36449"/>
                  </a:cubicBezTo>
                  <a:cubicBezTo>
                    <a:pt x="29641" y="33010"/>
                    <a:pt x="31763" y="30119"/>
                    <a:pt x="32963" y="27765"/>
                  </a:cubicBezTo>
                  <a:cubicBezTo>
                    <a:pt x="34187" y="25375"/>
                    <a:pt x="34805" y="23021"/>
                    <a:pt x="34805" y="20725"/>
                  </a:cubicBezTo>
                  <a:cubicBezTo>
                    <a:pt x="34805" y="16983"/>
                    <a:pt x="33488" y="13929"/>
                    <a:pt x="30842" y="11563"/>
                  </a:cubicBezTo>
                  <a:cubicBezTo>
                    <a:pt x="28219" y="9197"/>
                    <a:pt x="24804" y="8019"/>
                    <a:pt x="20596" y="8019"/>
                  </a:cubicBezTo>
                  <a:cubicBezTo>
                    <a:pt x="17601" y="8019"/>
                    <a:pt x="14442" y="8544"/>
                    <a:pt x="11097" y="9581"/>
                  </a:cubicBezTo>
                  <a:cubicBezTo>
                    <a:pt x="7798" y="10619"/>
                    <a:pt x="4255" y="12192"/>
                    <a:pt x="478" y="14302"/>
                  </a:cubicBezTo>
                  <a:lnTo>
                    <a:pt x="478" y="4674"/>
                  </a:lnTo>
                  <a:cubicBezTo>
                    <a:pt x="4313" y="3124"/>
                    <a:pt x="7903" y="1958"/>
                    <a:pt x="11237" y="1177"/>
                  </a:cubicBezTo>
                  <a:cubicBezTo>
                    <a:pt x="14582" y="396"/>
                    <a:pt x="17636" y="0"/>
                    <a:pt x="20398" y="0"/>
                  </a:cubicBezTo>
                  <a:cubicBezTo>
                    <a:pt x="27707" y="0"/>
                    <a:pt x="33523" y="1830"/>
                    <a:pt x="37871" y="5478"/>
                  </a:cubicBezTo>
                  <a:cubicBezTo>
                    <a:pt x="42218" y="9127"/>
                    <a:pt x="44386" y="13999"/>
                    <a:pt x="44386" y="20107"/>
                  </a:cubicBezTo>
                  <a:cubicBezTo>
                    <a:pt x="44386" y="23009"/>
                    <a:pt x="43839" y="25760"/>
                    <a:pt x="42731" y="28371"/>
                  </a:cubicBezTo>
                  <a:cubicBezTo>
                    <a:pt x="41670" y="30947"/>
                    <a:pt x="39701" y="34001"/>
                    <a:pt x="36833" y="37533"/>
                  </a:cubicBezTo>
                  <a:cubicBezTo>
                    <a:pt x="36052" y="38453"/>
                    <a:pt x="33546" y="41099"/>
                    <a:pt x="29327" y="45470"/>
                  </a:cubicBezTo>
                  <a:cubicBezTo>
                    <a:pt x="25107" y="49818"/>
                    <a:pt x="19163" y="55903"/>
                    <a:pt x="11481" y="63735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6E13FAF9-A95D-514B-E683-9AB4C00D16D3}"/>
                </a:ext>
              </a:extLst>
            </p:cNvPr>
            <p:cNvSpPr/>
            <p:nvPr/>
          </p:nvSpPr>
          <p:spPr>
            <a:xfrm>
              <a:off x="5781901" y="3214785"/>
              <a:ext cx="48722" cy="73130"/>
            </a:xfrm>
            <a:custGeom>
              <a:avLst/>
              <a:gdLst>
                <a:gd name="connsiteX0" fmla="*/ 24361 w 48722"/>
                <a:gd name="connsiteY0" fmla="*/ 7553 h 73130"/>
                <a:gd name="connsiteX1" fmla="*/ 13265 w 48722"/>
                <a:gd name="connsiteY1" fmla="*/ 14827 h 73130"/>
                <a:gd name="connsiteX2" fmla="*/ 9582 w 48722"/>
                <a:gd name="connsiteY2" fmla="*/ 36588 h 73130"/>
                <a:gd name="connsiteX3" fmla="*/ 13265 w 48722"/>
                <a:gd name="connsiteY3" fmla="*/ 58362 h 73130"/>
                <a:gd name="connsiteX4" fmla="*/ 24361 w 48722"/>
                <a:gd name="connsiteY4" fmla="*/ 65577 h 73130"/>
                <a:gd name="connsiteX5" fmla="*/ 35458 w 48722"/>
                <a:gd name="connsiteY5" fmla="*/ 58362 h 73130"/>
                <a:gd name="connsiteX6" fmla="*/ 39188 w 48722"/>
                <a:gd name="connsiteY6" fmla="*/ 36588 h 73130"/>
                <a:gd name="connsiteX7" fmla="*/ 35458 w 48722"/>
                <a:gd name="connsiteY7" fmla="*/ 14827 h 73130"/>
                <a:gd name="connsiteX8" fmla="*/ 24361 w 48722"/>
                <a:gd name="connsiteY8" fmla="*/ 7553 h 73130"/>
                <a:gd name="connsiteX9" fmla="*/ 24361 w 48722"/>
                <a:gd name="connsiteY9" fmla="*/ 0 h 73130"/>
                <a:gd name="connsiteX10" fmla="*/ 42452 w 48722"/>
                <a:gd name="connsiteY10" fmla="*/ 9395 h 73130"/>
                <a:gd name="connsiteX11" fmla="*/ 48722 w 48722"/>
                <a:gd name="connsiteY11" fmla="*/ 36588 h 73130"/>
                <a:gd name="connsiteX12" fmla="*/ 42452 w 48722"/>
                <a:gd name="connsiteY12" fmla="*/ 63782 h 73130"/>
                <a:gd name="connsiteX13" fmla="*/ 24361 w 48722"/>
                <a:gd name="connsiteY13" fmla="*/ 73130 h 73130"/>
                <a:gd name="connsiteX14" fmla="*/ 6236 w 48722"/>
                <a:gd name="connsiteY14" fmla="*/ 63782 h 73130"/>
                <a:gd name="connsiteX15" fmla="*/ 0 w 48722"/>
                <a:gd name="connsiteY15" fmla="*/ 36588 h 73130"/>
                <a:gd name="connsiteX16" fmla="*/ 6236 w 48722"/>
                <a:gd name="connsiteY16" fmla="*/ 9395 h 73130"/>
                <a:gd name="connsiteX17" fmla="*/ 24361 w 48722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2" h="73130">
                  <a:moveTo>
                    <a:pt x="24361" y="7553"/>
                  </a:moveTo>
                  <a:cubicBezTo>
                    <a:pt x="19454" y="7553"/>
                    <a:pt x="15747" y="9978"/>
                    <a:pt x="13265" y="14827"/>
                  </a:cubicBezTo>
                  <a:cubicBezTo>
                    <a:pt x="10805" y="19640"/>
                    <a:pt x="9582" y="26891"/>
                    <a:pt x="9582" y="36588"/>
                  </a:cubicBezTo>
                  <a:cubicBezTo>
                    <a:pt x="9582" y="46251"/>
                    <a:pt x="10805" y="53513"/>
                    <a:pt x="13265" y="58362"/>
                  </a:cubicBezTo>
                  <a:cubicBezTo>
                    <a:pt x="15747" y="63176"/>
                    <a:pt x="19454" y="65577"/>
                    <a:pt x="24361" y="65577"/>
                  </a:cubicBezTo>
                  <a:cubicBezTo>
                    <a:pt x="29304" y="65577"/>
                    <a:pt x="32998" y="63176"/>
                    <a:pt x="35458" y="58362"/>
                  </a:cubicBezTo>
                  <a:cubicBezTo>
                    <a:pt x="37941" y="53513"/>
                    <a:pt x="39188" y="46251"/>
                    <a:pt x="39188" y="36588"/>
                  </a:cubicBezTo>
                  <a:cubicBezTo>
                    <a:pt x="39188" y="26891"/>
                    <a:pt x="37941" y="19640"/>
                    <a:pt x="35458" y="14827"/>
                  </a:cubicBezTo>
                  <a:cubicBezTo>
                    <a:pt x="32998" y="9978"/>
                    <a:pt x="29304" y="7553"/>
                    <a:pt x="24361" y="7553"/>
                  </a:cubicBezTo>
                  <a:moveTo>
                    <a:pt x="24361" y="0"/>
                  </a:moveTo>
                  <a:cubicBezTo>
                    <a:pt x="32264" y="0"/>
                    <a:pt x="38290" y="3135"/>
                    <a:pt x="42452" y="9395"/>
                  </a:cubicBezTo>
                  <a:cubicBezTo>
                    <a:pt x="46636" y="15631"/>
                    <a:pt x="48722" y="24688"/>
                    <a:pt x="48722" y="36588"/>
                  </a:cubicBezTo>
                  <a:cubicBezTo>
                    <a:pt x="48722" y="48454"/>
                    <a:pt x="46636" y="57523"/>
                    <a:pt x="42452" y="63782"/>
                  </a:cubicBezTo>
                  <a:cubicBezTo>
                    <a:pt x="38290" y="70018"/>
                    <a:pt x="32264" y="73130"/>
                    <a:pt x="24361" y="73130"/>
                  </a:cubicBezTo>
                  <a:cubicBezTo>
                    <a:pt x="16459" y="73130"/>
                    <a:pt x="10421" y="70018"/>
                    <a:pt x="6236" y="63782"/>
                  </a:cubicBezTo>
                  <a:cubicBezTo>
                    <a:pt x="2075" y="57523"/>
                    <a:pt x="0" y="48454"/>
                    <a:pt x="0" y="36588"/>
                  </a:cubicBezTo>
                  <a:cubicBezTo>
                    <a:pt x="0" y="24688"/>
                    <a:pt x="2075" y="15631"/>
                    <a:pt x="6236" y="9395"/>
                  </a:cubicBezTo>
                  <a:cubicBezTo>
                    <a:pt x="10421" y="3135"/>
                    <a:pt x="16459" y="0"/>
                    <a:pt x="2436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694B31C5-3759-AEA7-5798-3CFF606D34DD}"/>
                </a:ext>
              </a:extLst>
            </p:cNvPr>
            <p:cNvSpPr/>
            <p:nvPr/>
          </p:nvSpPr>
          <p:spPr>
            <a:xfrm>
              <a:off x="4669654" y="3346534"/>
              <a:ext cx="55692" cy="50668"/>
            </a:xfrm>
            <a:custGeom>
              <a:avLst/>
              <a:gdLst>
                <a:gd name="connsiteX0" fmla="*/ 55693 w 55692"/>
                <a:gd name="connsiteY0" fmla="*/ 7367 h 50668"/>
                <a:gd name="connsiteX1" fmla="*/ 53781 w 55692"/>
                <a:gd name="connsiteY1" fmla="*/ 12169 h 50668"/>
                <a:gd name="connsiteX2" fmla="*/ 49690 w 55692"/>
                <a:gd name="connsiteY2" fmla="*/ 13871 h 50668"/>
                <a:gd name="connsiteX3" fmla="*/ 46519 w 55692"/>
                <a:gd name="connsiteY3" fmla="*/ 12670 h 50668"/>
                <a:gd name="connsiteX4" fmla="*/ 45424 w 55692"/>
                <a:gd name="connsiteY4" fmla="*/ 9931 h 50668"/>
                <a:gd name="connsiteX5" fmla="*/ 46951 w 55692"/>
                <a:gd name="connsiteY5" fmla="*/ 6061 h 50668"/>
                <a:gd name="connsiteX6" fmla="*/ 50774 w 55692"/>
                <a:gd name="connsiteY6" fmla="*/ 3870 h 50668"/>
                <a:gd name="connsiteX7" fmla="*/ 45202 w 55692"/>
                <a:gd name="connsiteY7" fmla="*/ 2459 h 50668"/>
                <a:gd name="connsiteX8" fmla="*/ 41111 w 55692"/>
                <a:gd name="connsiteY8" fmla="*/ 3602 h 50668"/>
                <a:gd name="connsiteX9" fmla="*/ 38115 w 55692"/>
                <a:gd name="connsiteY9" fmla="*/ 6224 h 50668"/>
                <a:gd name="connsiteX10" fmla="*/ 36041 w 55692"/>
                <a:gd name="connsiteY10" fmla="*/ 9826 h 50668"/>
                <a:gd name="connsiteX11" fmla="*/ 34723 w 55692"/>
                <a:gd name="connsiteY11" fmla="*/ 13160 h 50668"/>
                <a:gd name="connsiteX12" fmla="*/ 34129 w 55692"/>
                <a:gd name="connsiteY12" fmla="*/ 15666 h 50668"/>
                <a:gd name="connsiteX13" fmla="*/ 30306 w 55692"/>
                <a:gd name="connsiteY13" fmla="*/ 30958 h 50668"/>
                <a:gd name="connsiteX14" fmla="*/ 28441 w 55692"/>
                <a:gd name="connsiteY14" fmla="*/ 40785 h 50668"/>
                <a:gd name="connsiteX15" fmla="*/ 29979 w 55692"/>
                <a:gd name="connsiteY15" fmla="*/ 46088 h 50668"/>
                <a:gd name="connsiteX16" fmla="*/ 34560 w 55692"/>
                <a:gd name="connsiteY16" fmla="*/ 48163 h 50668"/>
                <a:gd name="connsiteX17" fmla="*/ 37125 w 55692"/>
                <a:gd name="connsiteY17" fmla="*/ 47825 h 50668"/>
                <a:gd name="connsiteX18" fmla="*/ 40237 w 55692"/>
                <a:gd name="connsiteY18" fmla="*/ 46461 h 50668"/>
                <a:gd name="connsiteX19" fmla="*/ 43629 w 55692"/>
                <a:gd name="connsiteY19" fmla="*/ 43897 h 50668"/>
                <a:gd name="connsiteX20" fmla="*/ 46846 w 55692"/>
                <a:gd name="connsiteY20" fmla="*/ 39642 h 50668"/>
                <a:gd name="connsiteX21" fmla="*/ 49468 w 55692"/>
                <a:gd name="connsiteY21" fmla="*/ 33523 h 50668"/>
                <a:gd name="connsiteX22" fmla="*/ 50890 w 55692"/>
                <a:gd name="connsiteY22" fmla="*/ 32322 h 50668"/>
                <a:gd name="connsiteX23" fmla="*/ 52254 w 55692"/>
                <a:gd name="connsiteY23" fmla="*/ 33418 h 50668"/>
                <a:gd name="connsiteX24" fmla="*/ 51485 w 55692"/>
                <a:gd name="connsiteY24" fmla="*/ 36309 h 50668"/>
                <a:gd name="connsiteX25" fmla="*/ 49189 w 55692"/>
                <a:gd name="connsiteY25" fmla="*/ 40726 h 50668"/>
                <a:gd name="connsiteX26" fmla="*/ 45645 w 55692"/>
                <a:gd name="connsiteY26" fmla="*/ 45424 h 50668"/>
                <a:gd name="connsiteX27" fmla="*/ 40621 w 55692"/>
                <a:gd name="connsiteY27" fmla="*/ 49142 h 50668"/>
                <a:gd name="connsiteX28" fmla="*/ 34339 w 55692"/>
                <a:gd name="connsiteY28" fmla="*/ 50669 h 50668"/>
                <a:gd name="connsiteX29" fmla="*/ 26529 w 55692"/>
                <a:gd name="connsiteY29" fmla="*/ 48163 h 50668"/>
                <a:gd name="connsiteX30" fmla="*/ 22275 w 55692"/>
                <a:gd name="connsiteY30" fmla="*/ 42148 h 50668"/>
                <a:gd name="connsiteX31" fmla="*/ 21622 w 55692"/>
                <a:gd name="connsiteY31" fmla="*/ 43302 h 50668"/>
                <a:gd name="connsiteX32" fmla="*/ 20095 w 55692"/>
                <a:gd name="connsiteY32" fmla="*/ 45424 h 50668"/>
                <a:gd name="connsiteX33" fmla="*/ 17741 w 55692"/>
                <a:gd name="connsiteY33" fmla="*/ 47941 h 50668"/>
                <a:gd name="connsiteX34" fmla="*/ 14523 w 55692"/>
                <a:gd name="connsiteY34" fmla="*/ 49795 h 50668"/>
                <a:gd name="connsiteX35" fmla="*/ 10537 w 55692"/>
                <a:gd name="connsiteY35" fmla="*/ 50669 h 50668"/>
                <a:gd name="connsiteX36" fmla="*/ 5571 w 55692"/>
                <a:gd name="connsiteY36" fmla="*/ 49900 h 50668"/>
                <a:gd name="connsiteX37" fmla="*/ 1632 w 55692"/>
                <a:gd name="connsiteY37" fmla="*/ 47394 h 50668"/>
                <a:gd name="connsiteX38" fmla="*/ 0 w 55692"/>
                <a:gd name="connsiteY38" fmla="*/ 43244 h 50668"/>
                <a:gd name="connsiteX39" fmla="*/ 1795 w 55692"/>
                <a:gd name="connsiteY39" fmla="*/ 38710 h 50668"/>
                <a:gd name="connsiteX40" fmla="*/ 6166 w 55692"/>
                <a:gd name="connsiteY40" fmla="*/ 36798 h 50668"/>
                <a:gd name="connsiteX41" fmla="*/ 9010 w 55692"/>
                <a:gd name="connsiteY41" fmla="*/ 37731 h 50668"/>
                <a:gd name="connsiteX42" fmla="*/ 10316 w 55692"/>
                <a:gd name="connsiteY42" fmla="*/ 40680 h 50668"/>
                <a:gd name="connsiteX43" fmla="*/ 8789 w 55692"/>
                <a:gd name="connsiteY43" fmla="*/ 44608 h 50668"/>
                <a:gd name="connsiteX44" fmla="*/ 5070 w 55692"/>
                <a:gd name="connsiteY44" fmla="*/ 46741 h 50668"/>
                <a:gd name="connsiteX45" fmla="*/ 10642 w 55692"/>
                <a:gd name="connsiteY45" fmla="*/ 48163 h 50668"/>
                <a:gd name="connsiteX46" fmla="*/ 17088 w 55692"/>
                <a:gd name="connsiteY46" fmla="*/ 44992 h 50668"/>
                <a:gd name="connsiteX47" fmla="*/ 21296 w 55692"/>
                <a:gd name="connsiteY47" fmla="*/ 36530 h 50668"/>
                <a:gd name="connsiteX48" fmla="*/ 25993 w 55692"/>
                <a:gd name="connsiteY48" fmla="*/ 18125 h 50668"/>
                <a:gd name="connsiteX49" fmla="*/ 27298 w 55692"/>
                <a:gd name="connsiteY49" fmla="*/ 9931 h 50668"/>
                <a:gd name="connsiteX50" fmla="*/ 26692 w 55692"/>
                <a:gd name="connsiteY50" fmla="*/ 6061 h 50668"/>
                <a:gd name="connsiteX51" fmla="*/ 25061 w 55692"/>
                <a:gd name="connsiteY51" fmla="*/ 3765 h 50668"/>
                <a:gd name="connsiteX52" fmla="*/ 23149 w 55692"/>
                <a:gd name="connsiteY52" fmla="*/ 2727 h 50668"/>
                <a:gd name="connsiteX53" fmla="*/ 21296 w 55692"/>
                <a:gd name="connsiteY53" fmla="*/ 2459 h 50668"/>
                <a:gd name="connsiteX54" fmla="*/ 17799 w 55692"/>
                <a:gd name="connsiteY54" fmla="*/ 3112 h 50668"/>
                <a:gd name="connsiteX55" fmla="*/ 13812 w 55692"/>
                <a:gd name="connsiteY55" fmla="*/ 5292 h 50668"/>
                <a:gd name="connsiteX56" fmla="*/ 9663 w 55692"/>
                <a:gd name="connsiteY56" fmla="*/ 9826 h 50668"/>
                <a:gd name="connsiteX57" fmla="*/ 6271 w 55692"/>
                <a:gd name="connsiteY57" fmla="*/ 17088 h 50668"/>
                <a:gd name="connsiteX58" fmla="*/ 4802 w 55692"/>
                <a:gd name="connsiteY58" fmla="*/ 18347 h 50668"/>
                <a:gd name="connsiteX59" fmla="*/ 3497 w 55692"/>
                <a:gd name="connsiteY59" fmla="*/ 17193 h 50668"/>
                <a:gd name="connsiteX60" fmla="*/ 4196 w 55692"/>
                <a:gd name="connsiteY60" fmla="*/ 14360 h 50668"/>
                <a:gd name="connsiteX61" fmla="*/ 6492 w 55692"/>
                <a:gd name="connsiteY61" fmla="*/ 9931 h 50668"/>
                <a:gd name="connsiteX62" fmla="*/ 10094 w 55692"/>
                <a:gd name="connsiteY62" fmla="*/ 5292 h 50668"/>
                <a:gd name="connsiteX63" fmla="*/ 15176 w 55692"/>
                <a:gd name="connsiteY63" fmla="*/ 1527 h 50668"/>
                <a:gd name="connsiteX64" fmla="*/ 21505 w 55692"/>
                <a:gd name="connsiteY64" fmla="*/ 0 h 50668"/>
                <a:gd name="connsiteX65" fmla="*/ 24408 w 55692"/>
                <a:gd name="connsiteY65" fmla="*/ 326 h 50668"/>
                <a:gd name="connsiteX66" fmla="*/ 27625 w 55692"/>
                <a:gd name="connsiteY66" fmla="*/ 1422 h 50668"/>
                <a:gd name="connsiteX67" fmla="*/ 31017 w 55692"/>
                <a:gd name="connsiteY67" fmla="*/ 4033 h 50668"/>
                <a:gd name="connsiteX68" fmla="*/ 33581 w 55692"/>
                <a:gd name="connsiteY68" fmla="*/ 8462 h 50668"/>
                <a:gd name="connsiteX69" fmla="*/ 35108 w 55692"/>
                <a:gd name="connsiteY69" fmla="*/ 6003 h 50668"/>
                <a:gd name="connsiteX70" fmla="*/ 37451 w 55692"/>
                <a:gd name="connsiteY70" fmla="*/ 3334 h 50668"/>
                <a:gd name="connsiteX71" fmla="*/ 40948 w 55692"/>
                <a:gd name="connsiteY71" fmla="*/ 921 h 50668"/>
                <a:gd name="connsiteX72" fmla="*/ 45319 w 55692"/>
                <a:gd name="connsiteY72" fmla="*/ 0 h 50668"/>
                <a:gd name="connsiteX73" fmla="*/ 49736 w 55692"/>
                <a:gd name="connsiteY73" fmla="*/ 594 h 50668"/>
                <a:gd name="connsiteX74" fmla="*/ 53781 w 55692"/>
                <a:gd name="connsiteY74" fmla="*/ 2949 h 50668"/>
                <a:gd name="connsiteX75" fmla="*/ 55693 w 55692"/>
                <a:gd name="connsiteY75" fmla="*/ 7367 h 5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5692" h="50668">
                  <a:moveTo>
                    <a:pt x="55693" y="7367"/>
                  </a:moveTo>
                  <a:cubicBezTo>
                    <a:pt x="55693" y="9406"/>
                    <a:pt x="55052" y="11015"/>
                    <a:pt x="53781" y="12169"/>
                  </a:cubicBezTo>
                  <a:cubicBezTo>
                    <a:pt x="52511" y="13299"/>
                    <a:pt x="51147" y="13871"/>
                    <a:pt x="49690" y="13871"/>
                  </a:cubicBezTo>
                  <a:cubicBezTo>
                    <a:pt x="48303" y="13871"/>
                    <a:pt x="47254" y="13474"/>
                    <a:pt x="46519" y="12670"/>
                  </a:cubicBezTo>
                  <a:cubicBezTo>
                    <a:pt x="45785" y="11866"/>
                    <a:pt x="45424" y="10957"/>
                    <a:pt x="45424" y="9931"/>
                  </a:cubicBezTo>
                  <a:cubicBezTo>
                    <a:pt x="45424" y="8544"/>
                    <a:pt x="45937" y="7262"/>
                    <a:pt x="46951" y="6061"/>
                  </a:cubicBezTo>
                  <a:cubicBezTo>
                    <a:pt x="47976" y="4860"/>
                    <a:pt x="49247" y="4126"/>
                    <a:pt x="50774" y="3870"/>
                  </a:cubicBezTo>
                  <a:cubicBezTo>
                    <a:pt x="49282" y="2926"/>
                    <a:pt x="47429" y="2459"/>
                    <a:pt x="45202" y="2459"/>
                  </a:cubicBezTo>
                  <a:cubicBezTo>
                    <a:pt x="43745" y="2459"/>
                    <a:pt x="42382" y="2844"/>
                    <a:pt x="41111" y="3602"/>
                  </a:cubicBezTo>
                  <a:cubicBezTo>
                    <a:pt x="39875" y="4359"/>
                    <a:pt x="38873" y="5234"/>
                    <a:pt x="38115" y="6224"/>
                  </a:cubicBezTo>
                  <a:cubicBezTo>
                    <a:pt x="37381" y="7203"/>
                    <a:pt x="36693" y="8404"/>
                    <a:pt x="36041" y="9826"/>
                  </a:cubicBezTo>
                  <a:cubicBezTo>
                    <a:pt x="35423" y="11213"/>
                    <a:pt x="34980" y="12320"/>
                    <a:pt x="34723" y="13160"/>
                  </a:cubicBezTo>
                  <a:cubicBezTo>
                    <a:pt x="34502" y="13964"/>
                    <a:pt x="34304" y="14792"/>
                    <a:pt x="34129" y="15666"/>
                  </a:cubicBezTo>
                  <a:lnTo>
                    <a:pt x="30306" y="30958"/>
                  </a:lnTo>
                  <a:cubicBezTo>
                    <a:pt x="29059" y="35796"/>
                    <a:pt x="28441" y="39071"/>
                    <a:pt x="28441" y="40785"/>
                  </a:cubicBezTo>
                  <a:cubicBezTo>
                    <a:pt x="28441" y="42894"/>
                    <a:pt x="28954" y="44666"/>
                    <a:pt x="29979" y="46088"/>
                  </a:cubicBezTo>
                  <a:cubicBezTo>
                    <a:pt x="30993" y="47475"/>
                    <a:pt x="32521" y="48163"/>
                    <a:pt x="34560" y="48163"/>
                  </a:cubicBezTo>
                  <a:cubicBezTo>
                    <a:pt x="35365" y="48163"/>
                    <a:pt x="36215" y="48046"/>
                    <a:pt x="37125" y="47825"/>
                  </a:cubicBezTo>
                  <a:cubicBezTo>
                    <a:pt x="38034" y="47580"/>
                    <a:pt x="39071" y="47125"/>
                    <a:pt x="40237" y="46461"/>
                  </a:cubicBezTo>
                  <a:cubicBezTo>
                    <a:pt x="41437" y="45773"/>
                    <a:pt x="42568" y="44911"/>
                    <a:pt x="43629" y="43897"/>
                  </a:cubicBezTo>
                  <a:cubicBezTo>
                    <a:pt x="44713" y="42836"/>
                    <a:pt x="45785" y="41426"/>
                    <a:pt x="46846" y="39642"/>
                  </a:cubicBezTo>
                  <a:cubicBezTo>
                    <a:pt x="47906" y="37859"/>
                    <a:pt x="48781" y="35819"/>
                    <a:pt x="49468" y="33523"/>
                  </a:cubicBezTo>
                  <a:cubicBezTo>
                    <a:pt x="49690" y="32719"/>
                    <a:pt x="50156" y="32322"/>
                    <a:pt x="50890" y="32322"/>
                  </a:cubicBezTo>
                  <a:cubicBezTo>
                    <a:pt x="51800" y="32322"/>
                    <a:pt x="52254" y="32684"/>
                    <a:pt x="52254" y="33418"/>
                  </a:cubicBezTo>
                  <a:cubicBezTo>
                    <a:pt x="52254" y="34036"/>
                    <a:pt x="51998" y="34991"/>
                    <a:pt x="51485" y="36309"/>
                  </a:cubicBezTo>
                  <a:cubicBezTo>
                    <a:pt x="51007" y="37579"/>
                    <a:pt x="50249" y="39060"/>
                    <a:pt x="49189" y="40726"/>
                  </a:cubicBezTo>
                  <a:cubicBezTo>
                    <a:pt x="48175" y="42370"/>
                    <a:pt x="46986" y="43932"/>
                    <a:pt x="45645" y="45424"/>
                  </a:cubicBezTo>
                  <a:cubicBezTo>
                    <a:pt x="44305" y="46881"/>
                    <a:pt x="42626" y="48128"/>
                    <a:pt x="40621" y="49142"/>
                  </a:cubicBezTo>
                  <a:cubicBezTo>
                    <a:pt x="38617" y="50156"/>
                    <a:pt x="36518" y="50669"/>
                    <a:pt x="34339" y="50669"/>
                  </a:cubicBezTo>
                  <a:cubicBezTo>
                    <a:pt x="31203" y="50669"/>
                    <a:pt x="28604" y="49830"/>
                    <a:pt x="26529" y="48163"/>
                  </a:cubicBezTo>
                  <a:cubicBezTo>
                    <a:pt x="24454" y="46484"/>
                    <a:pt x="23032" y="44480"/>
                    <a:pt x="22275" y="42148"/>
                  </a:cubicBezTo>
                  <a:cubicBezTo>
                    <a:pt x="22100" y="42475"/>
                    <a:pt x="21878" y="42859"/>
                    <a:pt x="21622" y="43302"/>
                  </a:cubicBezTo>
                  <a:cubicBezTo>
                    <a:pt x="21366" y="43734"/>
                    <a:pt x="20853" y="44445"/>
                    <a:pt x="20095" y="45424"/>
                  </a:cubicBezTo>
                  <a:cubicBezTo>
                    <a:pt x="19361" y="46368"/>
                    <a:pt x="18580" y="47207"/>
                    <a:pt x="17741" y="47941"/>
                  </a:cubicBezTo>
                  <a:cubicBezTo>
                    <a:pt x="16901" y="48629"/>
                    <a:pt x="15829" y="49247"/>
                    <a:pt x="14523" y="49795"/>
                  </a:cubicBezTo>
                  <a:cubicBezTo>
                    <a:pt x="13253" y="50378"/>
                    <a:pt x="11924" y="50669"/>
                    <a:pt x="10537" y="50669"/>
                  </a:cubicBezTo>
                  <a:cubicBezTo>
                    <a:pt x="8789" y="50669"/>
                    <a:pt x="7134" y="50413"/>
                    <a:pt x="5571" y="49900"/>
                  </a:cubicBezTo>
                  <a:cubicBezTo>
                    <a:pt x="4045" y="49399"/>
                    <a:pt x="2727" y="48559"/>
                    <a:pt x="1632" y="47394"/>
                  </a:cubicBezTo>
                  <a:cubicBezTo>
                    <a:pt x="548" y="46228"/>
                    <a:pt x="0" y="44841"/>
                    <a:pt x="0" y="43244"/>
                  </a:cubicBezTo>
                  <a:cubicBezTo>
                    <a:pt x="0" y="41461"/>
                    <a:pt x="594" y="39945"/>
                    <a:pt x="1795" y="38710"/>
                  </a:cubicBezTo>
                  <a:cubicBezTo>
                    <a:pt x="3042" y="37439"/>
                    <a:pt x="4499" y="36798"/>
                    <a:pt x="6166" y="36798"/>
                  </a:cubicBezTo>
                  <a:cubicBezTo>
                    <a:pt x="7227" y="36798"/>
                    <a:pt x="8171" y="37113"/>
                    <a:pt x="9010" y="37731"/>
                  </a:cubicBezTo>
                  <a:cubicBezTo>
                    <a:pt x="9884" y="38348"/>
                    <a:pt x="10316" y="39328"/>
                    <a:pt x="10316" y="40680"/>
                  </a:cubicBezTo>
                  <a:cubicBezTo>
                    <a:pt x="10316" y="42172"/>
                    <a:pt x="9803" y="43477"/>
                    <a:pt x="8789" y="44608"/>
                  </a:cubicBezTo>
                  <a:cubicBezTo>
                    <a:pt x="7775" y="45738"/>
                    <a:pt x="6527" y="46449"/>
                    <a:pt x="5070" y="46741"/>
                  </a:cubicBezTo>
                  <a:cubicBezTo>
                    <a:pt x="6562" y="47685"/>
                    <a:pt x="8416" y="48163"/>
                    <a:pt x="10642" y="48163"/>
                  </a:cubicBezTo>
                  <a:cubicBezTo>
                    <a:pt x="13043" y="48163"/>
                    <a:pt x="15188" y="47102"/>
                    <a:pt x="17088" y="44992"/>
                  </a:cubicBezTo>
                  <a:cubicBezTo>
                    <a:pt x="18988" y="42883"/>
                    <a:pt x="20386" y="40062"/>
                    <a:pt x="21296" y="36530"/>
                  </a:cubicBezTo>
                  <a:cubicBezTo>
                    <a:pt x="23545" y="28044"/>
                    <a:pt x="25119" y="21913"/>
                    <a:pt x="25993" y="18125"/>
                  </a:cubicBezTo>
                  <a:cubicBezTo>
                    <a:pt x="26867" y="14302"/>
                    <a:pt x="27298" y="11574"/>
                    <a:pt x="27298" y="9931"/>
                  </a:cubicBezTo>
                  <a:cubicBezTo>
                    <a:pt x="27298" y="8404"/>
                    <a:pt x="27100" y="7122"/>
                    <a:pt x="26692" y="6061"/>
                  </a:cubicBezTo>
                  <a:cubicBezTo>
                    <a:pt x="26296" y="5000"/>
                    <a:pt x="25748" y="4243"/>
                    <a:pt x="25061" y="3765"/>
                  </a:cubicBezTo>
                  <a:cubicBezTo>
                    <a:pt x="24408" y="3252"/>
                    <a:pt x="23767" y="2902"/>
                    <a:pt x="23149" y="2727"/>
                  </a:cubicBezTo>
                  <a:cubicBezTo>
                    <a:pt x="22566" y="2553"/>
                    <a:pt x="21948" y="2459"/>
                    <a:pt x="21296" y="2459"/>
                  </a:cubicBezTo>
                  <a:cubicBezTo>
                    <a:pt x="20200" y="2459"/>
                    <a:pt x="19034" y="2681"/>
                    <a:pt x="17799" y="3112"/>
                  </a:cubicBezTo>
                  <a:cubicBezTo>
                    <a:pt x="16598" y="3543"/>
                    <a:pt x="15269" y="4278"/>
                    <a:pt x="13812" y="5292"/>
                  </a:cubicBezTo>
                  <a:cubicBezTo>
                    <a:pt x="12390" y="6283"/>
                    <a:pt x="11003" y="7786"/>
                    <a:pt x="9663" y="9826"/>
                  </a:cubicBezTo>
                  <a:cubicBezTo>
                    <a:pt x="8322" y="11866"/>
                    <a:pt x="7192" y="14279"/>
                    <a:pt x="6271" y="17088"/>
                  </a:cubicBezTo>
                  <a:cubicBezTo>
                    <a:pt x="6096" y="17927"/>
                    <a:pt x="5607" y="18347"/>
                    <a:pt x="4802" y="18347"/>
                  </a:cubicBezTo>
                  <a:cubicBezTo>
                    <a:pt x="3928" y="18312"/>
                    <a:pt x="3497" y="17927"/>
                    <a:pt x="3497" y="17193"/>
                  </a:cubicBezTo>
                  <a:cubicBezTo>
                    <a:pt x="3497" y="16575"/>
                    <a:pt x="3730" y="15631"/>
                    <a:pt x="4196" y="14360"/>
                  </a:cubicBezTo>
                  <a:cubicBezTo>
                    <a:pt x="4709" y="13043"/>
                    <a:pt x="5478" y="11574"/>
                    <a:pt x="6492" y="9931"/>
                  </a:cubicBezTo>
                  <a:cubicBezTo>
                    <a:pt x="7553" y="8299"/>
                    <a:pt x="8754" y="6749"/>
                    <a:pt x="10094" y="5292"/>
                  </a:cubicBezTo>
                  <a:cubicBezTo>
                    <a:pt x="11481" y="3800"/>
                    <a:pt x="13171" y="2541"/>
                    <a:pt x="15176" y="1527"/>
                  </a:cubicBezTo>
                  <a:cubicBezTo>
                    <a:pt x="17216" y="513"/>
                    <a:pt x="19326" y="0"/>
                    <a:pt x="21505" y="0"/>
                  </a:cubicBezTo>
                  <a:cubicBezTo>
                    <a:pt x="22496" y="0"/>
                    <a:pt x="23464" y="105"/>
                    <a:pt x="24408" y="326"/>
                  </a:cubicBezTo>
                  <a:cubicBezTo>
                    <a:pt x="25387" y="501"/>
                    <a:pt x="26459" y="874"/>
                    <a:pt x="27625" y="1422"/>
                  </a:cubicBezTo>
                  <a:cubicBezTo>
                    <a:pt x="28825" y="1970"/>
                    <a:pt x="29956" y="2832"/>
                    <a:pt x="31017" y="4033"/>
                  </a:cubicBezTo>
                  <a:cubicBezTo>
                    <a:pt x="32066" y="5234"/>
                    <a:pt x="32917" y="6714"/>
                    <a:pt x="33581" y="8462"/>
                  </a:cubicBezTo>
                  <a:cubicBezTo>
                    <a:pt x="34012" y="7623"/>
                    <a:pt x="34525" y="6807"/>
                    <a:pt x="35108" y="6003"/>
                  </a:cubicBezTo>
                  <a:cubicBezTo>
                    <a:pt x="35726" y="5199"/>
                    <a:pt x="36507" y="4313"/>
                    <a:pt x="37451" y="3334"/>
                  </a:cubicBezTo>
                  <a:cubicBezTo>
                    <a:pt x="38442" y="2308"/>
                    <a:pt x="39607" y="1504"/>
                    <a:pt x="40948" y="921"/>
                  </a:cubicBezTo>
                  <a:cubicBezTo>
                    <a:pt x="42335" y="303"/>
                    <a:pt x="43792" y="0"/>
                    <a:pt x="45319" y="0"/>
                  </a:cubicBezTo>
                  <a:cubicBezTo>
                    <a:pt x="46811" y="0"/>
                    <a:pt x="48279" y="198"/>
                    <a:pt x="49736" y="594"/>
                  </a:cubicBezTo>
                  <a:cubicBezTo>
                    <a:pt x="51193" y="956"/>
                    <a:pt x="52546" y="1748"/>
                    <a:pt x="53781" y="2949"/>
                  </a:cubicBezTo>
                  <a:cubicBezTo>
                    <a:pt x="55052" y="4114"/>
                    <a:pt x="55693" y="5583"/>
                    <a:pt x="55693" y="7367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3D7AF283-B50F-1AF1-602C-9FCFA72121D2}"/>
                </a:ext>
              </a:extLst>
            </p:cNvPr>
            <p:cNvSpPr/>
            <p:nvPr/>
          </p:nvSpPr>
          <p:spPr>
            <a:xfrm>
              <a:off x="3562300" y="3132225"/>
              <a:ext cx="2278033" cy="1165"/>
            </a:xfrm>
            <a:custGeom>
              <a:avLst/>
              <a:gdLst>
                <a:gd name="connsiteX0" fmla="*/ 0 w 2278033"/>
                <a:gd name="connsiteY0" fmla="*/ 0 h 1165"/>
                <a:gd name="connsiteX1" fmla="*/ 2278034 w 2278033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033" h="1165">
                  <a:moveTo>
                    <a:pt x="0" y="0"/>
                  </a:moveTo>
                  <a:lnTo>
                    <a:pt x="2278034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57294602-212C-C6EF-9DF4-CA26386D27B0}"/>
                </a:ext>
              </a:extLst>
            </p:cNvPr>
            <p:cNvSpPr/>
            <p:nvPr/>
          </p:nvSpPr>
          <p:spPr>
            <a:xfrm>
              <a:off x="3562300" y="2758379"/>
              <a:ext cx="2278033" cy="1165"/>
            </a:xfrm>
            <a:custGeom>
              <a:avLst/>
              <a:gdLst>
                <a:gd name="connsiteX0" fmla="*/ 0 w 2278033"/>
                <a:gd name="connsiteY0" fmla="*/ 0 h 1165"/>
                <a:gd name="connsiteX1" fmla="*/ 2278034 w 2278033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033" h="1165">
                  <a:moveTo>
                    <a:pt x="0" y="0"/>
                  </a:moveTo>
                  <a:lnTo>
                    <a:pt x="2278034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ECB728B4-07E2-187A-86DC-97C434A805F1}"/>
                </a:ext>
              </a:extLst>
            </p:cNvPr>
            <p:cNvSpPr/>
            <p:nvPr/>
          </p:nvSpPr>
          <p:spPr>
            <a:xfrm>
              <a:off x="3562300" y="2384522"/>
              <a:ext cx="2278033" cy="1165"/>
            </a:xfrm>
            <a:custGeom>
              <a:avLst/>
              <a:gdLst>
                <a:gd name="connsiteX0" fmla="*/ 0 w 2278033"/>
                <a:gd name="connsiteY0" fmla="*/ 0 h 1165"/>
                <a:gd name="connsiteX1" fmla="*/ 2278034 w 2278033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033" h="1165">
                  <a:moveTo>
                    <a:pt x="0" y="0"/>
                  </a:moveTo>
                  <a:lnTo>
                    <a:pt x="2278034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F866288D-5870-5147-45FC-8A1D82551DA0}"/>
                </a:ext>
              </a:extLst>
            </p:cNvPr>
            <p:cNvSpPr/>
            <p:nvPr/>
          </p:nvSpPr>
          <p:spPr>
            <a:xfrm>
              <a:off x="3562300" y="2010669"/>
              <a:ext cx="2278033" cy="1165"/>
            </a:xfrm>
            <a:custGeom>
              <a:avLst/>
              <a:gdLst>
                <a:gd name="connsiteX0" fmla="*/ 0 w 2278033"/>
                <a:gd name="connsiteY0" fmla="*/ 0 h 1165"/>
                <a:gd name="connsiteX1" fmla="*/ 2278034 w 2278033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033" h="1165">
                  <a:moveTo>
                    <a:pt x="0" y="0"/>
                  </a:moveTo>
                  <a:lnTo>
                    <a:pt x="2278034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367ACA83-0CFF-A420-ECB4-6B06B6B9FFBD}"/>
                </a:ext>
              </a:extLst>
            </p:cNvPr>
            <p:cNvSpPr/>
            <p:nvPr/>
          </p:nvSpPr>
          <p:spPr>
            <a:xfrm>
              <a:off x="3562300" y="1636816"/>
              <a:ext cx="2278033" cy="1165"/>
            </a:xfrm>
            <a:custGeom>
              <a:avLst/>
              <a:gdLst>
                <a:gd name="connsiteX0" fmla="*/ 0 w 2278033"/>
                <a:gd name="connsiteY0" fmla="*/ 0 h 1165"/>
                <a:gd name="connsiteX1" fmla="*/ 2278034 w 2278033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033" h="1165">
                  <a:moveTo>
                    <a:pt x="0" y="0"/>
                  </a:moveTo>
                  <a:lnTo>
                    <a:pt x="2278034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517141CA-711C-EDD1-075A-8CCE880C2018}"/>
                </a:ext>
              </a:extLst>
            </p:cNvPr>
            <p:cNvSpPr/>
            <p:nvPr/>
          </p:nvSpPr>
          <p:spPr>
            <a:xfrm>
              <a:off x="3562300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6AE0EF7C-CB17-E8A0-B39F-7AA5EC821AB4}"/>
                </a:ext>
              </a:extLst>
            </p:cNvPr>
            <p:cNvSpPr/>
            <p:nvPr/>
          </p:nvSpPr>
          <p:spPr>
            <a:xfrm>
              <a:off x="3562300" y="3132225"/>
              <a:ext cx="22026" cy="1165"/>
            </a:xfrm>
            <a:custGeom>
              <a:avLst/>
              <a:gdLst>
                <a:gd name="connsiteX0" fmla="*/ 0 w 22026"/>
                <a:gd name="connsiteY0" fmla="*/ 0 h 1165"/>
                <a:gd name="connsiteX1" fmla="*/ 22027 w 2202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6" h="1165">
                  <a:moveTo>
                    <a:pt x="0" y="0"/>
                  </a:moveTo>
                  <a:lnTo>
                    <a:pt x="22027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48B7DB53-420D-E8D0-F928-6E0354180500}"/>
                </a:ext>
              </a:extLst>
            </p:cNvPr>
            <p:cNvSpPr/>
            <p:nvPr/>
          </p:nvSpPr>
          <p:spPr>
            <a:xfrm>
              <a:off x="3562300" y="2758379"/>
              <a:ext cx="22026" cy="1165"/>
            </a:xfrm>
            <a:custGeom>
              <a:avLst/>
              <a:gdLst>
                <a:gd name="connsiteX0" fmla="*/ 0 w 22026"/>
                <a:gd name="connsiteY0" fmla="*/ 0 h 1165"/>
                <a:gd name="connsiteX1" fmla="*/ 22027 w 2202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6" h="1165">
                  <a:moveTo>
                    <a:pt x="0" y="0"/>
                  </a:moveTo>
                  <a:lnTo>
                    <a:pt x="22027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5CC9AB7B-2A59-7BBD-9775-C351B68DA4F2}"/>
                </a:ext>
              </a:extLst>
            </p:cNvPr>
            <p:cNvSpPr/>
            <p:nvPr/>
          </p:nvSpPr>
          <p:spPr>
            <a:xfrm>
              <a:off x="3562300" y="2384522"/>
              <a:ext cx="22026" cy="1165"/>
            </a:xfrm>
            <a:custGeom>
              <a:avLst/>
              <a:gdLst>
                <a:gd name="connsiteX0" fmla="*/ 0 w 22026"/>
                <a:gd name="connsiteY0" fmla="*/ 0 h 1165"/>
                <a:gd name="connsiteX1" fmla="*/ 22027 w 2202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6" h="1165">
                  <a:moveTo>
                    <a:pt x="0" y="0"/>
                  </a:moveTo>
                  <a:lnTo>
                    <a:pt x="22027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8080406B-A35A-3965-8628-22E57119EC33}"/>
                </a:ext>
              </a:extLst>
            </p:cNvPr>
            <p:cNvSpPr/>
            <p:nvPr/>
          </p:nvSpPr>
          <p:spPr>
            <a:xfrm>
              <a:off x="3562300" y="2010669"/>
              <a:ext cx="22026" cy="1165"/>
            </a:xfrm>
            <a:custGeom>
              <a:avLst/>
              <a:gdLst>
                <a:gd name="connsiteX0" fmla="*/ 0 w 22026"/>
                <a:gd name="connsiteY0" fmla="*/ 0 h 1165"/>
                <a:gd name="connsiteX1" fmla="*/ 22027 w 2202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6" h="1165">
                  <a:moveTo>
                    <a:pt x="0" y="0"/>
                  </a:moveTo>
                  <a:lnTo>
                    <a:pt x="22027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3812A33F-42CA-0283-8382-3A10B8DE92BE}"/>
                </a:ext>
              </a:extLst>
            </p:cNvPr>
            <p:cNvSpPr/>
            <p:nvPr/>
          </p:nvSpPr>
          <p:spPr>
            <a:xfrm>
              <a:off x="3562300" y="1636816"/>
              <a:ext cx="22026" cy="1165"/>
            </a:xfrm>
            <a:custGeom>
              <a:avLst/>
              <a:gdLst>
                <a:gd name="connsiteX0" fmla="*/ 0 w 22026"/>
                <a:gd name="connsiteY0" fmla="*/ 0 h 1165"/>
                <a:gd name="connsiteX1" fmla="*/ 22027 w 2202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6" h="1165">
                  <a:moveTo>
                    <a:pt x="0" y="0"/>
                  </a:moveTo>
                  <a:lnTo>
                    <a:pt x="22027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4F0FD142-B29B-B303-5592-02ADB6FC587E}"/>
                </a:ext>
              </a:extLst>
            </p:cNvPr>
            <p:cNvSpPr/>
            <p:nvPr/>
          </p:nvSpPr>
          <p:spPr>
            <a:xfrm>
              <a:off x="3256296" y="3095706"/>
              <a:ext cx="48728" cy="73141"/>
            </a:xfrm>
            <a:custGeom>
              <a:avLst/>
              <a:gdLst>
                <a:gd name="connsiteX0" fmla="*/ 24365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5 w 48728"/>
                <a:gd name="connsiteY4" fmla="*/ 65589 h 73141"/>
                <a:gd name="connsiteX5" fmla="*/ 35460 w 48728"/>
                <a:gd name="connsiteY5" fmla="*/ 58362 h 73141"/>
                <a:gd name="connsiteX6" fmla="*/ 39191 w 48728"/>
                <a:gd name="connsiteY6" fmla="*/ 36588 h 73141"/>
                <a:gd name="connsiteX7" fmla="*/ 35460 w 48728"/>
                <a:gd name="connsiteY7" fmla="*/ 14827 h 73141"/>
                <a:gd name="connsiteX8" fmla="*/ 24365 w 48728"/>
                <a:gd name="connsiteY8" fmla="*/ 7553 h 73141"/>
                <a:gd name="connsiteX9" fmla="*/ 24365 w 48728"/>
                <a:gd name="connsiteY9" fmla="*/ 0 h 73141"/>
                <a:gd name="connsiteX10" fmla="*/ 42449 w 48728"/>
                <a:gd name="connsiteY10" fmla="*/ 9395 h 73141"/>
                <a:gd name="connsiteX11" fmla="*/ 48728 w 48728"/>
                <a:gd name="connsiteY11" fmla="*/ 36588 h 73141"/>
                <a:gd name="connsiteX12" fmla="*/ 42449 w 48728"/>
                <a:gd name="connsiteY12" fmla="*/ 63794 h 73141"/>
                <a:gd name="connsiteX13" fmla="*/ 24365 w 48728"/>
                <a:gd name="connsiteY13" fmla="*/ 73142 h 73141"/>
                <a:gd name="connsiteX14" fmla="*/ 6233 w 48728"/>
                <a:gd name="connsiteY14" fmla="*/ 63794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5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5" y="7553"/>
                  </a:moveTo>
                  <a:cubicBezTo>
                    <a:pt x="19454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4" y="65589"/>
                    <a:pt x="24365" y="65589"/>
                  </a:cubicBezTo>
                  <a:cubicBezTo>
                    <a:pt x="29307" y="65589"/>
                    <a:pt x="33005" y="63176"/>
                    <a:pt x="35460" y="58362"/>
                  </a:cubicBezTo>
                  <a:cubicBezTo>
                    <a:pt x="37948" y="53513"/>
                    <a:pt x="39191" y="46251"/>
                    <a:pt x="39191" y="36588"/>
                  </a:cubicBezTo>
                  <a:cubicBezTo>
                    <a:pt x="39191" y="26902"/>
                    <a:pt x="37948" y="19640"/>
                    <a:pt x="35460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6" y="0"/>
                    <a:pt x="38294" y="3136"/>
                    <a:pt x="42449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9" y="63794"/>
                  </a:cubicBezTo>
                  <a:cubicBezTo>
                    <a:pt x="38294" y="70030"/>
                    <a:pt x="32266" y="73142"/>
                    <a:pt x="24365" y="73142"/>
                  </a:cubicBezTo>
                  <a:cubicBezTo>
                    <a:pt x="16463" y="73142"/>
                    <a:pt x="10419" y="70030"/>
                    <a:pt x="6233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6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17978204-172C-543E-4E9F-55FE4CE9E137}"/>
                </a:ext>
              </a:extLst>
            </p:cNvPr>
            <p:cNvSpPr/>
            <p:nvPr/>
          </p:nvSpPr>
          <p:spPr>
            <a:xfrm>
              <a:off x="3321787" y="3155479"/>
              <a:ext cx="9963" cy="11994"/>
            </a:xfrm>
            <a:custGeom>
              <a:avLst/>
              <a:gdLst>
                <a:gd name="connsiteX0" fmla="*/ 0 w 9963"/>
                <a:gd name="connsiteY0" fmla="*/ 0 h 11994"/>
                <a:gd name="connsiteX1" fmla="*/ 9964 w 9963"/>
                <a:gd name="connsiteY1" fmla="*/ 0 h 11994"/>
                <a:gd name="connsiteX2" fmla="*/ 9964 w 9963"/>
                <a:gd name="connsiteY2" fmla="*/ 11994 h 11994"/>
                <a:gd name="connsiteX3" fmla="*/ 0 w 9963"/>
                <a:gd name="connsiteY3" fmla="*/ 11994 h 11994"/>
                <a:gd name="connsiteX4" fmla="*/ 0 w 9963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4">
                  <a:moveTo>
                    <a:pt x="0" y="0"/>
                  </a:moveTo>
                  <a:lnTo>
                    <a:pt x="9964" y="0"/>
                  </a:lnTo>
                  <a:lnTo>
                    <a:pt x="9964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9BBC39A1-474C-E514-E9B8-9E56AD668471}"/>
                </a:ext>
              </a:extLst>
            </p:cNvPr>
            <p:cNvSpPr/>
            <p:nvPr/>
          </p:nvSpPr>
          <p:spPr>
            <a:xfrm>
              <a:off x="3348560" y="3095706"/>
              <a:ext cx="48728" cy="73141"/>
            </a:xfrm>
            <a:custGeom>
              <a:avLst/>
              <a:gdLst>
                <a:gd name="connsiteX0" fmla="*/ 24364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4 w 48728"/>
                <a:gd name="connsiteY4" fmla="*/ 65589 h 73141"/>
                <a:gd name="connsiteX5" fmla="*/ 35460 w 48728"/>
                <a:gd name="connsiteY5" fmla="*/ 58362 h 73141"/>
                <a:gd name="connsiteX6" fmla="*/ 39190 w 48728"/>
                <a:gd name="connsiteY6" fmla="*/ 36588 h 73141"/>
                <a:gd name="connsiteX7" fmla="*/ 35460 w 48728"/>
                <a:gd name="connsiteY7" fmla="*/ 14827 h 73141"/>
                <a:gd name="connsiteX8" fmla="*/ 24364 w 48728"/>
                <a:gd name="connsiteY8" fmla="*/ 7553 h 73141"/>
                <a:gd name="connsiteX9" fmla="*/ 24364 w 48728"/>
                <a:gd name="connsiteY9" fmla="*/ 0 h 73141"/>
                <a:gd name="connsiteX10" fmla="*/ 42448 w 48728"/>
                <a:gd name="connsiteY10" fmla="*/ 9395 h 73141"/>
                <a:gd name="connsiteX11" fmla="*/ 48728 w 48728"/>
                <a:gd name="connsiteY11" fmla="*/ 36588 h 73141"/>
                <a:gd name="connsiteX12" fmla="*/ 42448 w 48728"/>
                <a:gd name="connsiteY12" fmla="*/ 63794 h 73141"/>
                <a:gd name="connsiteX13" fmla="*/ 24364 w 48728"/>
                <a:gd name="connsiteY13" fmla="*/ 73142 h 73141"/>
                <a:gd name="connsiteX14" fmla="*/ 6233 w 48728"/>
                <a:gd name="connsiteY14" fmla="*/ 63794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4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4" y="7553"/>
                  </a:moveTo>
                  <a:cubicBezTo>
                    <a:pt x="19453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3" y="65589"/>
                    <a:pt x="24364" y="65589"/>
                  </a:cubicBezTo>
                  <a:cubicBezTo>
                    <a:pt x="29306" y="65589"/>
                    <a:pt x="33004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902"/>
                    <a:pt x="37946" y="19640"/>
                    <a:pt x="35460" y="14827"/>
                  </a:cubicBezTo>
                  <a:cubicBezTo>
                    <a:pt x="33004" y="9978"/>
                    <a:pt x="29306" y="7553"/>
                    <a:pt x="24364" y="7553"/>
                  </a:cubicBezTo>
                  <a:moveTo>
                    <a:pt x="24364" y="0"/>
                  </a:moveTo>
                  <a:cubicBezTo>
                    <a:pt x="32265" y="0"/>
                    <a:pt x="38293" y="3136"/>
                    <a:pt x="42448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8" y="63794"/>
                  </a:cubicBezTo>
                  <a:cubicBezTo>
                    <a:pt x="38293" y="70030"/>
                    <a:pt x="32265" y="73142"/>
                    <a:pt x="24364" y="73142"/>
                  </a:cubicBezTo>
                  <a:cubicBezTo>
                    <a:pt x="16463" y="73142"/>
                    <a:pt x="10419" y="70030"/>
                    <a:pt x="6233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6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998CC167-9A31-63E5-F5C3-4023C056AEBD}"/>
                </a:ext>
              </a:extLst>
            </p:cNvPr>
            <p:cNvSpPr/>
            <p:nvPr/>
          </p:nvSpPr>
          <p:spPr>
            <a:xfrm>
              <a:off x="3410084" y="3095706"/>
              <a:ext cx="48728" cy="73141"/>
            </a:xfrm>
            <a:custGeom>
              <a:avLst/>
              <a:gdLst>
                <a:gd name="connsiteX0" fmla="*/ 24365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5 w 48728"/>
                <a:gd name="connsiteY4" fmla="*/ 65589 h 73141"/>
                <a:gd name="connsiteX5" fmla="*/ 35460 w 48728"/>
                <a:gd name="connsiteY5" fmla="*/ 58362 h 73141"/>
                <a:gd name="connsiteX6" fmla="*/ 39191 w 48728"/>
                <a:gd name="connsiteY6" fmla="*/ 36588 h 73141"/>
                <a:gd name="connsiteX7" fmla="*/ 35460 w 48728"/>
                <a:gd name="connsiteY7" fmla="*/ 14827 h 73141"/>
                <a:gd name="connsiteX8" fmla="*/ 24365 w 48728"/>
                <a:gd name="connsiteY8" fmla="*/ 7553 h 73141"/>
                <a:gd name="connsiteX9" fmla="*/ 24365 w 48728"/>
                <a:gd name="connsiteY9" fmla="*/ 0 h 73141"/>
                <a:gd name="connsiteX10" fmla="*/ 42449 w 48728"/>
                <a:gd name="connsiteY10" fmla="*/ 9395 h 73141"/>
                <a:gd name="connsiteX11" fmla="*/ 48728 w 48728"/>
                <a:gd name="connsiteY11" fmla="*/ 36588 h 73141"/>
                <a:gd name="connsiteX12" fmla="*/ 42449 w 48728"/>
                <a:gd name="connsiteY12" fmla="*/ 63794 h 73141"/>
                <a:gd name="connsiteX13" fmla="*/ 24365 w 48728"/>
                <a:gd name="connsiteY13" fmla="*/ 73142 h 73141"/>
                <a:gd name="connsiteX14" fmla="*/ 6232 w 48728"/>
                <a:gd name="connsiteY14" fmla="*/ 63794 h 73141"/>
                <a:gd name="connsiteX15" fmla="*/ 0 w 48728"/>
                <a:gd name="connsiteY15" fmla="*/ 36588 h 73141"/>
                <a:gd name="connsiteX16" fmla="*/ 6232 w 48728"/>
                <a:gd name="connsiteY16" fmla="*/ 9395 h 73141"/>
                <a:gd name="connsiteX17" fmla="*/ 24365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5" y="7553"/>
                  </a:moveTo>
                  <a:cubicBezTo>
                    <a:pt x="19454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4" y="65589"/>
                    <a:pt x="24365" y="65589"/>
                  </a:cubicBezTo>
                  <a:cubicBezTo>
                    <a:pt x="29307" y="65589"/>
                    <a:pt x="33005" y="63176"/>
                    <a:pt x="35460" y="58362"/>
                  </a:cubicBezTo>
                  <a:cubicBezTo>
                    <a:pt x="37948" y="53513"/>
                    <a:pt x="39191" y="46251"/>
                    <a:pt x="39191" y="36588"/>
                  </a:cubicBezTo>
                  <a:cubicBezTo>
                    <a:pt x="39191" y="26902"/>
                    <a:pt x="37948" y="19640"/>
                    <a:pt x="35460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6" y="0"/>
                    <a:pt x="38294" y="3136"/>
                    <a:pt x="42449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9" y="63794"/>
                  </a:cubicBezTo>
                  <a:cubicBezTo>
                    <a:pt x="38294" y="70030"/>
                    <a:pt x="32266" y="73142"/>
                    <a:pt x="24365" y="73142"/>
                  </a:cubicBezTo>
                  <a:cubicBezTo>
                    <a:pt x="16463" y="73142"/>
                    <a:pt x="10419" y="70030"/>
                    <a:pt x="6232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2" y="9395"/>
                  </a:cubicBezTo>
                  <a:cubicBezTo>
                    <a:pt x="10419" y="3136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F10A610B-25C4-1405-0081-9CA2DF68F63C}"/>
                </a:ext>
              </a:extLst>
            </p:cNvPr>
            <p:cNvSpPr/>
            <p:nvPr/>
          </p:nvSpPr>
          <p:spPr>
            <a:xfrm>
              <a:off x="3471608" y="3095706"/>
              <a:ext cx="48729" cy="73141"/>
            </a:xfrm>
            <a:custGeom>
              <a:avLst/>
              <a:gdLst>
                <a:gd name="connsiteX0" fmla="*/ 24365 w 48729"/>
                <a:gd name="connsiteY0" fmla="*/ 7553 h 73141"/>
                <a:gd name="connsiteX1" fmla="*/ 13268 w 48729"/>
                <a:gd name="connsiteY1" fmla="*/ 14827 h 73141"/>
                <a:gd name="connsiteX2" fmla="*/ 9586 w 48729"/>
                <a:gd name="connsiteY2" fmla="*/ 36588 h 73141"/>
                <a:gd name="connsiteX3" fmla="*/ 13268 w 48729"/>
                <a:gd name="connsiteY3" fmla="*/ 58362 h 73141"/>
                <a:gd name="connsiteX4" fmla="*/ 24365 w 48729"/>
                <a:gd name="connsiteY4" fmla="*/ 65589 h 73141"/>
                <a:gd name="connsiteX5" fmla="*/ 35461 w 48729"/>
                <a:gd name="connsiteY5" fmla="*/ 58362 h 73141"/>
                <a:gd name="connsiteX6" fmla="*/ 39191 w 48729"/>
                <a:gd name="connsiteY6" fmla="*/ 36588 h 73141"/>
                <a:gd name="connsiteX7" fmla="*/ 35461 w 48729"/>
                <a:gd name="connsiteY7" fmla="*/ 14827 h 73141"/>
                <a:gd name="connsiteX8" fmla="*/ 24365 w 48729"/>
                <a:gd name="connsiteY8" fmla="*/ 7553 h 73141"/>
                <a:gd name="connsiteX9" fmla="*/ 24365 w 48729"/>
                <a:gd name="connsiteY9" fmla="*/ 0 h 73141"/>
                <a:gd name="connsiteX10" fmla="*/ 42449 w 48729"/>
                <a:gd name="connsiteY10" fmla="*/ 9395 h 73141"/>
                <a:gd name="connsiteX11" fmla="*/ 48729 w 48729"/>
                <a:gd name="connsiteY11" fmla="*/ 36588 h 73141"/>
                <a:gd name="connsiteX12" fmla="*/ 42449 w 48729"/>
                <a:gd name="connsiteY12" fmla="*/ 63794 h 73141"/>
                <a:gd name="connsiteX13" fmla="*/ 24365 w 48729"/>
                <a:gd name="connsiteY13" fmla="*/ 73142 h 73141"/>
                <a:gd name="connsiteX14" fmla="*/ 6234 w 48729"/>
                <a:gd name="connsiteY14" fmla="*/ 63794 h 73141"/>
                <a:gd name="connsiteX15" fmla="*/ 0 w 48729"/>
                <a:gd name="connsiteY15" fmla="*/ 36588 h 73141"/>
                <a:gd name="connsiteX16" fmla="*/ 6234 w 48729"/>
                <a:gd name="connsiteY16" fmla="*/ 9395 h 73141"/>
                <a:gd name="connsiteX17" fmla="*/ 24365 w 48729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9" h="73141">
                  <a:moveTo>
                    <a:pt x="24365" y="7553"/>
                  </a:moveTo>
                  <a:cubicBezTo>
                    <a:pt x="19454" y="7553"/>
                    <a:pt x="15756" y="9978"/>
                    <a:pt x="13268" y="14827"/>
                  </a:cubicBezTo>
                  <a:cubicBezTo>
                    <a:pt x="10813" y="19640"/>
                    <a:pt x="9586" y="26902"/>
                    <a:pt x="9586" y="36588"/>
                  </a:cubicBezTo>
                  <a:cubicBezTo>
                    <a:pt x="9586" y="46251"/>
                    <a:pt x="10813" y="53513"/>
                    <a:pt x="13268" y="58362"/>
                  </a:cubicBezTo>
                  <a:cubicBezTo>
                    <a:pt x="15756" y="63176"/>
                    <a:pt x="19454" y="65589"/>
                    <a:pt x="24365" y="65589"/>
                  </a:cubicBezTo>
                  <a:cubicBezTo>
                    <a:pt x="29307" y="65589"/>
                    <a:pt x="33005" y="63176"/>
                    <a:pt x="35461" y="58362"/>
                  </a:cubicBezTo>
                  <a:cubicBezTo>
                    <a:pt x="37948" y="53513"/>
                    <a:pt x="39191" y="46251"/>
                    <a:pt x="39191" y="36588"/>
                  </a:cubicBezTo>
                  <a:cubicBezTo>
                    <a:pt x="39191" y="26902"/>
                    <a:pt x="37948" y="19640"/>
                    <a:pt x="35461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6" y="0"/>
                    <a:pt x="38294" y="3136"/>
                    <a:pt x="42449" y="9395"/>
                  </a:cubicBezTo>
                  <a:cubicBezTo>
                    <a:pt x="46636" y="15631"/>
                    <a:pt x="48729" y="24688"/>
                    <a:pt x="48729" y="36588"/>
                  </a:cubicBezTo>
                  <a:cubicBezTo>
                    <a:pt x="48729" y="48466"/>
                    <a:pt x="46636" y="57534"/>
                    <a:pt x="42449" y="63794"/>
                  </a:cubicBezTo>
                  <a:cubicBezTo>
                    <a:pt x="38294" y="70030"/>
                    <a:pt x="32266" y="73142"/>
                    <a:pt x="24365" y="73142"/>
                  </a:cubicBezTo>
                  <a:cubicBezTo>
                    <a:pt x="16463" y="73142"/>
                    <a:pt x="10419" y="70030"/>
                    <a:pt x="6234" y="63794"/>
                  </a:cubicBezTo>
                  <a:cubicBezTo>
                    <a:pt x="2078" y="57534"/>
                    <a:pt x="0" y="48466"/>
                    <a:pt x="0" y="36588"/>
                  </a:cubicBezTo>
                  <a:cubicBezTo>
                    <a:pt x="0" y="24688"/>
                    <a:pt x="2078" y="15631"/>
                    <a:pt x="6234" y="9395"/>
                  </a:cubicBezTo>
                  <a:cubicBezTo>
                    <a:pt x="10419" y="3136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027E8D18-F93D-15B4-85BD-7721614BC035}"/>
                </a:ext>
              </a:extLst>
            </p:cNvPr>
            <p:cNvSpPr/>
            <p:nvPr/>
          </p:nvSpPr>
          <p:spPr>
            <a:xfrm>
              <a:off x="3258327" y="2721853"/>
              <a:ext cx="48728" cy="73138"/>
            </a:xfrm>
            <a:custGeom>
              <a:avLst/>
              <a:gdLst>
                <a:gd name="connsiteX0" fmla="*/ 24365 w 48728"/>
                <a:gd name="connsiteY0" fmla="*/ 7554 h 73138"/>
                <a:gd name="connsiteX1" fmla="*/ 13268 w 48728"/>
                <a:gd name="connsiteY1" fmla="*/ 14827 h 73138"/>
                <a:gd name="connsiteX2" fmla="*/ 9585 w 48728"/>
                <a:gd name="connsiteY2" fmla="*/ 36597 h 73138"/>
                <a:gd name="connsiteX3" fmla="*/ 13268 w 48728"/>
                <a:gd name="connsiteY3" fmla="*/ 58359 h 73138"/>
                <a:gd name="connsiteX4" fmla="*/ 24365 w 48728"/>
                <a:gd name="connsiteY4" fmla="*/ 65585 h 73138"/>
                <a:gd name="connsiteX5" fmla="*/ 35460 w 48728"/>
                <a:gd name="connsiteY5" fmla="*/ 58359 h 73138"/>
                <a:gd name="connsiteX6" fmla="*/ 39191 w 48728"/>
                <a:gd name="connsiteY6" fmla="*/ 36597 h 73138"/>
                <a:gd name="connsiteX7" fmla="*/ 35460 w 48728"/>
                <a:gd name="connsiteY7" fmla="*/ 14827 h 73138"/>
                <a:gd name="connsiteX8" fmla="*/ 24365 w 48728"/>
                <a:gd name="connsiteY8" fmla="*/ 7554 h 73138"/>
                <a:gd name="connsiteX9" fmla="*/ 24365 w 48728"/>
                <a:gd name="connsiteY9" fmla="*/ 0 h 73138"/>
                <a:gd name="connsiteX10" fmla="*/ 42449 w 48728"/>
                <a:gd name="connsiteY10" fmla="*/ 9396 h 73138"/>
                <a:gd name="connsiteX11" fmla="*/ 48728 w 48728"/>
                <a:gd name="connsiteY11" fmla="*/ 36597 h 73138"/>
                <a:gd name="connsiteX12" fmla="*/ 42449 w 48728"/>
                <a:gd name="connsiteY12" fmla="*/ 63790 h 73138"/>
                <a:gd name="connsiteX13" fmla="*/ 24365 w 48728"/>
                <a:gd name="connsiteY13" fmla="*/ 73138 h 73138"/>
                <a:gd name="connsiteX14" fmla="*/ 6233 w 48728"/>
                <a:gd name="connsiteY14" fmla="*/ 63790 h 73138"/>
                <a:gd name="connsiteX15" fmla="*/ 0 w 48728"/>
                <a:gd name="connsiteY15" fmla="*/ 36597 h 73138"/>
                <a:gd name="connsiteX16" fmla="*/ 6233 w 48728"/>
                <a:gd name="connsiteY16" fmla="*/ 9396 h 73138"/>
                <a:gd name="connsiteX17" fmla="*/ 24365 w 48728"/>
                <a:gd name="connsiteY17" fmla="*/ 0 h 73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8">
                  <a:moveTo>
                    <a:pt x="24365" y="7554"/>
                  </a:moveTo>
                  <a:cubicBezTo>
                    <a:pt x="19454" y="7554"/>
                    <a:pt x="15754" y="9979"/>
                    <a:pt x="13268" y="14827"/>
                  </a:cubicBezTo>
                  <a:cubicBezTo>
                    <a:pt x="10812" y="19637"/>
                    <a:pt x="9585" y="26899"/>
                    <a:pt x="9585" y="36597"/>
                  </a:cubicBezTo>
                  <a:cubicBezTo>
                    <a:pt x="9585" y="46260"/>
                    <a:pt x="10812" y="53510"/>
                    <a:pt x="13268" y="58359"/>
                  </a:cubicBezTo>
                  <a:cubicBezTo>
                    <a:pt x="15754" y="63172"/>
                    <a:pt x="19454" y="65585"/>
                    <a:pt x="24365" y="65585"/>
                  </a:cubicBezTo>
                  <a:cubicBezTo>
                    <a:pt x="29307" y="65585"/>
                    <a:pt x="33005" y="63172"/>
                    <a:pt x="35460" y="58359"/>
                  </a:cubicBezTo>
                  <a:cubicBezTo>
                    <a:pt x="37948" y="53510"/>
                    <a:pt x="39191" y="46260"/>
                    <a:pt x="39191" y="36597"/>
                  </a:cubicBezTo>
                  <a:cubicBezTo>
                    <a:pt x="39191" y="26899"/>
                    <a:pt x="37948" y="19637"/>
                    <a:pt x="35460" y="14827"/>
                  </a:cubicBezTo>
                  <a:cubicBezTo>
                    <a:pt x="33005" y="9979"/>
                    <a:pt x="29307" y="7554"/>
                    <a:pt x="24365" y="7554"/>
                  </a:cubicBezTo>
                  <a:moveTo>
                    <a:pt x="24365" y="0"/>
                  </a:moveTo>
                  <a:cubicBezTo>
                    <a:pt x="32265" y="0"/>
                    <a:pt x="38294" y="3132"/>
                    <a:pt x="42449" y="9396"/>
                  </a:cubicBezTo>
                  <a:cubicBezTo>
                    <a:pt x="46635" y="15633"/>
                    <a:pt x="48728" y="24696"/>
                    <a:pt x="48728" y="36597"/>
                  </a:cubicBezTo>
                  <a:cubicBezTo>
                    <a:pt x="48728" y="48462"/>
                    <a:pt x="46635" y="57531"/>
                    <a:pt x="42449" y="63790"/>
                  </a:cubicBezTo>
                  <a:cubicBezTo>
                    <a:pt x="38294" y="70026"/>
                    <a:pt x="32265" y="73138"/>
                    <a:pt x="24365" y="73138"/>
                  </a:cubicBezTo>
                  <a:cubicBezTo>
                    <a:pt x="16463" y="73138"/>
                    <a:pt x="10419" y="70026"/>
                    <a:pt x="6233" y="63790"/>
                  </a:cubicBezTo>
                  <a:cubicBezTo>
                    <a:pt x="2077" y="57531"/>
                    <a:pt x="0" y="48462"/>
                    <a:pt x="0" y="36597"/>
                  </a:cubicBezTo>
                  <a:cubicBezTo>
                    <a:pt x="0" y="24696"/>
                    <a:pt x="2077" y="15633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771916E6-15F8-E56B-254E-1CCC229A0A4C}"/>
                </a:ext>
              </a:extLst>
            </p:cNvPr>
            <p:cNvSpPr/>
            <p:nvPr/>
          </p:nvSpPr>
          <p:spPr>
            <a:xfrm>
              <a:off x="3323817" y="2781633"/>
              <a:ext cx="9962" cy="11994"/>
            </a:xfrm>
            <a:custGeom>
              <a:avLst/>
              <a:gdLst>
                <a:gd name="connsiteX0" fmla="*/ 0 w 9962"/>
                <a:gd name="connsiteY0" fmla="*/ 0 h 11994"/>
                <a:gd name="connsiteX1" fmla="*/ 9962 w 9962"/>
                <a:gd name="connsiteY1" fmla="*/ 0 h 11994"/>
                <a:gd name="connsiteX2" fmla="*/ 9962 w 9962"/>
                <a:gd name="connsiteY2" fmla="*/ 11994 h 11994"/>
                <a:gd name="connsiteX3" fmla="*/ 0 w 9962"/>
                <a:gd name="connsiteY3" fmla="*/ 11994 h 11994"/>
                <a:gd name="connsiteX4" fmla="*/ 0 w 9962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2" h="11994">
                  <a:moveTo>
                    <a:pt x="0" y="0"/>
                  </a:moveTo>
                  <a:lnTo>
                    <a:pt x="9962" y="0"/>
                  </a:lnTo>
                  <a:lnTo>
                    <a:pt x="9962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2B67D038-16C8-F4F7-E8ED-D3D6F82053C6}"/>
                </a:ext>
              </a:extLst>
            </p:cNvPr>
            <p:cNvSpPr/>
            <p:nvPr/>
          </p:nvSpPr>
          <p:spPr>
            <a:xfrm>
              <a:off x="3350590" y="2721853"/>
              <a:ext cx="48728" cy="73138"/>
            </a:xfrm>
            <a:custGeom>
              <a:avLst/>
              <a:gdLst>
                <a:gd name="connsiteX0" fmla="*/ 24364 w 48728"/>
                <a:gd name="connsiteY0" fmla="*/ 7554 h 73138"/>
                <a:gd name="connsiteX1" fmla="*/ 13268 w 48728"/>
                <a:gd name="connsiteY1" fmla="*/ 14827 h 73138"/>
                <a:gd name="connsiteX2" fmla="*/ 9585 w 48728"/>
                <a:gd name="connsiteY2" fmla="*/ 36597 h 73138"/>
                <a:gd name="connsiteX3" fmla="*/ 13268 w 48728"/>
                <a:gd name="connsiteY3" fmla="*/ 58359 h 73138"/>
                <a:gd name="connsiteX4" fmla="*/ 24364 w 48728"/>
                <a:gd name="connsiteY4" fmla="*/ 65585 h 73138"/>
                <a:gd name="connsiteX5" fmla="*/ 35460 w 48728"/>
                <a:gd name="connsiteY5" fmla="*/ 58359 h 73138"/>
                <a:gd name="connsiteX6" fmla="*/ 39190 w 48728"/>
                <a:gd name="connsiteY6" fmla="*/ 36597 h 73138"/>
                <a:gd name="connsiteX7" fmla="*/ 35460 w 48728"/>
                <a:gd name="connsiteY7" fmla="*/ 14827 h 73138"/>
                <a:gd name="connsiteX8" fmla="*/ 24364 w 48728"/>
                <a:gd name="connsiteY8" fmla="*/ 7554 h 73138"/>
                <a:gd name="connsiteX9" fmla="*/ 24364 w 48728"/>
                <a:gd name="connsiteY9" fmla="*/ 0 h 73138"/>
                <a:gd name="connsiteX10" fmla="*/ 42448 w 48728"/>
                <a:gd name="connsiteY10" fmla="*/ 9396 h 73138"/>
                <a:gd name="connsiteX11" fmla="*/ 48728 w 48728"/>
                <a:gd name="connsiteY11" fmla="*/ 36597 h 73138"/>
                <a:gd name="connsiteX12" fmla="*/ 42448 w 48728"/>
                <a:gd name="connsiteY12" fmla="*/ 63790 h 73138"/>
                <a:gd name="connsiteX13" fmla="*/ 24364 w 48728"/>
                <a:gd name="connsiteY13" fmla="*/ 73138 h 73138"/>
                <a:gd name="connsiteX14" fmla="*/ 6233 w 48728"/>
                <a:gd name="connsiteY14" fmla="*/ 63790 h 73138"/>
                <a:gd name="connsiteX15" fmla="*/ 0 w 48728"/>
                <a:gd name="connsiteY15" fmla="*/ 36597 h 73138"/>
                <a:gd name="connsiteX16" fmla="*/ 6233 w 48728"/>
                <a:gd name="connsiteY16" fmla="*/ 9396 h 73138"/>
                <a:gd name="connsiteX17" fmla="*/ 24364 w 48728"/>
                <a:gd name="connsiteY17" fmla="*/ 0 h 73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8">
                  <a:moveTo>
                    <a:pt x="24364" y="7554"/>
                  </a:moveTo>
                  <a:cubicBezTo>
                    <a:pt x="19453" y="7554"/>
                    <a:pt x="15754" y="9979"/>
                    <a:pt x="13268" y="14827"/>
                  </a:cubicBezTo>
                  <a:cubicBezTo>
                    <a:pt x="10812" y="19637"/>
                    <a:pt x="9585" y="26899"/>
                    <a:pt x="9585" y="36597"/>
                  </a:cubicBezTo>
                  <a:cubicBezTo>
                    <a:pt x="9585" y="46260"/>
                    <a:pt x="10812" y="53510"/>
                    <a:pt x="13268" y="58359"/>
                  </a:cubicBezTo>
                  <a:cubicBezTo>
                    <a:pt x="15754" y="63172"/>
                    <a:pt x="19453" y="65585"/>
                    <a:pt x="24364" y="65585"/>
                  </a:cubicBezTo>
                  <a:cubicBezTo>
                    <a:pt x="29306" y="65585"/>
                    <a:pt x="33004" y="63172"/>
                    <a:pt x="35460" y="58359"/>
                  </a:cubicBezTo>
                  <a:cubicBezTo>
                    <a:pt x="37946" y="53510"/>
                    <a:pt x="39190" y="46260"/>
                    <a:pt x="39190" y="36597"/>
                  </a:cubicBezTo>
                  <a:cubicBezTo>
                    <a:pt x="39190" y="26899"/>
                    <a:pt x="37946" y="19637"/>
                    <a:pt x="35460" y="14827"/>
                  </a:cubicBezTo>
                  <a:cubicBezTo>
                    <a:pt x="33004" y="9979"/>
                    <a:pt x="29306" y="7554"/>
                    <a:pt x="24364" y="7554"/>
                  </a:cubicBezTo>
                  <a:moveTo>
                    <a:pt x="24364" y="0"/>
                  </a:moveTo>
                  <a:cubicBezTo>
                    <a:pt x="32265" y="0"/>
                    <a:pt x="38293" y="3132"/>
                    <a:pt x="42448" y="9396"/>
                  </a:cubicBezTo>
                  <a:cubicBezTo>
                    <a:pt x="46635" y="15633"/>
                    <a:pt x="48728" y="24696"/>
                    <a:pt x="48728" y="36597"/>
                  </a:cubicBezTo>
                  <a:cubicBezTo>
                    <a:pt x="48728" y="48462"/>
                    <a:pt x="46635" y="57531"/>
                    <a:pt x="42448" y="63790"/>
                  </a:cubicBezTo>
                  <a:cubicBezTo>
                    <a:pt x="38293" y="70026"/>
                    <a:pt x="32265" y="73138"/>
                    <a:pt x="24364" y="73138"/>
                  </a:cubicBezTo>
                  <a:cubicBezTo>
                    <a:pt x="16463" y="73138"/>
                    <a:pt x="10419" y="70026"/>
                    <a:pt x="6233" y="63790"/>
                  </a:cubicBezTo>
                  <a:cubicBezTo>
                    <a:pt x="2077" y="57531"/>
                    <a:pt x="0" y="48462"/>
                    <a:pt x="0" y="36597"/>
                  </a:cubicBezTo>
                  <a:cubicBezTo>
                    <a:pt x="0" y="24696"/>
                    <a:pt x="2077" y="15633"/>
                    <a:pt x="6233" y="9396"/>
                  </a:cubicBezTo>
                  <a:cubicBezTo>
                    <a:pt x="10419" y="3132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27E37264-3B0B-2BE9-6152-80BB271C5363}"/>
                </a:ext>
              </a:extLst>
            </p:cNvPr>
            <p:cNvSpPr/>
            <p:nvPr/>
          </p:nvSpPr>
          <p:spPr>
            <a:xfrm>
              <a:off x="3412823" y="2721853"/>
              <a:ext cx="44761" cy="71774"/>
            </a:xfrm>
            <a:custGeom>
              <a:avLst/>
              <a:gdLst>
                <a:gd name="connsiteX0" fmla="*/ 11473 w 44761"/>
                <a:gd name="connsiteY0" fmla="*/ 63744 h 71774"/>
                <a:gd name="connsiteX1" fmla="*/ 44762 w 44761"/>
                <a:gd name="connsiteY1" fmla="*/ 63744 h 71774"/>
                <a:gd name="connsiteX2" fmla="*/ 44762 w 44761"/>
                <a:gd name="connsiteY2" fmla="*/ 71775 h 71774"/>
                <a:gd name="connsiteX3" fmla="*/ 0 w 44761"/>
                <a:gd name="connsiteY3" fmla="*/ 71775 h 71774"/>
                <a:gd name="connsiteX4" fmla="*/ 0 w 44761"/>
                <a:gd name="connsiteY4" fmla="*/ 63744 h 71774"/>
                <a:gd name="connsiteX5" fmla="*/ 14779 w 44761"/>
                <a:gd name="connsiteY5" fmla="*/ 48684 h 71774"/>
                <a:gd name="connsiteX6" fmla="*/ 26583 w 44761"/>
                <a:gd name="connsiteY6" fmla="*/ 36457 h 71774"/>
                <a:gd name="connsiteX7" fmla="*/ 32958 w 44761"/>
                <a:gd name="connsiteY7" fmla="*/ 27761 h 71774"/>
                <a:gd name="connsiteX8" fmla="*/ 34799 w 44761"/>
                <a:gd name="connsiteY8" fmla="*/ 20733 h 71774"/>
                <a:gd name="connsiteX9" fmla="*/ 30833 w 44761"/>
                <a:gd name="connsiteY9" fmla="*/ 11569 h 71774"/>
                <a:gd name="connsiteX10" fmla="*/ 20587 w 44761"/>
                <a:gd name="connsiteY10" fmla="*/ 8028 h 71774"/>
                <a:gd name="connsiteX11" fmla="*/ 11095 w 44761"/>
                <a:gd name="connsiteY11" fmla="*/ 9585 h 71774"/>
                <a:gd name="connsiteX12" fmla="*/ 472 w 44761"/>
                <a:gd name="connsiteY12" fmla="*/ 14307 h 71774"/>
                <a:gd name="connsiteX13" fmla="*/ 472 w 44761"/>
                <a:gd name="connsiteY13" fmla="*/ 4674 h 71774"/>
                <a:gd name="connsiteX14" fmla="*/ 11238 w 44761"/>
                <a:gd name="connsiteY14" fmla="*/ 1181 h 71774"/>
                <a:gd name="connsiteX15" fmla="*/ 20398 w 44761"/>
                <a:gd name="connsiteY15" fmla="*/ 0 h 71774"/>
                <a:gd name="connsiteX16" fmla="*/ 37868 w 44761"/>
                <a:gd name="connsiteY16" fmla="*/ 5477 h 71774"/>
                <a:gd name="connsiteX17" fmla="*/ 44384 w 44761"/>
                <a:gd name="connsiteY17" fmla="*/ 20115 h 71774"/>
                <a:gd name="connsiteX18" fmla="*/ 42731 w 44761"/>
                <a:gd name="connsiteY18" fmla="*/ 28379 h 71774"/>
                <a:gd name="connsiteX19" fmla="*/ 36830 w 44761"/>
                <a:gd name="connsiteY19" fmla="*/ 37541 h 71774"/>
                <a:gd name="connsiteX20" fmla="*/ 29322 w 44761"/>
                <a:gd name="connsiteY20" fmla="*/ 45467 h 71774"/>
                <a:gd name="connsiteX21" fmla="*/ 11473 w 44761"/>
                <a:gd name="connsiteY21" fmla="*/ 63744 h 7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761" h="71774">
                  <a:moveTo>
                    <a:pt x="11473" y="63744"/>
                  </a:moveTo>
                  <a:lnTo>
                    <a:pt x="44762" y="63744"/>
                  </a:lnTo>
                  <a:lnTo>
                    <a:pt x="44762" y="71775"/>
                  </a:lnTo>
                  <a:lnTo>
                    <a:pt x="0" y="71775"/>
                  </a:lnTo>
                  <a:lnTo>
                    <a:pt x="0" y="63744"/>
                  </a:lnTo>
                  <a:cubicBezTo>
                    <a:pt x="3619" y="60002"/>
                    <a:pt x="8546" y="54978"/>
                    <a:pt x="14779" y="48684"/>
                  </a:cubicBezTo>
                  <a:cubicBezTo>
                    <a:pt x="21043" y="42355"/>
                    <a:pt x="24978" y="38287"/>
                    <a:pt x="26583" y="36457"/>
                  </a:cubicBezTo>
                  <a:cubicBezTo>
                    <a:pt x="29637" y="33018"/>
                    <a:pt x="31762" y="30128"/>
                    <a:pt x="32958" y="27761"/>
                  </a:cubicBezTo>
                  <a:cubicBezTo>
                    <a:pt x="34185" y="25372"/>
                    <a:pt x="34799" y="23029"/>
                    <a:pt x="34799" y="20733"/>
                  </a:cubicBezTo>
                  <a:cubicBezTo>
                    <a:pt x="34799" y="16979"/>
                    <a:pt x="33477" y="13929"/>
                    <a:pt x="30833" y="11569"/>
                  </a:cubicBezTo>
                  <a:cubicBezTo>
                    <a:pt x="28221" y="9208"/>
                    <a:pt x="24805" y="8028"/>
                    <a:pt x="20587" y="8028"/>
                  </a:cubicBezTo>
                  <a:cubicBezTo>
                    <a:pt x="17596" y="8028"/>
                    <a:pt x="14433" y="8546"/>
                    <a:pt x="11095" y="9585"/>
                  </a:cubicBezTo>
                  <a:cubicBezTo>
                    <a:pt x="7791" y="10623"/>
                    <a:pt x="4250" y="12198"/>
                    <a:pt x="472" y="14307"/>
                  </a:cubicBezTo>
                  <a:lnTo>
                    <a:pt x="472" y="4674"/>
                  </a:lnTo>
                  <a:cubicBezTo>
                    <a:pt x="4313" y="3132"/>
                    <a:pt x="7900" y="1968"/>
                    <a:pt x="11238" y="1181"/>
                  </a:cubicBezTo>
                  <a:cubicBezTo>
                    <a:pt x="14575" y="394"/>
                    <a:pt x="17627" y="0"/>
                    <a:pt x="20398" y="0"/>
                  </a:cubicBezTo>
                  <a:cubicBezTo>
                    <a:pt x="27701" y="0"/>
                    <a:pt x="33524" y="1825"/>
                    <a:pt x="37868" y="5477"/>
                  </a:cubicBezTo>
                  <a:cubicBezTo>
                    <a:pt x="42213" y="9129"/>
                    <a:pt x="44384" y="14008"/>
                    <a:pt x="44384" y="20115"/>
                  </a:cubicBezTo>
                  <a:cubicBezTo>
                    <a:pt x="44384" y="23017"/>
                    <a:pt x="43833" y="25768"/>
                    <a:pt x="42731" y="28379"/>
                  </a:cubicBezTo>
                  <a:cubicBezTo>
                    <a:pt x="41661" y="30955"/>
                    <a:pt x="39694" y="34009"/>
                    <a:pt x="36830" y="37541"/>
                  </a:cubicBezTo>
                  <a:cubicBezTo>
                    <a:pt x="36043" y="38450"/>
                    <a:pt x="33540" y="41096"/>
                    <a:pt x="29322" y="45467"/>
                  </a:cubicBezTo>
                  <a:cubicBezTo>
                    <a:pt x="25104" y="49815"/>
                    <a:pt x="19154" y="55899"/>
                    <a:pt x="11473" y="63744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747CE7CE-A413-07E5-2570-61DF937DE681}"/>
                </a:ext>
              </a:extLst>
            </p:cNvPr>
            <p:cNvSpPr/>
            <p:nvPr/>
          </p:nvSpPr>
          <p:spPr>
            <a:xfrm>
              <a:off x="3474725" y="2723128"/>
              <a:ext cx="45612" cy="71863"/>
            </a:xfrm>
            <a:custGeom>
              <a:avLst/>
              <a:gdLst>
                <a:gd name="connsiteX0" fmla="*/ 2975 w 45612"/>
                <a:gd name="connsiteY0" fmla="*/ 0 h 71863"/>
                <a:gd name="connsiteX1" fmla="*/ 40419 w 45612"/>
                <a:gd name="connsiteY1" fmla="*/ 0 h 71863"/>
                <a:gd name="connsiteX2" fmla="*/ 40419 w 45612"/>
                <a:gd name="connsiteY2" fmla="*/ 8026 h 71863"/>
                <a:gd name="connsiteX3" fmla="*/ 11710 w 45612"/>
                <a:gd name="connsiteY3" fmla="*/ 8026 h 71863"/>
                <a:gd name="connsiteX4" fmla="*/ 11710 w 45612"/>
                <a:gd name="connsiteY4" fmla="*/ 25309 h 71863"/>
                <a:gd name="connsiteX5" fmla="*/ 15865 w 45612"/>
                <a:gd name="connsiteY5" fmla="*/ 24271 h 71863"/>
                <a:gd name="connsiteX6" fmla="*/ 20020 w 45612"/>
                <a:gd name="connsiteY6" fmla="*/ 23887 h 71863"/>
                <a:gd name="connsiteX7" fmla="*/ 38718 w 45612"/>
                <a:gd name="connsiteY7" fmla="*/ 30356 h 71863"/>
                <a:gd name="connsiteX8" fmla="*/ 45613 w 45612"/>
                <a:gd name="connsiteY8" fmla="*/ 47875 h 71863"/>
                <a:gd name="connsiteX9" fmla="*/ 38529 w 45612"/>
                <a:gd name="connsiteY9" fmla="*/ 65581 h 71863"/>
                <a:gd name="connsiteX10" fmla="*/ 18556 w 45612"/>
                <a:gd name="connsiteY10" fmla="*/ 71863 h 71863"/>
                <a:gd name="connsiteX11" fmla="*/ 9490 w 45612"/>
                <a:gd name="connsiteY11" fmla="*/ 71106 h 71863"/>
                <a:gd name="connsiteX12" fmla="*/ 0 w 45612"/>
                <a:gd name="connsiteY12" fmla="*/ 68844 h 71863"/>
                <a:gd name="connsiteX13" fmla="*/ 0 w 45612"/>
                <a:gd name="connsiteY13" fmla="*/ 59263 h 71863"/>
                <a:gd name="connsiteX14" fmla="*/ 8783 w 45612"/>
                <a:gd name="connsiteY14" fmla="*/ 62702 h 71863"/>
                <a:gd name="connsiteX15" fmla="*/ 18368 w 45612"/>
                <a:gd name="connsiteY15" fmla="*/ 63844 h 71863"/>
                <a:gd name="connsiteX16" fmla="*/ 31305 w 45612"/>
                <a:gd name="connsiteY16" fmla="*/ 59543 h 71863"/>
                <a:gd name="connsiteX17" fmla="*/ 36074 w 45612"/>
                <a:gd name="connsiteY17" fmla="*/ 47875 h 71863"/>
                <a:gd name="connsiteX18" fmla="*/ 31305 w 45612"/>
                <a:gd name="connsiteY18" fmla="*/ 36219 h 71863"/>
                <a:gd name="connsiteX19" fmla="*/ 18368 w 45612"/>
                <a:gd name="connsiteY19" fmla="*/ 31918 h 71863"/>
                <a:gd name="connsiteX20" fmla="*/ 10719 w 45612"/>
                <a:gd name="connsiteY20" fmla="*/ 32769 h 71863"/>
                <a:gd name="connsiteX21" fmla="*/ 2975 w 45612"/>
                <a:gd name="connsiteY21" fmla="*/ 35415 h 71863"/>
                <a:gd name="connsiteX22" fmla="*/ 2975 w 45612"/>
                <a:gd name="connsiteY22" fmla="*/ 0 h 7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2" h="71863">
                  <a:moveTo>
                    <a:pt x="2975" y="0"/>
                  </a:moveTo>
                  <a:lnTo>
                    <a:pt x="40419" y="0"/>
                  </a:lnTo>
                  <a:lnTo>
                    <a:pt x="40419" y="8026"/>
                  </a:lnTo>
                  <a:lnTo>
                    <a:pt x="11710" y="8026"/>
                  </a:lnTo>
                  <a:lnTo>
                    <a:pt x="11710" y="25309"/>
                  </a:lnTo>
                  <a:cubicBezTo>
                    <a:pt x="13096" y="24831"/>
                    <a:pt x="14480" y="24493"/>
                    <a:pt x="15865" y="24271"/>
                  </a:cubicBezTo>
                  <a:cubicBezTo>
                    <a:pt x="17250" y="24015"/>
                    <a:pt x="18635" y="23887"/>
                    <a:pt x="20020" y="23887"/>
                  </a:cubicBezTo>
                  <a:cubicBezTo>
                    <a:pt x="27890" y="23887"/>
                    <a:pt x="34122" y="26043"/>
                    <a:pt x="38718" y="30356"/>
                  </a:cubicBezTo>
                  <a:cubicBezTo>
                    <a:pt x="43314" y="34669"/>
                    <a:pt x="45613" y="40508"/>
                    <a:pt x="45613" y="47875"/>
                  </a:cubicBezTo>
                  <a:cubicBezTo>
                    <a:pt x="45613" y="55463"/>
                    <a:pt x="43251" y="61373"/>
                    <a:pt x="38529" y="65581"/>
                  </a:cubicBezTo>
                  <a:cubicBezTo>
                    <a:pt x="33807" y="69765"/>
                    <a:pt x="27151" y="71863"/>
                    <a:pt x="18556" y="71863"/>
                  </a:cubicBezTo>
                  <a:cubicBezTo>
                    <a:pt x="15597" y="71863"/>
                    <a:pt x="12576" y="71607"/>
                    <a:pt x="9490" y="71106"/>
                  </a:cubicBezTo>
                  <a:cubicBezTo>
                    <a:pt x="6438" y="70604"/>
                    <a:pt x="3274" y="69858"/>
                    <a:pt x="0" y="68844"/>
                  </a:cubicBezTo>
                  <a:lnTo>
                    <a:pt x="0" y="59263"/>
                  </a:lnTo>
                  <a:cubicBezTo>
                    <a:pt x="2834" y="60802"/>
                    <a:pt x="5760" y="61944"/>
                    <a:pt x="8783" y="62702"/>
                  </a:cubicBezTo>
                  <a:cubicBezTo>
                    <a:pt x="11805" y="63459"/>
                    <a:pt x="15000" y="63844"/>
                    <a:pt x="18368" y="63844"/>
                  </a:cubicBezTo>
                  <a:cubicBezTo>
                    <a:pt x="23813" y="63844"/>
                    <a:pt x="28126" y="62410"/>
                    <a:pt x="31305" y="59543"/>
                  </a:cubicBezTo>
                  <a:cubicBezTo>
                    <a:pt x="34485" y="56675"/>
                    <a:pt x="36074" y="52782"/>
                    <a:pt x="36074" y="47875"/>
                  </a:cubicBezTo>
                  <a:cubicBezTo>
                    <a:pt x="36074" y="42968"/>
                    <a:pt x="34485" y="39075"/>
                    <a:pt x="31305" y="36219"/>
                  </a:cubicBezTo>
                  <a:cubicBezTo>
                    <a:pt x="28126" y="33352"/>
                    <a:pt x="23813" y="31918"/>
                    <a:pt x="18368" y="31918"/>
                  </a:cubicBezTo>
                  <a:cubicBezTo>
                    <a:pt x="15818" y="31918"/>
                    <a:pt x="13268" y="32198"/>
                    <a:pt x="10719" y="32769"/>
                  </a:cubicBezTo>
                  <a:cubicBezTo>
                    <a:pt x="8200" y="33340"/>
                    <a:pt x="5619" y="34214"/>
                    <a:pt x="2975" y="35415"/>
                  </a:cubicBezTo>
                  <a:lnTo>
                    <a:pt x="2975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7AE81221-B8AB-8259-32C3-416538F48FAB}"/>
                </a:ext>
              </a:extLst>
            </p:cNvPr>
            <p:cNvSpPr/>
            <p:nvPr/>
          </p:nvSpPr>
          <p:spPr>
            <a:xfrm>
              <a:off x="3256296" y="2348000"/>
              <a:ext cx="48728" cy="73139"/>
            </a:xfrm>
            <a:custGeom>
              <a:avLst/>
              <a:gdLst>
                <a:gd name="connsiteX0" fmla="*/ 24365 w 48728"/>
                <a:gd name="connsiteY0" fmla="*/ 7554 h 73139"/>
                <a:gd name="connsiteX1" fmla="*/ 13268 w 48728"/>
                <a:gd name="connsiteY1" fmla="*/ 14825 h 73139"/>
                <a:gd name="connsiteX2" fmla="*/ 9585 w 48728"/>
                <a:gd name="connsiteY2" fmla="*/ 36593 h 73139"/>
                <a:gd name="connsiteX3" fmla="*/ 13268 w 48728"/>
                <a:gd name="connsiteY3" fmla="*/ 58361 h 73139"/>
                <a:gd name="connsiteX4" fmla="*/ 24365 w 48728"/>
                <a:gd name="connsiteY4" fmla="*/ 65585 h 73139"/>
                <a:gd name="connsiteX5" fmla="*/ 35460 w 48728"/>
                <a:gd name="connsiteY5" fmla="*/ 58361 h 73139"/>
                <a:gd name="connsiteX6" fmla="*/ 39191 w 48728"/>
                <a:gd name="connsiteY6" fmla="*/ 36593 h 73139"/>
                <a:gd name="connsiteX7" fmla="*/ 35460 w 48728"/>
                <a:gd name="connsiteY7" fmla="*/ 14825 h 73139"/>
                <a:gd name="connsiteX8" fmla="*/ 24365 w 48728"/>
                <a:gd name="connsiteY8" fmla="*/ 7554 h 73139"/>
                <a:gd name="connsiteX9" fmla="*/ 24365 w 48728"/>
                <a:gd name="connsiteY9" fmla="*/ 0 h 73139"/>
                <a:gd name="connsiteX10" fmla="*/ 42449 w 48728"/>
                <a:gd name="connsiteY10" fmla="*/ 9396 h 73139"/>
                <a:gd name="connsiteX11" fmla="*/ 48728 w 48728"/>
                <a:gd name="connsiteY11" fmla="*/ 36593 h 73139"/>
                <a:gd name="connsiteX12" fmla="*/ 42449 w 48728"/>
                <a:gd name="connsiteY12" fmla="*/ 63790 h 73139"/>
                <a:gd name="connsiteX13" fmla="*/ 24365 w 48728"/>
                <a:gd name="connsiteY13" fmla="*/ 73140 h 73139"/>
                <a:gd name="connsiteX14" fmla="*/ 6233 w 48728"/>
                <a:gd name="connsiteY14" fmla="*/ 63790 h 73139"/>
                <a:gd name="connsiteX15" fmla="*/ 0 w 48728"/>
                <a:gd name="connsiteY15" fmla="*/ 36593 h 73139"/>
                <a:gd name="connsiteX16" fmla="*/ 6233 w 48728"/>
                <a:gd name="connsiteY16" fmla="*/ 9396 h 73139"/>
                <a:gd name="connsiteX17" fmla="*/ 24365 w 48728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9">
                  <a:moveTo>
                    <a:pt x="24365" y="7554"/>
                  </a:moveTo>
                  <a:cubicBezTo>
                    <a:pt x="19454" y="7554"/>
                    <a:pt x="15754" y="9978"/>
                    <a:pt x="13268" y="14825"/>
                  </a:cubicBezTo>
                  <a:cubicBezTo>
                    <a:pt x="10812" y="19642"/>
                    <a:pt x="9585" y="26898"/>
                    <a:pt x="9585" y="36593"/>
                  </a:cubicBezTo>
                  <a:cubicBezTo>
                    <a:pt x="9585" y="46257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7"/>
                    <a:pt x="39191" y="36593"/>
                  </a:cubicBezTo>
                  <a:cubicBezTo>
                    <a:pt x="39191" y="26898"/>
                    <a:pt x="37948" y="19642"/>
                    <a:pt x="35460" y="14825"/>
                  </a:cubicBezTo>
                  <a:cubicBezTo>
                    <a:pt x="33005" y="9978"/>
                    <a:pt x="29307" y="7554"/>
                    <a:pt x="24365" y="7554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8"/>
                    <a:pt x="48728" y="24695"/>
                    <a:pt x="48728" y="36593"/>
                  </a:cubicBezTo>
                  <a:cubicBezTo>
                    <a:pt x="48728" y="48460"/>
                    <a:pt x="46635" y="57526"/>
                    <a:pt x="42449" y="63790"/>
                  </a:cubicBezTo>
                  <a:cubicBezTo>
                    <a:pt x="38294" y="70023"/>
                    <a:pt x="32266" y="73140"/>
                    <a:pt x="24365" y="73140"/>
                  </a:cubicBezTo>
                  <a:cubicBezTo>
                    <a:pt x="16463" y="73140"/>
                    <a:pt x="10419" y="70023"/>
                    <a:pt x="6233" y="63790"/>
                  </a:cubicBezTo>
                  <a:cubicBezTo>
                    <a:pt x="2077" y="57526"/>
                    <a:pt x="0" y="48460"/>
                    <a:pt x="0" y="36593"/>
                  </a:cubicBezTo>
                  <a:cubicBezTo>
                    <a:pt x="0" y="24695"/>
                    <a:pt x="2077" y="15628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CA1753BF-63CF-8991-B98F-BD55FF9E223E}"/>
                </a:ext>
              </a:extLst>
            </p:cNvPr>
            <p:cNvSpPr/>
            <p:nvPr/>
          </p:nvSpPr>
          <p:spPr>
            <a:xfrm>
              <a:off x="3321787" y="2407777"/>
              <a:ext cx="9963" cy="11992"/>
            </a:xfrm>
            <a:custGeom>
              <a:avLst/>
              <a:gdLst>
                <a:gd name="connsiteX0" fmla="*/ 0 w 9963"/>
                <a:gd name="connsiteY0" fmla="*/ 0 h 11992"/>
                <a:gd name="connsiteX1" fmla="*/ 9964 w 9963"/>
                <a:gd name="connsiteY1" fmla="*/ 0 h 11992"/>
                <a:gd name="connsiteX2" fmla="*/ 9964 w 9963"/>
                <a:gd name="connsiteY2" fmla="*/ 11993 h 11992"/>
                <a:gd name="connsiteX3" fmla="*/ 0 w 9963"/>
                <a:gd name="connsiteY3" fmla="*/ 11993 h 11992"/>
                <a:gd name="connsiteX4" fmla="*/ 0 w 9963"/>
                <a:gd name="connsiteY4" fmla="*/ 0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2">
                  <a:moveTo>
                    <a:pt x="0" y="0"/>
                  </a:moveTo>
                  <a:lnTo>
                    <a:pt x="9964" y="0"/>
                  </a:lnTo>
                  <a:lnTo>
                    <a:pt x="9964" y="11993"/>
                  </a:lnTo>
                  <a:lnTo>
                    <a:pt x="0" y="1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DCA47E90-CA97-E4D8-1793-3DB3714C2ACD}"/>
                </a:ext>
              </a:extLst>
            </p:cNvPr>
            <p:cNvSpPr/>
            <p:nvPr/>
          </p:nvSpPr>
          <p:spPr>
            <a:xfrm>
              <a:off x="3348560" y="2348000"/>
              <a:ext cx="48728" cy="73139"/>
            </a:xfrm>
            <a:custGeom>
              <a:avLst/>
              <a:gdLst>
                <a:gd name="connsiteX0" fmla="*/ 24364 w 48728"/>
                <a:gd name="connsiteY0" fmla="*/ 7554 h 73139"/>
                <a:gd name="connsiteX1" fmla="*/ 13268 w 48728"/>
                <a:gd name="connsiteY1" fmla="*/ 14825 h 73139"/>
                <a:gd name="connsiteX2" fmla="*/ 9585 w 48728"/>
                <a:gd name="connsiteY2" fmla="*/ 36593 h 73139"/>
                <a:gd name="connsiteX3" fmla="*/ 13268 w 48728"/>
                <a:gd name="connsiteY3" fmla="*/ 58361 h 73139"/>
                <a:gd name="connsiteX4" fmla="*/ 24364 w 48728"/>
                <a:gd name="connsiteY4" fmla="*/ 65585 h 73139"/>
                <a:gd name="connsiteX5" fmla="*/ 35460 w 48728"/>
                <a:gd name="connsiteY5" fmla="*/ 58361 h 73139"/>
                <a:gd name="connsiteX6" fmla="*/ 39190 w 48728"/>
                <a:gd name="connsiteY6" fmla="*/ 36593 h 73139"/>
                <a:gd name="connsiteX7" fmla="*/ 35460 w 48728"/>
                <a:gd name="connsiteY7" fmla="*/ 14825 h 73139"/>
                <a:gd name="connsiteX8" fmla="*/ 24364 w 48728"/>
                <a:gd name="connsiteY8" fmla="*/ 7554 h 73139"/>
                <a:gd name="connsiteX9" fmla="*/ 24364 w 48728"/>
                <a:gd name="connsiteY9" fmla="*/ 0 h 73139"/>
                <a:gd name="connsiteX10" fmla="*/ 42448 w 48728"/>
                <a:gd name="connsiteY10" fmla="*/ 9396 h 73139"/>
                <a:gd name="connsiteX11" fmla="*/ 48728 w 48728"/>
                <a:gd name="connsiteY11" fmla="*/ 36593 h 73139"/>
                <a:gd name="connsiteX12" fmla="*/ 42448 w 48728"/>
                <a:gd name="connsiteY12" fmla="*/ 63790 h 73139"/>
                <a:gd name="connsiteX13" fmla="*/ 24364 w 48728"/>
                <a:gd name="connsiteY13" fmla="*/ 73140 h 73139"/>
                <a:gd name="connsiteX14" fmla="*/ 6233 w 48728"/>
                <a:gd name="connsiteY14" fmla="*/ 63790 h 73139"/>
                <a:gd name="connsiteX15" fmla="*/ 0 w 48728"/>
                <a:gd name="connsiteY15" fmla="*/ 36593 h 73139"/>
                <a:gd name="connsiteX16" fmla="*/ 6233 w 48728"/>
                <a:gd name="connsiteY16" fmla="*/ 9396 h 73139"/>
                <a:gd name="connsiteX17" fmla="*/ 24364 w 48728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9">
                  <a:moveTo>
                    <a:pt x="24364" y="7554"/>
                  </a:moveTo>
                  <a:cubicBezTo>
                    <a:pt x="19453" y="7554"/>
                    <a:pt x="15754" y="9978"/>
                    <a:pt x="13268" y="14825"/>
                  </a:cubicBezTo>
                  <a:cubicBezTo>
                    <a:pt x="10812" y="19642"/>
                    <a:pt x="9585" y="26898"/>
                    <a:pt x="9585" y="36593"/>
                  </a:cubicBezTo>
                  <a:cubicBezTo>
                    <a:pt x="9585" y="46257"/>
                    <a:pt x="10812" y="53513"/>
                    <a:pt x="13268" y="58361"/>
                  </a:cubicBezTo>
                  <a:cubicBezTo>
                    <a:pt x="15754" y="63177"/>
                    <a:pt x="19453" y="65585"/>
                    <a:pt x="24364" y="65585"/>
                  </a:cubicBezTo>
                  <a:cubicBezTo>
                    <a:pt x="29306" y="65585"/>
                    <a:pt x="33004" y="63177"/>
                    <a:pt x="35460" y="58361"/>
                  </a:cubicBezTo>
                  <a:cubicBezTo>
                    <a:pt x="37946" y="53513"/>
                    <a:pt x="39190" y="46257"/>
                    <a:pt x="39190" y="36593"/>
                  </a:cubicBezTo>
                  <a:cubicBezTo>
                    <a:pt x="39190" y="26898"/>
                    <a:pt x="37946" y="19642"/>
                    <a:pt x="35460" y="14825"/>
                  </a:cubicBezTo>
                  <a:cubicBezTo>
                    <a:pt x="33004" y="9978"/>
                    <a:pt x="29306" y="7554"/>
                    <a:pt x="24364" y="7554"/>
                  </a:cubicBezTo>
                  <a:moveTo>
                    <a:pt x="24364" y="0"/>
                  </a:moveTo>
                  <a:cubicBezTo>
                    <a:pt x="32265" y="0"/>
                    <a:pt x="38293" y="3132"/>
                    <a:pt x="42448" y="9396"/>
                  </a:cubicBezTo>
                  <a:cubicBezTo>
                    <a:pt x="46635" y="15628"/>
                    <a:pt x="48728" y="24695"/>
                    <a:pt x="48728" y="36593"/>
                  </a:cubicBezTo>
                  <a:cubicBezTo>
                    <a:pt x="48728" y="48460"/>
                    <a:pt x="46635" y="57526"/>
                    <a:pt x="42448" y="63790"/>
                  </a:cubicBezTo>
                  <a:cubicBezTo>
                    <a:pt x="38293" y="70023"/>
                    <a:pt x="32265" y="73140"/>
                    <a:pt x="24364" y="73140"/>
                  </a:cubicBezTo>
                  <a:cubicBezTo>
                    <a:pt x="16463" y="73140"/>
                    <a:pt x="10419" y="70023"/>
                    <a:pt x="6233" y="63790"/>
                  </a:cubicBezTo>
                  <a:cubicBezTo>
                    <a:pt x="2077" y="57526"/>
                    <a:pt x="0" y="48460"/>
                    <a:pt x="0" y="36593"/>
                  </a:cubicBezTo>
                  <a:cubicBezTo>
                    <a:pt x="0" y="24695"/>
                    <a:pt x="2077" y="15628"/>
                    <a:pt x="6233" y="9396"/>
                  </a:cubicBezTo>
                  <a:cubicBezTo>
                    <a:pt x="10419" y="3132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4A20BB87-9457-DAC6-8CFB-7B7C75FB07B1}"/>
                </a:ext>
              </a:extLst>
            </p:cNvPr>
            <p:cNvSpPr/>
            <p:nvPr/>
          </p:nvSpPr>
          <p:spPr>
            <a:xfrm>
              <a:off x="3411170" y="2349274"/>
              <a:ext cx="45612" cy="71865"/>
            </a:xfrm>
            <a:custGeom>
              <a:avLst/>
              <a:gdLst>
                <a:gd name="connsiteX0" fmla="*/ 2975 w 45612"/>
                <a:gd name="connsiteY0" fmla="*/ 0 h 71865"/>
                <a:gd name="connsiteX1" fmla="*/ 40419 w 45612"/>
                <a:gd name="connsiteY1" fmla="*/ 0 h 71865"/>
                <a:gd name="connsiteX2" fmla="*/ 40419 w 45612"/>
                <a:gd name="connsiteY2" fmla="*/ 8028 h 71865"/>
                <a:gd name="connsiteX3" fmla="*/ 11710 w 45612"/>
                <a:gd name="connsiteY3" fmla="*/ 8028 h 71865"/>
                <a:gd name="connsiteX4" fmla="*/ 11710 w 45612"/>
                <a:gd name="connsiteY4" fmla="*/ 25309 h 71865"/>
                <a:gd name="connsiteX5" fmla="*/ 15865 w 45612"/>
                <a:gd name="connsiteY5" fmla="*/ 24270 h 71865"/>
                <a:gd name="connsiteX6" fmla="*/ 20020 w 45612"/>
                <a:gd name="connsiteY6" fmla="*/ 23893 h 71865"/>
                <a:gd name="connsiteX7" fmla="*/ 38718 w 45612"/>
                <a:gd name="connsiteY7" fmla="*/ 30362 h 71865"/>
                <a:gd name="connsiteX8" fmla="*/ 45613 w 45612"/>
                <a:gd name="connsiteY8" fmla="*/ 47880 h 71865"/>
                <a:gd name="connsiteX9" fmla="*/ 38529 w 45612"/>
                <a:gd name="connsiteY9" fmla="*/ 65585 h 71865"/>
                <a:gd name="connsiteX10" fmla="*/ 18556 w 45612"/>
                <a:gd name="connsiteY10" fmla="*/ 71866 h 71865"/>
                <a:gd name="connsiteX11" fmla="*/ 9490 w 45612"/>
                <a:gd name="connsiteY11" fmla="*/ 71110 h 71865"/>
                <a:gd name="connsiteX12" fmla="*/ 0 w 45612"/>
                <a:gd name="connsiteY12" fmla="*/ 68844 h 71865"/>
                <a:gd name="connsiteX13" fmla="*/ 0 w 45612"/>
                <a:gd name="connsiteY13" fmla="*/ 59258 h 71865"/>
                <a:gd name="connsiteX14" fmla="*/ 8782 w 45612"/>
                <a:gd name="connsiteY14" fmla="*/ 62705 h 71865"/>
                <a:gd name="connsiteX15" fmla="*/ 18368 w 45612"/>
                <a:gd name="connsiteY15" fmla="*/ 63839 h 71865"/>
                <a:gd name="connsiteX16" fmla="*/ 31305 w 45612"/>
                <a:gd name="connsiteY16" fmla="*/ 59542 h 71865"/>
                <a:gd name="connsiteX17" fmla="*/ 36074 w 45612"/>
                <a:gd name="connsiteY17" fmla="*/ 47880 h 71865"/>
                <a:gd name="connsiteX18" fmla="*/ 31305 w 45612"/>
                <a:gd name="connsiteY18" fmla="*/ 36217 h 71865"/>
                <a:gd name="connsiteX19" fmla="*/ 18368 w 45612"/>
                <a:gd name="connsiteY19" fmla="*/ 31920 h 71865"/>
                <a:gd name="connsiteX20" fmla="*/ 10718 w 45612"/>
                <a:gd name="connsiteY20" fmla="*/ 32770 h 71865"/>
                <a:gd name="connsiteX21" fmla="*/ 2975 w 45612"/>
                <a:gd name="connsiteY21" fmla="*/ 35414 h 71865"/>
                <a:gd name="connsiteX22" fmla="*/ 2975 w 45612"/>
                <a:gd name="connsiteY22" fmla="*/ 0 h 71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2" h="71865">
                  <a:moveTo>
                    <a:pt x="2975" y="0"/>
                  </a:moveTo>
                  <a:lnTo>
                    <a:pt x="40419" y="0"/>
                  </a:lnTo>
                  <a:lnTo>
                    <a:pt x="40419" y="8028"/>
                  </a:lnTo>
                  <a:lnTo>
                    <a:pt x="11710" y="8028"/>
                  </a:lnTo>
                  <a:lnTo>
                    <a:pt x="11710" y="25309"/>
                  </a:lnTo>
                  <a:cubicBezTo>
                    <a:pt x="13094" y="24837"/>
                    <a:pt x="14479" y="24491"/>
                    <a:pt x="15865" y="24270"/>
                  </a:cubicBezTo>
                  <a:cubicBezTo>
                    <a:pt x="17250" y="24019"/>
                    <a:pt x="18635" y="23893"/>
                    <a:pt x="20020" y="23893"/>
                  </a:cubicBezTo>
                  <a:cubicBezTo>
                    <a:pt x="27890" y="23893"/>
                    <a:pt x="34122" y="26049"/>
                    <a:pt x="38718" y="30362"/>
                  </a:cubicBezTo>
                  <a:cubicBezTo>
                    <a:pt x="43314" y="34673"/>
                    <a:pt x="45613" y="40513"/>
                    <a:pt x="45613" y="47880"/>
                  </a:cubicBezTo>
                  <a:cubicBezTo>
                    <a:pt x="45613" y="55466"/>
                    <a:pt x="43251" y="61367"/>
                    <a:pt x="38529" y="65585"/>
                  </a:cubicBezTo>
                  <a:cubicBezTo>
                    <a:pt x="33807" y="69772"/>
                    <a:pt x="27151" y="71866"/>
                    <a:pt x="18556" y="71866"/>
                  </a:cubicBezTo>
                  <a:cubicBezTo>
                    <a:pt x="15597" y="71866"/>
                    <a:pt x="12576" y="71614"/>
                    <a:pt x="9490" y="71110"/>
                  </a:cubicBezTo>
                  <a:cubicBezTo>
                    <a:pt x="6438" y="70607"/>
                    <a:pt x="3274" y="69851"/>
                    <a:pt x="0" y="68844"/>
                  </a:cubicBezTo>
                  <a:lnTo>
                    <a:pt x="0" y="59258"/>
                  </a:lnTo>
                  <a:cubicBezTo>
                    <a:pt x="2834" y="60801"/>
                    <a:pt x="5760" y="61950"/>
                    <a:pt x="8782" y="62705"/>
                  </a:cubicBezTo>
                  <a:cubicBezTo>
                    <a:pt x="11804" y="63462"/>
                    <a:pt x="14999" y="63839"/>
                    <a:pt x="18368" y="63839"/>
                  </a:cubicBezTo>
                  <a:cubicBezTo>
                    <a:pt x="23813" y="63839"/>
                    <a:pt x="28126" y="62407"/>
                    <a:pt x="31305" y="59542"/>
                  </a:cubicBezTo>
                  <a:cubicBezTo>
                    <a:pt x="34485" y="56678"/>
                    <a:pt x="36074" y="52790"/>
                    <a:pt x="36074" y="47880"/>
                  </a:cubicBezTo>
                  <a:cubicBezTo>
                    <a:pt x="36074" y="42969"/>
                    <a:pt x="34485" y="39081"/>
                    <a:pt x="31305" y="36217"/>
                  </a:cubicBezTo>
                  <a:cubicBezTo>
                    <a:pt x="28126" y="33353"/>
                    <a:pt x="23813" y="31920"/>
                    <a:pt x="18368" y="31920"/>
                  </a:cubicBezTo>
                  <a:cubicBezTo>
                    <a:pt x="15818" y="31920"/>
                    <a:pt x="13268" y="32203"/>
                    <a:pt x="10718" y="32770"/>
                  </a:cubicBezTo>
                  <a:cubicBezTo>
                    <a:pt x="8200" y="33336"/>
                    <a:pt x="5619" y="34218"/>
                    <a:pt x="2975" y="35414"/>
                  </a:cubicBezTo>
                  <a:lnTo>
                    <a:pt x="2975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24FD0F89-C017-982B-A1B6-36F267D4FF17}"/>
                </a:ext>
              </a:extLst>
            </p:cNvPr>
            <p:cNvSpPr/>
            <p:nvPr/>
          </p:nvSpPr>
          <p:spPr>
            <a:xfrm>
              <a:off x="3471608" y="2348000"/>
              <a:ext cx="48729" cy="73139"/>
            </a:xfrm>
            <a:custGeom>
              <a:avLst/>
              <a:gdLst>
                <a:gd name="connsiteX0" fmla="*/ 24365 w 48729"/>
                <a:gd name="connsiteY0" fmla="*/ 7554 h 73139"/>
                <a:gd name="connsiteX1" fmla="*/ 13268 w 48729"/>
                <a:gd name="connsiteY1" fmla="*/ 14825 h 73139"/>
                <a:gd name="connsiteX2" fmla="*/ 9586 w 48729"/>
                <a:gd name="connsiteY2" fmla="*/ 36593 h 73139"/>
                <a:gd name="connsiteX3" fmla="*/ 13268 w 48729"/>
                <a:gd name="connsiteY3" fmla="*/ 58361 h 73139"/>
                <a:gd name="connsiteX4" fmla="*/ 24365 w 48729"/>
                <a:gd name="connsiteY4" fmla="*/ 65585 h 73139"/>
                <a:gd name="connsiteX5" fmla="*/ 35461 w 48729"/>
                <a:gd name="connsiteY5" fmla="*/ 58361 h 73139"/>
                <a:gd name="connsiteX6" fmla="*/ 39191 w 48729"/>
                <a:gd name="connsiteY6" fmla="*/ 36593 h 73139"/>
                <a:gd name="connsiteX7" fmla="*/ 35461 w 48729"/>
                <a:gd name="connsiteY7" fmla="*/ 14825 h 73139"/>
                <a:gd name="connsiteX8" fmla="*/ 24365 w 48729"/>
                <a:gd name="connsiteY8" fmla="*/ 7554 h 73139"/>
                <a:gd name="connsiteX9" fmla="*/ 24365 w 48729"/>
                <a:gd name="connsiteY9" fmla="*/ 0 h 73139"/>
                <a:gd name="connsiteX10" fmla="*/ 42449 w 48729"/>
                <a:gd name="connsiteY10" fmla="*/ 9396 h 73139"/>
                <a:gd name="connsiteX11" fmla="*/ 48729 w 48729"/>
                <a:gd name="connsiteY11" fmla="*/ 36593 h 73139"/>
                <a:gd name="connsiteX12" fmla="*/ 42449 w 48729"/>
                <a:gd name="connsiteY12" fmla="*/ 63790 h 73139"/>
                <a:gd name="connsiteX13" fmla="*/ 24365 w 48729"/>
                <a:gd name="connsiteY13" fmla="*/ 73140 h 73139"/>
                <a:gd name="connsiteX14" fmla="*/ 6234 w 48729"/>
                <a:gd name="connsiteY14" fmla="*/ 63790 h 73139"/>
                <a:gd name="connsiteX15" fmla="*/ 0 w 48729"/>
                <a:gd name="connsiteY15" fmla="*/ 36593 h 73139"/>
                <a:gd name="connsiteX16" fmla="*/ 6234 w 48729"/>
                <a:gd name="connsiteY16" fmla="*/ 9396 h 73139"/>
                <a:gd name="connsiteX17" fmla="*/ 24365 w 48729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9" h="73139">
                  <a:moveTo>
                    <a:pt x="24365" y="7554"/>
                  </a:moveTo>
                  <a:cubicBezTo>
                    <a:pt x="19454" y="7554"/>
                    <a:pt x="15756" y="9978"/>
                    <a:pt x="13268" y="14825"/>
                  </a:cubicBezTo>
                  <a:cubicBezTo>
                    <a:pt x="10813" y="19642"/>
                    <a:pt x="9586" y="26898"/>
                    <a:pt x="9586" y="36593"/>
                  </a:cubicBezTo>
                  <a:cubicBezTo>
                    <a:pt x="9586" y="46257"/>
                    <a:pt x="10813" y="53513"/>
                    <a:pt x="13268" y="58361"/>
                  </a:cubicBezTo>
                  <a:cubicBezTo>
                    <a:pt x="15756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1" y="58361"/>
                  </a:cubicBezTo>
                  <a:cubicBezTo>
                    <a:pt x="37948" y="53513"/>
                    <a:pt x="39191" y="46257"/>
                    <a:pt x="39191" y="36593"/>
                  </a:cubicBezTo>
                  <a:cubicBezTo>
                    <a:pt x="39191" y="26898"/>
                    <a:pt x="37948" y="19642"/>
                    <a:pt x="35461" y="14825"/>
                  </a:cubicBezTo>
                  <a:cubicBezTo>
                    <a:pt x="33005" y="9978"/>
                    <a:pt x="29307" y="7554"/>
                    <a:pt x="24365" y="7554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6" y="15628"/>
                    <a:pt x="48729" y="24695"/>
                    <a:pt x="48729" y="36593"/>
                  </a:cubicBezTo>
                  <a:cubicBezTo>
                    <a:pt x="48729" y="48460"/>
                    <a:pt x="46636" y="57526"/>
                    <a:pt x="42449" y="63790"/>
                  </a:cubicBezTo>
                  <a:cubicBezTo>
                    <a:pt x="38294" y="70023"/>
                    <a:pt x="32266" y="73140"/>
                    <a:pt x="24365" y="73140"/>
                  </a:cubicBezTo>
                  <a:cubicBezTo>
                    <a:pt x="16463" y="73140"/>
                    <a:pt x="10419" y="70023"/>
                    <a:pt x="6234" y="63790"/>
                  </a:cubicBezTo>
                  <a:cubicBezTo>
                    <a:pt x="2078" y="57526"/>
                    <a:pt x="0" y="48460"/>
                    <a:pt x="0" y="36593"/>
                  </a:cubicBezTo>
                  <a:cubicBezTo>
                    <a:pt x="0" y="24695"/>
                    <a:pt x="2078" y="15628"/>
                    <a:pt x="6234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4F4E81D0-9DAA-5D92-94E4-E5FADC784824}"/>
                </a:ext>
              </a:extLst>
            </p:cNvPr>
            <p:cNvSpPr/>
            <p:nvPr/>
          </p:nvSpPr>
          <p:spPr>
            <a:xfrm>
              <a:off x="3258327" y="1974146"/>
              <a:ext cx="48728" cy="73140"/>
            </a:xfrm>
            <a:custGeom>
              <a:avLst/>
              <a:gdLst>
                <a:gd name="connsiteX0" fmla="*/ 24365 w 48728"/>
                <a:gd name="connsiteY0" fmla="*/ 7556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5 w 48728"/>
                <a:gd name="connsiteY4" fmla="*/ 65585 h 73140"/>
                <a:gd name="connsiteX5" fmla="*/ 35460 w 48728"/>
                <a:gd name="connsiteY5" fmla="*/ 58361 h 73140"/>
                <a:gd name="connsiteX6" fmla="*/ 39191 w 48728"/>
                <a:gd name="connsiteY6" fmla="*/ 36594 h 73140"/>
                <a:gd name="connsiteX7" fmla="*/ 35460 w 48728"/>
                <a:gd name="connsiteY7" fmla="*/ 14827 h 73140"/>
                <a:gd name="connsiteX8" fmla="*/ 24365 w 48728"/>
                <a:gd name="connsiteY8" fmla="*/ 7556 h 73140"/>
                <a:gd name="connsiteX9" fmla="*/ 24365 w 48728"/>
                <a:gd name="connsiteY9" fmla="*/ 0 h 73140"/>
                <a:gd name="connsiteX10" fmla="*/ 42449 w 48728"/>
                <a:gd name="connsiteY10" fmla="*/ 9397 h 73140"/>
                <a:gd name="connsiteX11" fmla="*/ 48728 w 48728"/>
                <a:gd name="connsiteY11" fmla="*/ 36594 h 73140"/>
                <a:gd name="connsiteX12" fmla="*/ 42449 w 48728"/>
                <a:gd name="connsiteY12" fmla="*/ 63791 h 73140"/>
                <a:gd name="connsiteX13" fmla="*/ 24365 w 48728"/>
                <a:gd name="connsiteY13" fmla="*/ 73141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7 h 73140"/>
                <a:gd name="connsiteX17" fmla="*/ 24365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5" y="7556"/>
                  </a:moveTo>
                  <a:cubicBezTo>
                    <a:pt x="19454" y="7556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8"/>
                    <a:pt x="39191" y="36594"/>
                  </a:cubicBezTo>
                  <a:cubicBezTo>
                    <a:pt x="39191" y="26899"/>
                    <a:pt x="37948" y="19643"/>
                    <a:pt x="35460" y="14827"/>
                  </a:cubicBezTo>
                  <a:cubicBezTo>
                    <a:pt x="33005" y="9979"/>
                    <a:pt x="29307" y="7556"/>
                    <a:pt x="24365" y="7556"/>
                  </a:cubicBezTo>
                  <a:moveTo>
                    <a:pt x="24365" y="0"/>
                  </a:moveTo>
                  <a:cubicBezTo>
                    <a:pt x="32265" y="0"/>
                    <a:pt x="38294" y="3132"/>
                    <a:pt x="42449" y="9397"/>
                  </a:cubicBezTo>
                  <a:cubicBezTo>
                    <a:pt x="46635" y="15630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9" y="63791"/>
                  </a:cubicBezTo>
                  <a:cubicBezTo>
                    <a:pt x="38294" y="70024"/>
                    <a:pt x="32265" y="73141"/>
                    <a:pt x="24365" y="73141"/>
                  </a:cubicBezTo>
                  <a:cubicBezTo>
                    <a:pt x="16463" y="73141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30"/>
                    <a:pt x="6233" y="9397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9688801B-4789-2CA7-8643-ED447AC60E99}"/>
                </a:ext>
              </a:extLst>
            </p:cNvPr>
            <p:cNvSpPr/>
            <p:nvPr/>
          </p:nvSpPr>
          <p:spPr>
            <a:xfrm>
              <a:off x="3323817" y="2033924"/>
              <a:ext cx="9962" cy="11992"/>
            </a:xfrm>
            <a:custGeom>
              <a:avLst/>
              <a:gdLst>
                <a:gd name="connsiteX0" fmla="*/ 0 w 9962"/>
                <a:gd name="connsiteY0" fmla="*/ 0 h 11992"/>
                <a:gd name="connsiteX1" fmla="*/ 9962 w 9962"/>
                <a:gd name="connsiteY1" fmla="*/ 0 h 11992"/>
                <a:gd name="connsiteX2" fmla="*/ 9962 w 9962"/>
                <a:gd name="connsiteY2" fmla="*/ 11993 h 11992"/>
                <a:gd name="connsiteX3" fmla="*/ 0 w 9962"/>
                <a:gd name="connsiteY3" fmla="*/ 11993 h 11992"/>
                <a:gd name="connsiteX4" fmla="*/ 0 w 9962"/>
                <a:gd name="connsiteY4" fmla="*/ 0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2" h="11992">
                  <a:moveTo>
                    <a:pt x="0" y="0"/>
                  </a:moveTo>
                  <a:lnTo>
                    <a:pt x="9962" y="0"/>
                  </a:lnTo>
                  <a:lnTo>
                    <a:pt x="9962" y="11993"/>
                  </a:lnTo>
                  <a:lnTo>
                    <a:pt x="0" y="1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08D0CEB5-78FE-5B7A-8E19-B40C446A78E1}"/>
                </a:ext>
              </a:extLst>
            </p:cNvPr>
            <p:cNvSpPr/>
            <p:nvPr/>
          </p:nvSpPr>
          <p:spPr>
            <a:xfrm>
              <a:off x="3350590" y="1974146"/>
              <a:ext cx="48728" cy="73140"/>
            </a:xfrm>
            <a:custGeom>
              <a:avLst/>
              <a:gdLst>
                <a:gd name="connsiteX0" fmla="*/ 24364 w 48728"/>
                <a:gd name="connsiteY0" fmla="*/ 7556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4 w 48728"/>
                <a:gd name="connsiteY4" fmla="*/ 65585 h 73140"/>
                <a:gd name="connsiteX5" fmla="*/ 35460 w 48728"/>
                <a:gd name="connsiteY5" fmla="*/ 58361 h 73140"/>
                <a:gd name="connsiteX6" fmla="*/ 39190 w 48728"/>
                <a:gd name="connsiteY6" fmla="*/ 36594 h 73140"/>
                <a:gd name="connsiteX7" fmla="*/ 35460 w 48728"/>
                <a:gd name="connsiteY7" fmla="*/ 14827 h 73140"/>
                <a:gd name="connsiteX8" fmla="*/ 24364 w 48728"/>
                <a:gd name="connsiteY8" fmla="*/ 7556 h 73140"/>
                <a:gd name="connsiteX9" fmla="*/ 24364 w 48728"/>
                <a:gd name="connsiteY9" fmla="*/ 0 h 73140"/>
                <a:gd name="connsiteX10" fmla="*/ 42448 w 48728"/>
                <a:gd name="connsiteY10" fmla="*/ 9397 h 73140"/>
                <a:gd name="connsiteX11" fmla="*/ 48728 w 48728"/>
                <a:gd name="connsiteY11" fmla="*/ 36594 h 73140"/>
                <a:gd name="connsiteX12" fmla="*/ 42448 w 48728"/>
                <a:gd name="connsiteY12" fmla="*/ 63791 h 73140"/>
                <a:gd name="connsiteX13" fmla="*/ 24364 w 48728"/>
                <a:gd name="connsiteY13" fmla="*/ 73141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7 h 73140"/>
                <a:gd name="connsiteX17" fmla="*/ 24364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4" y="7556"/>
                  </a:moveTo>
                  <a:cubicBezTo>
                    <a:pt x="19453" y="7556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3" y="65585"/>
                    <a:pt x="24364" y="65585"/>
                  </a:cubicBezTo>
                  <a:cubicBezTo>
                    <a:pt x="29306" y="65585"/>
                    <a:pt x="33004" y="63177"/>
                    <a:pt x="35460" y="58361"/>
                  </a:cubicBezTo>
                  <a:cubicBezTo>
                    <a:pt x="37946" y="53513"/>
                    <a:pt x="39190" y="46258"/>
                    <a:pt x="39190" y="36594"/>
                  </a:cubicBezTo>
                  <a:cubicBezTo>
                    <a:pt x="39190" y="26899"/>
                    <a:pt x="37946" y="19643"/>
                    <a:pt x="35460" y="14827"/>
                  </a:cubicBezTo>
                  <a:cubicBezTo>
                    <a:pt x="33004" y="9979"/>
                    <a:pt x="29306" y="7556"/>
                    <a:pt x="24364" y="7556"/>
                  </a:cubicBezTo>
                  <a:moveTo>
                    <a:pt x="24364" y="0"/>
                  </a:moveTo>
                  <a:cubicBezTo>
                    <a:pt x="32265" y="0"/>
                    <a:pt x="38293" y="3132"/>
                    <a:pt x="42448" y="9397"/>
                  </a:cubicBezTo>
                  <a:cubicBezTo>
                    <a:pt x="46635" y="15630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8" y="63791"/>
                  </a:cubicBezTo>
                  <a:cubicBezTo>
                    <a:pt x="38293" y="70024"/>
                    <a:pt x="32265" y="73141"/>
                    <a:pt x="24364" y="73141"/>
                  </a:cubicBezTo>
                  <a:cubicBezTo>
                    <a:pt x="16463" y="73141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30"/>
                    <a:pt x="6233" y="9397"/>
                  </a:cubicBezTo>
                  <a:cubicBezTo>
                    <a:pt x="10419" y="3132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30D5E2B7-067A-124D-84EE-C0DD6BE3F169}"/>
                </a:ext>
              </a:extLst>
            </p:cNvPr>
            <p:cNvSpPr/>
            <p:nvPr/>
          </p:nvSpPr>
          <p:spPr>
            <a:xfrm>
              <a:off x="3413673" y="1975421"/>
              <a:ext cx="45328" cy="70495"/>
            </a:xfrm>
            <a:custGeom>
              <a:avLst/>
              <a:gdLst>
                <a:gd name="connsiteX0" fmla="*/ 0 w 45328"/>
                <a:gd name="connsiteY0" fmla="*/ 0 h 70495"/>
                <a:gd name="connsiteX1" fmla="*/ 45328 w 45328"/>
                <a:gd name="connsiteY1" fmla="*/ 0 h 70495"/>
                <a:gd name="connsiteX2" fmla="*/ 45328 w 45328"/>
                <a:gd name="connsiteY2" fmla="*/ 4061 h 70495"/>
                <a:gd name="connsiteX3" fmla="*/ 19737 w 45328"/>
                <a:gd name="connsiteY3" fmla="*/ 70496 h 70495"/>
                <a:gd name="connsiteX4" fmla="*/ 9774 w 45328"/>
                <a:gd name="connsiteY4" fmla="*/ 70496 h 70495"/>
                <a:gd name="connsiteX5" fmla="*/ 33855 w 45328"/>
                <a:gd name="connsiteY5" fmla="*/ 8028 h 70495"/>
                <a:gd name="connsiteX6" fmla="*/ 0 w 45328"/>
                <a:gd name="connsiteY6" fmla="*/ 8028 h 70495"/>
                <a:gd name="connsiteX7" fmla="*/ 0 w 45328"/>
                <a:gd name="connsiteY7" fmla="*/ 0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28" h="70495">
                  <a:moveTo>
                    <a:pt x="0" y="0"/>
                  </a:moveTo>
                  <a:lnTo>
                    <a:pt x="45328" y="0"/>
                  </a:lnTo>
                  <a:lnTo>
                    <a:pt x="45328" y="4061"/>
                  </a:lnTo>
                  <a:lnTo>
                    <a:pt x="19737" y="70496"/>
                  </a:lnTo>
                  <a:lnTo>
                    <a:pt x="9774" y="70496"/>
                  </a:lnTo>
                  <a:lnTo>
                    <a:pt x="33855" y="8028"/>
                  </a:lnTo>
                  <a:lnTo>
                    <a:pt x="0" y="8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98B58509-3136-6BE4-02D9-8FB26F4ECECB}"/>
                </a:ext>
              </a:extLst>
            </p:cNvPr>
            <p:cNvSpPr/>
            <p:nvPr/>
          </p:nvSpPr>
          <p:spPr>
            <a:xfrm>
              <a:off x="3474725" y="1975421"/>
              <a:ext cx="45612" cy="71865"/>
            </a:xfrm>
            <a:custGeom>
              <a:avLst/>
              <a:gdLst>
                <a:gd name="connsiteX0" fmla="*/ 2975 w 45612"/>
                <a:gd name="connsiteY0" fmla="*/ 0 h 71865"/>
                <a:gd name="connsiteX1" fmla="*/ 40419 w 45612"/>
                <a:gd name="connsiteY1" fmla="*/ 0 h 71865"/>
                <a:gd name="connsiteX2" fmla="*/ 40419 w 45612"/>
                <a:gd name="connsiteY2" fmla="*/ 8028 h 71865"/>
                <a:gd name="connsiteX3" fmla="*/ 11710 w 45612"/>
                <a:gd name="connsiteY3" fmla="*/ 8028 h 71865"/>
                <a:gd name="connsiteX4" fmla="*/ 11710 w 45612"/>
                <a:gd name="connsiteY4" fmla="*/ 25309 h 71865"/>
                <a:gd name="connsiteX5" fmla="*/ 15865 w 45612"/>
                <a:gd name="connsiteY5" fmla="*/ 24270 h 71865"/>
                <a:gd name="connsiteX6" fmla="*/ 20020 w 45612"/>
                <a:gd name="connsiteY6" fmla="*/ 23893 h 71865"/>
                <a:gd name="connsiteX7" fmla="*/ 38718 w 45612"/>
                <a:gd name="connsiteY7" fmla="*/ 30361 h 71865"/>
                <a:gd name="connsiteX8" fmla="*/ 45613 w 45612"/>
                <a:gd name="connsiteY8" fmla="*/ 47879 h 71865"/>
                <a:gd name="connsiteX9" fmla="*/ 38529 w 45612"/>
                <a:gd name="connsiteY9" fmla="*/ 65585 h 71865"/>
                <a:gd name="connsiteX10" fmla="*/ 18556 w 45612"/>
                <a:gd name="connsiteY10" fmla="*/ 71866 h 71865"/>
                <a:gd name="connsiteX11" fmla="*/ 9490 w 45612"/>
                <a:gd name="connsiteY11" fmla="*/ 71110 h 71865"/>
                <a:gd name="connsiteX12" fmla="*/ 0 w 45612"/>
                <a:gd name="connsiteY12" fmla="*/ 68843 h 71865"/>
                <a:gd name="connsiteX13" fmla="*/ 0 w 45612"/>
                <a:gd name="connsiteY13" fmla="*/ 59258 h 71865"/>
                <a:gd name="connsiteX14" fmla="*/ 8783 w 45612"/>
                <a:gd name="connsiteY14" fmla="*/ 62705 h 71865"/>
                <a:gd name="connsiteX15" fmla="*/ 18368 w 45612"/>
                <a:gd name="connsiteY15" fmla="*/ 63838 h 71865"/>
                <a:gd name="connsiteX16" fmla="*/ 31305 w 45612"/>
                <a:gd name="connsiteY16" fmla="*/ 59542 h 71865"/>
                <a:gd name="connsiteX17" fmla="*/ 36074 w 45612"/>
                <a:gd name="connsiteY17" fmla="*/ 47879 h 71865"/>
                <a:gd name="connsiteX18" fmla="*/ 31305 w 45612"/>
                <a:gd name="connsiteY18" fmla="*/ 36215 h 71865"/>
                <a:gd name="connsiteX19" fmla="*/ 18368 w 45612"/>
                <a:gd name="connsiteY19" fmla="*/ 31919 h 71865"/>
                <a:gd name="connsiteX20" fmla="*/ 10719 w 45612"/>
                <a:gd name="connsiteY20" fmla="*/ 32769 h 71865"/>
                <a:gd name="connsiteX21" fmla="*/ 2975 w 45612"/>
                <a:gd name="connsiteY21" fmla="*/ 35414 h 71865"/>
                <a:gd name="connsiteX22" fmla="*/ 2975 w 45612"/>
                <a:gd name="connsiteY22" fmla="*/ 0 h 71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2" h="71865">
                  <a:moveTo>
                    <a:pt x="2975" y="0"/>
                  </a:moveTo>
                  <a:lnTo>
                    <a:pt x="40419" y="0"/>
                  </a:lnTo>
                  <a:lnTo>
                    <a:pt x="40419" y="8028"/>
                  </a:lnTo>
                  <a:lnTo>
                    <a:pt x="11710" y="8028"/>
                  </a:lnTo>
                  <a:lnTo>
                    <a:pt x="11710" y="25309"/>
                  </a:lnTo>
                  <a:cubicBezTo>
                    <a:pt x="13096" y="24837"/>
                    <a:pt x="14480" y="24491"/>
                    <a:pt x="15865" y="24270"/>
                  </a:cubicBezTo>
                  <a:cubicBezTo>
                    <a:pt x="17250" y="24019"/>
                    <a:pt x="18635" y="23893"/>
                    <a:pt x="20020" y="23893"/>
                  </a:cubicBezTo>
                  <a:cubicBezTo>
                    <a:pt x="27890" y="23893"/>
                    <a:pt x="34122" y="26049"/>
                    <a:pt x="38718" y="30361"/>
                  </a:cubicBezTo>
                  <a:cubicBezTo>
                    <a:pt x="43314" y="34673"/>
                    <a:pt x="45613" y="40513"/>
                    <a:pt x="45613" y="47879"/>
                  </a:cubicBezTo>
                  <a:cubicBezTo>
                    <a:pt x="45613" y="55465"/>
                    <a:pt x="43251" y="61367"/>
                    <a:pt x="38529" y="65585"/>
                  </a:cubicBezTo>
                  <a:cubicBezTo>
                    <a:pt x="33807" y="69772"/>
                    <a:pt x="27151" y="71866"/>
                    <a:pt x="18556" y="71866"/>
                  </a:cubicBezTo>
                  <a:cubicBezTo>
                    <a:pt x="15597" y="71866"/>
                    <a:pt x="12576" y="71614"/>
                    <a:pt x="9490" y="71110"/>
                  </a:cubicBezTo>
                  <a:cubicBezTo>
                    <a:pt x="6438" y="70606"/>
                    <a:pt x="3274" y="69850"/>
                    <a:pt x="0" y="68843"/>
                  </a:cubicBezTo>
                  <a:lnTo>
                    <a:pt x="0" y="59258"/>
                  </a:lnTo>
                  <a:cubicBezTo>
                    <a:pt x="2834" y="60800"/>
                    <a:pt x="5760" y="61950"/>
                    <a:pt x="8783" y="62705"/>
                  </a:cubicBezTo>
                  <a:cubicBezTo>
                    <a:pt x="11805" y="63460"/>
                    <a:pt x="15000" y="63838"/>
                    <a:pt x="18368" y="63838"/>
                  </a:cubicBezTo>
                  <a:cubicBezTo>
                    <a:pt x="23813" y="63838"/>
                    <a:pt x="28126" y="62406"/>
                    <a:pt x="31305" y="59542"/>
                  </a:cubicBezTo>
                  <a:cubicBezTo>
                    <a:pt x="34485" y="56678"/>
                    <a:pt x="36074" y="52789"/>
                    <a:pt x="36074" y="47879"/>
                  </a:cubicBezTo>
                  <a:cubicBezTo>
                    <a:pt x="36074" y="42968"/>
                    <a:pt x="34485" y="39081"/>
                    <a:pt x="31305" y="36215"/>
                  </a:cubicBezTo>
                  <a:cubicBezTo>
                    <a:pt x="28126" y="33352"/>
                    <a:pt x="23813" y="31919"/>
                    <a:pt x="18368" y="31919"/>
                  </a:cubicBezTo>
                  <a:cubicBezTo>
                    <a:pt x="15818" y="31919"/>
                    <a:pt x="13268" y="32202"/>
                    <a:pt x="10719" y="32769"/>
                  </a:cubicBezTo>
                  <a:cubicBezTo>
                    <a:pt x="8200" y="33335"/>
                    <a:pt x="5619" y="34216"/>
                    <a:pt x="2975" y="35414"/>
                  </a:cubicBezTo>
                  <a:lnTo>
                    <a:pt x="2975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24B18293-0C18-8533-6B29-9121932F5C88}"/>
                </a:ext>
              </a:extLst>
            </p:cNvPr>
            <p:cNvSpPr/>
            <p:nvPr/>
          </p:nvSpPr>
          <p:spPr>
            <a:xfrm>
              <a:off x="3256296" y="1600293"/>
              <a:ext cx="48728" cy="73140"/>
            </a:xfrm>
            <a:custGeom>
              <a:avLst/>
              <a:gdLst>
                <a:gd name="connsiteX0" fmla="*/ 24365 w 48728"/>
                <a:gd name="connsiteY0" fmla="*/ 7555 h 73140"/>
                <a:gd name="connsiteX1" fmla="*/ 13268 w 48728"/>
                <a:gd name="connsiteY1" fmla="*/ 14826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5 w 48728"/>
                <a:gd name="connsiteY4" fmla="*/ 65585 h 73140"/>
                <a:gd name="connsiteX5" fmla="*/ 35460 w 48728"/>
                <a:gd name="connsiteY5" fmla="*/ 58361 h 73140"/>
                <a:gd name="connsiteX6" fmla="*/ 39191 w 48728"/>
                <a:gd name="connsiteY6" fmla="*/ 36594 h 73140"/>
                <a:gd name="connsiteX7" fmla="*/ 35460 w 48728"/>
                <a:gd name="connsiteY7" fmla="*/ 14826 h 73140"/>
                <a:gd name="connsiteX8" fmla="*/ 24365 w 48728"/>
                <a:gd name="connsiteY8" fmla="*/ 7555 h 73140"/>
                <a:gd name="connsiteX9" fmla="*/ 24365 w 48728"/>
                <a:gd name="connsiteY9" fmla="*/ 0 h 73140"/>
                <a:gd name="connsiteX10" fmla="*/ 42449 w 48728"/>
                <a:gd name="connsiteY10" fmla="*/ 9396 h 73140"/>
                <a:gd name="connsiteX11" fmla="*/ 48728 w 48728"/>
                <a:gd name="connsiteY11" fmla="*/ 36594 h 73140"/>
                <a:gd name="connsiteX12" fmla="*/ 42449 w 48728"/>
                <a:gd name="connsiteY12" fmla="*/ 63791 h 73140"/>
                <a:gd name="connsiteX13" fmla="*/ 24365 w 48728"/>
                <a:gd name="connsiteY13" fmla="*/ 73140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6 h 73140"/>
                <a:gd name="connsiteX17" fmla="*/ 24365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5" y="7555"/>
                  </a:moveTo>
                  <a:cubicBezTo>
                    <a:pt x="19454" y="7555"/>
                    <a:pt x="15754" y="9979"/>
                    <a:pt x="13268" y="14826"/>
                  </a:cubicBezTo>
                  <a:cubicBezTo>
                    <a:pt x="10812" y="19642"/>
                    <a:pt x="9585" y="26898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8"/>
                    <a:pt x="39191" y="36594"/>
                  </a:cubicBezTo>
                  <a:cubicBezTo>
                    <a:pt x="39191" y="26898"/>
                    <a:pt x="37948" y="19642"/>
                    <a:pt x="35460" y="14826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9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9" y="63791"/>
                  </a:cubicBezTo>
                  <a:cubicBezTo>
                    <a:pt x="38294" y="70024"/>
                    <a:pt x="32266" y="73140"/>
                    <a:pt x="24365" y="73140"/>
                  </a:cubicBezTo>
                  <a:cubicBezTo>
                    <a:pt x="16463" y="73140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29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45B66963-167A-AA80-6103-23880128C747}"/>
                </a:ext>
              </a:extLst>
            </p:cNvPr>
            <p:cNvSpPr/>
            <p:nvPr/>
          </p:nvSpPr>
          <p:spPr>
            <a:xfrm>
              <a:off x="3321787" y="1660071"/>
              <a:ext cx="9963" cy="11993"/>
            </a:xfrm>
            <a:custGeom>
              <a:avLst/>
              <a:gdLst>
                <a:gd name="connsiteX0" fmla="*/ 0 w 9963"/>
                <a:gd name="connsiteY0" fmla="*/ 0 h 11993"/>
                <a:gd name="connsiteX1" fmla="*/ 9964 w 9963"/>
                <a:gd name="connsiteY1" fmla="*/ 0 h 11993"/>
                <a:gd name="connsiteX2" fmla="*/ 9964 w 9963"/>
                <a:gd name="connsiteY2" fmla="*/ 11993 h 11993"/>
                <a:gd name="connsiteX3" fmla="*/ 0 w 9963"/>
                <a:gd name="connsiteY3" fmla="*/ 11993 h 11993"/>
                <a:gd name="connsiteX4" fmla="*/ 0 w 9963"/>
                <a:gd name="connsiteY4" fmla="*/ 0 h 1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3">
                  <a:moveTo>
                    <a:pt x="0" y="0"/>
                  </a:moveTo>
                  <a:lnTo>
                    <a:pt x="9964" y="0"/>
                  </a:lnTo>
                  <a:lnTo>
                    <a:pt x="9964" y="11993"/>
                  </a:lnTo>
                  <a:lnTo>
                    <a:pt x="0" y="1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231D3B83-BAA0-4D9E-7917-91B3017524FD}"/>
                </a:ext>
              </a:extLst>
            </p:cNvPr>
            <p:cNvSpPr/>
            <p:nvPr/>
          </p:nvSpPr>
          <p:spPr>
            <a:xfrm>
              <a:off x="3352810" y="1601568"/>
              <a:ext cx="41975" cy="70496"/>
            </a:xfrm>
            <a:custGeom>
              <a:avLst/>
              <a:gdLst>
                <a:gd name="connsiteX0" fmla="*/ 1368 w 41975"/>
                <a:gd name="connsiteY0" fmla="*/ 62469 h 70496"/>
                <a:gd name="connsiteX1" fmla="*/ 16950 w 41975"/>
                <a:gd name="connsiteY1" fmla="*/ 62469 h 70496"/>
                <a:gd name="connsiteX2" fmla="*/ 16950 w 41975"/>
                <a:gd name="connsiteY2" fmla="*/ 8688 h 70496"/>
                <a:gd name="connsiteX3" fmla="*/ 0 w 41975"/>
                <a:gd name="connsiteY3" fmla="*/ 12088 h 70496"/>
                <a:gd name="connsiteX4" fmla="*/ 0 w 41975"/>
                <a:gd name="connsiteY4" fmla="*/ 3400 h 70496"/>
                <a:gd name="connsiteX5" fmla="*/ 16856 w 41975"/>
                <a:gd name="connsiteY5" fmla="*/ 0 h 70496"/>
                <a:gd name="connsiteX6" fmla="*/ 26394 w 41975"/>
                <a:gd name="connsiteY6" fmla="*/ 0 h 70496"/>
                <a:gd name="connsiteX7" fmla="*/ 26394 w 41975"/>
                <a:gd name="connsiteY7" fmla="*/ 62469 h 70496"/>
                <a:gd name="connsiteX8" fmla="*/ 41976 w 41975"/>
                <a:gd name="connsiteY8" fmla="*/ 62469 h 70496"/>
                <a:gd name="connsiteX9" fmla="*/ 41976 w 41975"/>
                <a:gd name="connsiteY9" fmla="*/ 70496 h 70496"/>
                <a:gd name="connsiteX10" fmla="*/ 1368 w 41975"/>
                <a:gd name="connsiteY10" fmla="*/ 70496 h 70496"/>
                <a:gd name="connsiteX11" fmla="*/ 1368 w 41975"/>
                <a:gd name="connsiteY11" fmla="*/ 62469 h 7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5" h="70496">
                  <a:moveTo>
                    <a:pt x="1368" y="62469"/>
                  </a:moveTo>
                  <a:lnTo>
                    <a:pt x="16950" y="62469"/>
                  </a:lnTo>
                  <a:lnTo>
                    <a:pt x="16950" y="8688"/>
                  </a:lnTo>
                  <a:lnTo>
                    <a:pt x="0" y="12088"/>
                  </a:lnTo>
                  <a:lnTo>
                    <a:pt x="0" y="3400"/>
                  </a:lnTo>
                  <a:lnTo>
                    <a:pt x="16856" y="0"/>
                  </a:lnTo>
                  <a:lnTo>
                    <a:pt x="26394" y="0"/>
                  </a:lnTo>
                  <a:lnTo>
                    <a:pt x="26394" y="62469"/>
                  </a:lnTo>
                  <a:lnTo>
                    <a:pt x="41976" y="62469"/>
                  </a:lnTo>
                  <a:lnTo>
                    <a:pt x="41976" y="70496"/>
                  </a:lnTo>
                  <a:lnTo>
                    <a:pt x="1368" y="70496"/>
                  </a:lnTo>
                  <a:lnTo>
                    <a:pt x="1368" y="62469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E36A609A-162E-6181-72C8-37DF2B863403}"/>
                </a:ext>
              </a:extLst>
            </p:cNvPr>
            <p:cNvSpPr/>
            <p:nvPr/>
          </p:nvSpPr>
          <p:spPr>
            <a:xfrm>
              <a:off x="3410084" y="1600293"/>
              <a:ext cx="48728" cy="73140"/>
            </a:xfrm>
            <a:custGeom>
              <a:avLst/>
              <a:gdLst>
                <a:gd name="connsiteX0" fmla="*/ 24365 w 48728"/>
                <a:gd name="connsiteY0" fmla="*/ 7555 h 73140"/>
                <a:gd name="connsiteX1" fmla="*/ 13268 w 48728"/>
                <a:gd name="connsiteY1" fmla="*/ 14826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5 w 48728"/>
                <a:gd name="connsiteY4" fmla="*/ 65585 h 73140"/>
                <a:gd name="connsiteX5" fmla="*/ 35460 w 48728"/>
                <a:gd name="connsiteY5" fmla="*/ 58361 h 73140"/>
                <a:gd name="connsiteX6" fmla="*/ 39191 w 48728"/>
                <a:gd name="connsiteY6" fmla="*/ 36594 h 73140"/>
                <a:gd name="connsiteX7" fmla="*/ 35460 w 48728"/>
                <a:gd name="connsiteY7" fmla="*/ 14826 h 73140"/>
                <a:gd name="connsiteX8" fmla="*/ 24365 w 48728"/>
                <a:gd name="connsiteY8" fmla="*/ 7555 h 73140"/>
                <a:gd name="connsiteX9" fmla="*/ 24365 w 48728"/>
                <a:gd name="connsiteY9" fmla="*/ 0 h 73140"/>
                <a:gd name="connsiteX10" fmla="*/ 42449 w 48728"/>
                <a:gd name="connsiteY10" fmla="*/ 9396 h 73140"/>
                <a:gd name="connsiteX11" fmla="*/ 48728 w 48728"/>
                <a:gd name="connsiteY11" fmla="*/ 36594 h 73140"/>
                <a:gd name="connsiteX12" fmla="*/ 42449 w 48728"/>
                <a:gd name="connsiteY12" fmla="*/ 63791 h 73140"/>
                <a:gd name="connsiteX13" fmla="*/ 24365 w 48728"/>
                <a:gd name="connsiteY13" fmla="*/ 73140 h 73140"/>
                <a:gd name="connsiteX14" fmla="*/ 6232 w 48728"/>
                <a:gd name="connsiteY14" fmla="*/ 63791 h 73140"/>
                <a:gd name="connsiteX15" fmla="*/ 0 w 48728"/>
                <a:gd name="connsiteY15" fmla="*/ 36594 h 73140"/>
                <a:gd name="connsiteX16" fmla="*/ 6232 w 48728"/>
                <a:gd name="connsiteY16" fmla="*/ 9396 h 73140"/>
                <a:gd name="connsiteX17" fmla="*/ 24365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5" y="7555"/>
                  </a:moveTo>
                  <a:cubicBezTo>
                    <a:pt x="19454" y="7555"/>
                    <a:pt x="15754" y="9979"/>
                    <a:pt x="13268" y="14826"/>
                  </a:cubicBezTo>
                  <a:cubicBezTo>
                    <a:pt x="10812" y="19642"/>
                    <a:pt x="9585" y="26898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8"/>
                    <a:pt x="39191" y="36594"/>
                  </a:cubicBezTo>
                  <a:cubicBezTo>
                    <a:pt x="39191" y="26898"/>
                    <a:pt x="37948" y="19642"/>
                    <a:pt x="35460" y="14826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9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9" y="63791"/>
                  </a:cubicBezTo>
                  <a:cubicBezTo>
                    <a:pt x="38294" y="70024"/>
                    <a:pt x="32266" y="73140"/>
                    <a:pt x="24365" y="73140"/>
                  </a:cubicBezTo>
                  <a:cubicBezTo>
                    <a:pt x="16463" y="73140"/>
                    <a:pt x="10419" y="70024"/>
                    <a:pt x="6232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29"/>
                    <a:pt x="6232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D59053D2-2C8E-57CA-A028-AF8B6B3FB729}"/>
                </a:ext>
              </a:extLst>
            </p:cNvPr>
            <p:cNvSpPr/>
            <p:nvPr/>
          </p:nvSpPr>
          <p:spPr>
            <a:xfrm>
              <a:off x="3471608" y="1600293"/>
              <a:ext cx="48729" cy="73140"/>
            </a:xfrm>
            <a:custGeom>
              <a:avLst/>
              <a:gdLst>
                <a:gd name="connsiteX0" fmla="*/ 24365 w 48729"/>
                <a:gd name="connsiteY0" fmla="*/ 7555 h 73140"/>
                <a:gd name="connsiteX1" fmla="*/ 13268 w 48729"/>
                <a:gd name="connsiteY1" fmla="*/ 14826 h 73140"/>
                <a:gd name="connsiteX2" fmla="*/ 9586 w 48729"/>
                <a:gd name="connsiteY2" fmla="*/ 36594 h 73140"/>
                <a:gd name="connsiteX3" fmla="*/ 13268 w 48729"/>
                <a:gd name="connsiteY3" fmla="*/ 58361 h 73140"/>
                <a:gd name="connsiteX4" fmla="*/ 24365 w 48729"/>
                <a:gd name="connsiteY4" fmla="*/ 65585 h 73140"/>
                <a:gd name="connsiteX5" fmla="*/ 35461 w 48729"/>
                <a:gd name="connsiteY5" fmla="*/ 58361 h 73140"/>
                <a:gd name="connsiteX6" fmla="*/ 39191 w 48729"/>
                <a:gd name="connsiteY6" fmla="*/ 36594 h 73140"/>
                <a:gd name="connsiteX7" fmla="*/ 35461 w 48729"/>
                <a:gd name="connsiteY7" fmla="*/ 14826 h 73140"/>
                <a:gd name="connsiteX8" fmla="*/ 24365 w 48729"/>
                <a:gd name="connsiteY8" fmla="*/ 7555 h 73140"/>
                <a:gd name="connsiteX9" fmla="*/ 24365 w 48729"/>
                <a:gd name="connsiteY9" fmla="*/ 0 h 73140"/>
                <a:gd name="connsiteX10" fmla="*/ 42449 w 48729"/>
                <a:gd name="connsiteY10" fmla="*/ 9396 h 73140"/>
                <a:gd name="connsiteX11" fmla="*/ 48729 w 48729"/>
                <a:gd name="connsiteY11" fmla="*/ 36594 h 73140"/>
                <a:gd name="connsiteX12" fmla="*/ 42449 w 48729"/>
                <a:gd name="connsiteY12" fmla="*/ 63791 h 73140"/>
                <a:gd name="connsiteX13" fmla="*/ 24365 w 48729"/>
                <a:gd name="connsiteY13" fmla="*/ 73140 h 73140"/>
                <a:gd name="connsiteX14" fmla="*/ 6234 w 48729"/>
                <a:gd name="connsiteY14" fmla="*/ 63791 h 73140"/>
                <a:gd name="connsiteX15" fmla="*/ 0 w 48729"/>
                <a:gd name="connsiteY15" fmla="*/ 36594 h 73140"/>
                <a:gd name="connsiteX16" fmla="*/ 6234 w 48729"/>
                <a:gd name="connsiteY16" fmla="*/ 9396 h 73140"/>
                <a:gd name="connsiteX17" fmla="*/ 24365 w 48729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9" h="73140">
                  <a:moveTo>
                    <a:pt x="24365" y="7555"/>
                  </a:moveTo>
                  <a:cubicBezTo>
                    <a:pt x="19454" y="7555"/>
                    <a:pt x="15756" y="9979"/>
                    <a:pt x="13268" y="14826"/>
                  </a:cubicBezTo>
                  <a:cubicBezTo>
                    <a:pt x="10813" y="19642"/>
                    <a:pt x="9586" y="26898"/>
                    <a:pt x="9586" y="36594"/>
                  </a:cubicBezTo>
                  <a:cubicBezTo>
                    <a:pt x="9586" y="46258"/>
                    <a:pt x="10813" y="53513"/>
                    <a:pt x="13268" y="58361"/>
                  </a:cubicBezTo>
                  <a:cubicBezTo>
                    <a:pt x="15756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1" y="58361"/>
                  </a:cubicBezTo>
                  <a:cubicBezTo>
                    <a:pt x="37948" y="53513"/>
                    <a:pt x="39191" y="46258"/>
                    <a:pt x="39191" y="36594"/>
                  </a:cubicBezTo>
                  <a:cubicBezTo>
                    <a:pt x="39191" y="26898"/>
                    <a:pt x="37948" y="19642"/>
                    <a:pt x="35461" y="14826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6" y="15629"/>
                    <a:pt x="48729" y="24695"/>
                    <a:pt x="48729" y="36594"/>
                  </a:cubicBezTo>
                  <a:cubicBezTo>
                    <a:pt x="48729" y="48461"/>
                    <a:pt x="46636" y="57527"/>
                    <a:pt x="42449" y="63791"/>
                  </a:cubicBezTo>
                  <a:cubicBezTo>
                    <a:pt x="38294" y="70024"/>
                    <a:pt x="32266" y="73140"/>
                    <a:pt x="24365" y="73140"/>
                  </a:cubicBezTo>
                  <a:cubicBezTo>
                    <a:pt x="16463" y="73140"/>
                    <a:pt x="10419" y="70024"/>
                    <a:pt x="6234" y="63791"/>
                  </a:cubicBezTo>
                  <a:cubicBezTo>
                    <a:pt x="2078" y="57527"/>
                    <a:pt x="0" y="48461"/>
                    <a:pt x="0" y="36594"/>
                  </a:cubicBezTo>
                  <a:cubicBezTo>
                    <a:pt x="0" y="24695"/>
                    <a:pt x="2078" y="15629"/>
                    <a:pt x="6234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C1F6D467-7B26-B786-F7E5-EA6D46BEC679}"/>
                </a:ext>
              </a:extLst>
            </p:cNvPr>
            <p:cNvSpPr/>
            <p:nvPr/>
          </p:nvSpPr>
          <p:spPr>
            <a:xfrm>
              <a:off x="3144271" y="2450794"/>
              <a:ext cx="71092" cy="58425"/>
            </a:xfrm>
            <a:custGeom>
              <a:avLst/>
              <a:gdLst>
                <a:gd name="connsiteX0" fmla="*/ 17855 w 71092"/>
                <a:gd name="connsiteY0" fmla="*/ 0 h 58425"/>
                <a:gd name="connsiteX1" fmla="*/ 33526 w 71092"/>
                <a:gd name="connsiteY1" fmla="*/ 4041 h 58425"/>
                <a:gd name="connsiteX2" fmla="*/ 45976 w 71092"/>
                <a:gd name="connsiteY2" fmla="*/ 14306 h 58425"/>
                <a:gd name="connsiteX3" fmla="*/ 50671 w 71092"/>
                <a:gd name="connsiteY3" fmla="*/ 26973 h 58425"/>
                <a:gd name="connsiteX4" fmla="*/ 48597 w 71092"/>
                <a:gd name="connsiteY4" fmla="*/ 33362 h 58425"/>
                <a:gd name="connsiteX5" fmla="*/ 43464 w 71092"/>
                <a:gd name="connsiteY5" fmla="*/ 37239 h 58425"/>
                <a:gd name="connsiteX6" fmla="*/ 56077 w 71092"/>
                <a:gd name="connsiteY6" fmla="*/ 40515 h 58425"/>
                <a:gd name="connsiteX7" fmla="*/ 65851 w 71092"/>
                <a:gd name="connsiteY7" fmla="*/ 42755 h 58425"/>
                <a:gd name="connsiteX8" fmla="*/ 66561 w 71092"/>
                <a:gd name="connsiteY8" fmla="*/ 42645 h 58425"/>
                <a:gd name="connsiteX9" fmla="*/ 67052 w 71092"/>
                <a:gd name="connsiteY9" fmla="*/ 42045 h 58425"/>
                <a:gd name="connsiteX10" fmla="*/ 67489 w 71092"/>
                <a:gd name="connsiteY10" fmla="*/ 40351 h 58425"/>
                <a:gd name="connsiteX11" fmla="*/ 67653 w 71092"/>
                <a:gd name="connsiteY11" fmla="*/ 37131 h 58425"/>
                <a:gd name="connsiteX12" fmla="*/ 67653 w 71092"/>
                <a:gd name="connsiteY12" fmla="*/ 35711 h 58425"/>
                <a:gd name="connsiteX13" fmla="*/ 67980 w 71092"/>
                <a:gd name="connsiteY13" fmla="*/ 34891 h 58425"/>
                <a:gd name="connsiteX14" fmla="*/ 68854 w 71092"/>
                <a:gd name="connsiteY14" fmla="*/ 34454 h 58425"/>
                <a:gd name="connsiteX15" fmla="*/ 71092 w 71092"/>
                <a:gd name="connsiteY15" fmla="*/ 36474 h 58425"/>
                <a:gd name="connsiteX16" fmla="*/ 70929 w 71092"/>
                <a:gd name="connsiteY16" fmla="*/ 41990 h 58425"/>
                <a:gd name="connsiteX17" fmla="*/ 70765 w 71092"/>
                <a:gd name="connsiteY17" fmla="*/ 47559 h 58425"/>
                <a:gd name="connsiteX18" fmla="*/ 70929 w 71092"/>
                <a:gd name="connsiteY18" fmla="*/ 52309 h 58425"/>
                <a:gd name="connsiteX19" fmla="*/ 71092 w 71092"/>
                <a:gd name="connsiteY19" fmla="*/ 56950 h 58425"/>
                <a:gd name="connsiteX20" fmla="*/ 69782 w 71092"/>
                <a:gd name="connsiteY20" fmla="*/ 58425 h 58425"/>
                <a:gd name="connsiteX21" fmla="*/ 68527 w 71092"/>
                <a:gd name="connsiteY21" fmla="*/ 58207 h 58425"/>
                <a:gd name="connsiteX22" fmla="*/ 67871 w 71092"/>
                <a:gd name="connsiteY22" fmla="*/ 57606 h 58425"/>
                <a:gd name="connsiteX23" fmla="*/ 67653 w 71092"/>
                <a:gd name="connsiteY23" fmla="*/ 56787 h 58425"/>
                <a:gd name="connsiteX24" fmla="*/ 67653 w 71092"/>
                <a:gd name="connsiteY24" fmla="*/ 55805 h 58425"/>
                <a:gd name="connsiteX25" fmla="*/ 67216 w 71092"/>
                <a:gd name="connsiteY25" fmla="*/ 52201 h 58425"/>
                <a:gd name="connsiteX26" fmla="*/ 66015 w 71092"/>
                <a:gd name="connsiteY26" fmla="*/ 50726 h 58425"/>
                <a:gd name="connsiteX27" fmla="*/ 63066 w 71092"/>
                <a:gd name="connsiteY27" fmla="*/ 49798 h 58425"/>
                <a:gd name="connsiteX28" fmla="*/ 13269 w 71092"/>
                <a:gd name="connsiteY28" fmla="*/ 37239 h 58425"/>
                <a:gd name="connsiteX29" fmla="*/ 7590 w 71092"/>
                <a:gd name="connsiteY29" fmla="*/ 36474 h 58425"/>
                <a:gd name="connsiteX30" fmla="*/ 3549 w 71092"/>
                <a:gd name="connsiteY30" fmla="*/ 37403 h 58425"/>
                <a:gd name="connsiteX31" fmla="*/ 2457 w 71092"/>
                <a:gd name="connsiteY31" fmla="*/ 39969 h 58425"/>
                <a:gd name="connsiteX32" fmla="*/ 5842 w 71092"/>
                <a:gd name="connsiteY32" fmla="*/ 44665 h 58425"/>
                <a:gd name="connsiteX33" fmla="*/ 15780 w 71092"/>
                <a:gd name="connsiteY33" fmla="*/ 48105 h 58425"/>
                <a:gd name="connsiteX34" fmla="*/ 17964 w 71092"/>
                <a:gd name="connsiteY34" fmla="*/ 48924 h 58425"/>
                <a:gd name="connsiteX35" fmla="*/ 18347 w 71092"/>
                <a:gd name="connsiteY35" fmla="*/ 50016 h 58425"/>
                <a:gd name="connsiteX36" fmla="*/ 17200 w 71092"/>
                <a:gd name="connsiteY36" fmla="*/ 51381 h 58425"/>
                <a:gd name="connsiteX37" fmla="*/ 15180 w 71092"/>
                <a:gd name="connsiteY37" fmla="*/ 50944 h 58425"/>
                <a:gd name="connsiteX38" fmla="*/ 10757 w 71092"/>
                <a:gd name="connsiteY38" fmla="*/ 49689 h 58425"/>
                <a:gd name="connsiteX39" fmla="*/ 6389 w 71092"/>
                <a:gd name="connsiteY39" fmla="*/ 47887 h 58425"/>
                <a:gd name="connsiteX40" fmla="*/ 4477 w 71092"/>
                <a:gd name="connsiteY40" fmla="*/ 46849 h 58425"/>
                <a:gd name="connsiteX41" fmla="*/ 2512 w 71092"/>
                <a:gd name="connsiteY41" fmla="*/ 45375 h 58425"/>
                <a:gd name="connsiteX42" fmla="*/ 655 w 71092"/>
                <a:gd name="connsiteY42" fmla="*/ 42863 h 58425"/>
                <a:gd name="connsiteX43" fmla="*/ 0 w 71092"/>
                <a:gd name="connsiteY43" fmla="*/ 39588 h 58425"/>
                <a:gd name="connsiteX44" fmla="*/ 2075 w 71092"/>
                <a:gd name="connsiteY44" fmla="*/ 33199 h 58425"/>
                <a:gd name="connsiteX45" fmla="*/ 8354 w 71092"/>
                <a:gd name="connsiteY45" fmla="*/ 29540 h 58425"/>
                <a:gd name="connsiteX46" fmla="*/ 2348 w 71092"/>
                <a:gd name="connsiteY46" fmla="*/ 22606 h 58425"/>
                <a:gd name="connsiteX47" fmla="*/ 0 w 71092"/>
                <a:gd name="connsiteY47" fmla="*/ 14907 h 58425"/>
                <a:gd name="connsiteX48" fmla="*/ 5024 w 71092"/>
                <a:gd name="connsiteY48" fmla="*/ 4259 h 58425"/>
                <a:gd name="connsiteX49" fmla="*/ 17855 w 71092"/>
                <a:gd name="connsiteY49" fmla="*/ 0 h 58425"/>
                <a:gd name="connsiteX50" fmla="*/ 12941 w 71092"/>
                <a:gd name="connsiteY50" fmla="*/ 8081 h 58425"/>
                <a:gd name="connsiteX51" fmla="*/ 5242 w 71092"/>
                <a:gd name="connsiteY51" fmla="*/ 9993 h 58425"/>
                <a:gd name="connsiteX52" fmla="*/ 2457 w 71092"/>
                <a:gd name="connsiteY52" fmla="*/ 15235 h 58425"/>
                <a:gd name="connsiteX53" fmla="*/ 6716 w 71092"/>
                <a:gd name="connsiteY53" fmla="*/ 24298 h 58425"/>
                <a:gd name="connsiteX54" fmla="*/ 14524 w 71092"/>
                <a:gd name="connsiteY54" fmla="*/ 30087 h 58425"/>
                <a:gd name="connsiteX55" fmla="*/ 36420 w 71092"/>
                <a:gd name="connsiteY55" fmla="*/ 35601 h 58425"/>
                <a:gd name="connsiteX56" fmla="*/ 38222 w 71092"/>
                <a:gd name="connsiteY56" fmla="*/ 35929 h 58425"/>
                <a:gd name="connsiteX57" fmla="*/ 39532 w 71092"/>
                <a:gd name="connsiteY57" fmla="*/ 35764 h 58425"/>
                <a:gd name="connsiteX58" fmla="*/ 41990 w 71092"/>
                <a:gd name="connsiteY58" fmla="*/ 34946 h 58425"/>
                <a:gd name="connsiteX59" fmla="*/ 44883 w 71092"/>
                <a:gd name="connsiteY59" fmla="*/ 33417 h 58425"/>
                <a:gd name="connsiteX60" fmla="*/ 47177 w 71092"/>
                <a:gd name="connsiteY60" fmla="*/ 30850 h 58425"/>
                <a:gd name="connsiteX61" fmla="*/ 48160 w 71092"/>
                <a:gd name="connsiteY61" fmla="*/ 27083 h 58425"/>
                <a:gd name="connsiteX62" fmla="*/ 45211 w 71092"/>
                <a:gd name="connsiteY62" fmla="*/ 20149 h 58425"/>
                <a:gd name="connsiteX63" fmla="*/ 36693 w 71092"/>
                <a:gd name="connsiteY63" fmla="*/ 13760 h 58425"/>
                <a:gd name="connsiteX64" fmla="*/ 25336 w 71092"/>
                <a:gd name="connsiteY64" fmla="*/ 10101 h 58425"/>
                <a:gd name="connsiteX65" fmla="*/ 12941 w 71092"/>
                <a:gd name="connsiteY65" fmla="*/ 8081 h 5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71092" h="58425">
                  <a:moveTo>
                    <a:pt x="17855" y="0"/>
                  </a:moveTo>
                  <a:cubicBezTo>
                    <a:pt x="23170" y="0"/>
                    <a:pt x="28394" y="1347"/>
                    <a:pt x="33526" y="4041"/>
                  </a:cubicBezTo>
                  <a:cubicBezTo>
                    <a:pt x="38659" y="6698"/>
                    <a:pt x="42809" y="10120"/>
                    <a:pt x="45976" y="14306"/>
                  </a:cubicBezTo>
                  <a:cubicBezTo>
                    <a:pt x="49106" y="18492"/>
                    <a:pt x="50671" y="22715"/>
                    <a:pt x="50671" y="26973"/>
                  </a:cubicBezTo>
                  <a:cubicBezTo>
                    <a:pt x="50671" y="29523"/>
                    <a:pt x="49980" y="31652"/>
                    <a:pt x="48597" y="33362"/>
                  </a:cubicBezTo>
                  <a:cubicBezTo>
                    <a:pt x="47177" y="35037"/>
                    <a:pt x="45466" y="36329"/>
                    <a:pt x="43464" y="37239"/>
                  </a:cubicBezTo>
                  <a:cubicBezTo>
                    <a:pt x="45939" y="37930"/>
                    <a:pt x="50144" y="39022"/>
                    <a:pt x="56077" y="40515"/>
                  </a:cubicBezTo>
                  <a:cubicBezTo>
                    <a:pt x="62011" y="42009"/>
                    <a:pt x="65269" y="42755"/>
                    <a:pt x="65851" y="42755"/>
                  </a:cubicBezTo>
                  <a:cubicBezTo>
                    <a:pt x="66179" y="42755"/>
                    <a:pt x="66415" y="42718"/>
                    <a:pt x="66561" y="42645"/>
                  </a:cubicBezTo>
                  <a:cubicBezTo>
                    <a:pt x="66706" y="42572"/>
                    <a:pt x="66870" y="42372"/>
                    <a:pt x="67052" y="42045"/>
                  </a:cubicBezTo>
                  <a:cubicBezTo>
                    <a:pt x="67271" y="41717"/>
                    <a:pt x="67416" y="41152"/>
                    <a:pt x="67489" y="40351"/>
                  </a:cubicBezTo>
                  <a:cubicBezTo>
                    <a:pt x="67598" y="39550"/>
                    <a:pt x="67653" y="38477"/>
                    <a:pt x="67653" y="37131"/>
                  </a:cubicBezTo>
                  <a:cubicBezTo>
                    <a:pt x="67653" y="36438"/>
                    <a:pt x="67653" y="35965"/>
                    <a:pt x="67653" y="35711"/>
                  </a:cubicBezTo>
                  <a:cubicBezTo>
                    <a:pt x="67689" y="35419"/>
                    <a:pt x="67799" y="35147"/>
                    <a:pt x="67980" y="34891"/>
                  </a:cubicBezTo>
                  <a:cubicBezTo>
                    <a:pt x="68163" y="34600"/>
                    <a:pt x="68454" y="34454"/>
                    <a:pt x="68854" y="34454"/>
                  </a:cubicBezTo>
                  <a:cubicBezTo>
                    <a:pt x="70346" y="34454"/>
                    <a:pt x="71092" y="35128"/>
                    <a:pt x="71092" y="36474"/>
                  </a:cubicBezTo>
                  <a:cubicBezTo>
                    <a:pt x="71092" y="37676"/>
                    <a:pt x="71038" y="39514"/>
                    <a:pt x="70929" y="41990"/>
                  </a:cubicBezTo>
                  <a:cubicBezTo>
                    <a:pt x="70820" y="44465"/>
                    <a:pt x="70765" y="46321"/>
                    <a:pt x="70765" y="47559"/>
                  </a:cubicBezTo>
                  <a:cubicBezTo>
                    <a:pt x="70765" y="48614"/>
                    <a:pt x="70820" y="50198"/>
                    <a:pt x="70929" y="52309"/>
                  </a:cubicBezTo>
                  <a:cubicBezTo>
                    <a:pt x="71038" y="54420"/>
                    <a:pt x="71092" y="55968"/>
                    <a:pt x="71092" y="56950"/>
                  </a:cubicBezTo>
                  <a:cubicBezTo>
                    <a:pt x="71092" y="57933"/>
                    <a:pt x="70655" y="58425"/>
                    <a:pt x="69782" y="58425"/>
                  </a:cubicBezTo>
                  <a:cubicBezTo>
                    <a:pt x="69273" y="58425"/>
                    <a:pt x="68854" y="58353"/>
                    <a:pt x="68527" y="58207"/>
                  </a:cubicBezTo>
                  <a:cubicBezTo>
                    <a:pt x="68235" y="58097"/>
                    <a:pt x="68017" y="57897"/>
                    <a:pt x="67871" y="57606"/>
                  </a:cubicBezTo>
                  <a:cubicBezTo>
                    <a:pt x="67762" y="57315"/>
                    <a:pt x="67689" y="57043"/>
                    <a:pt x="67653" y="56787"/>
                  </a:cubicBezTo>
                  <a:cubicBezTo>
                    <a:pt x="67653" y="56569"/>
                    <a:pt x="67653" y="56242"/>
                    <a:pt x="67653" y="55805"/>
                  </a:cubicBezTo>
                  <a:cubicBezTo>
                    <a:pt x="67653" y="54130"/>
                    <a:pt x="67507" y="52929"/>
                    <a:pt x="67216" y="52201"/>
                  </a:cubicBezTo>
                  <a:cubicBezTo>
                    <a:pt x="66961" y="51472"/>
                    <a:pt x="66561" y="50981"/>
                    <a:pt x="66015" y="50726"/>
                  </a:cubicBezTo>
                  <a:cubicBezTo>
                    <a:pt x="65505" y="50435"/>
                    <a:pt x="64522" y="50126"/>
                    <a:pt x="63066" y="49798"/>
                  </a:cubicBezTo>
                  <a:lnTo>
                    <a:pt x="13269" y="37239"/>
                  </a:lnTo>
                  <a:cubicBezTo>
                    <a:pt x="11048" y="36729"/>
                    <a:pt x="9155" y="36474"/>
                    <a:pt x="7590" y="36474"/>
                  </a:cubicBezTo>
                  <a:cubicBezTo>
                    <a:pt x="5624" y="36474"/>
                    <a:pt x="4277" y="36784"/>
                    <a:pt x="3549" y="37403"/>
                  </a:cubicBezTo>
                  <a:cubicBezTo>
                    <a:pt x="2821" y="38022"/>
                    <a:pt x="2457" y="38877"/>
                    <a:pt x="2457" y="39969"/>
                  </a:cubicBezTo>
                  <a:cubicBezTo>
                    <a:pt x="2457" y="41862"/>
                    <a:pt x="3586" y="43427"/>
                    <a:pt x="5842" y="44665"/>
                  </a:cubicBezTo>
                  <a:cubicBezTo>
                    <a:pt x="8099" y="45903"/>
                    <a:pt x="11412" y="47050"/>
                    <a:pt x="15780" y="48105"/>
                  </a:cubicBezTo>
                  <a:cubicBezTo>
                    <a:pt x="16982" y="48432"/>
                    <a:pt x="17710" y="48706"/>
                    <a:pt x="17964" y="48924"/>
                  </a:cubicBezTo>
                  <a:cubicBezTo>
                    <a:pt x="18219" y="49106"/>
                    <a:pt x="18347" y="49470"/>
                    <a:pt x="18347" y="50016"/>
                  </a:cubicBezTo>
                  <a:cubicBezTo>
                    <a:pt x="18310" y="50927"/>
                    <a:pt x="17928" y="51381"/>
                    <a:pt x="17200" y="51381"/>
                  </a:cubicBezTo>
                  <a:cubicBezTo>
                    <a:pt x="17018" y="51381"/>
                    <a:pt x="16345" y="51235"/>
                    <a:pt x="15180" y="50944"/>
                  </a:cubicBezTo>
                  <a:cubicBezTo>
                    <a:pt x="13978" y="50654"/>
                    <a:pt x="12504" y="50235"/>
                    <a:pt x="10757" y="49689"/>
                  </a:cubicBezTo>
                  <a:cubicBezTo>
                    <a:pt x="8973" y="49106"/>
                    <a:pt x="7517" y="48506"/>
                    <a:pt x="6389" y="47887"/>
                  </a:cubicBezTo>
                  <a:cubicBezTo>
                    <a:pt x="5624" y="47523"/>
                    <a:pt x="4987" y="47177"/>
                    <a:pt x="4477" y="46849"/>
                  </a:cubicBezTo>
                  <a:cubicBezTo>
                    <a:pt x="3968" y="46522"/>
                    <a:pt x="3313" y="46030"/>
                    <a:pt x="2512" y="45375"/>
                  </a:cubicBezTo>
                  <a:cubicBezTo>
                    <a:pt x="1711" y="44684"/>
                    <a:pt x="1092" y="43846"/>
                    <a:pt x="655" y="42863"/>
                  </a:cubicBezTo>
                  <a:cubicBezTo>
                    <a:pt x="218" y="41880"/>
                    <a:pt x="0" y="40788"/>
                    <a:pt x="0" y="39588"/>
                  </a:cubicBezTo>
                  <a:cubicBezTo>
                    <a:pt x="0" y="37258"/>
                    <a:pt x="692" y="35128"/>
                    <a:pt x="2075" y="33199"/>
                  </a:cubicBezTo>
                  <a:cubicBezTo>
                    <a:pt x="3458" y="31270"/>
                    <a:pt x="5551" y="30049"/>
                    <a:pt x="8354" y="29540"/>
                  </a:cubicBezTo>
                  <a:cubicBezTo>
                    <a:pt x="5915" y="27465"/>
                    <a:pt x="3913" y="25154"/>
                    <a:pt x="2348" y="22606"/>
                  </a:cubicBezTo>
                  <a:cubicBezTo>
                    <a:pt x="783" y="20058"/>
                    <a:pt x="0" y="17491"/>
                    <a:pt x="0" y="14907"/>
                  </a:cubicBezTo>
                  <a:cubicBezTo>
                    <a:pt x="0" y="10612"/>
                    <a:pt x="1675" y="7062"/>
                    <a:pt x="5024" y="4259"/>
                  </a:cubicBezTo>
                  <a:cubicBezTo>
                    <a:pt x="8336" y="1420"/>
                    <a:pt x="12613" y="0"/>
                    <a:pt x="17855" y="0"/>
                  </a:cubicBezTo>
                  <a:moveTo>
                    <a:pt x="12941" y="8081"/>
                  </a:moveTo>
                  <a:cubicBezTo>
                    <a:pt x="9628" y="8081"/>
                    <a:pt x="7062" y="8719"/>
                    <a:pt x="5242" y="9993"/>
                  </a:cubicBezTo>
                  <a:cubicBezTo>
                    <a:pt x="3386" y="11230"/>
                    <a:pt x="2457" y="12977"/>
                    <a:pt x="2457" y="15235"/>
                  </a:cubicBezTo>
                  <a:cubicBezTo>
                    <a:pt x="2457" y="18038"/>
                    <a:pt x="3877" y="21059"/>
                    <a:pt x="6716" y="24298"/>
                  </a:cubicBezTo>
                  <a:cubicBezTo>
                    <a:pt x="9410" y="27501"/>
                    <a:pt x="12013" y="29430"/>
                    <a:pt x="14524" y="30087"/>
                  </a:cubicBezTo>
                  <a:lnTo>
                    <a:pt x="36420" y="35601"/>
                  </a:lnTo>
                  <a:lnTo>
                    <a:pt x="38222" y="35929"/>
                  </a:lnTo>
                  <a:cubicBezTo>
                    <a:pt x="38440" y="35929"/>
                    <a:pt x="38877" y="35874"/>
                    <a:pt x="39532" y="35764"/>
                  </a:cubicBezTo>
                  <a:cubicBezTo>
                    <a:pt x="40151" y="35619"/>
                    <a:pt x="40970" y="35346"/>
                    <a:pt x="41990" y="34946"/>
                  </a:cubicBezTo>
                  <a:cubicBezTo>
                    <a:pt x="43009" y="34509"/>
                    <a:pt x="43974" y="34000"/>
                    <a:pt x="44883" y="33417"/>
                  </a:cubicBezTo>
                  <a:cubicBezTo>
                    <a:pt x="45757" y="32798"/>
                    <a:pt x="46522" y="31942"/>
                    <a:pt x="47177" y="30850"/>
                  </a:cubicBezTo>
                  <a:cubicBezTo>
                    <a:pt x="47832" y="29722"/>
                    <a:pt x="48160" y="28466"/>
                    <a:pt x="48160" y="27083"/>
                  </a:cubicBezTo>
                  <a:cubicBezTo>
                    <a:pt x="48160" y="24862"/>
                    <a:pt x="47177" y="22551"/>
                    <a:pt x="45211" y="20149"/>
                  </a:cubicBezTo>
                  <a:cubicBezTo>
                    <a:pt x="43245" y="17709"/>
                    <a:pt x="40406" y="15580"/>
                    <a:pt x="36693" y="13760"/>
                  </a:cubicBezTo>
                  <a:cubicBezTo>
                    <a:pt x="34291" y="12632"/>
                    <a:pt x="30505" y="11412"/>
                    <a:pt x="25336" y="10101"/>
                  </a:cubicBezTo>
                  <a:cubicBezTo>
                    <a:pt x="20130" y="8755"/>
                    <a:pt x="15999" y="8081"/>
                    <a:pt x="12941" y="8081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7737C92A-EE9B-2394-6AEE-5DC896A85AC5}"/>
                </a:ext>
              </a:extLst>
            </p:cNvPr>
            <p:cNvSpPr/>
            <p:nvPr/>
          </p:nvSpPr>
          <p:spPr>
            <a:xfrm>
              <a:off x="3109817" y="2412365"/>
              <a:ext cx="111827" cy="25936"/>
            </a:xfrm>
            <a:custGeom>
              <a:avLst/>
              <a:gdLst>
                <a:gd name="connsiteX0" fmla="*/ 55913 w 111827"/>
                <a:gd name="connsiteY0" fmla="*/ 25936 h 25936"/>
                <a:gd name="connsiteX1" fmla="*/ 21787 w 111827"/>
                <a:gd name="connsiteY1" fmla="*/ 18892 h 25936"/>
                <a:gd name="connsiteX2" fmla="*/ 10047 w 111827"/>
                <a:gd name="connsiteY2" fmla="*/ 11684 h 25936"/>
                <a:gd name="connsiteX3" fmla="*/ 2348 w 111827"/>
                <a:gd name="connsiteY3" fmla="*/ 4695 h 25936"/>
                <a:gd name="connsiteX4" fmla="*/ 0 w 111827"/>
                <a:gd name="connsiteY4" fmla="*/ 1146 h 25936"/>
                <a:gd name="connsiteX5" fmla="*/ 1092 w 111827"/>
                <a:gd name="connsiteY5" fmla="*/ 0 h 25936"/>
                <a:gd name="connsiteX6" fmla="*/ 3003 w 111827"/>
                <a:gd name="connsiteY6" fmla="*/ 1473 h 25936"/>
                <a:gd name="connsiteX7" fmla="*/ 55913 w 111827"/>
                <a:gd name="connsiteY7" fmla="*/ 19438 h 25936"/>
                <a:gd name="connsiteX8" fmla="*/ 108223 w 111827"/>
                <a:gd name="connsiteY8" fmla="*/ 1910 h 25936"/>
                <a:gd name="connsiteX9" fmla="*/ 110735 w 111827"/>
                <a:gd name="connsiteY9" fmla="*/ 0 h 25936"/>
                <a:gd name="connsiteX10" fmla="*/ 111827 w 111827"/>
                <a:gd name="connsiteY10" fmla="*/ 1146 h 25936"/>
                <a:gd name="connsiteX11" fmla="*/ 109588 w 111827"/>
                <a:gd name="connsiteY11" fmla="*/ 4587 h 25936"/>
                <a:gd name="connsiteX12" fmla="*/ 102217 w 111827"/>
                <a:gd name="connsiteY12" fmla="*/ 11411 h 25936"/>
                <a:gd name="connsiteX13" fmla="*/ 90805 w 111827"/>
                <a:gd name="connsiteY13" fmla="*/ 18565 h 25936"/>
                <a:gd name="connsiteX14" fmla="*/ 55913 w 111827"/>
                <a:gd name="connsiteY14" fmla="*/ 25936 h 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827" h="25936">
                  <a:moveTo>
                    <a:pt x="55913" y="25936"/>
                  </a:moveTo>
                  <a:cubicBezTo>
                    <a:pt x="43318" y="25936"/>
                    <a:pt x="31943" y="23588"/>
                    <a:pt x="21787" y="18892"/>
                  </a:cubicBezTo>
                  <a:cubicBezTo>
                    <a:pt x="17527" y="16890"/>
                    <a:pt x="13614" y="14487"/>
                    <a:pt x="10047" y="11684"/>
                  </a:cubicBezTo>
                  <a:cubicBezTo>
                    <a:pt x="6480" y="8881"/>
                    <a:pt x="3913" y="6552"/>
                    <a:pt x="2348" y="4695"/>
                  </a:cubicBezTo>
                  <a:cubicBezTo>
                    <a:pt x="783" y="2838"/>
                    <a:pt x="0" y="1655"/>
                    <a:pt x="0" y="1146"/>
                  </a:cubicBezTo>
                  <a:cubicBezTo>
                    <a:pt x="0" y="417"/>
                    <a:pt x="364" y="36"/>
                    <a:pt x="1092" y="0"/>
                  </a:cubicBezTo>
                  <a:cubicBezTo>
                    <a:pt x="1456" y="0"/>
                    <a:pt x="2093" y="491"/>
                    <a:pt x="3003" y="1473"/>
                  </a:cubicBezTo>
                  <a:cubicBezTo>
                    <a:pt x="15234" y="13486"/>
                    <a:pt x="32871" y="19474"/>
                    <a:pt x="55913" y="19438"/>
                  </a:cubicBezTo>
                  <a:cubicBezTo>
                    <a:pt x="79028" y="19438"/>
                    <a:pt x="96465" y="13596"/>
                    <a:pt x="108223" y="1910"/>
                  </a:cubicBezTo>
                  <a:cubicBezTo>
                    <a:pt x="109497" y="636"/>
                    <a:pt x="110334" y="0"/>
                    <a:pt x="110735" y="0"/>
                  </a:cubicBezTo>
                  <a:cubicBezTo>
                    <a:pt x="111463" y="0"/>
                    <a:pt x="111827" y="382"/>
                    <a:pt x="111827" y="1146"/>
                  </a:cubicBezTo>
                  <a:cubicBezTo>
                    <a:pt x="111827" y="1655"/>
                    <a:pt x="111081" y="2802"/>
                    <a:pt x="109588" y="4587"/>
                  </a:cubicBezTo>
                  <a:cubicBezTo>
                    <a:pt x="108095" y="6370"/>
                    <a:pt x="105638" y="8645"/>
                    <a:pt x="102217" y="11411"/>
                  </a:cubicBezTo>
                  <a:cubicBezTo>
                    <a:pt x="98795" y="14177"/>
                    <a:pt x="94991" y="16562"/>
                    <a:pt x="90805" y="18565"/>
                  </a:cubicBezTo>
                  <a:cubicBezTo>
                    <a:pt x="80648" y="23479"/>
                    <a:pt x="69018" y="25936"/>
                    <a:pt x="55913" y="25936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F5837D3E-A22E-782D-D35C-0C03AD0618B9}"/>
                </a:ext>
              </a:extLst>
            </p:cNvPr>
            <p:cNvSpPr/>
            <p:nvPr/>
          </p:nvSpPr>
          <p:spPr>
            <a:xfrm>
              <a:off x="3144271" y="2348172"/>
              <a:ext cx="50671" cy="55695"/>
            </a:xfrm>
            <a:custGeom>
              <a:avLst/>
              <a:gdLst>
                <a:gd name="connsiteX0" fmla="*/ 7371 w 50671"/>
                <a:gd name="connsiteY0" fmla="*/ 0 h 55695"/>
                <a:gd name="connsiteX1" fmla="*/ 12177 w 50671"/>
                <a:gd name="connsiteY1" fmla="*/ 1912 h 55695"/>
                <a:gd name="connsiteX2" fmla="*/ 13869 w 50671"/>
                <a:gd name="connsiteY2" fmla="*/ 6006 h 55695"/>
                <a:gd name="connsiteX3" fmla="*/ 12668 w 50671"/>
                <a:gd name="connsiteY3" fmla="*/ 9173 h 55695"/>
                <a:gd name="connsiteX4" fmla="*/ 9938 w 50671"/>
                <a:gd name="connsiteY4" fmla="*/ 10265 h 55695"/>
                <a:gd name="connsiteX5" fmla="*/ 6061 w 50671"/>
                <a:gd name="connsiteY5" fmla="*/ 8736 h 55695"/>
                <a:gd name="connsiteX6" fmla="*/ 3877 w 50671"/>
                <a:gd name="connsiteY6" fmla="*/ 4914 h 55695"/>
                <a:gd name="connsiteX7" fmla="*/ 2457 w 50671"/>
                <a:gd name="connsiteY7" fmla="*/ 10483 h 55695"/>
                <a:gd name="connsiteX8" fmla="*/ 3604 w 50671"/>
                <a:gd name="connsiteY8" fmla="*/ 14579 h 55695"/>
                <a:gd name="connsiteX9" fmla="*/ 6225 w 50671"/>
                <a:gd name="connsiteY9" fmla="*/ 17582 h 55695"/>
                <a:gd name="connsiteX10" fmla="*/ 9829 w 50671"/>
                <a:gd name="connsiteY10" fmla="*/ 19657 h 55695"/>
                <a:gd name="connsiteX11" fmla="*/ 13159 w 50671"/>
                <a:gd name="connsiteY11" fmla="*/ 20967 h 55695"/>
                <a:gd name="connsiteX12" fmla="*/ 15671 w 50671"/>
                <a:gd name="connsiteY12" fmla="*/ 21568 h 55695"/>
                <a:gd name="connsiteX13" fmla="*/ 30960 w 50671"/>
                <a:gd name="connsiteY13" fmla="*/ 25390 h 55695"/>
                <a:gd name="connsiteX14" fmla="*/ 40788 w 50671"/>
                <a:gd name="connsiteY14" fmla="*/ 27247 h 55695"/>
                <a:gd name="connsiteX15" fmla="*/ 46085 w 50671"/>
                <a:gd name="connsiteY15" fmla="*/ 25718 h 55695"/>
                <a:gd name="connsiteX16" fmla="*/ 48160 w 50671"/>
                <a:gd name="connsiteY16" fmla="*/ 21131 h 55695"/>
                <a:gd name="connsiteX17" fmla="*/ 47832 w 50671"/>
                <a:gd name="connsiteY17" fmla="*/ 18565 h 55695"/>
                <a:gd name="connsiteX18" fmla="*/ 46467 w 50671"/>
                <a:gd name="connsiteY18" fmla="*/ 15452 h 55695"/>
                <a:gd name="connsiteX19" fmla="*/ 43901 w 50671"/>
                <a:gd name="connsiteY19" fmla="*/ 12068 h 55695"/>
                <a:gd name="connsiteX20" fmla="*/ 39642 w 50671"/>
                <a:gd name="connsiteY20" fmla="*/ 8846 h 55695"/>
                <a:gd name="connsiteX21" fmla="*/ 33526 w 50671"/>
                <a:gd name="connsiteY21" fmla="*/ 6224 h 55695"/>
                <a:gd name="connsiteX22" fmla="*/ 32325 w 50671"/>
                <a:gd name="connsiteY22" fmla="*/ 4805 h 55695"/>
                <a:gd name="connsiteX23" fmla="*/ 33417 w 50671"/>
                <a:gd name="connsiteY23" fmla="*/ 3440 h 55695"/>
                <a:gd name="connsiteX24" fmla="*/ 36311 w 50671"/>
                <a:gd name="connsiteY24" fmla="*/ 4204 h 55695"/>
                <a:gd name="connsiteX25" fmla="*/ 40734 w 50671"/>
                <a:gd name="connsiteY25" fmla="*/ 6498 h 55695"/>
                <a:gd name="connsiteX26" fmla="*/ 45430 w 50671"/>
                <a:gd name="connsiteY26" fmla="*/ 10046 h 55695"/>
                <a:gd name="connsiteX27" fmla="*/ 49143 w 50671"/>
                <a:gd name="connsiteY27" fmla="*/ 15070 h 55695"/>
                <a:gd name="connsiteX28" fmla="*/ 50671 w 50671"/>
                <a:gd name="connsiteY28" fmla="*/ 21349 h 55695"/>
                <a:gd name="connsiteX29" fmla="*/ 48160 w 50671"/>
                <a:gd name="connsiteY29" fmla="*/ 29158 h 55695"/>
                <a:gd name="connsiteX30" fmla="*/ 42153 w 50671"/>
                <a:gd name="connsiteY30" fmla="*/ 33417 h 55695"/>
                <a:gd name="connsiteX31" fmla="*/ 43300 w 50671"/>
                <a:gd name="connsiteY31" fmla="*/ 34072 h 55695"/>
                <a:gd name="connsiteX32" fmla="*/ 45430 w 50671"/>
                <a:gd name="connsiteY32" fmla="*/ 35601 h 55695"/>
                <a:gd name="connsiteX33" fmla="*/ 47941 w 50671"/>
                <a:gd name="connsiteY33" fmla="*/ 37949 h 55695"/>
                <a:gd name="connsiteX34" fmla="*/ 49798 w 50671"/>
                <a:gd name="connsiteY34" fmla="*/ 41170 h 55695"/>
                <a:gd name="connsiteX35" fmla="*/ 50671 w 50671"/>
                <a:gd name="connsiteY35" fmla="*/ 45157 h 55695"/>
                <a:gd name="connsiteX36" fmla="*/ 49907 w 50671"/>
                <a:gd name="connsiteY36" fmla="*/ 50126 h 55695"/>
                <a:gd name="connsiteX37" fmla="*/ 47395 w 50671"/>
                <a:gd name="connsiteY37" fmla="*/ 54056 h 55695"/>
                <a:gd name="connsiteX38" fmla="*/ 43245 w 50671"/>
                <a:gd name="connsiteY38" fmla="*/ 55695 h 55695"/>
                <a:gd name="connsiteX39" fmla="*/ 38713 w 50671"/>
                <a:gd name="connsiteY39" fmla="*/ 53893 h 55695"/>
                <a:gd name="connsiteX40" fmla="*/ 36802 w 50671"/>
                <a:gd name="connsiteY40" fmla="*/ 49524 h 55695"/>
                <a:gd name="connsiteX41" fmla="*/ 37731 w 50671"/>
                <a:gd name="connsiteY41" fmla="*/ 46685 h 55695"/>
                <a:gd name="connsiteX42" fmla="*/ 40679 w 50671"/>
                <a:gd name="connsiteY42" fmla="*/ 45375 h 55695"/>
                <a:gd name="connsiteX43" fmla="*/ 44611 w 50671"/>
                <a:gd name="connsiteY43" fmla="*/ 46904 h 55695"/>
                <a:gd name="connsiteX44" fmla="*/ 46740 w 50671"/>
                <a:gd name="connsiteY44" fmla="*/ 50617 h 55695"/>
                <a:gd name="connsiteX45" fmla="*/ 48160 w 50671"/>
                <a:gd name="connsiteY45" fmla="*/ 45047 h 55695"/>
                <a:gd name="connsiteX46" fmla="*/ 44993 w 50671"/>
                <a:gd name="connsiteY46" fmla="*/ 38604 h 55695"/>
                <a:gd name="connsiteX47" fmla="*/ 36529 w 50671"/>
                <a:gd name="connsiteY47" fmla="*/ 34399 h 55695"/>
                <a:gd name="connsiteX48" fmla="*/ 18128 w 50671"/>
                <a:gd name="connsiteY48" fmla="*/ 29704 h 55695"/>
                <a:gd name="connsiteX49" fmla="*/ 9938 w 50671"/>
                <a:gd name="connsiteY49" fmla="*/ 28393 h 55695"/>
                <a:gd name="connsiteX50" fmla="*/ 6061 w 50671"/>
                <a:gd name="connsiteY50" fmla="*/ 28995 h 55695"/>
                <a:gd name="connsiteX51" fmla="*/ 3768 w 50671"/>
                <a:gd name="connsiteY51" fmla="*/ 30632 h 55695"/>
                <a:gd name="connsiteX52" fmla="*/ 2730 w 50671"/>
                <a:gd name="connsiteY52" fmla="*/ 32544 h 55695"/>
                <a:gd name="connsiteX53" fmla="*/ 2457 w 50671"/>
                <a:gd name="connsiteY53" fmla="*/ 34399 h 55695"/>
                <a:gd name="connsiteX54" fmla="*/ 3112 w 50671"/>
                <a:gd name="connsiteY54" fmla="*/ 37894 h 55695"/>
                <a:gd name="connsiteX55" fmla="*/ 5297 w 50671"/>
                <a:gd name="connsiteY55" fmla="*/ 41880 h 55695"/>
                <a:gd name="connsiteX56" fmla="*/ 9829 w 50671"/>
                <a:gd name="connsiteY56" fmla="*/ 46030 h 55695"/>
                <a:gd name="connsiteX57" fmla="*/ 17091 w 50671"/>
                <a:gd name="connsiteY57" fmla="*/ 49416 h 55695"/>
                <a:gd name="connsiteX58" fmla="*/ 18347 w 50671"/>
                <a:gd name="connsiteY58" fmla="*/ 50889 h 55695"/>
                <a:gd name="connsiteX59" fmla="*/ 17200 w 50671"/>
                <a:gd name="connsiteY59" fmla="*/ 52201 h 55695"/>
                <a:gd name="connsiteX60" fmla="*/ 14361 w 50671"/>
                <a:gd name="connsiteY60" fmla="*/ 51491 h 55695"/>
                <a:gd name="connsiteX61" fmla="*/ 9938 w 50671"/>
                <a:gd name="connsiteY61" fmla="*/ 49197 h 55695"/>
                <a:gd name="connsiteX62" fmla="*/ 5297 w 50671"/>
                <a:gd name="connsiteY62" fmla="*/ 45593 h 55695"/>
                <a:gd name="connsiteX63" fmla="*/ 1529 w 50671"/>
                <a:gd name="connsiteY63" fmla="*/ 40515 h 55695"/>
                <a:gd name="connsiteX64" fmla="*/ 0 w 50671"/>
                <a:gd name="connsiteY64" fmla="*/ 34181 h 55695"/>
                <a:gd name="connsiteX65" fmla="*/ 328 w 50671"/>
                <a:gd name="connsiteY65" fmla="*/ 31287 h 55695"/>
                <a:gd name="connsiteX66" fmla="*/ 1420 w 50671"/>
                <a:gd name="connsiteY66" fmla="*/ 28065 h 55695"/>
                <a:gd name="connsiteX67" fmla="*/ 4041 w 50671"/>
                <a:gd name="connsiteY67" fmla="*/ 24681 h 55695"/>
                <a:gd name="connsiteX68" fmla="*/ 8463 w 50671"/>
                <a:gd name="connsiteY68" fmla="*/ 22114 h 55695"/>
                <a:gd name="connsiteX69" fmla="*/ 6006 w 50671"/>
                <a:gd name="connsiteY69" fmla="*/ 20586 h 55695"/>
                <a:gd name="connsiteX70" fmla="*/ 3331 w 50671"/>
                <a:gd name="connsiteY70" fmla="*/ 18237 h 55695"/>
                <a:gd name="connsiteX71" fmla="*/ 928 w 50671"/>
                <a:gd name="connsiteY71" fmla="*/ 14743 h 55695"/>
                <a:gd name="connsiteX72" fmla="*/ 0 w 50671"/>
                <a:gd name="connsiteY72" fmla="*/ 10375 h 55695"/>
                <a:gd name="connsiteX73" fmla="*/ 601 w 50671"/>
                <a:gd name="connsiteY73" fmla="*/ 5952 h 55695"/>
                <a:gd name="connsiteX74" fmla="*/ 2949 w 50671"/>
                <a:gd name="connsiteY74" fmla="*/ 1912 h 55695"/>
                <a:gd name="connsiteX75" fmla="*/ 7371 w 50671"/>
                <a:gd name="connsiteY75" fmla="*/ 0 h 5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0671" h="55695">
                  <a:moveTo>
                    <a:pt x="7371" y="0"/>
                  </a:moveTo>
                  <a:cubicBezTo>
                    <a:pt x="9410" y="0"/>
                    <a:pt x="11012" y="638"/>
                    <a:pt x="12177" y="1912"/>
                  </a:cubicBezTo>
                  <a:cubicBezTo>
                    <a:pt x="13305" y="3186"/>
                    <a:pt x="13869" y="4551"/>
                    <a:pt x="13869" y="6006"/>
                  </a:cubicBezTo>
                  <a:cubicBezTo>
                    <a:pt x="13869" y="7390"/>
                    <a:pt x="13469" y="8445"/>
                    <a:pt x="12668" y="9173"/>
                  </a:cubicBezTo>
                  <a:cubicBezTo>
                    <a:pt x="11867" y="9902"/>
                    <a:pt x="10957" y="10265"/>
                    <a:pt x="9938" y="10265"/>
                  </a:cubicBezTo>
                  <a:cubicBezTo>
                    <a:pt x="8555" y="10265"/>
                    <a:pt x="7262" y="9756"/>
                    <a:pt x="6061" y="8736"/>
                  </a:cubicBezTo>
                  <a:cubicBezTo>
                    <a:pt x="4860" y="7717"/>
                    <a:pt x="4132" y="6443"/>
                    <a:pt x="3877" y="4914"/>
                  </a:cubicBezTo>
                  <a:cubicBezTo>
                    <a:pt x="2930" y="6407"/>
                    <a:pt x="2457" y="8263"/>
                    <a:pt x="2457" y="10483"/>
                  </a:cubicBezTo>
                  <a:cubicBezTo>
                    <a:pt x="2457" y="11939"/>
                    <a:pt x="2839" y="13305"/>
                    <a:pt x="3604" y="14579"/>
                  </a:cubicBezTo>
                  <a:cubicBezTo>
                    <a:pt x="4368" y="15816"/>
                    <a:pt x="5242" y="16817"/>
                    <a:pt x="6225" y="17582"/>
                  </a:cubicBezTo>
                  <a:cubicBezTo>
                    <a:pt x="7208" y="18311"/>
                    <a:pt x="8409" y="19002"/>
                    <a:pt x="9829" y="19657"/>
                  </a:cubicBezTo>
                  <a:cubicBezTo>
                    <a:pt x="11212" y="20276"/>
                    <a:pt x="12322" y="20713"/>
                    <a:pt x="13159" y="20967"/>
                  </a:cubicBezTo>
                  <a:cubicBezTo>
                    <a:pt x="13960" y="21185"/>
                    <a:pt x="14797" y="21385"/>
                    <a:pt x="15671" y="21568"/>
                  </a:cubicBezTo>
                  <a:lnTo>
                    <a:pt x="30960" y="25390"/>
                  </a:lnTo>
                  <a:cubicBezTo>
                    <a:pt x="35801" y="26628"/>
                    <a:pt x="39077" y="27247"/>
                    <a:pt x="40788" y="27247"/>
                  </a:cubicBezTo>
                  <a:cubicBezTo>
                    <a:pt x="42900" y="27247"/>
                    <a:pt x="44665" y="26738"/>
                    <a:pt x="46085" y="25718"/>
                  </a:cubicBezTo>
                  <a:cubicBezTo>
                    <a:pt x="47468" y="24698"/>
                    <a:pt x="48160" y="23170"/>
                    <a:pt x="48160" y="21131"/>
                  </a:cubicBezTo>
                  <a:cubicBezTo>
                    <a:pt x="48160" y="20330"/>
                    <a:pt x="48050" y="19475"/>
                    <a:pt x="47832" y="18565"/>
                  </a:cubicBezTo>
                  <a:cubicBezTo>
                    <a:pt x="47577" y="17654"/>
                    <a:pt x="47122" y="16617"/>
                    <a:pt x="46467" y="15452"/>
                  </a:cubicBezTo>
                  <a:cubicBezTo>
                    <a:pt x="45775" y="14251"/>
                    <a:pt x="44920" y="13122"/>
                    <a:pt x="43901" y="12068"/>
                  </a:cubicBezTo>
                  <a:cubicBezTo>
                    <a:pt x="42845" y="10975"/>
                    <a:pt x="41425" y="9901"/>
                    <a:pt x="39642" y="8846"/>
                  </a:cubicBezTo>
                  <a:cubicBezTo>
                    <a:pt x="37858" y="7790"/>
                    <a:pt x="35819" y="6916"/>
                    <a:pt x="33526" y="6224"/>
                  </a:cubicBezTo>
                  <a:cubicBezTo>
                    <a:pt x="32725" y="6006"/>
                    <a:pt x="32325" y="5533"/>
                    <a:pt x="32325" y="4805"/>
                  </a:cubicBezTo>
                  <a:cubicBezTo>
                    <a:pt x="32325" y="3894"/>
                    <a:pt x="32689" y="3440"/>
                    <a:pt x="33417" y="3440"/>
                  </a:cubicBezTo>
                  <a:cubicBezTo>
                    <a:pt x="34036" y="3440"/>
                    <a:pt x="35000" y="3695"/>
                    <a:pt x="36311" y="4204"/>
                  </a:cubicBezTo>
                  <a:cubicBezTo>
                    <a:pt x="37585" y="4678"/>
                    <a:pt x="39059" y="5442"/>
                    <a:pt x="40734" y="6498"/>
                  </a:cubicBezTo>
                  <a:cubicBezTo>
                    <a:pt x="42372" y="7517"/>
                    <a:pt x="43937" y="8700"/>
                    <a:pt x="45430" y="10046"/>
                  </a:cubicBezTo>
                  <a:cubicBezTo>
                    <a:pt x="46886" y="11394"/>
                    <a:pt x="48123" y="13069"/>
                    <a:pt x="49143" y="15070"/>
                  </a:cubicBezTo>
                  <a:cubicBezTo>
                    <a:pt x="50162" y="17073"/>
                    <a:pt x="50671" y="19166"/>
                    <a:pt x="50671" y="21349"/>
                  </a:cubicBezTo>
                  <a:cubicBezTo>
                    <a:pt x="50671" y="24480"/>
                    <a:pt x="49834" y="27083"/>
                    <a:pt x="48160" y="29158"/>
                  </a:cubicBezTo>
                  <a:cubicBezTo>
                    <a:pt x="46485" y="31232"/>
                    <a:pt x="44483" y="32652"/>
                    <a:pt x="42153" y="33417"/>
                  </a:cubicBezTo>
                  <a:cubicBezTo>
                    <a:pt x="42481" y="33599"/>
                    <a:pt x="42863" y="33817"/>
                    <a:pt x="43300" y="34072"/>
                  </a:cubicBezTo>
                  <a:cubicBezTo>
                    <a:pt x="43737" y="34327"/>
                    <a:pt x="44447" y="34837"/>
                    <a:pt x="45430" y="35601"/>
                  </a:cubicBezTo>
                  <a:cubicBezTo>
                    <a:pt x="46376" y="36330"/>
                    <a:pt x="47213" y="37112"/>
                    <a:pt x="47941" y="37949"/>
                  </a:cubicBezTo>
                  <a:cubicBezTo>
                    <a:pt x="48633" y="38787"/>
                    <a:pt x="49252" y="39860"/>
                    <a:pt x="49798" y="41170"/>
                  </a:cubicBezTo>
                  <a:cubicBezTo>
                    <a:pt x="50380" y="42444"/>
                    <a:pt x="50671" y="43773"/>
                    <a:pt x="50671" y="45157"/>
                  </a:cubicBezTo>
                  <a:cubicBezTo>
                    <a:pt x="50671" y="46904"/>
                    <a:pt x="50417" y="48560"/>
                    <a:pt x="49907" y="50126"/>
                  </a:cubicBezTo>
                  <a:cubicBezTo>
                    <a:pt x="49397" y="51654"/>
                    <a:pt x="48560" y="52964"/>
                    <a:pt x="47395" y="54056"/>
                  </a:cubicBezTo>
                  <a:cubicBezTo>
                    <a:pt x="46230" y="55148"/>
                    <a:pt x="44847" y="55695"/>
                    <a:pt x="43245" y="55695"/>
                  </a:cubicBezTo>
                  <a:cubicBezTo>
                    <a:pt x="41462" y="55695"/>
                    <a:pt x="39951" y="55095"/>
                    <a:pt x="38713" y="53893"/>
                  </a:cubicBezTo>
                  <a:cubicBezTo>
                    <a:pt x="37439" y="52655"/>
                    <a:pt x="36802" y="51199"/>
                    <a:pt x="36802" y="49524"/>
                  </a:cubicBezTo>
                  <a:cubicBezTo>
                    <a:pt x="36802" y="48469"/>
                    <a:pt x="37112" y="47523"/>
                    <a:pt x="37731" y="46685"/>
                  </a:cubicBezTo>
                  <a:cubicBezTo>
                    <a:pt x="38349" y="45812"/>
                    <a:pt x="39332" y="45375"/>
                    <a:pt x="40679" y="45375"/>
                  </a:cubicBezTo>
                  <a:cubicBezTo>
                    <a:pt x="42172" y="45375"/>
                    <a:pt x="43482" y="45884"/>
                    <a:pt x="44611" y="46904"/>
                  </a:cubicBezTo>
                  <a:cubicBezTo>
                    <a:pt x="45739" y="47923"/>
                    <a:pt x="46449" y="49161"/>
                    <a:pt x="46740" y="50617"/>
                  </a:cubicBezTo>
                  <a:cubicBezTo>
                    <a:pt x="47686" y="49125"/>
                    <a:pt x="48160" y="47268"/>
                    <a:pt x="48160" y="45047"/>
                  </a:cubicBezTo>
                  <a:cubicBezTo>
                    <a:pt x="48160" y="42645"/>
                    <a:pt x="47104" y="40497"/>
                    <a:pt x="44993" y="38604"/>
                  </a:cubicBezTo>
                  <a:cubicBezTo>
                    <a:pt x="42881" y="36711"/>
                    <a:pt x="40060" y="35310"/>
                    <a:pt x="36529" y="34399"/>
                  </a:cubicBezTo>
                  <a:cubicBezTo>
                    <a:pt x="28048" y="32143"/>
                    <a:pt x="21914" y="30577"/>
                    <a:pt x="18128" y="29704"/>
                  </a:cubicBezTo>
                  <a:cubicBezTo>
                    <a:pt x="14306" y="28830"/>
                    <a:pt x="11576" y="28393"/>
                    <a:pt x="9938" y="28393"/>
                  </a:cubicBezTo>
                  <a:cubicBezTo>
                    <a:pt x="8409" y="28393"/>
                    <a:pt x="7117" y="28593"/>
                    <a:pt x="6061" y="28995"/>
                  </a:cubicBezTo>
                  <a:cubicBezTo>
                    <a:pt x="5005" y="29394"/>
                    <a:pt x="4241" y="29941"/>
                    <a:pt x="3768" y="30632"/>
                  </a:cubicBezTo>
                  <a:cubicBezTo>
                    <a:pt x="3258" y="31287"/>
                    <a:pt x="2912" y="31925"/>
                    <a:pt x="2730" y="32544"/>
                  </a:cubicBezTo>
                  <a:cubicBezTo>
                    <a:pt x="2548" y="33125"/>
                    <a:pt x="2457" y="33744"/>
                    <a:pt x="2457" y="34399"/>
                  </a:cubicBezTo>
                  <a:cubicBezTo>
                    <a:pt x="2457" y="35492"/>
                    <a:pt x="2676" y="36657"/>
                    <a:pt x="3112" y="37894"/>
                  </a:cubicBezTo>
                  <a:cubicBezTo>
                    <a:pt x="3549" y="39096"/>
                    <a:pt x="4277" y="40424"/>
                    <a:pt x="5297" y="41880"/>
                  </a:cubicBezTo>
                  <a:cubicBezTo>
                    <a:pt x="6279" y="43300"/>
                    <a:pt x="7790" y="44684"/>
                    <a:pt x="9829" y="46030"/>
                  </a:cubicBezTo>
                  <a:cubicBezTo>
                    <a:pt x="11867" y="47376"/>
                    <a:pt x="14288" y="48506"/>
                    <a:pt x="17091" y="49416"/>
                  </a:cubicBezTo>
                  <a:cubicBezTo>
                    <a:pt x="17928" y="49598"/>
                    <a:pt x="18347" y="50089"/>
                    <a:pt x="18347" y="50889"/>
                  </a:cubicBezTo>
                  <a:cubicBezTo>
                    <a:pt x="18310" y="51764"/>
                    <a:pt x="17928" y="52201"/>
                    <a:pt x="17200" y="52201"/>
                  </a:cubicBezTo>
                  <a:cubicBezTo>
                    <a:pt x="16581" y="52201"/>
                    <a:pt x="15635" y="51964"/>
                    <a:pt x="14361" y="51491"/>
                  </a:cubicBezTo>
                  <a:cubicBezTo>
                    <a:pt x="13050" y="50981"/>
                    <a:pt x="11576" y="50217"/>
                    <a:pt x="9938" y="49197"/>
                  </a:cubicBezTo>
                  <a:cubicBezTo>
                    <a:pt x="8300" y="48142"/>
                    <a:pt x="6753" y="46940"/>
                    <a:pt x="5297" y="45593"/>
                  </a:cubicBezTo>
                  <a:cubicBezTo>
                    <a:pt x="3804" y="44209"/>
                    <a:pt x="2548" y="42517"/>
                    <a:pt x="1529" y="40515"/>
                  </a:cubicBezTo>
                  <a:cubicBezTo>
                    <a:pt x="510" y="38477"/>
                    <a:pt x="0" y="36366"/>
                    <a:pt x="0" y="34181"/>
                  </a:cubicBezTo>
                  <a:cubicBezTo>
                    <a:pt x="0" y="33199"/>
                    <a:pt x="109" y="32234"/>
                    <a:pt x="328" y="31287"/>
                  </a:cubicBezTo>
                  <a:cubicBezTo>
                    <a:pt x="510" y="30305"/>
                    <a:pt x="874" y="29230"/>
                    <a:pt x="1420" y="28065"/>
                  </a:cubicBezTo>
                  <a:cubicBezTo>
                    <a:pt x="1966" y="26864"/>
                    <a:pt x="2839" y="25735"/>
                    <a:pt x="4041" y="24681"/>
                  </a:cubicBezTo>
                  <a:cubicBezTo>
                    <a:pt x="5242" y="23624"/>
                    <a:pt x="6716" y="22769"/>
                    <a:pt x="8463" y="22114"/>
                  </a:cubicBezTo>
                  <a:cubicBezTo>
                    <a:pt x="7626" y="21677"/>
                    <a:pt x="6807" y="21167"/>
                    <a:pt x="6006" y="20586"/>
                  </a:cubicBezTo>
                  <a:cubicBezTo>
                    <a:pt x="5205" y="19967"/>
                    <a:pt x="4314" y="19184"/>
                    <a:pt x="3331" y="18237"/>
                  </a:cubicBezTo>
                  <a:cubicBezTo>
                    <a:pt x="2312" y="17254"/>
                    <a:pt x="1511" y="16089"/>
                    <a:pt x="928" y="14743"/>
                  </a:cubicBezTo>
                  <a:cubicBezTo>
                    <a:pt x="309" y="13359"/>
                    <a:pt x="0" y="11903"/>
                    <a:pt x="0" y="10375"/>
                  </a:cubicBezTo>
                  <a:cubicBezTo>
                    <a:pt x="0" y="8882"/>
                    <a:pt x="200" y="7407"/>
                    <a:pt x="601" y="5952"/>
                  </a:cubicBezTo>
                  <a:cubicBezTo>
                    <a:pt x="965" y="4496"/>
                    <a:pt x="1747" y="3148"/>
                    <a:pt x="2949" y="1912"/>
                  </a:cubicBezTo>
                  <a:cubicBezTo>
                    <a:pt x="4113" y="638"/>
                    <a:pt x="5588" y="0"/>
                    <a:pt x="737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6DABFC05-C17C-7C1C-CC04-6E1D8C09E75F}"/>
                </a:ext>
              </a:extLst>
            </p:cNvPr>
            <p:cNvSpPr/>
            <p:nvPr/>
          </p:nvSpPr>
          <p:spPr>
            <a:xfrm>
              <a:off x="3109817" y="2311473"/>
              <a:ext cx="111827" cy="25936"/>
            </a:xfrm>
            <a:custGeom>
              <a:avLst/>
              <a:gdLst>
                <a:gd name="connsiteX0" fmla="*/ 110735 w 111827"/>
                <a:gd name="connsiteY0" fmla="*/ 25936 h 25936"/>
                <a:gd name="connsiteX1" fmla="*/ 108823 w 111827"/>
                <a:gd name="connsiteY1" fmla="*/ 24516 h 25936"/>
                <a:gd name="connsiteX2" fmla="*/ 55913 w 111827"/>
                <a:gd name="connsiteY2" fmla="*/ 6497 h 25936"/>
                <a:gd name="connsiteX3" fmla="*/ 3713 w 111827"/>
                <a:gd name="connsiteY3" fmla="*/ 23806 h 25936"/>
                <a:gd name="connsiteX4" fmla="*/ 1092 w 111827"/>
                <a:gd name="connsiteY4" fmla="*/ 25936 h 25936"/>
                <a:gd name="connsiteX5" fmla="*/ 0 w 111827"/>
                <a:gd name="connsiteY5" fmla="*/ 24844 h 25936"/>
                <a:gd name="connsiteX6" fmla="*/ 2239 w 111827"/>
                <a:gd name="connsiteY6" fmla="*/ 21404 h 25936"/>
                <a:gd name="connsiteX7" fmla="*/ 9610 w 111827"/>
                <a:gd name="connsiteY7" fmla="*/ 14578 h 25936"/>
                <a:gd name="connsiteX8" fmla="*/ 21022 w 111827"/>
                <a:gd name="connsiteY8" fmla="*/ 7371 h 25936"/>
                <a:gd name="connsiteX9" fmla="*/ 55913 w 111827"/>
                <a:gd name="connsiteY9" fmla="*/ 0 h 25936"/>
                <a:gd name="connsiteX10" fmla="*/ 90040 w 111827"/>
                <a:gd name="connsiteY10" fmla="*/ 7044 h 25936"/>
                <a:gd name="connsiteX11" fmla="*/ 101780 w 111827"/>
                <a:gd name="connsiteY11" fmla="*/ 14251 h 25936"/>
                <a:gd name="connsiteX12" fmla="*/ 109478 w 111827"/>
                <a:gd name="connsiteY12" fmla="*/ 21240 h 25936"/>
                <a:gd name="connsiteX13" fmla="*/ 111827 w 111827"/>
                <a:gd name="connsiteY13" fmla="*/ 24844 h 25936"/>
                <a:gd name="connsiteX14" fmla="*/ 110735 w 111827"/>
                <a:gd name="connsiteY14" fmla="*/ 25936 h 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827" h="25936">
                  <a:moveTo>
                    <a:pt x="110735" y="25936"/>
                  </a:moveTo>
                  <a:cubicBezTo>
                    <a:pt x="110370" y="25936"/>
                    <a:pt x="109734" y="25463"/>
                    <a:pt x="108823" y="24516"/>
                  </a:cubicBezTo>
                  <a:cubicBezTo>
                    <a:pt x="96592" y="12503"/>
                    <a:pt x="78956" y="6497"/>
                    <a:pt x="55913" y="6497"/>
                  </a:cubicBezTo>
                  <a:cubicBezTo>
                    <a:pt x="32798" y="6497"/>
                    <a:pt x="15398" y="12267"/>
                    <a:pt x="3713" y="23806"/>
                  </a:cubicBezTo>
                  <a:cubicBezTo>
                    <a:pt x="2366" y="25226"/>
                    <a:pt x="1492" y="25936"/>
                    <a:pt x="1092" y="25936"/>
                  </a:cubicBezTo>
                  <a:cubicBezTo>
                    <a:pt x="364" y="25936"/>
                    <a:pt x="0" y="25572"/>
                    <a:pt x="0" y="24844"/>
                  </a:cubicBezTo>
                  <a:cubicBezTo>
                    <a:pt x="0" y="24334"/>
                    <a:pt x="746" y="23187"/>
                    <a:pt x="2239" y="21404"/>
                  </a:cubicBezTo>
                  <a:cubicBezTo>
                    <a:pt x="3731" y="19585"/>
                    <a:pt x="6188" y="17309"/>
                    <a:pt x="9610" y="14578"/>
                  </a:cubicBezTo>
                  <a:cubicBezTo>
                    <a:pt x="13032" y="11812"/>
                    <a:pt x="16836" y="9410"/>
                    <a:pt x="21022" y="7371"/>
                  </a:cubicBezTo>
                  <a:cubicBezTo>
                    <a:pt x="31178" y="2457"/>
                    <a:pt x="42809" y="0"/>
                    <a:pt x="55913" y="0"/>
                  </a:cubicBezTo>
                  <a:cubicBezTo>
                    <a:pt x="68508" y="0"/>
                    <a:pt x="79884" y="2348"/>
                    <a:pt x="90040" y="7044"/>
                  </a:cubicBezTo>
                  <a:cubicBezTo>
                    <a:pt x="94299" y="9045"/>
                    <a:pt x="98212" y="11447"/>
                    <a:pt x="101780" y="14251"/>
                  </a:cubicBezTo>
                  <a:cubicBezTo>
                    <a:pt x="105347" y="17054"/>
                    <a:pt x="107913" y="19383"/>
                    <a:pt x="109478" y="21240"/>
                  </a:cubicBezTo>
                  <a:cubicBezTo>
                    <a:pt x="111044" y="23097"/>
                    <a:pt x="111827" y="24297"/>
                    <a:pt x="111827" y="24844"/>
                  </a:cubicBezTo>
                  <a:cubicBezTo>
                    <a:pt x="111827" y="25572"/>
                    <a:pt x="111463" y="25936"/>
                    <a:pt x="110735" y="25936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25" name="Freeform 624">
            <a:extLst>
              <a:ext uri="{FF2B5EF4-FFF2-40B4-BE49-F238E27FC236}">
                <a16:creationId xmlns:a16="http://schemas.microsoft.com/office/drawing/2014/main" id="{B527AF0D-4FC4-36C0-C2F0-AE967C05F303}"/>
              </a:ext>
            </a:extLst>
          </p:cNvPr>
          <p:cNvSpPr/>
          <p:nvPr/>
        </p:nvSpPr>
        <p:spPr>
          <a:xfrm>
            <a:off x="3626772" y="1671462"/>
            <a:ext cx="2149079" cy="1460763"/>
          </a:xfrm>
          <a:custGeom>
            <a:avLst/>
            <a:gdLst>
              <a:gd name="connsiteX0" fmla="*/ 0 w 2149079"/>
              <a:gd name="connsiteY0" fmla="*/ 1460763 h 1460763"/>
              <a:gd name="connsiteX1" fmla="*/ 2152 w 2149079"/>
              <a:gd name="connsiteY1" fmla="*/ 1460763 h 1460763"/>
              <a:gd name="connsiteX2" fmla="*/ 4302 w 2149079"/>
              <a:gd name="connsiteY2" fmla="*/ 1460763 h 1460763"/>
              <a:gd name="connsiteX3" fmla="*/ 6454 w 2149079"/>
              <a:gd name="connsiteY3" fmla="*/ 1460763 h 1460763"/>
              <a:gd name="connsiteX4" fmla="*/ 8605 w 2149079"/>
              <a:gd name="connsiteY4" fmla="*/ 1460763 h 1460763"/>
              <a:gd name="connsiteX5" fmla="*/ 10756 w 2149079"/>
              <a:gd name="connsiteY5" fmla="*/ 1460763 h 1460763"/>
              <a:gd name="connsiteX6" fmla="*/ 12908 w 2149079"/>
              <a:gd name="connsiteY6" fmla="*/ 1460763 h 1460763"/>
              <a:gd name="connsiteX7" fmla="*/ 15059 w 2149079"/>
              <a:gd name="connsiteY7" fmla="*/ 1460763 h 1460763"/>
              <a:gd name="connsiteX8" fmla="*/ 17210 w 2149079"/>
              <a:gd name="connsiteY8" fmla="*/ 1460752 h 1460763"/>
              <a:gd name="connsiteX9" fmla="*/ 19361 w 2149079"/>
              <a:gd name="connsiteY9" fmla="*/ 1460752 h 1460763"/>
              <a:gd name="connsiteX10" fmla="*/ 21512 w 2149079"/>
              <a:gd name="connsiteY10" fmla="*/ 1460740 h 1460763"/>
              <a:gd name="connsiteX11" fmla="*/ 23664 w 2149079"/>
              <a:gd name="connsiteY11" fmla="*/ 1460728 h 1460763"/>
              <a:gd name="connsiteX12" fmla="*/ 25815 w 2149079"/>
              <a:gd name="connsiteY12" fmla="*/ 1460705 h 1460763"/>
              <a:gd name="connsiteX13" fmla="*/ 27966 w 2149079"/>
              <a:gd name="connsiteY13" fmla="*/ 1460693 h 1460763"/>
              <a:gd name="connsiteX14" fmla="*/ 30117 w 2149079"/>
              <a:gd name="connsiteY14" fmla="*/ 1460658 h 1460763"/>
              <a:gd name="connsiteX15" fmla="*/ 32269 w 2149079"/>
              <a:gd name="connsiteY15" fmla="*/ 1460635 h 1460763"/>
              <a:gd name="connsiteX16" fmla="*/ 34419 w 2149079"/>
              <a:gd name="connsiteY16" fmla="*/ 1460589 h 1460763"/>
              <a:gd name="connsiteX17" fmla="*/ 36571 w 2149079"/>
              <a:gd name="connsiteY17" fmla="*/ 1460542 h 1460763"/>
              <a:gd name="connsiteX18" fmla="*/ 38723 w 2149079"/>
              <a:gd name="connsiteY18" fmla="*/ 1460495 h 1460763"/>
              <a:gd name="connsiteX19" fmla="*/ 40873 w 2149079"/>
              <a:gd name="connsiteY19" fmla="*/ 1460425 h 1460763"/>
              <a:gd name="connsiteX20" fmla="*/ 43025 w 2149079"/>
              <a:gd name="connsiteY20" fmla="*/ 1460355 h 1460763"/>
              <a:gd name="connsiteX21" fmla="*/ 45175 w 2149079"/>
              <a:gd name="connsiteY21" fmla="*/ 1460274 h 1460763"/>
              <a:gd name="connsiteX22" fmla="*/ 47327 w 2149079"/>
              <a:gd name="connsiteY22" fmla="*/ 1460181 h 1460763"/>
              <a:gd name="connsiteX23" fmla="*/ 49479 w 2149079"/>
              <a:gd name="connsiteY23" fmla="*/ 1460076 h 1460763"/>
              <a:gd name="connsiteX24" fmla="*/ 51629 w 2149079"/>
              <a:gd name="connsiteY24" fmla="*/ 1459947 h 1460763"/>
              <a:gd name="connsiteX25" fmla="*/ 53781 w 2149079"/>
              <a:gd name="connsiteY25" fmla="*/ 1459819 h 1460763"/>
              <a:gd name="connsiteX26" fmla="*/ 55932 w 2149079"/>
              <a:gd name="connsiteY26" fmla="*/ 1459668 h 1460763"/>
              <a:gd name="connsiteX27" fmla="*/ 58083 w 2149079"/>
              <a:gd name="connsiteY27" fmla="*/ 1459493 h 1460763"/>
              <a:gd name="connsiteX28" fmla="*/ 60235 w 2149079"/>
              <a:gd name="connsiteY28" fmla="*/ 1459318 h 1460763"/>
              <a:gd name="connsiteX29" fmla="*/ 62386 w 2149079"/>
              <a:gd name="connsiteY29" fmla="*/ 1459108 h 1460763"/>
              <a:gd name="connsiteX30" fmla="*/ 64537 w 2149079"/>
              <a:gd name="connsiteY30" fmla="*/ 1458887 h 1460763"/>
              <a:gd name="connsiteX31" fmla="*/ 66688 w 2149079"/>
              <a:gd name="connsiteY31" fmla="*/ 1458654 h 1460763"/>
              <a:gd name="connsiteX32" fmla="*/ 68840 w 2149079"/>
              <a:gd name="connsiteY32" fmla="*/ 1458386 h 1460763"/>
              <a:gd name="connsiteX33" fmla="*/ 70991 w 2149079"/>
              <a:gd name="connsiteY33" fmla="*/ 1458106 h 1460763"/>
              <a:gd name="connsiteX34" fmla="*/ 73142 w 2149079"/>
              <a:gd name="connsiteY34" fmla="*/ 1457791 h 1460763"/>
              <a:gd name="connsiteX35" fmla="*/ 75294 w 2149079"/>
              <a:gd name="connsiteY35" fmla="*/ 1457465 h 1460763"/>
              <a:gd name="connsiteX36" fmla="*/ 77444 w 2149079"/>
              <a:gd name="connsiteY36" fmla="*/ 1457103 h 1460763"/>
              <a:gd name="connsiteX37" fmla="*/ 79596 w 2149079"/>
              <a:gd name="connsiteY37" fmla="*/ 1456719 h 1460763"/>
              <a:gd name="connsiteX38" fmla="*/ 81746 w 2149079"/>
              <a:gd name="connsiteY38" fmla="*/ 1456311 h 1460763"/>
              <a:gd name="connsiteX39" fmla="*/ 83898 w 2149079"/>
              <a:gd name="connsiteY39" fmla="*/ 1455868 h 1460763"/>
              <a:gd name="connsiteX40" fmla="*/ 86050 w 2149079"/>
              <a:gd name="connsiteY40" fmla="*/ 1455401 h 1460763"/>
              <a:gd name="connsiteX41" fmla="*/ 88200 w 2149079"/>
              <a:gd name="connsiteY41" fmla="*/ 1454900 h 1460763"/>
              <a:gd name="connsiteX42" fmla="*/ 90352 w 2149079"/>
              <a:gd name="connsiteY42" fmla="*/ 1454376 h 1460763"/>
              <a:gd name="connsiteX43" fmla="*/ 92503 w 2149079"/>
              <a:gd name="connsiteY43" fmla="*/ 1453816 h 1460763"/>
              <a:gd name="connsiteX44" fmla="*/ 94654 w 2149079"/>
              <a:gd name="connsiteY44" fmla="*/ 1453222 h 1460763"/>
              <a:gd name="connsiteX45" fmla="*/ 96806 w 2149079"/>
              <a:gd name="connsiteY45" fmla="*/ 1452592 h 1460763"/>
              <a:gd name="connsiteX46" fmla="*/ 98957 w 2149079"/>
              <a:gd name="connsiteY46" fmla="*/ 1451928 h 1460763"/>
              <a:gd name="connsiteX47" fmla="*/ 101108 w 2149079"/>
              <a:gd name="connsiteY47" fmla="*/ 1451229 h 1460763"/>
              <a:gd name="connsiteX48" fmla="*/ 103259 w 2149079"/>
              <a:gd name="connsiteY48" fmla="*/ 1450494 h 1460763"/>
              <a:gd name="connsiteX49" fmla="*/ 105411 w 2149079"/>
              <a:gd name="connsiteY49" fmla="*/ 1449725 h 1460763"/>
              <a:gd name="connsiteX50" fmla="*/ 107562 w 2149079"/>
              <a:gd name="connsiteY50" fmla="*/ 1448921 h 1460763"/>
              <a:gd name="connsiteX51" fmla="*/ 109713 w 2149079"/>
              <a:gd name="connsiteY51" fmla="*/ 1448070 h 1460763"/>
              <a:gd name="connsiteX52" fmla="*/ 111865 w 2149079"/>
              <a:gd name="connsiteY52" fmla="*/ 1447172 h 1460763"/>
              <a:gd name="connsiteX53" fmla="*/ 114015 w 2149079"/>
              <a:gd name="connsiteY53" fmla="*/ 1446251 h 1460763"/>
              <a:gd name="connsiteX54" fmla="*/ 116167 w 2149079"/>
              <a:gd name="connsiteY54" fmla="*/ 1445272 h 1460763"/>
              <a:gd name="connsiteX55" fmla="*/ 118319 w 2149079"/>
              <a:gd name="connsiteY55" fmla="*/ 1444258 h 1460763"/>
              <a:gd name="connsiteX56" fmla="*/ 120469 w 2149079"/>
              <a:gd name="connsiteY56" fmla="*/ 1443209 h 1460763"/>
              <a:gd name="connsiteX57" fmla="*/ 122621 w 2149079"/>
              <a:gd name="connsiteY57" fmla="*/ 1442102 h 1460763"/>
              <a:gd name="connsiteX58" fmla="*/ 124771 w 2149079"/>
              <a:gd name="connsiteY58" fmla="*/ 1440960 h 1460763"/>
              <a:gd name="connsiteX59" fmla="*/ 126923 w 2149079"/>
              <a:gd name="connsiteY59" fmla="*/ 1439771 h 1460763"/>
              <a:gd name="connsiteX60" fmla="*/ 129074 w 2149079"/>
              <a:gd name="connsiteY60" fmla="*/ 1438535 h 1460763"/>
              <a:gd name="connsiteX61" fmla="*/ 131225 w 2149079"/>
              <a:gd name="connsiteY61" fmla="*/ 1437253 h 1460763"/>
              <a:gd name="connsiteX62" fmla="*/ 133377 w 2149079"/>
              <a:gd name="connsiteY62" fmla="*/ 1435924 h 1460763"/>
              <a:gd name="connsiteX63" fmla="*/ 135528 w 2149079"/>
              <a:gd name="connsiteY63" fmla="*/ 1434537 h 1460763"/>
              <a:gd name="connsiteX64" fmla="*/ 137679 w 2149079"/>
              <a:gd name="connsiteY64" fmla="*/ 1433115 h 1460763"/>
              <a:gd name="connsiteX65" fmla="*/ 139830 w 2149079"/>
              <a:gd name="connsiteY65" fmla="*/ 1431635 h 1460763"/>
              <a:gd name="connsiteX66" fmla="*/ 141982 w 2149079"/>
              <a:gd name="connsiteY66" fmla="*/ 1430108 h 1460763"/>
              <a:gd name="connsiteX67" fmla="*/ 144133 w 2149079"/>
              <a:gd name="connsiteY67" fmla="*/ 1428534 h 1460763"/>
              <a:gd name="connsiteX68" fmla="*/ 146284 w 2149079"/>
              <a:gd name="connsiteY68" fmla="*/ 1426902 h 1460763"/>
              <a:gd name="connsiteX69" fmla="*/ 148436 w 2149079"/>
              <a:gd name="connsiteY69" fmla="*/ 1425224 h 1460763"/>
              <a:gd name="connsiteX70" fmla="*/ 150586 w 2149079"/>
              <a:gd name="connsiteY70" fmla="*/ 1423499 h 1460763"/>
              <a:gd name="connsiteX71" fmla="*/ 152738 w 2149079"/>
              <a:gd name="connsiteY71" fmla="*/ 1421716 h 1460763"/>
              <a:gd name="connsiteX72" fmla="*/ 154889 w 2149079"/>
              <a:gd name="connsiteY72" fmla="*/ 1419885 h 1460763"/>
              <a:gd name="connsiteX73" fmla="*/ 157040 w 2149079"/>
              <a:gd name="connsiteY73" fmla="*/ 1417997 h 1460763"/>
              <a:gd name="connsiteX74" fmla="*/ 159192 w 2149079"/>
              <a:gd name="connsiteY74" fmla="*/ 1416051 h 1460763"/>
              <a:gd name="connsiteX75" fmla="*/ 161342 w 2149079"/>
              <a:gd name="connsiteY75" fmla="*/ 1414057 h 1460763"/>
              <a:gd name="connsiteX76" fmla="*/ 163494 w 2149079"/>
              <a:gd name="connsiteY76" fmla="*/ 1412006 h 1460763"/>
              <a:gd name="connsiteX77" fmla="*/ 165645 w 2149079"/>
              <a:gd name="connsiteY77" fmla="*/ 1409896 h 1460763"/>
              <a:gd name="connsiteX78" fmla="*/ 167796 w 2149079"/>
              <a:gd name="connsiteY78" fmla="*/ 1407728 h 1460763"/>
              <a:gd name="connsiteX79" fmla="*/ 169948 w 2149079"/>
              <a:gd name="connsiteY79" fmla="*/ 1405514 h 1460763"/>
              <a:gd name="connsiteX80" fmla="*/ 172099 w 2149079"/>
              <a:gd name="connsiteY80" fmla="*/ 1403240 h 1460763"/>
              <a:gd name="connsiteX81" fmla="*/ 174250 w 2149079"/>
              <a:gd name="connsiteY81" fmla="*/ 1400921 h 1460763"/>
              <a:gd name="connsiteX82" fmla="*/ 176401 w 2149079"/>
              <a:gd name="connsiteY82" fmla="*/ 1398532 h 1460763"/>
              <a:gd name="connsiteX83" fmla="*/ 178553 w 2149079"/>
              <a:gd name="connsiteY83" fmla="*/ 1396095 h 1460763"/>
              <a:gd name="connsiteX84" fmla="*/ 180704 w 2149079"/>
              <a:gd name="connsiteY84" fmla="*/ 1393589 h 1460763"/>
              <a:gd name="connsiteX85" fmla="*/ 182855 w 2149079"/>
              <a:gd name="connsiteY85" fmla="*/ 1391037 h 1460763"/>
              <a:gd name="connsiteX86" fmla="*/ 185007 w 2149079"/>
              <a:gd name="connsiteY86" fmla="*/ 1388426 h 1460763"/>
              <a:gd name="connsiteX87" fmla="*/ 187157 w 2149079"/>
              <a:gd name="connsiteY87" fmla="*/ 1385756 h 1460763"/>
              <a:gd name="connsiteX88" fmla="*/ 189309 w 2149079"/>
              <a:gd name="connsiteY88" fmla="*/ 1383029 h 1460763"/>
              <a:gd name="connsiteX89" fmla="*/ 191460 w 2149079"/>
              <a:gd name="connsiteY89" fmla="*/ 1380243 h 1460763"/>
              <a:gd name="connsiteX90" fmla="*/ 193611 w 2149079"/>
              <a:gd name="connsiteY90" fmla="*/ 1377399 h 1460763"/>
              <a:gd name="connsiteX91" fmla="*/ 195763 w 2149079"/>
              <a:gd name="connsiteY91" fmla="*/ 1374508 h 1460763"/>
              <a:gd name="connsiteX92" fmla="*/ 197913 w 2149079"/>
              <a:gd name="connsiteY92" fmla="*/ 1371548 h 1460763"/>
              <a:gd name="connsiteX93" fmla="*/ 200065 w 2149079"/>
              <a:gd name="connsiteY93" fmla="*/ 1368529 h 1460763"/>
              <a:gd name="connsiteX94" fmla="*/ 202217 w 2149079"/>
              <a:gd name="connsiteY94" fmla="*/ 1365463 h 1460763"/>
              <a:gd name="connsiteX95" fmla="*/ 204367 w 2149079"/>
              <a:gd name="connsiteY95" fmla="*/ 1362328 h 1460763"/>
              <a:gd name="connsiteX96" fmla="*/ 206519 w 2149079"/>
              <a:gd name="connsiteY96" fmla="*/ 1359146 h 1460763"/>
              <a:gd name="connsiteX97" fmla="*/ 208670 w 2149079"/>
              <a:gd name="connsiteY97" fmla="*/ 1355893 h 1460763"/>
              <a:gd name="connsiteX98" fmla="*/ 210821 w 2149079"/>
              <a:gd name="connsiteY98" fmla="*/ 1352595 h 1460763"/>
              <a:gd name="connsiteX99" fmla="*/ 212972 w 2149079"/>
              <a:gd name="connsiteY99" fmla="*/ 1349226 h 1460763"/>
              <a:gd name="connsiteX100" fmla="*/ 215124 w 2149079"/>
              <a:gd name="connsiteY100" fmla="*/ 1345811 h 1460763"/>
              <a:gd name="connsiteX101" fmla="*/ 217275 w 2149079"/>
              <a:gd name="connsiteY101" fmla="*/ 1342337 h 1460763"/>
              <a:gd name="connsiteX102" fmla="*/ 219426 w 2149079"/>
              <a:gd name="connsiteY102" fmla="*/ 1338806 h 1460763"/>
              <a:gd name="connsiteX103" fmla="*/ 221577 w 2149079"/>
              <a:gd name="connsiteY103" fmla="*/ 1335216 h 1460763"/>
              <a:gd name="connsiteX104" fmla="*/ 223728 w 2149079"/>
              <a:gd name="connsiteY104" fmla="*/ 1331567 h 1460763"/>
              <a:gd name="connsiteX105" fmla="*/ 225880 w 2149079"/>
              <a:gd name="connsiteY105" fmla="*/ 1327861 h 1460763"/>
              <a:gd name="connsiteX106" fmla="*/ 228031 w 2149079"/>
              <a:gd name="connsiteY106" fmla="*/ 1324096 h 1460763"/>
              <a:gd name="connsiteX107" fmla="*/ 230182 w 2149079"/>
              <a:gd name="connsiteY107" fmla="*/ 1320284 h 1460763"/>
              <a:gd name="connsiteX108" fmla="*/ 232334 w 2149079"/>
              <a:gd name="connsiteY108" fmla="*/ 1316403 h 1460763"/>
              <a:gd name="connsiteX109" fmla="*/ 234484 w 2149079"/>
              <a:gd name="connsiteY109" fmla="*/ 1312475 h 1460763"/>
              <a:gd name="connsiteX110" fmla="*/ 236636 w 2149079"/>
              <a:gd name="connsiteY110" fmla="*/ 1308488 h 1460763"/>
              <a:gd name="connsiteX111" fmla="*/ 238788 w 2149079"/>
              <a:gd name="connsiteY111" fmla="*/ 1304455 h 1460763"/>
              <a:gd name="connsiteX112" fmla="*/ 240938 w 2149079"/>
              <a:gd name="connsiteY112" fmla="*/ 1300352 h 1460763"/>
              <a:gd name="connsiteX113" fmla="*/ 243090 w 2149079"/>
              <a:gd name="connsiteY113" fmla="*/ 1296203 h 1460763"/>
              <a:gd name="connsiteX114" fmla="*/ 245241 w 2149079"/>
              <a:gd name="connsiteY114" fmla="*/ 1291995 h 1460763"/>
              <a:gd name="connsiteX115" fmla="*/ 247392 w 2149079"/>
              <a:gd name="connsiteY115" fmla="*/ 1287740 h 1460763"/>
              <a:gd name="connsiteX116" fmla="*/ 249544 w 2149079"/>
              <a:gd name="connsiteY116" fmla="*/ 1283428 h 1460763"/>
              <a:gd name="connsiteX117" fmla="*/ 251694 w 2149079"/>
              <a:gd name="connsiteY117" fmla="*/ 1279057 h 1460763"/>
              <a:gd name="connsiteX118" fmla="*/ 253846 w 2149079"/>
              <a:gd name="connsiteY118" fmla="*/ 1274639 h 1460763"/>
              <a:gd name="connsiteX119" fmla="*/ 255997 w 2149079"/>
              <a:gd name="connsiteY119" fmla="*/ 1270175 h 1460763"/>
              <a:gd name="connsiteX120" fmla="*/ 258148 w 2149079"/>
              <a:gd name="connsiteY120" fmla="*/ 1265640 h 1460763"/>
              <a:gd name="connsiteX121" fmla="*/ 260299 w 2149079"/>
              <a:gd name="connsiteY121" fmla="*/ 1261071 h 1460763"/>
              <a:gd name="connsiteX122" fmla="*/ 262451 w 2149079"/>
              <a:gd name="connsiteY122" fmla="*/ 1256444 h 1460763"/>
              <a:gd name="connsiteX123" fmla="*/ 264602 w 2149079"/>
              <a:gd name="connsiteY123" fmla="*/ 1251758 h 1460763"/>
              <a:gd name="connsiteX124" fmla="*/ 266753 w 2149079"/>
              <a:gd name="connsiteY124" fmla="*/ 1247026 h 1460763"/>
              <a:gd name="connsiteX125" fmla="*/ 268905 w 2149079"/>
              <a:gd name="connsiteY125" fmla="*/ 1242247 h 1460763"/>
              <a:gd name="connsiteX126" fmla="*/ 271055 w 2149079"/>
              <a:gd name="connsiteY126" fmla="*/ 1237421 h 1460763"/>
              <a:gd name="connsiteX127" fmla="*/ 273207 w 2149079"/>
              <a:gd name="connsiteY127" fmla="*/ 1232537 h 1460763"/>
              <a:gd name="connsiteX128" fmla="*/ 275359 w 2149079"/>
              <a:gd name="connsiteY128" fmla="*/ 1227607 h 1460763"/>
              <a:gd name="connsiteX129" fmla="*/ 277509 w 2149079"/>
              <a:gd name="connsiteY129" fmla="*/ 1222641 h 1460763"/>
              <a:gd name="connsiteX130" fmla="*/ 279661 w 2149079"/>
              <a:gd name="connsiteY130" fmla="*/ 1217617 h 1460763"/>
              <a:gd name="connsiteX131" fmla="*/ 281811 w 2149079"/>
              <a:gd name="connsiteY131" fmla="*/ 1212535 h 1460763"/>
              <a:gd name="connsiteX132" fmla="*/ 283963 w 2149079"/>
              <a:gd name="connsiteY132" fmla="*/ 1207418 h 1460763"/>
              <a:gd name="connsiteX133" fmla="*/ 286115 w 2149079"/>
              <a:gd name="connsiteY133" fmla="*/ 1202255 h 1460763"/>
              <a:gd name="connsiteX134" fmla="*/ 288265 w 2149079"/>
              <a:gd name="connsiteY134" fmla="*/ 1197044 h 1460763"/>
              <a:gd name="connsiteX135" fmla="*/ 290417 w 2149079"/>
              <a:gd name="connsiteY135" fmla="*/ 1191799 h 1460763"/>
              <a:gd name="connsiteX136" fmla="*/ 292568 w 2149079"/>
              <a:gd name="connsiteY136" fmla="*/ 1186496 h 1460763"/>
              <a:gd name="connsiteX137" fmla="*/ 294719 w 2149079"/>
              <a:gd name="connsiteY137" fmla="*/ 1181157 h 1460763"/>
              <a:gd name="connsiteX138" fmla="*/ 296870 w 2149079"/>
              <a:gd name="connsiteY138" fmla="*/ 1175760 h 1460763"/>
              <a:gd name="connsiteX139" fmla="*/ 299022 w 2149079"/>
              <a:gd name="connsiteY139" fmla="*/ 1170340 h 1460763"/>
              <a:gd name="connsiteX140" fmla="*/ 301173 w 2149079"/>
              <a:gd name="connsiteY140" fmla="*/ 1164862 h 1460763"/>
              <a:gd name="connsiteX141" fmla="*/ 303324 w 2149079"/>
              <a:gd name="connsiteY141" fmla="*/ 1159349 h 1460763"/>
              <a:gd name="connsiteX142" fmla="*/ 305476 w 2149079"/>
              <a:gd name="connsiteY142" fmla="*/ 1153800 h 1460763"/>
              <a:gd name="connsiteX143" fmla="*/ 307626 w 2149079"/>
              <a:gd name="connsiteY143" fmla="*/ 1148205 h 1460763"/>
              <a:gd name="connsiteX144" fmla="*/ 309778 w 2149079"/>
              <a:gd name="connsiteY144" fmla="*/ 1142564 h 1460763"/>
              <a:gd name="connsiteX145" fmla="*/ 311930 w 2149079"/>
              <a:gd name="connsiteY145" fmla="*/ 1136899 h 1460763"/>
              <a:gd name="connsiteX146" fmla="*/ 314080 w 2149079"/>
              <a:gd name="connsiteY146" fmla="*/ 1131188 h 1460763"/>
              <a:gd name="connsiteX147" fmla="*/ 316232 w 2149079"/>
              <a:gd name="connsiteY147" fmla="*/ 1125429 h 1460763"/>
              <a:gd name="connsiteX148" fmla="*/ 318382 w 2149079"/>
              <a:gd name="connsiteY148" fmla="*/ 1119648 h 1460763"/>
              <a:gd name="connsiteX149" fmla="*/ 320534 w 2149079"/>
              <a:gd name="connsiteY149" fmla="*/ 1113820 h 1460763"/>
              <a:gd name="connsiteX150" fmla="*/ 322686 w 2149079"/>
              <a:gd name="connsiteY150" fmla="*/ 1107969 h 1460763"/>
              <a:gd name="connsiteX151" fmla="*/ 324836 w 2149079"/>
              <a:gd name="connsiteY151" fmla="*/ 1102070 h 1460763"/>
              <a:gd name="connsiteX152" fmla="*/ 326988 w 2149079"/>
              <a:gd name="connsiteY152" fmla="*/ 1096149 h 1460763"/>
              <a:gd name="connsiteX153" fmla="*/ 329139 w 2149079"/>
              <a:gd name="connsiteY153" fmla="*/ 1090181 h 1460763"/>
              <a:gd name="connsiteX154" fmla="*/ 331290 w 2149079"/>
              <a:gd name="connsiteY154" fmla="*/ 1084190 h 1460763"/>
              <a:gd name="connsiteX155" fmla="*/ 333442 w 2149079"/>
              <a:gd name="connsiteY155" fmla="*/ 1078164 h 1460763"/>
              <a:gd name="connsiteX156" fmla="*/ 335593 w 2149079"/>
              <a:gd name="connsiteY156" fmla="*/ 1072103 h 1460763"/>
              <a:gd name="connsiteX157" fmla="*/ 337744 w 2149079"/>
              <a:gd name="connsiteY157" fmla="*/ 1066009 h 1460763"/>
              <a:gd name="connsiteX158" fmla="*/ 339895 w 2149079"/>
              <a:gd name="connsiteY158" fmla="*/ 1059887 h 1460763"/>
              <a:gd name="connsiteX159" fmla="*/ 342047 w 2149079"/>
              <a:gd name="connsiteY159" fmla="*/ 1053736 h 1460763"/>
              <a:gd name="connsiteX160" fmla="*/ 344197 w 2149079"/>
              <a:gd name="connsiteY160" fmla="*/ 1047557 h 1460763"/>
              <a:gd name="connsiteX161" fmla="*/ 346349 w 2149079"/>
              <a:gd name="connsiteY161" fmla="*/ 1041349 h 1460763"/>
              <a:gd name="connsiteX162" fmla="*/ 348501 w 2149079"/>
              <a:gd name="connsiteY162" fmla="*/ 1035113 h 1460763"/>
              <a:gd name="connsiteX163" fmla="*/ 350651 w 2149079"/>
              <a:gd name="connsiteY163" fmla="*/ 1028850 h 1460763"/>
              <a:gd name="connsiteX164" fmla="*/ 352803 w 2149079"/>
              <a:gd name="connsiteY164" fmla="*/ 1022562 h 1460763"/>
              <a:gd name="connsiteX165" fmla="*/ 354953 w 2149079"/>
              <a:gd name="connsiteY165" fmla="*/ 1016248 h 1460763"/>
              <a:gd name="connsiteX166" fmla="*/ 357105 w 2149079"/>
              <a:gd name="connsiteY166" fmla="*/ 1009909 h 1460763"/>
              <a:gd name="connsiteX167" fmla="*/ 359257 w 2149079"/>
              <a:gd name="connsiteY167" fmla="*/ 1003546 h 1460763"/>
              <a:gd name="connsiteX168" fmla="*/ 361407 w 2149079"/>
              <a:gd name="connsiteY168" fmla="*/ 997160 h 1460763"/>
              <a:gd name="connsiteX169" fmla="*/ 363559 w 2149079"/>
              <a:gd name="connsiteY169" fmla="*/ 990751 h 1460763"/>
              <a:gd name="connsiteX170" fmla="*/ 365710 w 2149079"/>
              <a:gd name="connsiteY170" fmla="*/ 984321 h 1460763"/>
              <a:gd name="connsiteX171" fmla="*/ 367861 w 2149079"/>
              <a:gd name="connsiteY171" fmla="*/ 977869 h 1460763"/>
              <a:gd name="connsiteX172" fmla="*/ 370013 w 2149079"/>
              <a:gd name="connsiteY172" fmla="*/ 971396 h 1460763"/>
              <a:gd name="connsiteX173" fmla="*/ 372164 w 2149079"/>
              <a:gd name="connsiteY173" fmla="*/ 964905 h 1460763"/>
              <a:gd name="connsiteX174" fmla="*/ 374315 w 2149079"/>
              <a:gd name="connsiteY174" fmla="*/ 958394 h 1460763"/>
              <a:gd name="connsiteX175" fmla="*/ 376466 w 2149079"/>
              <a:gd name="connsiteY175" fmla="*/ 951866 h 1460763"/>
              <a:gd name="connsiteX176" fmla="*/ 378618 w 2149079"/>
              <a:gd name="connsiteY176" fmla="*/ 945318 h 1460763"/>
              <a:gd name="connsiteX177" fmla="*/ 380769 w 2149079"/>
              <a:gd name="connsiteY177" fmla="*/ 938756 h 1460763"/>
              <a:gd name="connsiteX178" fmla="*/ 382920 w 2149079"/>
              <a:gd name="connsiteY178" fmla="*/ 932176 h 1460763"/>
              <a:gd name="connsiteX179" fmla="*/ 385072 w 2149079"/>
              <a:gd name="connsiteY179" fmla="*/ 925581 h 1460763"/>
              <a:gd name="connsiteX180" fmla="*/ 387222 w 2149079"/>
              <a:gd name="connsiteY180" fmla="*/ 918972 h 1460763"/>
              <a:gd name="connsiteX181" fmla="*/ 389374 w 2149079"/>
              <a:gd name="connsiteY181" fmla="*/ 912348 h 1460763"/>
              <a:gd name="connsiteX182" fmla="*/ 391524 w 2149079"/>
              <a:gd name="connsiteY182" fmla="*/ 905712 h 1460763"/>
              <a:gd name="connsiteX183" fmla="*/ 393676 w 2149079"/>
              <a:gd name="connsiteY183" fmla="*/ 899062 h 1460763"/>
              <a:gd name="connsiteX184" fmla="*/ 395828 w 2149079"/>
              <a:gd name="connsiteY184" fmla="*/ 892402 h 1460763"/>
              <a:gd name="connsiteX185" fmla="*/ 397978 w 2149079"/>
              <a:gd name="connsiteY185" fmla="*/ 885730 h 1460763"/>
              <a:gd name="connsiteX186" fmla="*/ 400130 w 2149079"/>
              <a:gd name="connsiteY186" fmla="*/ 879048 h 1460763"/>
              <a:gd name="connsiteX187" fmla="*/ 402281 w 2149079"/>
              <a:gd name="connsiteY187" fmla="*/ 872356 h 1460763"/>
              <a:gd name="connsiteX188" fmla="*/ 404432 w 2149079"/>
              <a:gd name="connsiteY188" fmla="*/ 865656 h 1460763"/>
              <a:gd name="connsiteX189" fmla="*/ 406584 w 2149079"/>
              <a:gd name="connsiteY189" fmla="*/ 858947 h 1460763"/>
              <a:gd name="connsiteX190" fmla="*/ 408735 w 2149079"/>
              <a:gd name="connsiteY190" fmla="*/ 852230 h 1460763"/>
              <a:gd name="connsiteX191" fmla="*/ 410886 w 2149079"/>
              <a:gd name="connsiteY191" fmla="*/ 845507 h 1460763"/>
              <a:gd name="connsiteX192" fmla="*/ 413037 w 2149079"/>
              <a:gd name="connsiteY192" fmla="*/ 838778 h 1460763"/>
              <a:gd name="connsiteX193" fmla="*/ 415189 w 2149079"/>
              <a:gd name="connsiteY193" fmla="*/ 832043 h 1460763"/>
              <a:gd name="connsiteX194" fmla="*/ 417340 w 2149079"/>
              <a:gd name="connsiteY194" fmla="*/ 825304 h 1460763"/>
              <a:gd name="connsiteX195" fmla="*/ 419491 w 2149079"/>
              <a:gd name="connsiteY195" fmla="*/ 818561 h 1460763"/>
              <a:gd name="connsiteX196" fmla="*/ 421643 w 2149079"/>
              <a:gd name="connsiteY196" fmla="*/ 811814 h 1460763"/>
              <a:gd name="connsiteX197" fmla="*/ 423793 w 2149079"/>
              <a:gd name="connsiteY197" fmla="*/ 805065 h 1460763"/>
              <a:gd name="connsiteX198" fmla="*/ 425945 w 2149079"/>
              <a:gd name="connsiteY198" fmla="*/ 798314 h 1460763"/>
              <a:gd name="connsiteX199" fmla="*/ 428095 w 2149079"/>
              <a:gd name="connsiteY199" fmla="*/ 791563 h 1460763"/>
              <a:gd name="connsiteX200" fmla="*/ 430247 w 2149079"/>
              <a:gd name="connsiteY200" fmla="*/ 784809 h 1460763"/>
              <a:gd name="connsiteX201" fmla="*/ 432399 w 2149079"/>
              <a:gd name="connsiteY201" fmla="*/ 778057 h 1460763"/>
              <a:gd name="connsiteX202" fmla="*/ 434549 w 2149079"/>
              <a:gd name="connsiteY202" fmla="*/ 771305 h 1460763"/>
              <a:gd name="connsiteX203" fmla="*/ 436701 w 2149079"/>
              <a:gd name="connsiteY203" fmla="*/ 764555 h 1460763"/>
              <a:gd name="connsiteX204" fmla="*/ 438852 w 2149079"/>
              <a:gd name="connsiteY204" fmla="*/ 757807 h 1460763"/>
              <a:gd name="connsiteX205" fmla="*/ 441003 w 2149079"/>
              <a:gd name="connsiteY205" fmla="*/ 751061 h 1460763"/>
              <a:gd name="connsiteX206" fmla="*/ 443155 w 2149079"/>
              <a:gd name="connsiteY206" fmla="*/ 744320 h 1460763"/>
              <a:gd name="connsiteX207" fmla="*/ 445306 w 2149079"/>
              <a:gd name="connsiteY207" fmla="*/ 737581 h 1460763"/>
              <a:gd name="connsiteX208" fmla="*/ 447457 w 2149079"/>
              <a:gd name="connsiteY208" fmla="*/ 730849 h 1460763"/>
              <a:gd name="connsiteX209" fmla="*/ 449608 w 2149079"/>
              <a:gd name="connsiteY209" fmla="*/ 724121 h 1460763"/>
              <a:gd name="connsiteX210" fmla="*/ 451760 w 2149079"/>
              <a:gd name="connsiteY210" fmla="*/ 717400 h 1460763"/>
              <a:gd name="connsiteX211" fmla="*/ 453911 w 2149079"/>
              <a:gd name="connsiteY211" fmla="*/ 710685 h 1460763"/>
              <a:gd name="connsiteX212" fmla="*/ 456062 w 2149079"/>
              <a:gd name="connsiteY212" fmla="*/ 703977 h 1460763"/>
              <a:gd name="connsiteX213" fmla="*/ 458213 w 2149079"/>
              <a:gd name="connsiteY213" fmla="*/ 697278 h 1460763"/>
              <a:gd name="connsiteX214" fmla="*/ 460364 w 2149079"/>
              <a:gd name="connsiteY214" fmla="*/ 690586 h 1460763"/>
              <a:gd name="connsiteX215" fmla="*/ 462516 w 2149079"/>
              <a:gd name="connsiteY215" fmla="*/ 683905 h 1460763"/>
              <a:gd name="connsiteX216" fmla="*/ 464667 w 2149079"/>
              <a:gd name="connsiteY216" fmla="*/ 677233 h 1460763"/>
              <a:gd name="connsiteX217" fmla="*/ 466818 w 2149079"/>
              <a:gd name="connsiteY217" fmla="*/ 670571 h 1460763"/>
              <a:gd name="connsiteX218" fmla="*/ 468970 w 2149079"/>
              <a:gd name="connsiteY218" fmla="*/ 663922 h 1460763"/>
              <a:gd name="connsiteX219" fmla="*/ 471120 w 2149079"/>
              <a:gd name="connsiteY219" fmla="*/ 657282 h 1460763"/>
              <a:gd name="connsiteX220" fmla="*/ 473272 w 2149079"/>
              <a:gd name="connsiteY220" fmla="*/ 650656 h 1460763"/>
              <a:gd name="connsiteX221" fmla="*/ 475422 w 2149079"/>
              <a:gd name="connsiteY221" fmla="*/ 644043 h 1460763"/>
              <a:gd name="connsiteX222" fmla="*/ 477574 w 2149079"/>
              <a:gd name="connsiteY222" fmla="*/ 637443 h 1460763"/>
              <a:gd name="connsiteX223" fmla="*/ 479726 w 2149079"/>
              <a:gd name="connsiteY223" fmla="*/ 630857 h 1460763"/>
              <a:gd name="connsiteX224" fmla="*/ 481877 w 2149079"/>
              <a:gd name="connsiteY224" fmla="*/ 624285 h 1460763"/>
              <a:gd name="connsiteX225" fmla="*/ 484028 w 2149079"/>
              <a:gd name="connsiteY225" fmla="*/ 617729 h 1460763"/>
              <a:gd name="connsiteX226" fmla="*/ 486179 w 2149079"/>
              <a:gd name="connsiteY226" fmla="*/ 611188 h 1460763"/>
              <a:gd name="connsiteX227" fmla="*/ 488330 w 2149079"/>
              <a:gd name="connsiteY227" fmla="*/ 604664 h 1460763"/>
              <a:gd name="connsiteX228" fmla="*/ 490482 w 2149079"/>
              <a:gd name="connsiteY228" fmla="*/ 598157 h 1460763"/>
              <a:gd name="connsiteX229" fmla="*/ 492633 w 2149079"/>
              <a:gd name="connsiteY229" fmla="*/ 591667 h 1460763"/>
              <a:gd name="connsiteX230" fmla="*/ 494784 w 2149079"/>
              <a:gd name="connsiteY230" fmla="*/ 585195 h 1460763"/>
              <a:gd name="connsiteX231" fmla="*/ 496935 w 2149079"/>
              <a:gd name="connsiteY231" fmla="*/ 578741 h 1460763"/>
              <a:gd name="connsiteX232" fmla="*/ 499087 w 2149079"/>
              <a:gd name="connsiteY232" fmla="*/ 572307 h 1460763"/>
              <a:gd name="connsiteX233" fmla="*/ 501238 w 2149079"/>
              <a:gd name="connsiteY233" fmla="*/ 565892 h 1460763"/>
              <a:gd name="connsiteX234" fmla="*/ 503389 w 2149079"/>
              <a:gd name="connsiteY234" fmla="*/ 559497 h 1460763"/>
              <a:gd name="connsiteX235" fmla="*/ 505541 w 2149079"/>
              <a:gd name="connsiteY235" fmla="*/ 553122 h 1460763"/>
              <a:gd name="connsiteX236" fmla="*/ 507691 w 2149079"/>
              <a:gd name="connsiteY236" fmla="*/ 546770 h 1460763"/>
              <a:gd name="connsiteX237" fmla="*/ 509843 w 2149079"/>
              <a:gd name="connsiteY237" fmla="*/ 540438 h 1460763"/>
              <a:gd name="connsiteX238" fmla="*/ 511995 w 2149079"/>
              <a:gd name="connsiteY238" fmla="*/ 534129 h 1460763"/>
              <a:gd name="connsiteX239" fmla="*/ 514145 w 2149079"/>
              <a:gd name="connsiteY239" fmla="*/ 527843 h 1460763"/>
              <a:gd name="connsiteX240" fmla="*/ 516297 w 2149079"/>
              <a:gd name="connsiteY240" fmla="*/ 521579 h 1460763"/>
              <a:gd name="connsiteX241" fmla="*/ 518447 w 2149079"/>
              <a:gd name="connsiteY241" fmla="*/ 515339 h 1460763"/>
              <a:gd name="connsiteX242" fmla="*/ 520599 w 2149079"/>
              <a:gd name="connsiteY242" fmla="*/ 509123 h 1460763"/>
              <a:gd name="connsiteX243" fmla="*/ 522750 w 2149079"/>
              <a:gd name="connsiteY243" fmla="*/ 502931 h 1460763"/>
              <a:gd name="connsiteX244" fmla="*/ 524901 w 2149079"/>
              <a:gd name="connsiteY244" fmla="*/ 496765 h 1460763"/>
              <a:gd name="connsiteX245" fmla="*/ 527053 w 2149079"/>
              <a:gd name="connsiteY245" fmla="*/ 490625 h 1460763"/>
              <a:gd name="connsiteX246" fmla="*/ 529204 w 2149079"/>
              <a:gd name="connsiteY246" fmla="*/ 484510 h 1460763"/>
              <a:gd name="connsiteX247" fmla="*/ 531355 w 2149079"/>
              <a:gd name="connsiteY247" fmla="*/ 478421 h 1460763"/>
              <a:gd name="connsiteX248" fmla="*/ 533506 w 2149079"/>
              <a:gd name="connsiteY248" fmla="*/ 472360 h 1460763"/>
              <a:gd name="connsiteX249" fmla="*/ 535658 w 2149079"/>
              <a:gd name="connsiteY249" fmla="*/ 466325 h 1460763"/>
              <a:gd name="connsiteX250" fmla="*/ 537809 w 2149079"/>
              <a:gd name="connsiteY250" fmla="*/ 460318 h 1460763"/>
              <a:gd name="connsiteX251" fmla="*/ 539960 w 2149079"/>
              <a:gd name="connsiteY251" fmla="*/ 454339 h 1460763"/>
              <a:gd name="connsiteX252" fmla="*/ 542112 w 2149079"/>
              <a:gd name="connsiteY252" fmla="*/ 448390 h 1460763"/>
              <a:gd name="connsiteX253" fmla="*/ 544262 w 2149079"/>
              <a:gd name="connsiteY253" fmla="*/ 442469 h 1460763"/>
              <a:gd name="connsiteX254" fmla="*/ 546414 w 2149079"/>
              <a:gd name="connsiteY254" fmla="*/ 436577 h 1460763"/>
              <a:gd name="connsiteX255" fmla="*/ 548566 w 2149079"/>
              <a:gd name="connsiteY255" fmla="*/ 430715 h 1460763"/>
              <a:gd name="connsiteX256" fmla="*/ 550716 w 2149079"/>
              <a:gd name="connsiteY256" fmla="*/ 424883 h 1460763"/>
              <a:gd name="connsiteX257" fmla="*/ 552868 w 2149079"/>
              <a:gd name="connsiteY257" fmla="*/ 419082 h 1460763"/>
              <a:gd name="connsiteX258" fmla="*/ 555018 w 2149079"/>
              <a:gd name="connsiteY258" fmla="*/ 413312 h 1460763"/>
              <a:gd name="connsiteX259" fmla="*/ 557170 w 2149079"/>
              <a:gd name="connsiteY259" fmla="*/ 407573 h 1460763"/>
              <a:gd name="connsiteX260" fmla="*/ 559321 w 2149079"/>
              <a:gd name="connsiteY260" fmla="*/ 401866 h 1460763"/>
              <a:gd name="connsiteX261" fmla="*/ 561472 w 2149079"/>
              <a:gd name="connsiteY261" fmla="*/ 396191 h 1460763"/>
              <a:gd name="connsiteX262" fmla="*/ 563624 w 2149079"/>
              <a:gd name="connsiteY262" fmla="*/ 390548 h 1460763"/>
              <a:gd name="connsiteX263" fmla="*/ 565775 w 2149079"/>
              <a:gd name="connsiteY263" fmla="*/ 384939 h 1460763"/>
              <a:gd name="connsiteX264" fmla="*/ 567926 w 2149079"/>
              <a:gd name="connsiteY264" fmla="*/ 379362 h 1460763"/>
              <a:gd name="connsiteX265" fmla="*/ 570077 w 2149079"/>
              <a:gd name="connsiteY265" fmla="*/ 373819 h 1460763"/>
              <a:gd name="connsiteX266" fmla="*/ 572229 w 2149079"/>
              <a:gd name="connsiteY266" fmla="*/ 368309 h 1460763"/>
              <a:gd name="connsiteX267" fmla="*/ 574380 w 2149079"/>
              <a:gd name="connsiteY267" fmla="*/ 362834 h 1460763"/>
              <a:gd name="connsiteX268" fmla="*/ 576531 w 2149079"/>
              <a:gd name="connsiteY268" fmla="*/ 357393 h 1460763"/>
              <a:gd name="connsiteX269" fmla="*/ 578683 w 2149079"/>
              <a:gd name="connsiteY269" fmla="*/ 351987 h 1460763"/>
              <a:gd name="connsiteX270" fmla="*/ 580833 w 2149079"/>
              <a:gd name="connsiteY270" fmla="*/ 346616 h 1460763"/>
              <a:gd name="connsiteX271" fmla="*/ 582985 w 2149079"/>
              <a:gd name="connsiteY271" fmla="*/ 341280 h 1460763"/>
              <a:gd name="connsiteX272" fmla="*/ 585137 w 2149079"/>
              <a:gd name="connsiteY272" fmla="*/ 335981 h 1460763"/>
              <a:gd name="connsiteX273" fmla="*/ 587287 w 2149079"/>
              <a:gd name="connsiteY273" fmla="*/ 330717 h 1460763"/>
              <a:gd name="connsiteX274" fmla="*/ 589439 w 2149079"/>
              <a:gd name="connsiteY274" fmla="*/ 325489 h 1460763"/>
              <a:gd name="connsiteX275" fmla="*/ 591589 w 2149079"/>
              <a:gd name="connsiteY275" fmla="*/ 320299 h 1460763"/>
              <a:gd name="connsiteX276" fmla="*/ 593741 w 2149079"/>
              <a:gd name="connsiteY276" fmla="*/ 315145 h 1460763"/>
              <a:gd name="connsiteX277" fmla="*/ 595893 w 2149079"/>
              <a:gd name="connsiteY277" fmla="*/ 310028 h 1460763"/>
              <a:gd name="connsiteX278" fmla="*/ 598043 w 2149079"/>
              <a:gd name="connsiteY278" fmla="*/ 304948 h 1460763"/>
              <a:gd name="connsiteX279" fmla="*/ 600195 w 2149079"/>
              <a:gd name="connsiteY279" fmla="*/ 299907 h 1460763"/>
              <a:gd name="connsiteX280" fmla="*/ 602346 w 2149079"/>
              <a:gd name="connsiteY280" fmla="*/ 294903 h 1460763"/>
              <a:gd name="connsiteX281" fmla="*/ 604497 w 2149079"/>
              <a:gd name="connsiteY281" fmla="*/ 289936 h 1460763"/>
              <a:gd name="connsiteX282" fmla="*/ 606648 w 2149079"/>
              <a:gd name="connsiteY282" fmla="*/ 285009 h 1460763"/>
              <a:gd name="connsiteX283" fmla="*/ 608800 w 2149079"/>
              <a:gd name="connsiteY283" fmla="*/ 280120 h 1460763"/>
              <a:gd name="connsiteX284" fmla="*/ 610951 w 2149079"/>
              <a:gd name="connsiteY284" fmla="*/ 275270 h 1460763"/>
              <a:gd name="connsiteX285" fmla="*/ 613102 w 2149079"/>
              <a:gd name="connsiteY285" fmla="*/ 270460 h 1460763"/>
              <a:gd name="connsiteX286" fmla="*/ 615254 w 2149079"/>
              <a:gd name="connsiteY286" fmla="*/ 265688 h 1460763"/>
              <a:gd name="connsiteX287" fmla="*/ 617404 w 2149079"/>
              <a:gd name="connsiteY287" fmla="*/ 260957 h 1460763"/>
              <a:gd name="connsiteX288" fmla="*/ 619556 w 2149079"/>
              <a:gd name="connsiteY288" fmla="*/ 256265 h 1460763"/>
              <a:gd name="connsiteX289" fmla="*/ 621708 w 2149079"/>
              <a:gd name="connsiteY289" fmla="*/ 251612 h 1460763"/>
              <a:gd name="connsiteX290" fmla="*/ 623858 w 2149079"/>
              <a:gd name="connsiteY290" fmla="*/ 247001 h 1460763"/>
              <a:gd name="connsiteX291" fmla="*/ 626010 w 2149079"/>
              <a:gd name="connsiteY291" fmla="*/ 242429 h 1460763"/>
              <a:gd name="connsiteX292" fmla="*/ 628160 w 2149079"/>
              <a:gd name="connsiteY292" fmla="*/ 237897 h 1460763"/>
              <a:gd name="connsiteX293" fmla="*/ 630312 w 2149079"/>
              <a:gd name="connsiteY293" fmla="*/ 233408 h 1460763"/>
              <a:gd name="connsiteX294" fmla="*/ 632464 w 2149079"/>
              <a:gd name="connsiteY294" fmla="*/ 228958 h 1460763"/>
              <a:gd name="connsiteX295" fmla="*/ 634614 w 2149079"/>
              <a:gd name="connsiteY295" fmla="*/ 224550 h 1460763"/>
              <a:gd name="connsiteX296" fmla="*/ 636766 w 2149079"/>
              <a:gd name="connsiteY296" fmla="*/ 220183 h 1460763"/>
              <a:gd name="connsiteX297" fmla="*/ 638918 w 2149079"/>
              <a:gd name="connsiteY297" fmla="*/ 215857 h 1460763"/>
              <a:gd name="connsiteX298" fmla="*/ 641062 w 2149079"/>
              <a:gd name="connsiteY298" fmla="*/ 211573 h 1460763"/>
              <a:gd name="connsiteX299" fmla="*/ 643219 w 2149079"/>
              <a:gd name="connsiteY299" fmla="*/ 207331 h 1460763"/>
              <a:gd name="connsiteX300" fmla="*/ 645375 w 2149079"/>
              <a:gd name="connsiteY300" fmla="*/ 203130 h 1460763"/>
              <a:gd name="connsiteX301" fmla="*/ 647520 w 2149079"/>
              <a:gd name="connsiteY301" fmla="*/ 198972 h 1460763"/>
              <a:gd name="connsiteX302" fmla="*/ 649676 w 2149079"/>
              <a:gd name="connsiteY302" fmla="*/ 194855 h 1460763"/>
              <a:gd name="connsiteX303" fmla="*/ 651821 w 2149079"/>
              <a:gd name="connsiteY303" fmla="*/ 190781 h 1460763"/>
              <a:gd name="connsiteX304" fmla="*/ 653977 w 2149079"/>
              <a:gd name="connsiteY304" fmla="*/ 186749 h 1460763"/>
              <a:gd name="connsiteX305" fmla="*/ 656122 w 2149079"/>
              <a:gd name="connsiteY305" fmla="*/ 182761 h 1460763"/>
              <a:gd name="connsiteX306" fmla="*/ 658279 w 2149079"/>
              <a:gd name="connsiteY306" fmla="*/ 178814 h 1460763"/>
              <a:gd name="connsiteX307" fmla="*/ 660435 w 2149079"/>
              <a:gd name="connsiteY307" fmla="*/ 174910 h 1460763"/>
              <a:gd name="connsiteX308" fmla="*/ 662580 w 2149079"/>
              <a:gd name="connsiteY308" fmla="*/ 171049 h 1460763"/>
              <a:gd name="connsiteX309" fmla="*/ 664736 w 2149079"/>
              <a:gd name="connsiteY309" fmla="*/ 167231 h 1460763"/>
              <a:gd name="connsiteX310" fmla="*/ 666881 w 2149079"/>
              <a:gd name="connsiteY310" fmla="*/ 163456 h 1460763"/>
              <a:gd name="connsiteX311" fmla="*/ 669037 w 2149079"/>
              <a:gd name="connsiteY311" fmla="*/ 159725 h 1460763"/>
              <a:gd name="connsiteX312" fmla="*/ 671182 w 2149079"/>
              <a:gd name="connsiteY312" fmla="*/ 156036 h 1460763"/>
              <a:gd name="connsiteX313" fmla="*/ 673338 w 2149079"/>
              <a:gd name="connsiteY313" fmla="*/ 152391 h 1460763"/>
              <a:gd name="connsiteX314" fmla="*/ 675483 w 2149079"/>
              <a:gd name="connsiteY314" fmla="*/ 148789 h 1460763"/>
              <a:gd name="connsiteX315" fmla="*/ 677639 w 2149079"/>
              <a:gd name="connsiteY315" fmla="*/ 145230 h 1460763"/>
              <a:gd name="connsiteX316" fmla="*/ 679796 w 2149079"/>
              <a:gd name="connsiteY316" fmla="*/ 141715 h 1460763"/>
              <a:gd name="connsiteX317" fmla="*/ 681940 w 2149079"/>
              <a:gd name="connsiteY317" fmla="*/ 138244 h 1460763"/>
              <a:gd name="connsiteX318" fmla="*/ 684097 w 2149079"/>
              <a:gd name="connsiteY318" fmla="*/ 134816 h 1460763"/>
              <a:gd name="connsiteX319" fmla="*/ 686241 w 2149079"/>
              <a:gd name="connsiteY319" fmla="*/ 131432 h 1460763"/>
              <a:gd name="connsiteX320" fmla="*/ 688398 w 2149079"/>
              <a:gd name="connsiteY320" fmla="*/ 128092 h 1460763"/>
              <a:gd name="connsiteX321" fmla="*/ 690543 w 2149079"/>
              <a:gd name="connsiteY321" fmla="*/ 124795 h 1460763"/>
              <a:gd name="connsiteX322" fmla="*/ 692699 w 2149079"/>
              <a:gd name="connsiteY322" fmla="*/ 121543 h 1460763"/>
              <a:gd name="connsiteX323" fmla="*/ 694844 w 2149079"/>
              <a:gd name="connsiteY323" fmla="*/ 118334 h 1460763"/>
              <a:gd name="connsiteX324" fmla="*/ 697000 w 2149079"/>
              <a:gd name="connsiteY324" fmla="*/ 115169 h 1460763"/>
              <a:gd name="connsiteX325" fmla="*/ 699156 w 2149079"/>
              <a:gd name="connsiteY325" fmla="*/ 112048 h 1460763"/>
              <a:gd name="connsiteX326" fmla="*/ 701301 w 2149079"/>
              <a:gd name="connsiteY326" fmla="*/ 108972 h 1460763"/>
              <a:gd name="connsiteX327" fmla="*/ 703457 w 2149079"/>
              <a:gd name="connsiteY327" fmla="*/ 105939 h 1460763"/>
              <a:gd name="connsiteX328" fmla="*/ 705602 w 2149079"/>
              <a:gd name="connsiteY328" fmla="*/ 102949 h 1460763"/>
              <a:gd name="connsiteX329" fmla="*/ 707759 w 2149079"/>
              <a:gd name="connsiteY329" fmla="*/ 100005 h 1460763"/>
              <a:gd name="connsiteX330" fmla="*/ 709903 w 2149079"/>
              <a:gd name="connsiteY330" fmla="*/ 97104 h 1460763"/>
              <a:gd name="connsiteX331" fmla="*/ 712060 w 2149079"/>
              <a:gd name="connsiteY331" fmla="*/ 94247 h 1460763"/>
              <a:gd name="connsiteX332" fmla="*/ 714204 w 2149079"/>
              <a:gd name="connsiteY332" fmla="*/ 91434 h 1460763"/>
              <a:gd name="connsiteX333" fmla="*/ 716361 w 2149079"/>
              <a:gd name="connsiteY333" fmla="*/ 88665 h 1460763"/>
              <a:gd name="connsiteX334" fmla="*/ 718517 w 2149079"/>
              <a:gd name="connsiteY334" fmla="*/ 85939 h 1460763"/>
              <a:gd name="connsiteX335" fmla="*/ 720662 w 2149079"/>
              <a:gd name="connsiteY335" fmla="*/ 83259 h 1460763"/>
              <a:gd name="connsiteX336" fmla="*/ 722818 w 2149079"/>
              <a:gd name="connsiteY336" fmla="*/ 80622 h 1460763"/>
              <a:gd name="connsiteX337" fmla="*/ 724963 w 2149079"/>
              <a:gd name="connsiteY337" fmla="*/ 78028 h 1460763"/>
              <a:gd name="connsiteX338" fmla="*/ 727119 w 2149079"/>
              <a:gd name="connsiteY338" fmla="*/ 75479 h 1460763"/>
              <a:gd name="connsiteX339" fmla="*/ 729264 w 2149079"/>
              <a:gd name="connsiteY339" fmla="*/ 72974 h 1460763"/>
              <a:gd name="connsiteX340" fmla="*/ 731420 w 2149079"/>
              <a:gd name="connsiteY340" fmla="*/ 70513 h 1460763"/>
              <a:gd name="connsiteX341" fmla="*/ 733577 w 2149079"/>
              <a:gd name="connsiteY341" fmla="*/ 68095 h 1460763"/>
              <a:gd name="connsiteX342" fmla="*/ 735722 w 2149079"/>
              <a:gd name="connsiteY342" fmla="*/ 65722 h 1460763"/>
              <a:gd name="connsiteX343" fmla="*/ 737878 w 2149079"/>
              <a:gd name="connsiteY343" fmla="*/ 63392 h 1460763"/>
              <a:gd name="connsiteX344" fmla="*/ 740023 w 2149079"/>
              <a:gd name="connsiteY344" fmla="*/ 61105 h 1460763"/>
              <a:gd name="connsiteX345" fmla="*/ 742179 w 2149079"/>
              <a:gd name="connsiteY345" fmla="*/ 58862 h 1460763"/>
              <a:gd name="connsiteX346" fmla="*/ 744324 w 2149079"/>
              <a:gd name="connsiteY346" fmla="*/ 56663 h 1460763"/>
              <a:gd name="connsiteX347" fmla="*/ 746480 w 2149079"/>
              <a:gd name="connsiteY347" fmla="*/ 54508 h 1460763"/>
              <a:gd name="connsiteX348" fmla="*/ 748625 w 2149079"/>
              <a:gd name="connsiteY348" fmla="*/ 52396 h 1460763"/>
              <a:gd name="connsiteX349" fmla="*/ 750781 w 2149079"/>
              <a:gd name="connsiteY349" fmla="*/ 50327 h 1460763"/>
              <a:gd name="connsiteX350" fmla="*/ 752938 w 2149079"/>
              <a:gd name="connsiteY350" fmla="*/ 48302 h 1460763"/>
              <a:gd name="connsiteX351" fmla="*/ 755082 w 2149079"/>
              <a:gd name="connsiteY351" fmla="*/ 46319 h 1460763"/>
              <a:gd name="connsiteX352" fmla="*/ 757239 w 2149079"/>
              <a:gd name="connsiteY352" fmla="*/ 44381 h 1460763"/>
              <a:gd name="connsiteX353" fmla="*/ 759383 w 2149079"/>
              <a:gd name="connsiteY353" fmla="*/ 42486 h 1460763"/>
              <a:gd name="connsiteX354" fmla="*/ 761540 w 2149079"/>
              <a:gd name="connsiteY354" fmla="*/ 40632 h 1460763"/>
              <a:gd name="connsiteX355" fmla="*/ 763684 w 2149079"/>
              <a:gd name="connsiteY355" fmla="*/ 38823 h 1460763"/>
              <a:gd name="connsiteX356" fmla="*/ 765841 w 2149079"/>
              <a:gd name="connsiteY356" fmla="*/ 37056 h 1460763"/>
              <a:gd name="connsiteX357" fmla="*/ 767985 w 2149079"/>
              <a:gd name="connsiteY357" fmla="*/ 35332 h 1460763"/>
              <a:gd name="connsiteX358" fmla="*/ 770142 w 2149079"/>
              <a:gd name="connsiteY358" fmla="*/ 33650 h 1460763"/>
              <a:gd name="connsiteX359" fmla="*/ 772298 w 2149079"/>
              <a:gd name="connsiteY359" fmla="*/ 32013 h 1460763"/>
              <a:gd name="connsiteX360" fmla="*/ 774443 w 2149079"/>
              <a:gd name="connsiteY360" fmla="*/ 30416 h 1460763"/>
              <a:gd name="connsiteX361" fmla="*/ 776599 w 2149079"/>
              <a:gd name="connsiteY361" fmla="*/ 28862 h 1460763"/>
              <a:gd name="connsiteX362" fmla="*/ 778744 w 2149079"/>
              <a:gd name="connsiteY362" fmla="*/ 27350 h 1460763"/>
              <a:gd name="connsiteX363" fmla="*/ 780901 w 2149079"/>
              <a:gd name="connsiteY363" fmla="*/ 25881 h 1460763"/>
              <a:gd name="connsiteX364" fmla="*/ 783045 w 2149079"/>
              <a:gd name="connsiteY364" fmla="*/ 24455 h 1460763"/>
              <a:gd name="connsiteX365" fmla="*/ 785202 w 2149079"/>
              <a:gd name="connsiteY365" fmla="*/ 23069 h 1460763"/>
              <a:gd name="connsiteX366" fmla="*/ 787358 w 2149079"/>
              <a:gd name="connsiteY366" fmla="*/ 21726 h 1460763"/>
              <a:gd name="connsiteX367" fmla="*/ 789503 w 2149079"/>
              <a:gd name="connsiteY367" fmla="*/ 20424 h 1460763"/>
              <a:gd name="connsiteX368" fmla="*/ 791659 w 2149079"/>
              <a:gd name="connsiteY368" fmla="*/ 19164 h 1460763"/>
              <a:gd name="connsiteX369" fmla="*/ 793804 w 2149079"/>
              <a:gd name="connsiteY369" fmla="*/ 17946 h 1460763"/>
              <a:gd name="connsiteX370" fmla="*/ 795960 w 2149079"/>
              <a:gd name="connsiteY370" fmla="*/ 16769 h 1460763"/>
              <a:gd name="connsiteX371" fmla="*/ 798105 w 2149079"/>
              <a:gd name="connsiteY371" fmla="*/ 15633 h 1460763"/>
              <a:gd name="connsiteX372" fmla="*/ 800261 w 2149079"/>
              <a:gd name="connsiteY372" fmla="*/ 14538 h 1460763"/>
              <a:gd name="connsiteX373" fmla="*/ 802406 w 2149079"/>
              <a:gd name="connsiteY373" fmla="*/ 13485 h 1460763"/>
              <a:gd name="connsiteX374" fmla="*/ 804562 w 2149079"/>
              <a:gd name="connsiteY374" fmla="*/ 12472 h 1460763"/>
              <a:gd name="connsiteX375" fmla="*/ 806719 w 2149079"/>
              <a:gd name="connsiteY375" fmla="*/ 11500 h 1460763"/>
              <a:gd name="connsiteX376" fmla="*/ 808863 w 2149079"/>
              <a:gd name="connsiteY376" fmla="*/ 10569 h 1460763"/>
              <a:gd name="connsiteX377" fmla="*/ 811020 w 2149079"/>
              <a:gd name="connsiteY377" fmla="*/ 9678 h 1460763"/>
              <a:gd name="connsiteX378" fmla="*/ 813164 w 2149079"/>
              <a:gd name="connsiteY378" fmla="*/ 8827 h 1460763"/>
              <a:gd name="connsiteX379" fmla="*/ 815321 w 2149079"/>
              <a:gd name="connsiteY379" fmla="*/ 8017 h 1460763"/>
              <a:gd name="connsiteX380" fmla="*/ 817466 w 2149079"/>
              <a:gd name="connsiteY380" fmla="*/ 7246 h 1460763"/>
              <a:gd name="connsiteX381" fmla="*/ 819622 w 2149079"/>
              <a:gd name="connsiteY381" fmla="*/ 6516 h 1460763"/>
              <a:gd name="connsiteX382" fmla="*/ 821767 w 2149079"/>
              <a:gd name="connsiteY382" fmla="*/ 5825 h 1460763"/>
              <a:gd name="connsiteX383" fmla="*/ 823923 w 2149079"/>
              <a:gd name="connsiteY383" fmla="*/ 5174 h 1460763"/>
              <a:gd name="connsiteX384" fmla="*/ 826080 w 2149079"/>
              <a:gd name="connsiteY384" fmla="*/ 4562 h 1460763"/>
              <a:gd name="connsiteX385" fmla="*/ 828224 w 2149079"/>
              <a:gd name="connsiteY385" fmla="*/ 3989 h 1460763"/>
              <a:gd name="connsiteX386" fmla="*/ 830381 w 2149079"/>
              <a:gd name="connsiteY386" fmla="*/ 3456 h 1460763"/>
              <a:gd name="connsiteX387" fmla="*/ 832525 w 2149079"/>
              <a:gd name="connsiteY387" fmla="*/ 2961 h 1460763"/>
              <a:gd name="connsiteX388" fmla="*/ 834682 w 2149079"/>
              <a:gd name="connsiteY388" fmla="*/ 2505 h 1460763"/>
              <a:gd name="connsiteX389" fmla="*/ 836826 w 2149079"/>
              <a:gd name="connsiteY389" fmla="*/ 2088 h 1460763"/>
              <a:gd name="connsiteX390" fmla="*/ 838983 w 2149079"/>
              <a:gd name="connsiteY390" fmla="*/ 1710 h 1460763"/>
              <a:gd name="connsiteX391" fmla="*/ 841127 w 2149079"/>
              <a:gd name="connsiteY391" fmla="*/ 1369 h 1460763"/>
              <a:gd name="connsiteX392" fmla="*/ 843284 w 2149079"/>
              <a:gd name="connsiteY392" fmla="*/ 1067 h 1460763"/>
              <a:gd name="connsiteX393" fmla="*/ 845440 w 2149079"/>
              <a:gd name="connsiteY393" fmla="*/ 803 h 1460763"/>
              <a:gd name="connsiteX394" fmla="*/ 847585 w 2149079"/>
              <a:gd name="connsiteY394" fmla="*/ 576 h 1460763"/>
              <a:gd name="connsiteX395" fmla="*/ 849741 w 2149079"/>
              <a:gd name="connsiteY395" fmla="*/ 387 h 1460763"/>
              <a:gd name="connsiteX396" fmla="*/ 851886 w 2149079"/>
              <a:gd name="connsiteY396" fmla="*/ 236 h 1460763"/>
              <a:gd name="connsiteX397" fmla="*/ 854042 w 2149079"/>
              <a:gd name="connsiteY397" fmla="*/ 121 h 1460763"/>
              <a:gd name="connsiteX398" fmla="*/ 856187 w 2149079"/>
              <a:gd name="connsiteY398" fmla="*/ 44 h 1460763"/>
              <a:gd name="connsiteX399" fmla="*/ 858343 w 2149079"/>
              <a:gd name="connsiteY399" fmla="*/ 4 h 1460763"/>
              <a:gd name="connsiteX400" fmla="*/ 860500 w 2149079"/>
              <a:gd name="connsiteY400" fmla="*/ 0 h 1460763"/>
              <a:gd name="connsiteX401" fmla="*/ 862645 w 2149079"/>
              <a:gd name="connsiteY401" fmla="*/ 33 h 1460763"/>
              <a:gd name="connsiteX402" fmla="*/ 864801 w 2149079"/>
              <a:gd name="connsiteY402" fmla="*/ 102 h 1460763"/>
              <a:gd name="connsiteX403" fmla="*/ 866946 w 2149079"/>
              <a:gd name="connsiteY403" fmla="*/ 207 h 1460763"/>
              <a:gd name="connsiteX404" fmla="*/ 869102 w 2149079"/>
              <a:gd name="connsiteY404" fmla="*/ 349 h 1460763"/>
              <a:gd name="connsiteX405" fmla="*/ 871247 w 2149079"/>
              <a:gd name="connsiteY405" fmla="*/ 526 h 1460763"/>
              <a:gd name="connsiteX406" fmla="*/ 873403 w 2149079"/>
              <a:gd name="connsiteY406" fmla="*/ 738 h 1460763"/>
              <a:gd name="connsiteX407" fmla="*/ 875548 w 2149079"/>
              <a:gd name="connsiteY407" fmla="*/ 986 h 1460763"/>
              <a:gd name="connsiteX408" fmla="*/ 877704 w 2149079"/>
              <a:gd name="connsiteY408" fmla="*/ 1270 h 1460763"/>
              <a:gd name="connsiteX409" fmla="*/ 879861 w 2149079"/>
              <a:gd name="connsiteY409" fmla="*/ 1588 h 1460763"/>
              <a:gd name="connsiteX410" fmla="*/ 882005 w 2149079"/>
              <a:gd name="connsiteY410" fmla="*/ 1941 h 1460763"/>
              <a:gd name="connsiteX411" fmla="*/ 884162 w 2149079"/>
              <a:gd name="connsiteY411" fmla="*/ 2329 h 1460763"/>
              <a:gd name="connsiteX412" fmla="*/ 886306 w 2149079"/>
              <a:gd name="connsiteY412" fmla="*/ 2751 h 1460763"/>
              <a:gd name="connsiteX413" fmla="*/ 888463 w 2149079"/>
              <a:gd name="connsiteY413" fmla="*/ 3207 h 1460763"/>
              <a:gd name="connsiteX414" fmla="*/ 890608 w 2149079"/>
              <a:gd name="connsiteY414" fmla="*/ 3698 h 1460763"/>
              <a:gd name="connsiteX415" fmla="*/ 892764 w 2149079"/>
              <a:gd name="connsiteY415" fmla="*/ 4222 h 1460763"/>
              <a:gd name="connsiteX416" fmla="*/ 894909 w 2149079"/>
              <a:gd name="connsiteY416" fmla="*/ 4779 h 1460763"/>
              <a:gd name="connsiteX417" fmla="*/ 897065 w 2149079"/>
              <a:gd name="connsiteY417" fmla="*/ 5371 h 1460763"/>
              <a:gd name="connsiteX418" fmla="*/ 899221 w 2149079"/>
              <a:gd name="connsiteY418" fmla="*/ 5995 h 1460763"/>
              <a:gd name="connsiteX419" fmla="*/ 901366 w 2149079"/>
              <a:gd name="connsiteY419" fmla="*/ 6653 h 1460763"/>
              <a:gd name="connsiteX420" fmla="*/ 903522 w 2149079"/>
              <a:gd name="connsiteY420" fmla="*/ 7343 h 1460763"/>
              <a:gd name="connsiteX421" fmla="*/ 905667 w 2149079"/>
              <a:gd name="connsiteY421" fmla="*/ 8066 h 1460763"/>
              <a:gd name="connsiteX422" fmla="*/ 907824 w 2149079"/>
              <a:gd name="connsiteY422" fmla="*/ 8821 h 1460763"/>
              <a:gd name="connsiteX423" fmla="*/ 909968 w 2149079"/>
              <a:gd name="connsiteY423" fmla="*/ 9609 h 1460763"/>
              <a:gd name="connsiteX424" fmla="*/ 912125 w 2149079"/>
              <a:gd name="connsiteY424" fmla="*/ 10428 h 1460763"/>
              <a:gd name="connsiteX425" fmla="*/ 914269 w 2149079"/>
              <a:gd name="connsiteY425" fmla="*/ 11280 h 1460763"/>
              <a:gd name="connsiteX426" fmla="*/ 916426 w 2149079"/>
              <a:gd name="connsiteY426" fmla="*/ 12163 h 1460763"/>
              <a:gd name="connsiteX427" fmla="*/ 918582 w 2149079"/>
              <a:gd name="connsiteY427" fmla="*/ 13077 h 1460763"/>
              <a:gd name="connsiteX428" fmla="*/ 920727 w 2149079"/>
              <a:gd name="connsiteY428" fmla="*/ 14022 h 1460763"/>
              <a:gd name="connsiteX429" fmla="*/ 922883 w 2149079"/>
              <a:gd name="connsiteY429" fmla="*/ 14999 h 1460763"/>
              <a:gd name="connsiteX430" fmla="*/ 925028 w 2149079"/>
              <a:gd name="connsiteY430" fmla="*/ 16006 h 1460763"/>
              <a:gd name="connsiteX431" fmla="*/ 927184 w 2149079"/>
              <a:gd name="connsiteY431" fmla="*/ 17044 h 1460763"/>
              <a:gd name="connsiteX432" fmla="*/ 929329 w 2149079"/>
              <a:gd name="connsiteY432" fmla="*/ 18111 h 1460763"/>
              <a:gd name="connsiteX433" fmla="*/ 931485 w 2149079"/>
              <a:gd name="connsiteY433" fmla="*/ 19209 h 1460763"/>
              <a:gd name="connsiteX434" fmla="*/ 933642 w 2149079"/>
              <a:gd name="connsiteY434" fmla="*/ 20338 h 1460763"/>
              <a:gd name="connsiteX435" fmla="*/ 935787 w 2149079"/>
              <a:gd name="connsiteY435" fmla="*/ 21495 h 1460763"/>
              <a:gd name="connsiteX436" fmla="*/ 937943 w 2149079"/>
              <a:gd name="connsiteY436" fmla="*/ 22682 h 1460763"/>
              <a:gd name="connsiteX437" fmla="*/ 940088 w 2149079"/>
              <a:gd name="connsiteY437" fmla="*/ 23899 h 1460763"/>
              <a:gd name="connsiteX438" fmla="*/ 942244 w 2149079"/>
              <a:gd name="connsiteY438" fmla="*/ 25145 h 1460763"/>
              <a:gd name="connsiteX439" fmla="*/ 944389 w 2149079"/>
              <a:gd name="connsiteY439" fmla="*/ 26419 h 1460763"/>
              <a:gd name="connsiteX440" fmla="*/ 946545 w 2149079"/>
              <a:gd name="connsiteY440" fmla="*/ 27722 h 1460763"/>
              <a:gd name="connsiteX441" fmla="*/ 948690 w 2149079"/>
              <a:gd name="connsiteY441" fmla="*/ 29053 h 1460763"/>
              <a:gd name="connsiteX442" fmla="*/ 950846 w 2149079"/>
              <a:gd name="connsiteY442" fmla="*/ 30412 h 1460763"/>
              <a:gd name="connsiteX443" fmla="*/ 953003 w 2149079"/>
              <a:gd name="connsiteY443" fmla="*/ 31799 h 1460763"/>
              <a:gd name="connsiteX444" fmla="*/ 955147 w 2149079"/>
              <a:gd name="connsiteY444" fmla="*/ 33214 h 1460763"/>
              <a:gd name="connsiteX445" fmla="*/ 957304 w 2149079"/>
              <a:gd name="connsiteY445" fmla="*/ 34657 h 1460763"/>
              <a:gd name="connsiteX446" fmla="*/ 959448 w 2149079"/>
              <a:gd name="connsiteY446" fmla="*/ 36127 h 1460763"/>
              <a:gd name="connsiteX447" fmla="*/ 961605 w 2149079"/>
              <a:gd name="connsiteY447" fmla="*/ 37625 h 1460763"/>
              <a:gd name="connsiteX448" fmla="*/ 963749 w 2149079"/>
              <a:gd name="connsiteY448" fmla="*/ 39148 h 1460763"/>
              <a:gd name="connsiteX449" fmla="*/ 965906 w 2149079"/>
              <a:gd name="connsiteY449" fmla="*/ 40700 h 1460763"/>
              <a:gd name="connsiteX450" fmla="*/ 968051 w 2149079"/>
              <a:gd name="connsiteY450" fmla="*/ 42277 h 1460763"/>
              <a:gd name="connsiteX451" fmla="*/ 970207 w 2149079"/>
              <a:gd name="connsiteY451" fmla="*/ 43880 h 1460763"/>
              <a:gd name="connsiteX452" fmla="*/ 972363 w 2149079"/>
              <a:gd name="connsiteY452" fmla="*/ 45509 h 1460763"/>
              <a:gd name="connsiteX453" fmla="*/ 974508 w 2149079"/>
              <a:gd name="connsiteY453" fmla="*/ 47164 h 1460763"/>
              <a:gd name="connsiteX454" fmla="*/ 976664 w 2149079"/>
              <a:gd name="connsiteY454" fmla="*/ 48845 h 1460763"/>
              <a:gd name="connsiteX455" fmla="*/ 978809 w 2149079"/>
              <a:gd name="connsiteY455" fmla="*/ 50552 h 1460763"/>
              <a:gd name="connsiteX456" fmla="*/ 980966 w 2149079"/>
              <a:gd name="connsiteY456" fmla="*/ 52282 h 1460763"/>
              <a:gd name="connsiteX457" fmla="*/ 983110 w 2149079"/>
              <a:gd name="connsiteY457" fmla="*/ 54039 h 1460763"/>
              <a:gd name="connsiteX458" fmla="*/ 985267 w 2149079"/>
              <a:gd name="connsiteY458" fmla="*/ 55820 h 1460763"/>
              <a:gd name="connsiteX459" fmla="*/ 987411 w 2149079"/>
              <a:gd name="connsiteY459" fmla="*/ 57626 h 1460763"/>
              <a:gd name="connsiteX460" fmla="*/ 989568 w 2149079"/>
              <a:gd name="connsiteY460" fmla="*/ 59456 h 1460763"/>
              <a:gd name="connsiteX461" fmla="*/ 991724 w 2149079"/>
              <a:gd name="connsiteY461" fmla="*/ 61309 h 1460763"/>
              <a:gd name="connsiteX462" fmla="*/ 993869 w 2149079"/>
              <a:gd name="connsiteY462" fmla="*/ 63187 h 1460763"/>
              <a:gd name="connsiteX463" fmla="*/ 996025 w 2149079"/>
              <a:gd name="connsiteY463" fmla="*/ 65088 h 1460763"/>
              <a:gd name="connsiteX464" fmla="*/ 998170 w 2149079"/>
              <a:gd name="connsiteY464" fmla="*/ 67012 h 1460763"/>
              <a:gd name="connsiteX465" fmla="*/ 1000326 w 2149079"/>
              <a:gd name="connsiteY465" fmla="*/ 68961 h 1460763"/>
              <a:gd name="connsiteX466" fmla="*/ 1002471 w 2149079"/>
              <a:gd name="connsiteY466" fmla="*/ 70931 h 1460763"/>
              <a:gd name="connsiteX467" fmla="*/ 1004627 w 2149079"/>
              <a:gd name="connsiteY467" fmla="*/ 72925 h 1460763"/>
              <a:gd name="connsiteX468" fmla="*/ 1006784 w 2149079"/>
              <a:gd name="connsiteY468" fmla="*/ 74942 h 1460763"/>
              <a:gd name="connsiteX469" fmla="*/ 1008928 w 2149079"/>
              <a:gd name="connsiteY469" fmla="*/ 76981 h 1460763"/>
              <a:gd name="connsiteX470" fmla="*/ 1011085 w 2149079"/>
              <a:gd name="connsiteY470" fmla="*/ 79041 h 1460763"/>
              <a:gd name="connsiteX471" fmla="*/ 1013230 w 2149079"/>
              <a:gd name="connsiteY471" fmla="*/ 81123 h 1460763"/>
              <a:gd name="connsiteX472" fmla="*/ 1015386 w 2149079"/>
              <a:gd name="connsiteY472" fmla="*/ 83228 h 1460763"/>
              <a:gd name="connsiteX473" fmla="*/ 1017531 w 2149079"/>
              <a:gd name="connsiteY473" fmla="*/ 85353 h 1460763"/>
              <a:gd name="connsiteX474" fmla="*/ 1019687 w 2149079"/>
              <a:gd name="connsiteY474" fmla="*/ 87501 h 1460763"/>
              <a:gd name="connsiteX475" fmla="*/ 1021832 w 2149079"/>
              <a:gd name="connsiteY475" fmla="*/ 89669 h 1460763"/>
              <a:gd name="connsiteX476" fmla="*/ 1023988 w 2149079"/>
              <a:gd name="connsiteY476" fmla="*/ 91858 h 1460763"/>
              <a:gd name="connsiteX477" fmla="*/ 1026145 w 2149079"/>
              <a:gd name="connsiteY477" fmla="*/ 94067 h 1460763"/>
              <a:gd name="connsiteX478" fmla="*/ 1028289 w 2149079"/>
              <a:gd name="connsiteY478" fmla="*/ 96298 h 1460763"/>
              <a:gd name="connsiteX479" fmla="*/ 1030446 w 2149079"/>
              <a:gd name="connsiteY479" fmla="*/ 98548 h 1460763"/>
              <a:gd name="connsiteX480" fmla="*/ 1032590 w 2149079"/>
              <a:gd name="connsiteY480" fmla="*/ 100818 h 1460763"/>
              <a:gd name="connsiteX481" fmla="*/ 1034747 w 2149079"/>
              <a:gd name="connsiteY481" fmla="*/ 103108 h 1460763"/>
              <a:gd name="connsiteX482" fmla="*/ 1036891 w 2149079"/>
              <a:gd name="connsiteY482" fmla="*/ 105418 h 1460763"/>
              <a:gd name="connsiteX483" fmla="*/ 1039048 w 2149079"/>
              <a:gd name="connsiteY483" fmla="*/ 107747 h 1460763"/>
              <a:gd name="connsiteX484" fmla="*/ 1041192 w 2149079"/>
              <a:gd name="connsiteY484" fmla="*/ 110095 h 1460763"/>
              <a:gd name="connsiteX485" fmla="*/ 1043349 w 2149079"/>
              <a:gd name="connsiteY485" fmla="*/ 112462 h 1460763"/>
              <a:gd name="connsiteX486" fmla="*/ 1045505 w 2149079"/>
              <a:gd name="connsiteY486" fmla="*/ 114848 h 1460763"/>
              <a:gd name="connsiteX487" fmla="*/ 1047650 w 2149079"/>
              <a:gd name="connsiteY487" fmla="*/ 117252 h 1460763"/>
              <a:gd name="connsiteX488" fmla="*/ 1049806 w 2149079"/>
              <a:gd name="connsiteY488" fmla="*/ 119674 h 1460763"/>
              <a:gd name="connsiteX489" fmla="*/ 1051951 w 2149079"/>
              <a:gd name="connsiteY489" fmla="*/ 122115 h 1460763"/>
              <a:gd name="connsiteX490" fmla="*/ 1054108 w 2149079"/>
              <a:gd name="connsiteY490" fmla="*/ 124575 h 1460763"/>
              <a:gd name="connsiteX491" fmla="*/ 1056252 w 2149079"/>
              <a:gd name="connsiteY491" fmla="*/ 127050 h 1460763"/>
              <a:gd name="connsiteX492" fmla="*/ 1058409 w 2149079"/>
              <a:gd name="connsiteY492" fmla="*/ 129545 h 1460763"/>
              <a:gd name="connsiteX493" fmla="*/ 1060553 w 2149079"/>
              <a:gd name="connsiteY493" fmla="*/ 132056 h 1460763"/>
              <a:gd name="connsiteX494" fmla="*/ 1062710 w 2149079"/>
              <a:gd name="connsiteY494" fmla="*/ 134585 h 1460763"/>
              <a:gd name="connsiteX495" fmla="*/ 1064866 w 2149079"/>
              <a:gd name="connsiteY495" fmla="*/ 137129 h 1460763"/>
              <a:gd name="connsiteX496" fmla="*/ 1067011 w 2149079"/>
              <a:gd name="connsiteY496" fmla="*/ 139691 h 1460763"/>
              <a:gd name="connsiteX497" fmla="*/ 1069167 w 2149079"/>
              <a:gd name="connsiteY497" fmla="*/ 142270 h 1460763"/>
              <a:gd name="connsiteX498" fmla="*/ 1071312 w 2149079"/>
              <a:gd name="connsiteY498" fmla="*/ 144864 h 1460763"/>
              <a:gd name="connsiteX499" fmla="*/ 1073468 w 2149079"/>
              <a:gd name="connsiteY499" fmla="*/ 147475 h 1460763"/>
              <a:gd name="connsiteX500" fmla="*/ 1075613 w 2149079"/>
              <a:gd name="connsiteY500" fmla="*/ 150102 h 1460763"/>
              <a:gd name="connsiteX501" fmla="*/ 1077769 w 2149079"/>
              <a:gd name="connsiteY501" fmla="*/ 152744 h 1460763"/>
              <a:gd name="connsiteX502" fmla="*/ 1079926 w 2149079"/>
              <a:gd name="connsiteY502" fmla="*/ 155402 h 1460763"/>
              <a:gd name="connsiteX503" fmla="*/ 1082070 w 2149079"/>
              <a:gd name="connsiteY503" fmla="*/ 158074 h 1460763"/>
              <a:gd name="connsiteX504" fmla="*/ 1084227 w 2149079"/>
              <a:gd name="connsiteY504" fmla="*/ 160763 h 1460763"/>
              <a:gd name="connsiteX505" fmla="*/ 1086371 w 2149079"/>
              <a:gd name="connsiteY505" fmla="*/ 163465 h 1460763"/>
              <a:gd name="connsiteX506" fmla="*/ 1088528 w 2149079"/>
              <a:gd name="connsiteY506" fmla="*/ 166183 h 1460763"/>
              <a:gd name="connsiteX507" fmla="*/ 1090673 w 2149079"/>
              <a:gd name="connsiteY507" fmla="*/ 168916 h 1460763"/>
              <a:gd name="connsiteX508" fmla="*/ 1092829 w 2149079"/>
              <a:gd name="connsiteY508" fmla="*/ 171662 h 1460763"/>
              <a:gd name="connsiteX509" fmla="*/ 1094974 w 2149079"/>
              <a:gd name="connsiteY509" fmla="*/ 174423 h 1460763"/>
              <a:gd name="connsiteX510" fmla="*/ 1097130 w 2149079"/>
              <a:gd name="connsiteY510" fmla="*/ 177197 h 1460763"/>
              <a:gd name="connsiteX511" fmla="*/ 1099286 w 2149079"/>
              <a:gd name="connsiteY511" fmla="*/ 179985 h 1460763"/>
              <a:gd name="connsiteX512" fmla="*/ 1101431 w 2149079"/>
              <a:gd name="connsiteY512" fmla="*/ 182786 h 1460763"/>
              <a:gd name="connsiteX513" fmla="*/ 1103588 w 2149079"/>
              <a:gd name="connsiteY513" fmla="*/ 185601 h 1460763"/>
              <a:gd name="connsiteX514" fmla="*/ 1105732 w 2149079"/>
              <a:gd name="connsiteY514" fmla="*/ 188430 h 1460763"/>
              <a:gd name="connsiteX515" fmla="*/ 1107889 w 2149079"/>
              <a:gd name="connsiteY515" fmla="*/ 191271 h 1460763"/>
              <a:gd name="connsiteX516" fmla="*/ 1110033 w 2149079"/>
              <a:gd name="connsiteY516" fmla="*/ 194125 h 1460763"/>
              <a:gd name="connsiteX517" fmla="*/ 1112190 w 2149079"/>
              <a:gd name="connsiteY517" fmla="*/ 196992 h 1460763"/>
              <a:gd name="connsiteX518" fmla="*/ 1114334 w 2149079"/>
              <a:gd name="connsiteY518" fmla="*/ 199871 h 1460763"/>
              <a:gd name="connsiteX519" fmla="*/ 1116491 w 2149079"/>
              <a:gd name="connsiteY519" fmla="*/ 202761 h 1460763"/>
              <a:gd name="connsiteX520" fmla="*/ 1118647 w 2149079"/>
              <a:gd name="connsiteY520" fmla="*/ 205664 h 1460763"/>
              <a:gd name="connsiteX521" fmla="*/ 1120792 w 2149079"/>
              <a:gd name="connsiteY521" fmla="*/ 208579 h 1460763"/>
              <a:gd name="connsiteX522" fmla="*/ 1122948 w 2149079"/>
              <a:gd name="connsiteY522" fmla="*/ 211506 h 1460763"/>
              <a:gd name="connsiteX523" fmla="*/ 1125093 w 2149079"/>
              <a:gd name="connsiteY523" fmla="*/ 214443 h 1460763"/>
              <a:gd name="connsiteX524" fmla="*/ 1127249 w 2149079"/>
              <a:gd name="connsiteY524" fmla="*/ 217392 h 1460763"/>
              <a:gd name="connsiteX525" fmla="*/ 1129394 w 2149079"/>
              <a:gd name="connsiteY525" fmla="*/ 220353 h 1460763"/>
              <a:gd name="connsiteX526" fmla="*/ 1131550 w 2149079"/>
              <a:gd name="connsiteY526" fmla="*/ 223324 h 1460763"/>
              <a:gd name="connsiteX527" fmla="*/ 1133707 w 2149079"/>
              <a:gd name="connsiteY527" fmla="*/ 226306 h 1460763"/>
              <a:gd name="connsiteX528" fmla="*/ 1135852 w 2149079"/>
              <a:gd name="connsiteY528" fmla="*/ 229299 h 1460763"/>
              <a:gd name="connsiteX529" fmla="*/ 1138008 w 2149079"/>
              <a:gd name="connsiteY529" fmla="*/ 232301 h 1460763"/>
              <a:gd name="connsiteX530" fmla="*/ 1140153 w 2149079"/>
              <a:gd name="connsiteY530" fmla="*/ 235314 h 1460763"/>
              <a:gd name="connsiteX531" fmla="*/ 1142309 w 2149079"/>
              <a:gd name="connsiteY531" fmla="*/ 238338 h 1460763"/>
              <a:gd name="connsiteX532" fmla="*/ 1144454 w 2149079"/>
              <a:gd name="connsiteY532" fmla="*/ 241371 h 1460763"/>
              <a:gd name="connsiteX533" fmla="*/ 1146610 w 2149079"/>
              <a:gd name="connsiteY533" fmla="*/ 244413 h 1460763"/>
              <a:gd name="connsiteX534" fmla="*/ 1148755 w 2149079"/>
              <a:gd name="connsiteY534" fmla="*/ 247465 h 1460763"/>
              <a:gd name="connsiteX535" fmla="*/ 1150911 w 2149079"/>
              <a:gd name="connsiteY535" fmla="*/ 250527 h 1460763"/>
              <a:gd name="connsiteX536" fmla="*/ 1153068 w 2149079"/>
              <a:gd name="connsiteY536" fmla="*/ 253597 h 1460763"/>
              <a:gd name="connsiteX537" fmla="*/ 1155212 w 2149079"/>
              <a:gd name="connsiteY537" fmla="*/ 256677 h 1460763"/>
              <a:gd name="connsiteX538" fmla="*/ 1157369 w 2149079"/>
              <a:gd name="connsiteY538" fmla="*/ 259764 h 1460763"/>
              <a:gd name="connsiteX539" fmla="*/ 1159513 w 2149079"/>
              <a:gd name="connsiteY539" fmla="*/ 262861 h 1460763"/>
              <a:gd name="connsiteX540" fmla="*/ 1161670 w 2149079"/>
              <a:gd name="connsiteY540" fmla="*/ 265968 h 1460763"/>
              <a:gd name="connsiteX541" fmla="*/ 1163815 w 2149079"/>
              <a:gd name="connsiteY541" fmla="*/ 269081 h 1460763"/>
              <a:gd name="connsiteX542" fmla="*/ 1165971 w 2149079"/>
              <a:gd name="connsiteY542" fmla="*/ 272203 h 1460763"/>
              <a:gd name="connsiteX543" fmla="*/ 1168116 w 2149079"/>
              <a:gd name="connsiteY543" fmla="*/ 275332 h 1460763"/>
              <a:gd name="connsiteX544" fmla="*/ 1170272 w 2149079"/>
              <a:gd name="connsiteY544" fmla="*/ 278470 h 1460763"/>
              <a:gd name="connsiteX545" fmla="*/ 1172428 w 2149079"/>
              <a:gd name="connsiteY545" fmla="*/ 281615 h 1460763"/>
              <a:gd name="connsiteX546" fmla="*/ 1174573 w 2149079"/>
              <a:gd name="connsiteY546" fmla="*/ 284768 h 1460763"/>
              <a:gd name="connsiteX547" fmla="*/ 1176729 w 2149079"/>
              <a:gd name="connsiteY547" fmla="*/ 287928 h 1460763"/>
              <a:gd name="connsiteX548" fmla="*/ 1178874 w 2149079"/>
              <a:gd name="connsiteY548" fmla="*/ 291095 h 1460763"/>
              <a:gd name="connsiteX549" fmla="*/ 1181031 w 2149079"/>
              <a:gd name="connsiteY549" fmla="*/ 294270 h 1460763"/>
              <a:gd name="connsiteX550" fmla="*/ 1183175 w 2149079"/>
              <a:gd name="connsiteY550" fmla="*/ 297451 h 1460763"/>
              <a:gd name="connsiteX551" fmla="*/ 1185332 w 2149079"/>
              <a:gd name="connsiteY551" fmla="*/ 300638 h 1460763"/>
              <a:gd name="connsiteX552" fmla="*/ 1187476 w 2149079"/>
              <a:gd name="connsiteY552" fmla="*/ 303832 h 1460763"/>
              <a:gd name="connsiteX553" fmla="*/ 1189633 w 2149079"/>
              <a:gd name="connsiteY553" fmla="*/ 307032 h 1460763"/>
              <a:gd name="connsiteX554" fmla="*/ 1191789 w 2149079"/>
              <a:gd name="connsiteY554" fmla="*/ 310240 h 1460763"/>
              <a:gd name="connsiteX555" fmla="*/ 1193934 w 2149079"/>
              <a:gd name="connsiteY555" fmla="*/ 313452 h 1460763"/>
              <a:gd name="connsiteX556" fmla="*/ 1196090 w 2149079"/>
              <a:gd name="connsiteY556" fmla="*/ 316671 h 1460763"/>
              <a:gd name="connsiteX557" fmla="*/ 1198235 w 2149079"/>
              <a:gd name="connsiteY557" fmla="*/ 319895 h 1460763"/>
              <a:gd name="connsiteX558" fmla="*/ 1200391 w 2149079"/>
              <a:gd name="connsiteY558" fmla="*/ 323124 h 1460763"/>
              <a:gd name="connsiteX559" fmla="*/ 1202536 w 2149079"/>
              <a:gd name="connsiteY559" fmla="*/ 326360 h 1460763"/>
              <a:gd name="connsiteX560" fmla="*/ 1204692 w 2149079"/>
              <a:gd name="connsiteY560" fmla="*/ 329601 h 1460763"/>
              <a:gd name="connsiteX561" fmla="*/ 1206849 w 2149079"/>
              <a:gd name="connsiteY561" fmla="*/ 332847 h 1460763"/>
              <a:gd name="connsiteX562" fmla="*/ 1208994 w 2149079"/>
              <a:gd name="connsiteY562" fmla="*/ 336098 h 1460763"/>
              <a:gd name="connsiteX563" fmla="*/ 1211150 w 2149079"/>
              <a:gd name="connsiteY563" fmla="*/ 339353 h 1460763"/>
              <a:gd name="connsiteX564" fmla="*/ 1213295 w 2149079"/>
              <a:gd name="connsiteY564" fmla="*/ 342613 h 1460763"/>
              <a:gd name="connsiteX565" fmla="*/ 1215451 w 2149079"/>
              <a:gd name="connsiteY565" fmla="*/ 345878 h 1460763"/>
              <a:gd name="connsiteX566" fmla="*/ 1217596 w 2149079"/>
              <a:gd name="connsiteY566" fmla="*/ 349148 h 1460763"/>
              <a:gd name="connsiteX567" fmla="*/ 1219752 w 2149079"/>
              <a:gd name="connsiteY567" fmla="*/ 352421 h 1460763"/>
              <a:gd name="connsiteX568" fmla="*/ 1221897 w 2149079"/>
              <a:gd name="connsiteY568" fmla="*/ 355699 h 1460763"/>
              <a:gd name="connsiteX569" fmla="*/ 1224053 w 2149079"/>
              <a:gd name="connsiteY569" fmla="*/ 358980 h 1460763"/>
              <a:gd name="connsiteX570" fmla="*/ 1226209 w 2149079"/>
              <a:gd name="connsiteY570" fmla="*/ 362266 h 1460763"/>
              <a:gd name="connsiteX571" fmla="*/ 1228354 w 2149079"/>
              <a:gd name="connsiteY571" fmla="*/ 365554 h 1460763"/>
              <a:gd name="connsiteX572" fmla="*/ 1230511 w 2149079"/>
              <a:gd name="connsiteY572" fmla="*/ 368847 h 1460763"/>
              <a:gd name="connsiteX573" fmla="*/ 1232655 w 2149079"/>
              <a:gd name="connsiteY573" fmla="*/ 372143 h 1460763"/>
              <a:gd name="connsiteX574" fmla="*/ 1234812 w 2149079"/>
              <a:gd name="connsiteY574" fmla="*/ 375442 h 1460763"/>
              <a:gd name="connsiteX575" fmla="*/ 1236956 w 2149079"/>
              <a:gd name="connsiteY575" fmla="*/ 378745 h 1460763"/>
              <a:gd name="connsiteX576" fmla="*/ 1239113 w 2149079"/>
              <a:gd name="connsiteY576" fmla="*/ 382050 h 1460763"/>
              <a:gd name="connsiteX577" fmla="*/ 1241258 w 2149079"/>
              <a:gd name="connsiteY577" fmla="*/ 385359 h 1460763"/>
              <a:gd name="connsiteX578" fmla="*/ 1243414 w 2149079"/>
              <a:gd name="connsiteY578" fmla="*/ 388669 h 1460763"/>
              <a:gd name="connsiteX579" fmla="*/ 1245570 w 2149079"/>
              <a:gd name="connsiteY579" fmla="*/ 391983 h 1460763"/>
              <a:gd name="connsiteX580" fmla="*/ 1247715 w 2149079"/>
              <a:gd name="connsiteY580" fmla="*/ 395299 h 1460763"/>
              <a:gd name="connsiteX581" fmla="*/ 1249871 w 2149079"/>
              <a:gd name="connsiteY581" fmla="*/ 398617 h 1460763"/>
              <a:gd name="connsiteX582" fmla="*/ 1252016 w 2149079"/>
              <a:gd name="connsiteY582" fmla="*/ 401938 h 1460763"/>
              <a:gd name="connsiteX583" fmla="*/ 1254173 w 2149079"/>
              <a:gd name="connsiteY583" fmla="*/ 405261 h 1460763"/>
              <a:gd name="connsiteX584" fmla="*/ 1256317 w 2149079"/>
              <a:gd name="connsiteY584" fmla="*/ 408586 h 1460763"/>
              <a:gd name="connsiteX585" fmla="*/ 1258474 w 2149079"/>
              <a:gd name="connsiteY585" fmla="*/ 411912 h 1460763"/>
              <a:gd name="connsiteX586" fmla="*/ 1260618 w 2149079"/>
              <a:gd name="connsiteY586" fmla="*/ 415240 h 1460763"/>
              <a:gd name="connsiteX587" fmla="*/ 1262775 w 2149079"/>
              <a:gd name="connsiteY587" fmla="*/ 418570 h 1460763"/>
              <a:gd name="connsiteX588" fmla="*/ 1264931 w 2149079"/>
              <a:gd name="connsiteY588" fmla="*/ 421902 h 1460763"/>
              <a:gd name="connsiteX589" fmla="*/ 1267076 w 2149079"/>
              <a:gd name="connsiteY589" fmla="*/ 425234 h 1460763"/>
              <a:gd name="connsiteX590" fmla="*/ 1269232 w 2149079"/>
              <a:gd name="connsiteY590" fmla="*/ 428568 h 1460763"/>
              <a:gd name="connsiteX591" fmla="*/ 1271377 w 2149079"/>
              <a:gd name="connsiteY591" fmla="*/ 431903 h 1460763"/>
              <a:gd name="connsiteX592" fmla="*/ 1273533 w 2149079"/>
              <a:gd name="connsiteY592" fmla="*/ 435239 h 1460763"/>
              <a:gd name="connsiteX593" fmla="*/ 1275678 w 2149079"/>
              <a:gd name="connsiteY593" fmla="*/ 438576 h 1460763"/>
              <a:gd name="connsiteX594" fmla="*/ 1277834 w 2149079"/>
              <a:gd name="connsiteY594" fmla="*/ 441913 h 1460763"/>
              <a:gd name="connsiteX595" fmla="*/ 1279991 w 2149079"/>
              <a:gd name="connsiteY595" fmla="*/ 445251 h 1460763"/>
              <a:gd name="connsiteX596" fmla="*/ 1282135 w 2149079"/>
              <a:gd name="connsiteY596" fmla="*/ 448589 h 1460763"/>
              <a:gd name="connsiteX597" fmla="*/ 1284292 w 2149079"/>
              <a:gd name="connsiteY597" fmla="*/ 451928 h 1460763"/>
              <a:gd name="connsiteX598" fmla="*/ 1286436 w 2149079"/>
              <a:gd name="connsiteY598" fmla="*/ 455267 h 1460763"/>
              <a:gd name="connsiteX599" fmla="*/ 1288593 w 2149079"/>
              <a:gd name="connsiteY599" fmla="*/ 458607 h 1460763"/>
              <a:gd name="connsiteX600" fmla="*/ 1290738 w 2149079"/>
              <a:gd name="connsiteY600" fmla="*/ 461946 h 1460763"/>
              <a:gd name="connsiteX601" fmla="*/ 1292894 w 2149079"/>
              <a:gd name="connsiteY601" fmla="*/ 465286 h 1460763"/>
              <a:gd name="connsiteX602" fmla="*/ 1295039 w 2149079"/>
              <a:gd name="connsiteY602" fmla="*/ 468625 h 1460763"/>
              <a:gd name="connsiteX603" fmla="*/ 1297195 w 2149079"/>
              <a:gd name="connsiteY603" fmla="*/ 471963 h 1460763"/>
              <a:gd name="connsiteX604" fmla="*/ 1299351 w 2149079"/>
              <a:gd name="connsiteY604" fmla="*/ 475302 h 1460763"/>
              <a:gd name="connsiteX605" fmla="*/ 1301496 w 2149079"/>
              <a:gd name="connsiteY605" fmla="*/ 478640 h 1460763"/>
              <a:gd name="connsiteX606" fmla="*/ 1303653 w 2149079"/>
              <a:gd name="connsiteY606" fmla="*/ 481977 h 1460763"/>
              <a:gd name="connsiteX607" fmla="*/ 1305797 w 2149079"/>
              <a:gd name="connsiteY607" fmla="*/ 485314 h 1460763"/>
              <a:gd name="connsiteX608" fmla="*/ 1307954 w 2149079"/>
              <a:gd name="connsiteY608" fmla="*/ 488650 h 1460763"/>
              <a:gd name="connsiteX609" fmla="*/ 1310098 w 2149079"/>
              <a:gd name="connsiteY609" fmla="*/ 491985 h 1460763"/>
              <a:gd name="connsiteX610" fmla="*/ 1312255 w 2149079"/>
              <a:gd name="connsiteY610" fmla="*/ 495319 h 1460763"/>
              <a:gd name="connsiteX611" fmla="*/ 1314399 w 2149079"/>
              <a:gd name="connsiteY611" fmla="*/ 498651 h 1460763"/>
              <a:gd name="connsiteX612" fmla="*/ 1316556 w 2149079"/>
              <a:gd name="connsiteY612" fmla="*/ 501982 h 1460763"/>
              <a:gd name="connsiteX613" fmla="*/ 1318712 w 2149079"/>
              <a:gd name="connsiteY613" fmla="*/ 505314 h 1460763"/>
              <a:gd name="connsiteX614" fmla="*/ 1320857 w 2149079"/>
              <a:gd name="connsiteY614" fmla="*/ 508642 h 1460763"/>
              <a:gd name="connsiteX615" fmla="*/ 1323013 w 2149079"/>
              <a:gd name="connsiteY615" fmla="*/ 511969 h 1460763"/>
              <a:gd name="connsiteX616" fmla="*/ 1325158 w 2149079"/>
              <a:gd name="connsiteY616" fmla="*/ 515295 h 1460763"/>
              <a:gd name="connsiteX617" fmla="*/ 1327314 w 2149079"/>
              <a:gd name="connsiteY617" fmla="*/ 518619 h 1460763"/>
              <a:gd name="connsiteX618" fmla="*/ 1329459 w 2149079"/>
              <a:gd name="connsiteY618" fmla="*/ 521941 h 1460763"/>
              <a:gd name="connsiteX619" fmla="*/ 1331615 w 2149079"/>
              <a:gd name="connsiteY619" fmla="*/ 525261 h 1460763"/>
              <a:gd name="connsiteX620" fmla="*/ 1333760 w 2149079"/>
              <a:gd name="connsiteY620" fmla="*/ 528579 h 1460763"/>
              <a:gd name="connsiteX621" fmla="*/ 1335917 w 2149079"/>
              <a:gd name="connsiteY621" fmla="*/ 531895 h 1460763"/>
              <a:gd name="connsiteX622" fmla="*/ 1338073 w 2149079"/>
              <a:gd name="connsiteY622" fmla="*/ 535209 h 1460763"/>
              <a:gd name="connsiteX623" fmla="*/ 1340218 w 2149079"/>
              <a:gd name="connsiteY623" fmla="*/ 538521 h 1460763"/>
              <a:gd name="connsiteX624" fmla="*/ 1342374 w 2149079"/>
              <a:gd name="connsiteY624" fmla="*/ 541830 h 1460763"/>
              <a:gd name="connsiteX625" fmla="*/ 1344519 w 2149079"/>
              <a:gd name="connsiteY625" fmla="*/ 545137 h 1460763"/>
              <a:gd name="connsiteX626" fmla="*/ 1346675 w 2149079"/>
              <a:gd name="connsiteY626" fmla="*/ 548440 h 1460763"/>
              <a:gd name="connsiteX627" fmla="*/ 1348820 w 2149079"/>
              <a:gd name="connsiteY627" fmla="*/ 551742 h 1460763"/>
              <a:gd name="connsiteX628" fmla="*/ 1350976 w 2149079"/>
              <a:gd name="connsiteY628" fmla="*/ 555041 h 1460763"/>
              <a:gd name="connsiteX629" fmla="*/ 1353133 w 2149079"/>
              <a:gd name="connsiteY629" fmla="*/ 558336 h 1460763"/>
              <a:gd name="connsiteX630" fmla="*/ 1355277 w 2149079"/>
              <a:gd name="connsiteY630" fmla="*/ 561630 h 1460763"/>
              <a:gd name="connsiteX631" fmla="*/ 1357434 w 2149079"/>
              <a:gd name="connsiteY631" fmla="*/ 564920 h 1460763"/>
              <a:gd name="connsiteX632" fmla="*/ 1359578 w 2149079"/>
              <a:gd name="connsiteY632" fmla="*/ 568207 h 1460763"/>
              <a:gd name="connsiteX633" fmla="*/ 1361735 w 2149079"/>
              <a:gd name="connsiteY633" fmla="*/ 571490 h 1460763"/>
              <a:gd name="connsiteX634" fmla="*/ 1363880 w 2149079"/>
              <a:gd name="connsiteY634" fmla="*/ 574771 h 1460763"/>
              <a:gd name="connsiteX635" fmla="*/ 1366036 w 2149079"/>
              <a:gd name="connsiteY635" fmla="*/ 578049 h 1460763"/>
              <a:gd name="connsiteX636" fmla="*/ 1368181 w 2149079"/>
              <a:gd name="connsiteY636" fmla="*/ 581322 h 1460763"/>
              <a:gd name="connsiteX637" fmla="*/ 1370337 w 2149079"/>
              <a:gd name="connsiteY637" fmla="*/ 584593 h 1460763"/>
              <a:gd name="connsiteX638" fmla="*/ 1372493 w 2149079"/>
              <a:gd name="connsiteY638" fmla="*/ 587860 h 1460763"/>
              <a:gd name="connsiteX639" fmla="*/ 1374638 w 2149079"/>
              <a:gd name="connsiteY639" fmla="*/ 591122 h 1460763"/>
              <a:gd name="connsiteX640" fmla="*/ 1376794 w 2149079"/>
              <a:gd name="connsiteY640" fmla="*/ 594383 h 1460763"/>
              <a:gd name="connsiteX641" fmla="*/ 1378939 w 2149079"/>
              <a:gd name="connsiteY641" fmla="*/ 597638 h 1460763"/>
              <a:gd name="connsiteX642" fmla="*/ 1381096 w 2149079"/>
              <a:gd name="connsiteY642" fmla="*/ 600890 h 1460763"/>
              <a:gd name="connsiteX643" fmla="*/ 1383240 w 2149079"/>
              <a:gd name="connsiteY643" fmla="*/ 604138 h 1460763"/>
              <a:gd name="connsiteX644" fmla="*/ 1385397 w 2149079"/>
              <a:gd name="connsiteY644" fmla="*/ 607382 h 1460763"/>
              <a:gd name="connsiteX645" fmla="*/ 1387541 w 2149079"/>
              <a:gd name="connsiteY645" fmla="*/ 610622 h 1460763"/>
              <a:gd name="connsiteX646" fmla="*/ 1389698 w 2149079"/>
              <a:gd name="connsiteY646" fmla="*/ 613858 h 1460763"/>
              <a:gd name="connsiteX647" fmla="*/ 1391854 w 2149079"/>
              <a:gd name="connsiteY647" fmla="*/ 617089 h 1460763"/>
              <a:gd name="connsiteX648" fmla="*/ 1393999 w 2149079"/>
              <a:gd name="connsiteY648" fmla="*/ 620315 h 1460763"/>
              <a:gd name="connsiteX649" fmla="*/ 1396155 w 2149079"/>
              <a:gd name="connsiteY649" fmla="*/ 623538 h 1460763"/>
              <a:gd name="connsiteX650" fmla="*/ 1398300 w 2149079"/>
              <a:gd name="connsiteY650" fmla="*/ 626756 h 1460763"/>
              <a:gd name="connsiteX651" fmla="*/ 1400456 w 2149079"/>
              <a:gd name="connsiteY651" fmla="*/ 629971 h 1460763"/>
              <a:gd name="connsiteX652" fmla="*/ 1402601 w 2149079"/>
              <a:gd name="connsiteY652" fmla="*/ 633180 h 1460763"/>
              <a:gd name="connsiteX653" fmla="*/ 1404757 w 2149079"/>
              <a:gd name="connsiteY653" fmla="*/ 636384 h 1460763"/>
              <a:gd name="connsiteX654" fmla="*/ 1406902 w 2149079"/>
              <a:gd name="connsiteY654" fmla="*/ 639584 h 1460763"/>
              <a:gd name="connsiteX655" fmla="*/ 1409059 w 2149079"/>
              <a:gd name="connsiteY655" fmla="*/ 642780 h 1460763"/>
              <a:gd name="connsiteX656" fmla="*/ 1411215 w 2149079"/>
              <a:gd name="connsiteY656" fmla="*/ 645970 h 1460763"/>
              <a:gd name="connsiteX657" fmla="*/ 1413360 w 2149079"/>
              <a:gd name="connsiteY657" fmla="*/ 649155 h 1460763"/>
              <a:gd name="connsiteX658" fmla="*/ 1415516 w 2149079"/>
              <a:gd name="connsiteY658" fmla="*/ 652336 h 1460763"/>
              <a:gd name="connsiteX659" fmla="*/ 1417661 w 2149079"/>
              <a:gd name="connsiteY659" fmla="*/ 655511 h 1460763"/>
              <a:gd name="connsiteX660" fmla="*/ 1419817 w 2149079"/>
              <a:gd name="connsiteY660" fmla="*/ 658681 h 1460763"/>
              <a:gd name="connsiteX661" fmla="*/ 1421962 w 2149079"/>
              <a:gd name="connsiteY661" fmla="*/ 661847 h 1460763"/>
              <a:gd name="connsiteX662" fmla="*/ 1424118 w 2149079"/>
              <a:gd name="connsiteY662" fmla="*/ 665007 h 1460763"/>
              <a:gd name="connsiteX663" fmla="*/ 1426274 w 2149079"/>
              <a:gd name="connsiteY663" fmla="*/ 668161 h 1460763"/>
              <a:gd name="connsiteX664" fmla="*/ 1428419 w 2149079"/>
              <a:gd name="connsiteY664" fmla="*/ 671310 h 1460763"/>
              <a:gd name="connsiteX665" fmla="*/ 1430576 w 2149079"/>
              <a:gd name="connsiteY665" fmla="*/ 674454 h 1460763"/>
              <a:gd name="connsiteX666" fmla="*/ 1432720 w 2149079"/>
              <a:gd name="connsiteY666" fmla="*/ 677593 h 1460763"/>
              <a:gd name="connsiteX667" fmla="*/ 1434877 w 2149079"/>
              <a:gd name="connsiteY667" fmla="*/ 680726 h 1460763"/>
              <a:gd name="connsiteX668" fmla="*/ 1437022 w 2149079"/>
              <a:gd name="connsiteY668" fmla="*/ 683854 h 1460763"/>
              <a:gd name="connsiteX669" fmla="*/ 1439178 w 2149079"/>
              <a:gd name="connsiteY669" fmla="*/ 686975 h 1460763"/>
              <a:gd name="connsiteX670" fmla="*/ 1441323 w 2149079"/>
              <a:gd name="connsiteY670" fmla="*/ 690092 h 1460763"/>
              <a:gd name="connsiteX671" fmla="*/ 1443479 w 2149079"/>
              <a:gd name="connsiteY671" fmla="*/ 693203 h 1460763"/>
              <a:gd name="connsiteX672" fmla="*/ 1445635 w 2149079"/>
              <a:gd name="connsiteY672" fmla="*/ 696307 h 1460763"/>
              <a:gd name="connsiteX673" fmla="*/ 1447780 w 2149079"/>
              <a:gd name="connsiteY673" fmla="*/ 699406 h 1460763"/>
              <a:gd name="connsiteX674" fmla="*/ 1449936 w 2149079"/>
              <a:gd name="connsiteY674" fmla="*/ 702500 h 1460763"/>
              <a:gd name="connsiteX675" fmla="*/ 1452081 w 2149079"/>
              <a:gd name="connsiteY675" fmla="*/ 705586 h 1460763"/>
              <a:gd name="connsiteX676" fmla="*/ 1454237 w 2149079"/>
              <a:gd name="connsiteY676" fmla="*/ 708668 h 1460763"/>
              <a:gd name="connsiteX677" fmla="*/ 1456382 w 2149079"/>
              <a:gd name="connsiteY677" fmla="*/ 711743 h 1460763"/>
              <a:gd name="connsiteX678" fmla="*/ 1458539 w 2149079"/>
              <a:gd name="connsiteY678" fmla="*/ 714812 h 1460763"/>
              <a:gd name="connsiteX679" fmla="*/ 1460683 w 2149079"/>
              <a:gd name="connsiteY679" fmla="*/ 717875 h 1460763"/>
              <a:gd name="connsiteX680" fmla="*/ 1462840 w 2149079"/>
              <a:gd name="connsiteY680" fmla="*/ 720932 h 1460763"/>
              <a:gd name="connsiteX681" fmla="*/ 1464996 w 2149079"/>
              <a:gd name="connsiteY681" fmla="*/ 723983 h 1460763"/>
              <a:gd name="connsiteX682" fmla="*/ 1467141 w 2149079"/>
              <a:gd name="connsiteY682" fmla="*/ 727027 h 1460763"/>
              <a:gd name="connsiteX683" fmla="*/ 1469297 w 2149079"/>
              <a:gd name="connsiteY683" fmla="*/ 730065 h 1460763"/>
              <a:gd name="connsiteX684" fmla="*/ 1471442 w 2149079"/>
              <a:gd name="connsiteY684" fmla="*/ 733097 h 1460763"/>
              <a:gd name="connsiteX685" fmla="*/ 1473598 w 2149079"/>
              <a:gd name="connsiteY685" fmla="*/ 736123 h 1460763"/>
              <a:gd name="connsiteX686" fmla="*/ 1475743 w 2149079"/>
              <a:gd name="connsiteY686" fmla="*/ 739142 h 1460763"/>
              <a:gd name="connsiteX687" fmla="*/ 1477899 w 2149079"/>
              <a:gd name="connsiteY687" fmla="*/ 742154 h 1460763"/>
              <a:gd name="connsiteX688" fmla="*/ 1480056 w 2149079"/>
              <a:gd name="connsiteY688" fmla="*/ 745160 h 1460763"/>
              <a:gd name="connsiteX689" fmla="*/ 1482201 w 2149079"/>
              <a:gd name="connsiteY689" fmla="*/ 748159 h 1460763"/>
              <a:gd name="connsiteX690" fmla="*/ 1484357 w 2149079"/>
              <a:gd name="connsiteY690" fmla="*/ 751152 h 1460763"/>
              <a:gd name="connsiteX691" fmla="*/ 1486502 w 2149079"/>
              <a:gd name="connsiteY691" fmla="*/ 754139 h 1460763"/>
              <a:gd name="connsiteX692" fmla="*/ 1488658 w 2149079"/>
              <a:gd name="connsiteY692" fmla="*/ 757118 h 1460763"/>
              <a:gd name="connsiteX693" fmla="*/ 1490803 w 2149079"/>
              <a:gd name="connsiteY693" fmla="*/ 760091 h 1460763"/>
              <a:gd name="connsiteX694" fmla="*/ 1492959 w 2149079"/>
              <a:gd name="connsiteY694" fmla="*/ 763057 h 1460763"/>
              <a:gd name="connsiteX695" fmla="*/ 1495104 w 2149079"/>
              <a:gd name="connsiteY695" fmla="*/ 766016 h 1460763"/>
              <a:gd name="connsiteX696" fmla="*/ 1497260 w 2149079"/>
              <a:gd name="connsiteY696" fmla="*/ 768969 h 1460763"/>
              <a:gd name="connsiteX697" fmla="*/ 1499416 w 2149079"/>
              <a:gd name="connsiteY697" fmla="*/ 771914 h 1460763"/>
              <a:gd name="connsiteX698" fmla="*/ 1501561 w 2149079"/>
              <a:gd name="connsiteY698" fmla="*/ 774853 h 1460763"/>
              <a:gd name="connsiteX699" fmla="*/ 1503718 w 2149079"/>
              <a:gd name="connsiteY699" fmla="*/ 777785 h 1460763"/>
              <a:gd name="connsiteX700" fmla="*/ 1505862 w 2149079"/>
              <a:gd name="connsiteY700" fmla="*/ 780710 h 1460763"/>
              <a:gd name="connsiteX701" fmla="*/ 1508019 w 2149079"/>
              <a:gd name="connsiteY701" fmla="*/ 783627 h 1460763"/>
              <a:gd name="connsiteX702" fmla="*/ 1510163 w 2149079"/>
              <a:gd name="connsiteY702" fmla="*/ 786538 h 1460763"/>
              <a:gd name="connsiteX703" fmla="*/ 1512320 w 2149079"/>
              <a:gd name="connsiteY703" fmla="*/ 789443 h 1460763"/>
              <a:gd name="connsiteX704" fmla="*/ 1514464 w 2149079"/>
              <a:gd name="connsiteY704" fmla="*/ 792339 h 1460763"/>
              <a:gd name="connsiteX705" fmla="*/ 1516621 w 2149079"/>
              <a:gd name="connsiteY705" fmla="*/ 795229 h 1460763"/>
              <a:gd name="connsiteX706" fmla="*/ 1518777 w 2149079"/>
              <a:gd name="connsiteY706" fmla="*/ 798110 h 1460763"/>
              <a:gd name="connsiteX707" fmla="*/ 1520922 w 2149079"/>
              <a:gd name="connsiteY707" fmla="*/ 800986 h 1460763"/>
              <a:gd name="connsiteX708" fmla="*/ 1523078 w 2149079"/>
              <a:gd name="connsiteY708" fmla="*/ 803854 h 1460763"/>
              <a:gd name="connsiteX709" fmla="*/ 1525223 w 2149079"/>
              <a:gd name="connsiteY709" fmla="*/ 806715 h 1460763"/>
              <a:gd name="connsiteX710" fmla="*/ 1527379 w 2149079"/>
              <a:gd name="connsiteY710" fmla="*/ 809568 h 1460763"/>
              <a:gd name="connsiteX711" fmla="*/ 1529524 w 2149079"/>
              <a:gd name="connsiteY711" fmla="*/ 812414 h 1460763"/>
              <a:gd name="connsiteX712" fmla="*/ 1531681 w 2149079"/>
              <a:gd name="connsiteY712" fmla="*/ 815253 h 1460763"/>
              <a:gd name="connsiteX713" fmla="*/ 1533825 w 2149079"/>
              <a:gd name="connsiteY713" fmla="*/ 818084 h 1460763"/>
              <a:gd name="connsiteX714" fmla="*/ 1535982 w 2149079"/>
              <a:gd name="connsiteY714" fmla="*/ 820908 h 1460763"/>
              <a:gd name="connsiteX715" fmla="*/ 1538138 w 2149079"/>
              <a:gd name="connsiteY715" fmla="*/ 823724 h 1460763"/>
              <a:gd name="connsiteX716" fmla="*/ 1540283 w 2149079"/>
              <a:gd name="connsiteY716" fmla="*/ 826535 h 1460763"/>
              <a:gd name="connsiteX717" fmla="*/ 1542439 w 2149079"/>
              <a:gd name="connsiteY717" fmla="*/ 829336 h 1460763"/>
              <a:gd name="connsiteX718" fmla="*/ 1544584 w 2149079"/>
              <a:gd name="connsiteY718" fmla="*/ 832130 h 1460763"/>
              <a:gd name="connsiteX719" fmla="*/ 1546740 w 2149079"/>
              <a:gd name="connsiteY719" fmla="*/ 834916 h 1460763"/>
              <a:gd name="connsiteX720" fmla="*/ 1548885 w 2149079"/>
              <a:gd name="connsiteY720" fmla="*/ 837696 h 1460763"/>
              <a:gd name="connsiteX721" fmla="*/ 1551041 w 2149079"/>
              <a:gd name="connsiteY721" fmla="*/ 840468 h 1460763"/>
              <a:gd name="connsiteX722" fmla="*/ 1553198 w 2149079"/>
              <a:gd name="connsiteY722" fmla="*/ 843232 h 1460763"/>
              <a:gd name="connsiteX723" fmla="*/ 1555342 w 2149079"/>
              <a:gd name="connsiteY723" fmla="*/ 845989 h 1460763"/>
              <a:gd name="connsiteX724" fmla="*/ 1557499 w 2149079"/>
              <a:gd name="connsiteY724" fmla="*/ 848737 h 1460763"/>
              <a:gd name="connsiteX725" fmla="*/ 1559643 w 2149079"/>
              <a:gd name="connsiteY725" fmla="*/ 851479 h 1460763"/>
              <a:gd name="connsiteX726" fmla="*/ 1561800 w 2149079"/>
              <a:gd name="connsiteY726" fmla="*/ 854212 h 1460763"/>
              <a:gd name="connsiteX727" fmla="*/ 1563944 w 2149079"/>
              <a:gd name="connsiteY727" fmla="*/ 856938 h 1460763"/>
              <a:gd name="connsiteX728" fmla="*/ 1566101 w 2149079"/>
              <a:gd name="connsiteY728" fmla="*/ 859657 h 1460763"/>
              <a:gd name="connsiteX729" fmla="*/ 1568246 w 2149079"/>
              <a:gd name="connsiteY729" fmla="*/ 862367 h 1460763"/>
              <a:gd name="connsiteX730" fmla="*/ 1570402 w 2149079"/>
              <a:gd name="connsiteY730" fmla="*/ 865070 h 1460763"/>
              <a:gd name="connsiteX731" fmla="*/ 1572558 w 2149079"/>
              <a:gd name="connsiteY731" fmla="*/ 867765 h 1460763"/>
              <a:gd name="connsiteX732" fmla="*/ 1574703 w 2149079"/>
              <a:gd name="connsiteY732" fmla="*/ 870451 h 1460763"/>
              <a:gd name="connsiteX733" fmla="*/ 1576860 w 2149079"/>
              <a:gd name="connsiteY733" fmla="*/ 873131 h 1460763"/>
              <a:gd name="connsiteX734" fmla="*/ 1579004 w 2149079"/>
              <a:gd name="connsiteY734" fmla="*/ 875803 h 1460763"/>
              <a:gd name="connsiteX735" fmla="*/ 1581161 w 2149079"/>
              <a:gd name="connsiteY735" fmla="*/ 878466 h 1460763"/>
              <a:gd name="connsiteX736" fmla="*/ 1583305 w 2149079"/>
              <a:gd name="connsiteY736" fmla="*/ 881122 h 1460763"/>
              <a:gd name="connsiteX737" fmla="*/ 1585462 w 2149079"/>
              <a:gd name="connsiteY737" fmla="*/ 883771 h 1460763"/>
              <a:gd name="connsiteX738" fmla="*/ 1587606 w 2149079"/>
              <a:gd name="connsiteY738" fmla="*/ 886411 h 1460763"/>
              <a:gd name="connsiteX739" fmla="*/ 1589763 w 2149079"/>
              <a:gd name="connsiteY739" fmla="*/ 889043 h 1460763"/>
              <a:gd name="connsiteX740" fmla="*/ 1591919 w 2149079"/>
              <a:gd name="connsiteY740" fmla="*/ 891666 h 1460763"/>
              <a:gd name="connsiteX741" fmla="*/ 1594064 w 2149079"/>
              <a:gd name="connsiteY741" fmla="*/ 894283 h 1460763"/>
              <a:gd name="connsiteX742" fmla="*/ 1596220 w 2149079"/>
              <a:gd name="connsiteY742" fmla="*/ 896892 h 1460763"/>
              <a:gd name="connsiteX743" fmla="*/ 1598365 w 2149079"/>
              <a:gd name="connsiteY743" fmla="*/ 899492 h 1460763"/>
              <a:gd name="connsiteX744" fmla="*/ 1600521 w 2149079"/>
              <a:gd name="connsiteY744" fmla="*/ 902086 h 1460763"/>
              <a:gd name="connsiteX745" fmla="*/ 1602666 w 2149079"/>
              <a:gd name="connsiteY745" fmla="*/ 904670 h 1460763"/>
              <a:gd name="connsiteX746" fmla="*/ 1604822 w 2149079"/>
              <a:gd name="connsiteY746" fmla="*/ 907247 h 1460763"/>
              <a:gd name="connsiteX747" fmla="*/ 1606967 w 2149079"/>
              <a:gd name="connsiteY747" fmla="*/ 909816 h 1460763"/>
              <a:gd name="connsiteX748" fmla="*/ 1609123 w 2149079"/>
              <a:gd name="connsiteY748" fmla="*/ 912377 h 1460763"/>
              <a:gd name="connsiteX749" fmla="*/ 1611280 w 2149079"/>
              <a:gd name="connsiteY749" fmla="*/ 914930 h 1460763"/>
              <a:gd name="connsiteX750" fmla="*/ 1613425 w 2149079"/>
              <a:gd name="connsiteY750" fmla="*/ 917474 h 1460763"/>
              <a:gd name="connsiteX751" fmla="*/ 1615581 w 2149079"/>
              <a:gd name="connsiteY751" fmla="*/ 920012 h 1460763"/>
              <a:gd name="connsiteX752" fmla="*/ 1617726 w 2149079"/>
              <a:gd name="connsiteY752" fmla="*/ 922540 h 1460763"/>
              <a:gd name="connsiteX753" fmla="*/ 1619882 w 2149079"/>
              <a:gd name="connsiteY753" fmla="*/ 925061 h 1460763"/>
              <a:gd name="connsiteX754" fmla="*/ 1622027 w 2149079"/>
              <a:gd name="connsiteY754" fmla="*/ 927573 h 1460763"/>
              <a:gd name="connsiteX755" fmla="*/ 1624183 w 2149079"/>
              <a:gd name="connsiteY755" fmla="*/ 930078 h 1460763"/>
              <a:gd name="connsiteX756" fmla="*/ 1626340 w 2149079"/>
              <a:gd name="connsiteY756" fmla="*/ 932575 h 1460763"/>
              <a:gd name="connsiteX757" fmla="*/ 1628484 w 2149079"/>
              <a:gd name="connsiteY757" fmla="*/ 935063 h 1460763"/>
              <a:gd name="connsiteX758" fmla="*/ 1630641 w 2149079"/>
              <a:gd name="connsiteY758" fmla="*/ 937544 h 1460763"/>
              <a:gd name="connsiteX759" fmla="*/ 1632785 w 2149079"/>
              <a:gd name="connsiteY759" fmla="*/ 940016 h 1460763"/>
              <a:gd name="connsiteX760" fmla="*/ 1634942 w 2149079"/>
              <a:gd name="connsiteY760" fmla="*/ 942480 h 1460763"/>
              <a:gd name="connsiteX761" fmla="*/ 1637086 w 2149079"/>
              <a:gd name="connsiteY761" fmla="*/ 944936 h 1460763"/>
              <a:gd name="connsiteX762" fmla="*/ 1639243 w 2149079"/>
              <a:gd name="connsiteY762" fmla="*/ 947385 h 1460763"/>
              <a:gd name="connsiteX763" fmla="*/ 1641388 w 2149079"/>
              <a:gd name="connsiteY763" fmla="*/ 949825 h 1460763"/>
              <a:gd name="connsiteX764" fmla="*/ 1643544 w 2149079"/>
              <a:gd name="connsiteY764" fmla="*/ 952256 h 1460763"/>
              <a:gd name="connsiteX765" fmla="*/ 1645700 w 2149079"/>
              <a:gd name="connsiteY765" fmla="*/ 954680 h 1460763"/>
              <a:gd name="connsiteX766" fmla="*/ 1647845 w 2149079"/>
              <a:gd name="connsiteY766" fmla="*/ 957096 h 1460763"/>
              <a:gd name="connsiteX767" fmla="*/ 1650001 w 2149079"/>
              <a:gd name="connsiteY767" fmla="*/ 959504 h 1460763"/>
              <a:gd name="connsiteX768" fmla="*/ 1652146 w 2149079"/>
              <a:gd name="connsiteY768" fmla="*/ 961903 h 1460763"/>
              <a:gd name="connsiteX769" fmla="*/ 1654302 w 2149079"/>
              <a:gd name="connsiteY769" fmla="*/ 964294 h 1460763"/>
              <a:gd name="connsiteX770" fmla="*/ 1656447 w 2149079"/>
              <a:gd name="connsiteY770" fmla="*/ 966677 h 1460763"/>
              <a:gd name="connsiteX771" fmla="*/ 1658604 w 2149079"/>
              <a:gd name="connsiteY771" fmla="*/ 969052 h 1460763"/>
              <a:gd name="connsiteX772" fmla="*/ 1660748 w 2149079"/>
              <a:gd name="connsiteY772" fmla="*/ 971420 h 1460763"/>
              <a:gd name="connsiteX773" fmla="*/ 1662905 w 2149079"/>
              <a:gd name="connsiteY773" fmla="*/ 973778 h 1460763"/>
              <a:gd name="connsiteX774" fmla="*/ 1665061 w 2149079"/>
              <a:gd name="connsiteY774" fmla="*/ 976129 h 1460763"/>
              <a:gd name="connsiteX775" fmla="*/ 1667206 w 2149079"/>
              <a:gd name="connsiteY775" fmla="*/ 978472 h 1460763"/>
              <a:gd name="connsiteX776" fmla="*/ 1669362 w 2149079"/>
              <a:gd name="connsiteY776" fmla="*/ 980806 h 1460763"/>
              <a:gd name="connsiteX777" fmla="*/ 1671507 w 2149079"/>
              <a:gd name="connsiteY777" fmla="*/ 983132 h 1460763"/>
              <a:gd name="connsiteX778" fmla="*/ 1673663 w 2149079"/>
              <a:gd name="connsiteY778" fmla="*/ 985450 h 1460763"/>
              <a:gd name="connsiteX779" fmla="*/ 1675808 w 2149079"/>
              <a:gd name="connsiteY779" fmla="*/ 987760 h 1460763"/>
              <a:gd name="connsiteX780" fmla="*/ 1677964 w 2149079"/>
              <a:gd name="connsiteY780" fmla="*/ 990063 h 1460763"/>
              <a:gd name="connsiteX781" fmla="*/ 1680109 w 2149079"/>
              <a:gd name="connsiteY781" fmla="*/ 992356 h 1460763"/>
              <a:gd name="connsiteX782" fmla="*/ 1682265 w 2149079"/>
              <a:gd name="connsiteY782" fmla="*/ 994642 h 1460763"/>
              <a:gd name="connsiteX783" fmla="*/ 1684422 w 2149079"/>
              <a:gd name="connsiteY783" fmla="*/ 996920 h 1460763"/>
              <a:gd name="connsiteX784" fmla="*/ 1686567 w 2149079"/>
              <a:gd name="connsiteY784" fmla="*/ 999189 h 1460763"/>
              <a:gd name="connsiteX785" fmla="*/ 1688723 w 2149079"/>
              <a:gd name="connsiteY785" fmla="*/ 1001450 h 1460763"/>
              <a:gd name="connsiteX786" fmla="*/ 1690868 w 2149079"/>
              <a:gd name="connsiteY786" fmla="*/ 1003704 h 1460763"/>
              <a:gd name="connsiteX787" fmla="*/ 1693024 w 2149079"/>
              <a:gd name="connsiteY787" fmla="*/ 1005949 h 1460763"/>
              <a:gd name="connsiteX788" fmla="*/ 1695169 w 2149079"/>
              <a:gd name="connsiteY788" fmla="*/ 1008185 h 1460763"/>
              <a:gd name="connsiteX789" fmla="*/ 1697325 w 2149079"/>
              <a:gd name="connsiteY789" fmla="*/ 1010415 h 1460763"/>
              <a:gd name="connsiteX790" fmla="*/ 1699481 w 2149079"/>
              <a:gd name="connsiteY790" fmla="*/ 1012636 h 1460763"/>
              <a:gd name="connsiteX791" fmla="*/ 1701626 w 2149079"/>
              <a:gd name="connsiteY791" fmla="*/ 1014848 h 1460763"/>
              <a:gd name="connsiteX792" fmla="*/ 1703783 w 2149079"/>
              <a:gd name="connsiteY792" fmla="*/ 1017053 h 1460763"/>
              <a:gd name="connsiteX793" fmla="*/ 1705927 w 2149079"/>
              <a:gd name="connsiteY793" fmla="*/ 1019249 h 1460763"/>
              <a:gd name="connsiteX794" fmla="*/ 1708084 w 2149079"/>
              <a:gd name="connsiteY794" fmla="*/ 1021438 h 1460763"/>
              <a:gd name="connsiteX795" fmla="*/ 1710228 w 2149079"/>
              <a:gd name="connsiteY795" fmla="*/ 1023618 h 1460763"/>
              <a:gd name="connsiteX796" fmla="*/ 1712385 w 2149079"/>
              <a:gd name="connsiteY796" fmla="*/ 1025791 h 1460763"/>
              <a:gd name="connsiteX797" fmla="*/ 1714529 w 2149079"/>
              <a:gd name="connsiteY797" fmla="*/ 1027955 h 1460763"/>
              <a:gd name="connsiteX798" fmla="*/ 1716686 w 2149079"/>
              <a:gd name="connsiteY798" fmla="*/ 1030112 h 1460763"/>
              <a:gd name="connsiteX799" fmla="*/ 1718842 w 2149079"/>
              <a:gd name="connsiteY799" fmla="*/ 1032260 h 1460763"/>
              <a:gd name="connsiteX800" fmla="*/ 1720987 w 2149079"/>
              <a:gd name="connsiteY800" fmla="*/ 1034400 h 1460763"/>
              <a:gd name="connsiteX801" fmla="*/ 1723143 w 2149079"/>
              <a:gd name="connsiteY801" fmla="*/ 1036532 h 1460763"/>
              <a:gd name="connsiteX802" fmla="*/ 1725288 w 2149079"/>
              <a:gd name="connsiteY802" fmla="*/ 1038656 h 1460763"/>
              <a:gd name="connsiteX803" fmla="*/ 1727444 w 2149079"/>
              <a:gd name="connsiteY803" fmla="*/ 1040771 h 1460763"/>
              <a:gd name="connsiteX804" fmla="*/ 1729589 w 2149079"/>
              <a:gd name="connsiteY804" fmla="*/ 1042880 h 1460763"/>
              <a:gd name="connsiteX805" fmla="*/ 1731746 w 2149079"/>
              <a:gd name="connsiteY805" fmla="*/ 1044980 h 1460763"/>
              <a:gd name="connsiteX806" fmla="*/ 1733890 w 2149079"/>
              <a:gd name="connsiteY806" fmla="*/ 1047071 h 1460763"/>
              <a:gd name="connsiteX807" fmla="*/ 1736047 w 2149079"/>
              <a:gd name="connsiteY807" fmla="*/ 1049155 h 1460763"/>
              <a:gd name="connsiteX808" fmla="*/ 1738203 w 2149079"/>
              <a:gd name="connsiteY808" fmla="*/ 1051231 h 1460763"/>
              <a:gd name="connsiteX809" fmla="*/ 1740348 w 2149079"/>
              <a:gd name="connsiteY809" fmla="*/ 1053300 h 1460763"/>
              <a:gd name="connsiteX810" fmla="*/ 1742504 w 2149079"/>
              <a:gd name="connsiteY810" fmla="*/ 1055360 h 1460763"/>
              <a:gd name="connsiteX811" fmla="*/ 1744649 w 2149079"/>
              <a:gd name="connsiteY811" fmla="*/ 1057413 h 1460763"/>
              <a:gd name="connsiteX812" fmla="*/ 1746805 w 2149079"/>
              <a:gd name="connsiteY812" fmla="*/ 1059456 h 1460763"/>
              <a:gd name="connsiteX813" fmla="*/ 1748950 w 2149079"/>
              <a:gd name="connsiteY813" fmla="*/ 1061492 h 1460763"/>
              <a:gd name="connsiteX814" fmla="*/ 1751106 w 2149079"/>
              <a:gd name="connsiteY814" fmla="*/ 1063520 h 1460763"/>
              <a:gd name="connsiteX815" fmla="*/ 1753251 w 2149079"/>
              <a:gd name="connsiteY815" fmla="*/ 1065542 h 1460763"/>
              <a:gd name="connsiteX816" fmla="*/ 1755407 w 2149079"/>
              <a:gd name="connsiteY816" fmla="*/ 1067557 h 1460763"/>
              <a:gd name="connsiteX817" fmla="*/ 1757564 w 2149079"/>
              <a:gd name="connsiteY817" fmla="*/ 1069562 h 1460763"/>
              <a:gd name="connsiteX818" fmla="*/ 1759708 w 2149079"/>
              <a:gd name="connsiteY818" fmla="*/ 1071555 h 1460763"/>
              <a:gd name="connsiteX819" fmla="*/ 1761865 w 2149079"/>
              <a:gd name="connsiteY819" fmla="*/ 1073548 h 1460763"/>
              <a:gd name="connsiteX820" fmla="*/ 1764010 w 2149079"/>
              <a:gd name="connsiteY820" fmla="*/ 1075530 h 1460763"/>
              <a:gd name="connsiteX821" fmla="*/ 1766166 w 2149079"/>
              <a:gd name="connsiteY821" fmla="*/ 1077500 h 1460763"/>
              <a:gd name="connsiteX822" fmla="*/ 1768311 w 2149079"/>
              <a:gd name="connsiteY822" fmla="*/ 1079458 h 1460763"/>
              <a:gd name="connsiteX823" fmla="*/ 1770467 w 2149079"/>
              <a:gd name="connsiteY823" fmla="*/ 1081416 h 1460763"/>
              <a:gd name="connsiteX824" fmla="*/ 1772623 w 2149079"/>
              <a:gd name="connsiteY824" fmla="*/ 1083374 h 1460763"/>
              <a:gd name="connsiteX825" fmla="*/ 1774768 w 2149079"/>
              <a:gd name="connsiteY825" fmla="*/ 1085309 h 1460763"/>
              <a:gd name="connsiteX826" fmla="*/ 1776925 w 2149079"/>
              <a:gd name="connsiteY826" fmla="*/ 1087244 h 1460763"/>
              <a:gd name="connsiteX827" fmla="*/ 1779069 w 2149079"/>
              <a:gd name="connsiteY827" fmla="*/ 1089167 h 1460763"/>
              <a:gd name="connsiteX828" fmla="*/ 1781226 w 2149079"/>
              <a:gd name="connsiteY828" fmla="*/ 1091090 h 1460763"/>
              <a:gd name="connsiteX829" fmla="*/ 1783370 w 2149079"/>
              <a:gd name="connsiteY829" fmla="*/ 1093002 h 1460763"/>
              <a:gd name="connsiteX830" fmla="*/ 1785527 w 2149079"/>
              <a:gd name="connsiteY830" fmla="*/ 1094902 h 1460763"/>
              <a:gd name="connsiteX831" fmla="*/ 1787671 w 2149079"/>
              <a:gd name="connsiteY831" fmla="*/ 1096802 h 1460763"/>
              <a:gd name="connsiteX832" fmla="*/ 1789828 w 2149079"/>
              <a:gd name="connsiteY832" fmla="*/ 1098690 h 1460763"/>
              <a:gd name="connsiteX833" fmla="*/ 1791984 w 2149079"/>
              <a:gd name="connsiteY833" fmla="*/ 1100567 h 1460763"/>
              <a:gd name="connsiteX834" fmla="*/ 1794129 w 2149079"/>
              <a:gd name="connsiteY834" fmla="*/ 1102444 h 1460763"/>
              <a:gd name="connsiteX835" fmla="*/ 1796285 w 2149079"/>
              <a:gd name="connsiteY835" fmla="*/ 1104309 h 1460763"/>
              <a:gd name="connsiteX836" fmla="*/ 1798430 w 2149079"/>
              <a:gd name="connsiteY836" fmla="*/ 1106162 h 1460763"/>
              <a:gd name="connsiteX837" fmla="*/ 1800586 w 2149079"/>
              <a:gd name="connsiteY837" fmla="*/ 1108015 h 1460763"/>
              <a:gd name="connsiteX838" fmla="*/ 1802731 w 2149079"/>
              <a:gd name="connsiteY838" fmla="*/ 1109857 h 1460763"/>
              <a:gd name="connsiteX839" fmla="*/ 1804887 w 2149079"/>
              <a:gd name="connsiteY839" fmla="*/ 1111687 h 1460763"/>
              <a:gd name="connsiteX840" fmla="*/ 1807032 w 2149079"/>
              <a:gd name="connsiteY840" fmla="*/ 1113517 h 1460763"/>
              <a:gd name="connsiteX841" fmla="*/ 1809189 w 2149079"/>
              <a:gd name="connsiteY841" fmla="*/ 1115335 h 1460763"/>
              <a:gd name="connsiteX842" fmla="*/ 1811345 w 2149079"/>
              <a:gd name="connsiteY842" fmla="*/ 1117142 h 1460763"/>
              <a:gd name="connsiteX843" fmla="*/ 1813490 w 2149079"/>
              <a:gd name="connsiteY843" fmla="*/ 1118949 h 1460763"/>
              <a:gd name="connsiteX844" fmla="*/ 1815646 w 2149079"/>
              <a:gd name="connsiteY844" fmla="*/ 1120744 h 1460763"/>
              <a:gd name="connsiteX845" fmla="*/ 1817791 w 2149079"/>
              <a:gd name="connsiteY845" fmla="*/ 1122527 h 1460763"/>
              <a:gd name="connsiteX846" fmla="*/ 1819947 w 2149079"/>
              <a:gd name="connsiteY846" fmla="*/ 1124310 h 1460763"/>
              <a:gd name="connsiteX847" fmla="*/ 1822092 w 2149079"/>
              <a:gd name="connsiteY847" fmla="*/ 1126082 h 1460763"/>
              <a:gd name="connsiteX848" fmla="*/ 1824248 w 2149079"/>
              <a:gd name="connsiteY848" fmla="*/ 1127854 h 1460763"/>
              <a:gd name="connsiteX849" fmla="*/ 1826405 w 2149079"/>
              <a:gd name="connsiteY849" fmla="*/ 1129602 h 1460763"/>
              <a:gd name="connsiteX850" fmla="*/ 1828549 w 2149079"/>
              <a:gd name="connsiteY850" fmla="*/ 1131362 h 1460763"/>
              <a:gd name="connsiteX851" fmla="*/ 1830706 w 2149079"/>
              <a:gd name="connsiteY851" fmla="*/ 1133099 h 1460763"/>
              <a:gd name="connsiteX852" fmla="*/ 1832850 w 2149079"/>
              <a:gd name="connsiteY852" fmla="*/ 1134836 h 1460763"/>
              <a:gd name="connsiteX853" fmla="*/ 1835007 w 2149079"/>
              <a:gd name="connsiteY853" fmla="*/ 1136561 h 1460763"/>
              <a:gd name="connsiteX854" fmla="*/ 1837151 w 2149079"/>
              <a:gd name="connsiteY854" fmla="*/ 1138286 h 1460763"/>
              <a:gd name="connsiteX855" fmla="*/ 1839308 w 2149079"/>
              <a:gd name="connsiteY855" fmla="*/ 1139999 h 1460763"/>
              <a:gd name="connsiteX856" fmla="*/ 1841453 w 2149079"/>
              <a:gd name="connsiteY856" fmla="*/ 1141713 h 1460763"/>
              <a:gd name="connsiteX857" fmla="*/ 1843609 w 2149079"/>
              <a:gd name="connsiteY857" fmla="*/ 1143403 h 1460763"/>
              <a:gd name="connsiteX858" fmla="*/ 1845765 w 2149079"/>
              <a:gd name="connsiteY858" fmla="*/ 1145105 h 1460763"/>
              <a:gd name="connsiteX859" fmla="*/ 1847910 w 2149079"/>
              <a:gd name="connsiteY859" fmla="*/ 1146783 h 1460763"/>
              <a:gd name="connsiteX860" fmla="*/ 1850066 w 2149079"/>
              <a:gd name="connsiteY860" fmla="*/ 1148462 h 1460763"/>
              <a:gd name="connsiteX861" fmla="*/ 1852211 w 2149079"/>
              <a:gd name="connsiteY861" fmla="*/ 1150129 h 1460763"/>
              <a:gd name="connsiteX862" fmla="*/ 1854367 w 2149079"/>
              <a:gd name="connsiteY862" fmla="*/ 1151795 h 1460763"/>
              <a:gd name="connsiteX863" fmla="*/ 1856512 w 2149079"/>
              <a:gd name="connsiteY863" fmla="*/ 1153451 h 1460763"/>
              <a:gd name="connsiteX864" fmla="*/ 1858669 w 2149079"/>
              <a:gd name="connsiteY864" fmla="*/ 1155094 h 1460763"/>
              <a:gd name="connsiteX865" fmla="*/ 1860813 w 2149079"/>
              <a:gd name="connsiteY865" fmla="*/ 1156738 h 1460763"/>
              <a:gd name="connsiteX866" fmla="*/ 1862970 w 2149079"/>
              <a:gd name="connsiteY866" fmla="*/ 1158369 h 1460763"/>
              <a:gd name="connsiteX867" fmla="*/ 1865126 w 2149079"/>
              <a:gd name="connsiteY867" fmla="*/ 1160001 h 1460763"/>
              <a:gd name="connsiteX868" fmla="*/ 1867271 w 2149079"/>
              <a:gd name="connsiteY868" fmla="*/ 1161622 h 1460763"/>
              <a:gd name="connsiteX869" fmla="*/ 1869427 w 2149079"/>
              <a:gd name="connsiteY869" fmla="*/ 1163230 h 1460763"/>
              <a:gd name="connsiteX870" fmla="*/ 1871572 w 2149079"/>
              <a:gd name="connsiteY870" fmla="*/ 1164839 h 1460763"/>
              <a:gd name="connsiteX871" fmla="*/ 1873728 w 2149079"/>
              <a:gd name="connsiteY871" fmla="*/ 1166436 h 1460763"/>
              <a:gd name="connsiteX872" fmla="*/ 1875873 w 2149079"/>
              <a:gd name="connsiteY872" fmla="*/ 1168021 h 1460763"/>
              <a:gd name="connsiteX873" fmla="*/ 1878029 w 2149079"/>
              <a:gd name="connsiteY873" fmla="*/ 1169606 h 1460763"/>
              <a:gd name="connsiteX874" fmla="*/ 1880174 w 2149079"/>
              <a:gd name="connsiteY874" fmla="*/ 1171191 h 1460763"/>
              <a:gd name="connsiteX875" fmla="*/ 1882331 w 2149079"/>
              <a:gd name="connsiteY875" fmla="*/ 1172753 h 1460763"/>
              <a:gd name="connsiteX876" fmla="*/ 1884487 w 2149079"/>
              <a:gd name="connsiteY876" fmla="*/ 1174315 h 1460763"/>
              <a:gd name="connsiteX877" fmla="*/ 1886632 w 2149079"/>
              <a:gd name="connsiteY877" fmla="*/ 1175877 h 1460763"/>
              <a:gd name="connsiteX878" fmla="*/ 1888788 w 2149079"/>
              <a:gd name="connsiteY878" fmla="*/ 1177427 h 1460763"/>
              <a:gd name="connsiteX879" fmla="*/ 1890933 w 2149079"/>
              <a:gd name="connsiteY879" fmla="*/ 1178966 h 1460763"/>
              <a:gd name="connsiteX880" fmla="*/ 1893089 w 2149079"/>
              <a:gd name="connsiteY880" fmla="*/ 1180504 h 1460763"/>
              <a:gd name="connsiteX881" fmla="*/ 1895234 w 2149079"/>
              <a:gd name="connsiteY881" fmla="*/ 1182031 h 1460763"/>
              <a:gd name="connsiteX882" fmla="*/ 1897390 w 2149079"/>
              <a:gd name="connsiteY882" fmla="*/ 1183547 h 1460763"/>
              <a:gd name="connsiteX883" fmla="*/ 1899547 w 2149079"/>
              <a:gd name="connsiteY883" fmla="*/ 1185062 h 1460763"/>
              <a:gd name="connsiteX884" fmla="*/ 1901691 w 2149079"/>
              <a:gd name="connsiteY884" fmla="*/ 1186565 h 1460763"/>
              <a:gd name="connsiteX885" fmla="*/ 1903848 w 2149079"/>
              <a:gd name="connsiteY885" fmla="*/ 1188069 h 1460763"/>
              <a:gd name="connsiteX886" fmla="*/ 1905992 w 2149079"/>
              <a:gd name="connsiteY886" fmla="*/ 1189561 h 1460763"/>
              <a:gd name="connsiteX887" fmla="*/ 1908149 w 2149079"/>
              <a:gd name="connsiteY887" fmla="*/ 1191053 h 1460763"/>
              <a:gd name="connsiteX888" fmla="*/ 1910293 w 2149079"/>
              <a:gd name="connsiteY888" fmla="*/ 1192533 h 1460763"/>
              <a:gd name="connsiteX889" fmla="*/ 1912450 w 2149079"/>
              <a:gd name="connsiteY889" fmla="*/ 1194002 h 1460763"/>
              <a:gd name="connsiteX890" fmla="*/ 1914595 w 2149079"/>
              <a:gd name="connsiteY890" fmla="*/ 1195471 h 1460763"/>
              <a:gd name="connsiteX891" fmla="*/ 1916751 w 2149079"/>
              <a:gd name="connsiteY891" fmla="*/ 1196928 h 1460763"/>
              <a:gd name="connsiteX892" fmla="*/ 1918907 w 2149079"/>
              <a:gd name="connsiteY892" fmla="*/ 1198385 h 1460763"/>
              <a:gd name="connsiteX893" fmla="*/ 1921052 w 2149079"/>
              <a:gd name="connsiteY893" fmla="*/ 1199830 h 1460763"/>
              <a:gd name="connsiteX894" fmla="*/ 1923208 w 2149079"/>
              <a:gd name="connsiteY894" fmla="*/ 1201275 h 1460763"/>
              <a:gd name="connsiteX895" fmla="*/ 1925353 w 2149079"/>
              <a:gd name="connsiteY895" fmla="*/ 1202709 h 1460763"/>
              <a:gd name="connsiteX896" fmla="*/ 1927510 w 2149079"/>
              <a:gd name="connsiteY896" fmla="*/ 1204131 h 1460763"/>
              <a:gd name="connsiteX897" fmla="*/ 1929654 w 2149079"/>
              <a:gd name="connsiteY897" fmla="*/ 1205553 h 1460763"/>
              <a:gd name="connsiteX898" fmla="*/ 1931811 w 2149079"/>
              <a:gd name="connsiteY898" fmla="*/ 1206964 h 1460763"/>
              <a:gd name="connsiteX899" fmla="*/ 1933955 w 2149079"/>
              <a:gd name="connsiteY899" fmla="*/ 1208374 h 1460763"/>
              <a:gd name="connsiteX900" fmla="*/ 1936112 w 2149079"/>
              <a:gd name="connsiteY900" fmla="*/ 1209773 h 1460763"/>
              <a:gd name="connsiteX901" fmla="*/ 1938268 w 2149079"/>
              <a:gd name="connsiteY901" fmla="*/ 1211172 h 1460763"/>
              <a:gd name="connsiteX902" fmla="*/ 1940413 w 2149079"/>
              <a:gd name="connsiteY902" fmla="*/ 1212559 h 1460763"/>
              <a:gd name="connsiteX903" fmla="*/ 1942569 w 2149079"/>
              <a:gd name="connsiteY903" fmla="*/ 1213934 h 1460763"/>
              <a:gd name="connsiteX904" fmla="*/ 1944714 w 2149079"/>
              <a:gd name="connsiteY904" fmla="*/ 1215309 h 1460763"/>
              <a:gd name="connsiteX905" fmla="*/ 1946870 w 2149079"/>
              <a:gd name="connsiteY905" fmla="*/ 1216673 h 1460763"/>
              <a:gd name="connsiteX906" fmla="*/ 1949015 w 2149079"/>
              <a:gd name="connsiteY906" fmla="*/ 1218037 h 1460763"/>
              <a:gd name="connsiteX907" fmla="*/ 1951171 w 2149079"/>
              <a:gd name="connsiteY907" fmla="*/ 1219389 h 1460763"/>
              <a:gd name="connsiteX908" fmla="*/ 1953316 w 2149079"/>
              <a:gd name="connsiteY908" fmla="*/ 1220741 h 1460763"/>
              <a:gd name="connsiteX909" fmla="*/ 1955472 w 2149079"/>
              <a:gd name="connsiteY909" fmla="*/ 1222082 h 1460763"/>
              <a:gd name="connsiteX910" fmla="*/ 1957629 w 2149079"/>
              <a:gd name="connsiteY910" fmla="*/ 1223422 h 1460763"/>
              <a:gd name="connsiteX911" fmla="*/ 1959774 w 2149079"/>
              <a:gd name="connsiteY911" fmla="*/ 1224751 h 1460763"/>
              <a:gd name="connsiteX912" fmla="*/ 1961930 w 2149079"/>
              <a:gd name="connsiteY912" fmla="*/ 1226068 h 1460763"/>
              <a:gd name="connsiteX913" fmla="*/ 1964075 w 2149079"/>
              <a:gd name="connsiteY913" fmla="*/ 1227385 h 1460763"/>
              <a:gd name="connsiteX914" fmla="*/ 1966231 w 2149079"/>
              <a:gd name="connsiteY914" fmla="*/ 1228702 h 1460763"/>
              <a:gd name="connsiteX915" fmla="*/ 1968376 w 2149079"/>
              <a:gd name="connsiteY915" fmla="*/ 1230008 h 1460763"/>
              <a:gd name="connsiteX916" fmla="*/ 1970532 w 2149079"/>
              <a:gd name="connsiteY916" fmla="*/ 1231302 h 1460763"/>
              <a:gd name="connsiteX917" fmla="*/ 1972689 w 2149079"/>
              <a:gd name="connsiteY917" fmla="*/ 1232595 h 1460763"/>
              <a:gd name="connsiteX918" fmla="*/ 1974833 w 2149079"/>
              <a:gd name="connsiteY918" fmla="*/ 1233878 h 1460763"/>
              <a:gd name="connsiteX919" fmla="*/ 1976990 w 2149079"/>
              <a:gd name="connsiteY919" fmla="*/ 1235160 h 1460763"/>
              <a:gd name="connsiteX920" fmla="*/ 1979134 w 2149079"/>
              <a:gd name="connsiteY920" fmla="*/ 1236430 h 1460763"/>
              <a:gd name="connsiteX921" fmla="*/ 1981291 w 2149079"/>
              <a:gd name="connsiteY921" fmla="*/ 1237701 h 1460763"/>
              <a:gd name="connsiteX922" fmla="*/ 1983435 w 2149079"/>
              <a:gd name="connsiteY922" fmla="*/ 1238960 h 1460763"/>
              <a:gd name="connsiteX923" fmla="*/ 1985592 w 2149079"/>
              <a:gd name="connsiteY923" fmla="*/ 1240218 h 1460763"/>
              <a:gd name="connsiteX924" fmla="*/ 1987736 w 2149079"/>
              <a:gd name="connsiteY924" fmla="*/ 1241466 h 1460763"/>
              <a:gd name="connsiteX925" fmla="*/ 1989893 w 2149079"/>
              <a:gd name="connsiteY925" fmla="*/ 1242701 h 1460763"/>
              <a:gd name="connsiteX926" fmla="*/ 1992049 w 2149079"/>
              <a:gd name="connsiteY926" fmla="*/ 1243937 h 1460763"/>
              <a:gd name="connsiteX927" fmla="*/ 1994194 w 2149079"/>
              <a:gd name="connsiteY927" fmla="*/ 1245172 h 1460763"/>
              <a:gd name="connsiteX928" fmla="*/ 1996350 w 2149079"/>
              <a:gd name="connsiteY928" fmla="*/ 1246396 h 1460763"/>
              <a:gd name="connsiteX929" fmla="*/ 1998495 w 2149079"/>
              <a:gd name="connsiteY929" fmla="*/ 1247620 h 1460763"/>
              <a:gd name="connsiteX930" fmla="*/ 2000651 w 2149079"/>
              <a:gd name="connsiteY930" fmla="*/ 1248832 h 1460763"/>
              <a:gd name="connsiteX931" fmla="*/ 2002796 w 2149079"/>
              <a:gd name="connsiteY931" fmla="*/ 1250033 h 1460763"/>
              <a:gd name="connsiteX932" fmla="*/ 2004953 w 2149079"/>
              <a:gd name="connsiteY932" fmla="*/ 1251234 h 1460763"/>
              <a:gd name="connsiteX933" fmla="*/ 2007097 w 2149079"/>
              <a:gd name="connsiteY933" fmla="*/ 1252434 h 1460763"/>
              <a:gd name="connsiteX934" fmla="*/ 2009254 w 2149079"/>
              <a:gd name="connsiteY934" fmla="*/ 1253623 h 1460763"/>
              <a:gd name="connsiteX935" fmla="*/ 2011410 w 2149079"/>
              <a:gd name="connsiteY935" fmla="*/ 1254800 h 1460763"/>
              <a:gd name="connsiteX936" fmla="*/ 2013555 w 2149079"/>
              <a:gd name="connsiteY936" fmla="*/ 1255978 h 1460763"/>
              <a:gd name="connsiteX937" fmla="*/ 2015711 w 2149079"/>
              <a:gd name="connsiteY937" fmla="*/ 1257155 h 1460763"/>
              <a:gd name="connsiteX938" fmla="*/ 2017856 w 2149079"/>
              <a:gd name="connsiteY938" fmla="*/ 1258320 h 1460763"/>
              <a:gd name="connsiteX939" fmla="*/ 2020012 w 2149079"/>
              <a:gd name="connsiteY939" fmla="*/ 1259486 h 1460763"/>
              <a:gd name="connsiteX940" fmla="*/ 2022157 w 2149079"/>
              <a:gd name="connsiteY940" fmla="*/ 1260640 h 1460763"/>
              <a:gd name="connsiteX941" fmla="*/ 2024313 w 2149079"/>
              <a:gd name="connsiteY941" fmla="*/ 1261782 h 1460763"/>
              <a:gd name="connsiteX942" fmla="*/ 2026458 w 2149079"/>
              <a:gd name="connsiteY942" fmla="*/ 1262925 h 1460763"/>
              <a:gd name="connsiteX943" fmla="*/ 2028614 w 2149079"/>
              <a:gd name="connsiteY943" fmla="*/ 1264067 h 1460763"/>
              <a:gd name="connsiteX944" fmla="*/ 2030771 w 2149079"/>
              <a:gd name="connsiteY944" fmla="*/ 1265198 h 1460763"/>
              <a:gd name="connsiteX945" fmla="*/ 2032915 w 2149079"/>
              <a:gd name="connsiteY945" fmla="*/ 1266328 h 1460763"/>
              <a:gd name="connsiteX946" fmla="*/ 2035072 w 2149079"/>
              <a:gd name="connsiteY946" fmla="*/ 1267447 h 1460763"/>
              <a:gd name="connsiteX947" fmla="*/ 2037216 w 2149079"/>
              <a:gd name="connsiteY947" fmla="*/ 1268554 h 1460763"/>
              <a:gd name="connsiteX948" fmla="*/ 2039373 w 2149079"/>
              <a:gd name="connsiteY948" fmla="*/ 1269673 h 1460763"/>
              <a:gd name="connsiteX949" fmla="*/ 2041517 w 2149079"/>
              <a:gd name="connsiteY949" fmla="*/ 1270769 h 1460763"/>
              <a:gd name="connsiteX950" fmla="*/ 2043674 w 2149079"/>
              <a:gd name="connsiteY950" fmla="*/ 1271865 h 1460763"/>
              <a:gd name="connsiteX951" fmla="*/ 2045830 w 2149079"/>
              <a:gd name="connsiteY951" fmla="*/ 1272960 h 1460763"/>
              <a:gd name="connsiteX952" fmla="*/ 2047975 w 2149079"/>
              <a:gd name="connsiteY952" fmla="*/ 1274044 h 1460763"/>
              <a:gd name="connsiteX953" fmla="*/ 2050131 w 2149079"/>
              <a:gd name="connsiteY953" fmla="*/ 1275129 h 1460763"/>
              <a:gd name="connsiteX954" fmla="*/ 2052276 w 2149079"/>
              <a:gd name="connsiteY954" fmla="*/ 1276212 h 1460763"/>
              <a:gd name="connsiteX955" fmla="*/ 2054433 w 2149079"/>
              <a:gd name="connsiteY955" fmla="*/ 1277285 h 1460763"/>
              <a:gd name="connsiteX956" fmla="*/ 2056577 w 2149079"/>
              <a:gd name="connsiteY956" fmla="*/ 1278346 h 1460763"/>
              <a:gd name="connsiteX957" fmla="*/ 2058734 w 2149079"/>
              <a:gd name="connsiteY957" fmla="*/ 1279406 h 1460763"/>
              <a:gd name="connsiteX958" fmla="*/ 2060878 w 2149079"/>
              <a:gd name="connsiteY958" fmla="*/ 1280455 h 1460763"/>
              <a:gd name="connsiteX959" fmla="*/ 2063035 w 2149079"/>
              <a:gd name="connsiteY959" fmla="*/ 1281504 h 1460763"/>
              <a:gd name="connsiteX960" fmla="*/ 2065191 w 2149079"/>
              <a:gd name="connsiteY960" fmla="*/ 1282553 h 1460763"/>
              <a:gd name="connsiteX961" fmla="*/ 2067336 w 2149079"/>
              <a:gd name="connsiteY961" fmla="*/ 1283591 h 1460763"/>
              <a:gd name="connsiteX962" fmla="*/ 2069492 w 2149079"/>
              <a:gd name="connsiteY962" fmla="*/ 1284628 h 1460763"/>
              <a:gd name="connsiteX963" fmla="*/ 2071637 w 2149079"/>
              <a:gd name="connsiteY963" fmla="*/ 1285654 h 1460763"/>
              <a:gd name="connsiteX964" fmla="*/ 2073793 w 2149079"/>
              <a:gd name="connsiteY964" fmla="*/ 1286680 h 1460763"/>
              <a:gd name="connsiteX965" fmla="*/ 2075938 w 2149079"/>
              <a:gd name="connsiteY965" fmla="*/ 1287694 h 1460763"/>
              <a:gd name="connsiteX966" fmla="*/ 2078094 w 2149079"/>
              <a:gd name="connsiteY966" fmla="*/ 1288708 h 1460763"/>
              <a:gd name="connsiteX967" fmla="*/ 2080239 w 2149079"/>
              <a:gd name="connsiteY967" fmla="*/ 1289710 h 1460763"/>
              <a:gd name="connsiteX968" fmla="*/ 2082395 w 2149079"/>
              <a:gd name="connsiteY968" fmla="*/ 1290713 h 1460763"/>
              <a:gd name="connsiteX969" fmla="*/ 2084552 w 2149079"/>
              <a:gd name="connsiteY969" fmla="*/ 1291715 h 1460763"/>
              <a:gd name="connsiteX970" fmla="*/ 2086696 w 2149079"/>
              <a:gd name="connsiteY970" fmla="*/ 1292706 h 1460763"/>
              <a:gd name="connsiteX971" fmla="*/ 2088853 w 2149079"/>
              <a:gd name="connsiteY971" fmla="*/ 1293697 h 1460763"/>
              <a:gd name="connsiteX972" fmla="*/ 2090998 w 2149079"/>
              <a:gd name="connsiteY972" fmla="*/ 1294676 h 1460763"/>
              <a:gd name="connsiteX973" fmla="*/ 2093154 w 2149079"/>
              <a:gd name="connsiteY973" fmla="*/ 1295655 h 1460763"/>
              <a:gd name="connsiteX974" fmla="*/ 2095299 w 2149079"/>
              <a:gd name="connsiteY974" fmla="*/ 1296622 h 1460763"/>
              <a:gd name="connsiteX975" fmla="*/ 2097455 w 2149079"/>
              <a:gd name="connsiteY975" fmla="*/ 1297590 h 1460763"/>
              <a:gd name="connsiteX976" fmla="*/ 2099600 w 2149079"/>
              <a:gd name="connsiteY976" fmla="*/ 1298546 h 1460763"/>
              <a:gd name="connsiteX977" fmla="*/ 2101756 w 2149079"/>
              <a:gd name="connsiteY977" fmla="*/ 1299501 h 1460763"/>
              <a:gd name="connsiteX978" fmla="*/ 2103913 w 2149079"/>
              <a:gd name="connsiteY978" fmla="*/ 1300457 h 1460763"/>
              <a:gd name="connsiteX979" fmla="*/ 2106057 w 2149079"/>
              <a:gd name="connsiteY979" fmla="*/ 1301401 h 1460763"/>
              <a:gd name="connsiteX980" fmla="*/ 2108214 w 2149079"/>
              <a:gd name="connsiteY980" fmla="*/ 1302345 h 1460763"/>
              <a:gd name="connsiteX981" fmla="*/ 2110358 w 2149079"/>
              <a:gd name="connsiteY981" fmla="*/ 1303278 h 1460763"/>
              <a:gd name="connsiteX982" fmla="*/ 2112515 w 2149079"/>
              <a:gd name="connsiteY982" fmla="*/ 1304210 h 1460763"/>
              <a:gd name="connsiteX983" fmla="*/ 2114659 w 2149079"/>
              <a:gd name="connsiteY983" fmla="*/ 1305143 h 1460763"/>
              <a:gd name="connsiteX984" fmla="*/ 2116816 w 2149079"/>
              <a:gd name="connsiteY984" fmla="*/ 1306064 h 1460763"/>
              <a:gd name="connsiteX985" fmla="*/ 2118972 w 2149079"/>
              <a:gd name="connsiteY985" fmla="*/ 1306985 h 1460763"/>
              <a:gd name="connsiteX986" fmla="*/ 2121117 w 2149079"/>
              <a:gd name="connsiteY986" fmla="*/ 1307894 h 1460763"/>
              <a:gd name="connsiteX987" fmla="*/ 2123273 w 2149079"/>
              <a:gd name="connsiteY987" fmla="*/ 1308803 h 1460763"/>
              <a:gd name="connsiteX988" fmla="*/ 2125418 w 2149079"/>
              <a:gd name="connsiteY988" fmla="*/ 1309700 h 1460763"/>
              <a:gd name="connsiteX989" fmla="*/ 2127575 w 2149079"/>
              <a:gd name="connsiteY989" fmla="*/ 1310598 h 1460763"/>
              <a:gd name="connsiteX990" fmla="*/ 2129719 w 2149079"/>
              <a:gd name="connsiteY990" fmla="*/ 1311495 h 1460763"/>
              <a:gd name="connsiteX991" fmla="*/ 2131876 w 2149079"/>
              <a:gd name="connsiteY991" fmla="*/ 1312381 h 1460763"/>
              <a:gd name="connsiteX992" fmla="*/ 2134020 w 2149079"/>
              <a:gd name="connsiteY992" fmla="*/ 1313267 h 1460763"/>
              <a:gd name="connsiteX993" fmla="*/ 2136177 w 2149079"/>
              <a:gd name="connsiteY993" fmla="*/ 1314141 h 1460763"/>
              <a:gd name="connsiteX994" fmla="*/ 2138333 w 2149079"/>
              <a:gd name="connsiteY994" fmla="*/ 1315027 h 1460763"/>
              <a:gd name="connsiteX995" fmla="*/ 2140478 w 2149079"/>
              <a:gd name="connsiteY995" fmla="*/ 1315890 h 1460763"/>
              <a:gd name="connsiteX996" fmla="*/ 2142634 w 2149079"/>
              <a:gd name="connsiteY996" fmla="*/ 1316752 h 1460763"/>
              <a:gd name="connsiteX997" fmla="*/ 2144779 w 2149079"/>
              <a:gd name="connsiteY997" fmla="*/ 1317615 h 1460763"/>
              <a:gd name="connsiteX998" fmla="*/ 2146935 w 2149079"/>
              <a:gd name="connsiteY998" fmla="*/ 1318477 h 1460763"/>
              <a:gd name="connsiteX999" fmla="*/ 2149080 w 2149079"/>
              <a:gd name="connsiteY999" fmla="*/ 1319328 h 146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149079" h="1460763">
                <a:moveTo>
                  <a:pt x="0" y="1460763"/>
                </a:moveTo>
                <a:lnTo>
                  <a:pt x="2152" y="1460763"/>
                </a:lnTo>
                <a:lnTo>
                  <a:pt x="4302" y="1460763"/>
                </a:lnTo>
                <a:lnTo>
                  <a:pt x="6454" y="1460763"/>
                </a:lnTo>
                <a:lnTo>
                  <a:pt x="8605" y="1460763"/>
                </a:lnTo>
                <a:lnTo>
                  <a:pt x="10756" y="1460763"/>
                </a:lnTo>
                <a:lnTo>
                  <a:pt x="12908" y="1460763"/>
                </a:lnTo>
                <a:lnTo>
                  <a:pt x="15059" y="1460763"/>
                </a:lnTo>
                <a:lnTo>
                  <a:pt x="17210" y="1460752"/>
                </a:lnTo>
                <a:lnTo>
                  <a:pt x="19361" y="1460752"/>
                </a:lnTo>
                <a:lnTo>
                  <a:pt x="21512" y="1460740"/>
                </a:lnTo>
                <a:lnTo>
                  <a:pt x="23664" y="1460728"/>
                </a:lnTo>
                <a:lnTo>
                  <a:pt x="25815" y="1460705"/>
                </a:lnTo>
                <a:lnTo>
                  <a:pt x="27966" y="1460693"/>
                </a:lnTo>
                <a:lnTo>
                  <a:pt x="30117" y="1460658"/>
                </a:lnTo>
                <a:lnTo>
                  <a:pt x="32269" y="1460635"/>
                </a:lnTo>
                <a:lnTo>
                  <a:pt x="34419" y="1460589"/>
                </a:lnTo>
                <a:lnTo>
                  <a:pt x="36571" y="1460542"/>
                </a:lnTo>
                <a:lnTo>
                  <a:pt x="38723" y="1460495"/>
                </a:lnTo>
                <a:lnTo>
                  <a:pt x="40873" y="1460425"/>
                </a:lnTo>
                <a:lnTo>
                  <a:pt x="43025" y="1460355"/>
                </a:lnTo>
                <a:lnTo>
                  <a:pt x="45175" y="1460274"/>
                </a:lnTo>
                <a:lnTo>
                  <a:pt x="47327" y="1460181"/>
                </a:lnTo>
                <a:lnTo>
                  <a:pt x="49479" y="1460076"/>
                </a:lnTo>
                <a:lnTo>
                  <a:pt x="51629" y="1459947"/>
                </a:lnTo>
                <a:lnTo>
                  <a:pt x="53781" y="1459819"/>
                </a:lnTo>
                <a:lnTo>
                  <a:pt x="55932" y="1459668"/>
                </a:lnTo>
                <a:lnTo>
                  <a:pt x="58083" y="1459493"/>
                </a:lnTo>
                <a:lnTo>
                  <a:pt x="60235" y="1459318"/>
                </a:lnTo>
                <a:lnTo>
                  <a:pt x="62386" y="1459108"/>
                </a:lnTo>
                <a:lnTo>
                  <a:pt x="64537" y="1458887"/>
                </a:lnTo>
                <a:lnTo>
                  <a:pt x="66688" y="1458654"/>
                </a:lnTo>
                <a:lnTo>
                  <a:pt x="68840" y="1458386"/>
                </a:lnTo>
                <a:lnTo>
                  <a:pt x="70991" y="1458106"/>
                </a:lnTo>
                <a:lnTo>
                  <a:pt x="73142" y="1457791"/>
                </a:lnTo>
                <a:lnTo>
                  <a:pt x="75294" y="1457465"/>
                </a:lnTo>
                <a:lnTo>
                  <a:pt x="77444" y="1457103"/>
                </a:lnTo>
                <a:lnTo>
                  <a:pt x="79596" y="1456719"/>
                </a:lnTo>
                <a:lnTo>
                  <a:pt x="81746" y="1456311"/>
                </a:lnTo>
                <a:lnTo>
                  <a:pt x="83898" y="1455868"/>
                </a:lnTo>
                <a:lnTo>
                  <a:pt x="86050" y="1455401"/>
                </a:lnTo>
                <a:lnTo>
                  <a:pt x="88200" y="1454900"/>
                </a:lnTo>
                <a:lnTo>
                  <a:pt x="90352" y="1454376"/>
                </a:lnTo>
                <a:lnTo>
                  <a:pt x="92503" y="1453816"/>
                </a:lnTo>
                <a:lnTo>
                  <a:pt x="94654" y="1453222"/>
                </a:lnTo>
                <a:lnTo>
                  <a:pt x="96806" y="1452592"/>
                </a:lnTo>
                <a:lnTo>
                  <a:pt x="98957" y="1451928"/>
                </a:lnTo>
                <a:lnTo>
                  <a:pt x="101108" y="1451229"/>
                </a:lnTo>
                <a:lnTo>
                  <a:pt x="103259" y="1450494"/>
                </a:lnTo>
                <a:lnTo>
                  <a:pt x="105411" y="1449725"/>
                </a:lnTo>
                <a:lnTo>
                  <a:pt x="107562" y="1448921"/>
                </a:lnTo>
                <a:lnTo>
                  <a:pt x="109713" y="1448070"/>
                </a:lnTo>
                <a:lnTo>
                  <a:pt x="111865" y="1447172"/>
                </a:lnTo>
                <a:lnTo>
                  <a:pt x="114015" y="1446251"/>
                </a:lnTo>
                <a:lnTo>
                  <a:pt x="116167" y="1445272"/>
                </a:lnTo>
                <a:lnTo>
                  <a:pt x="118319" y="1444258"/>
                </a:lnTo>
                <a:lnTo>
                  <a:pt x="120469" y="1443209"/>
                </a:lnTo>
                <a:lnTo>
                  <a:pt x="122621" y="1442102"/>
                </a:lnTo>
                <a:lnTo>
                  <a:pt x="124771" y="1440960"/>
                </a:lnTo>
                <a:lnTo>
                  <a:pt x="126923" y="1439771"/>
                </a:lnTo>
                <a:lnTo>
                  <a:pt x="129074" y="1438535"/>
                </a:lnTo>
                <a:lnTo>
                  <a:pt x="131225" y="1437253"/>
                </a:lnTo>
                <a:lnTo>
                  <a:pt x="133377" y="1435924"/>
                </a:lnTo>
                <a:lnTo>
                  <a:pt x="135528" y="1434537"/>
                </a:lnTo>
                <a:lnTo>
                  <a:pt x="137679" y="1433115"/>
                </a:lnTo>
                <a:lnTo>
                  <a:pt x="139830" y="1431635"/>
                </a:lnTo>
                <a:lnTo>
                  <a:pt x="141982" y="1430108"/>
                </a:lnTo>
                <a:lnTo>
                  <a:pt x="144133" y="1428534"/>
                </a:lnTo>
                <a:lnTo>
                  <a:pt x="146284" y="1426902"/>
                </a:lnTo>
                <a:lnTo>
                  <a:pt x="148436" y="1425224"/>
                </a:lnTo>
                <a:lnTo>
                  <a:pt x="150586" y="1423499"/>
                </a:lnTo>
                <a:lnTo>
                  <a:pt x="152738" y="1421716"/>
                </a:lnTo>
                <a:lnTo>
                  <a:pt x="154889" y="1419885"/>
                </a:lnTo>
                <a:lnTo>
                  <a:pt x="157040" y="1417997"/>
                </a:lnTo>
                <a:lnTo>
                  <a:pt x="159192" y="1416051"/>
                </a:lnTo>
                <a:lnTo>
                  <a:pt x="161342" y="1414057"/>
                </a:lnTo>
                <a:lnTo>
                  <a:pt x="163494" y="1412006"/>
                </a:lnTo>
                <a:lnTo>
                  <a:pt x="165645" y="1409896"/>
                </a:lnTo>
                <a:lnTo>
                  <a:pt x="167796" y="1407728"/>
                </a:lnTo>
                <a:lnTo>
                  <a:pt x="169948" y="1405514"/>
                </a:lnTo>
                <a:lnTo>
                  <a:pt x="172099" y="1403240"/>
                </a:lnTo>
                <a:lnTo>
                  <a:pt x="174250" y="1400921"/>
                </a:lnTo>
                <a:lnTo>
                  <a:pt x="176401" y="1398532"/>
                </a:lnTo>
                <a:lnTo>
                  <a:pt x="178553" y="1396095"/>
                </a:lnTo>
                <a:lnTo>
                  <a:pt x="180704" y="1393589"/>
                </a:lnTo>
                <a:lnTo>
                  <a:pt x="182855" y="1391037"/>
                </a:lnTo>
                <a:lnTo>
                  <a:pt x="185007" y="1388426"/>
                </a:lnTo>
                <a:lnTo>
                  <a:pt x="187157" y="1385756"/>
                </a:lnTo>
                <a:lnTo>
                  <a:pt x="189309" y="1383029"/>
                </a:lnTo>
                <a:lnTo>
                  <a:pt x="191460" y="1380243"/>
                </a:lnTo>
                <a:lnTo>
                  <a:pt x="193611" y="1377399"/>
                </a:lnTo>
                <a:lnTo>
                  <a:pt x="195763" y="1374508"/>
                </a:lnTo>
                <a:lnTo>
                  <a:pt x="197913" y="1371548"/>
                </a:lnTo>
                <a:lnTo>
                  <a:pt x="200065" y="1368529"/>
                </a:lnTo>
                <a:lnTo>
                  <a:pt x="202217" y="1365463"/>
                </a:lnTo>
                <a:lnTo>
                  <a:pt x="204367" y="1362328"/>
                </a:lnTo>
                <a:lnTo>
                  <a:pt x="206519" y="1359146"/>
                </a:lnTo>
                <a:lnTo>
                  <a:pt x="208670" y="1355893"/>
                </a:lnTo>
                <a:lnTo>
                  <a:pt x="210821" y="1352595"/>
                </a:lnTo>
                <a:lnTo>
                  <a:pt x="212972" y="1349226"/>
                </a:lnTo>
                <a:lnTo>
                  <a:pt x="215124" y="1345811"/>
                </a:lnTo>
                <a:lnTo>
                  <a:pt x="217275" y="1342337"/>
                </a:lnTo>
                <a:lnTo>
                  <a:pt x="219426" y="1338806"/>
                </a:lnTo>
                <a:lnTo>
                  <a:pt x="221577" y="1335216"/>
                </a:lnTo>
                <a:lnTo>
                  <a:pt x="223728" y="1331567"/>
                </a:lnTo>
                <a:lnTo>
                  <a:pt x="225880" y="1327861"/>
                </a:lnTo>
                <a:lnTo>
                  <a:pt x="228031" y="1324096"/>
                </a:lnTo>
                <a:lnTo>
                  <a:pt x="230182" y="1320284"/>
                </a:lnTo>
                <a:lnTo>
                  <a:pt x="232334" y="1316403"/>
                </a:lnTo>
                <a:lnTo>
                  <a:pt x="234484" y="1312475"/>
                </a:lnTo>
                <a:lnTo>
                  <a:pt x="236636" y="1308488"/>
                </a:lnTo>
                <a:lnTo>
                  <a:pt x="238788" y="1304455"/>
                </a:lnTo>
                <a:lnTo>
                  <a:pt x="240938" y="1300352"/>
                </a:lnTo>
                <a:lnTo>
                  <a:pt x="243090" y="1296203"/>
                </a:lnTo>
                <a:lnTo>
                  <a:pt x="245241" y="1291995"/>
                </a:lnTo>
                <a:lnTo>
                  <a:pt x="247392" y="1287740"/>
                </a:lnTo>
                <a:lnTo>
                  <a:pt x="249544" y="1283428"/>
                </a:lnTo>
                <a:lnTo>
                  <a:pt x="251694" y="1279057"/>
                </a:lnTo>
                <a:lnTo>
                  <a:pt x="253846" y="1274639"/>
                </a:lnTo>
                <a:lnTo>
                  <a:pt x="255997" y="1270175"/>
                </a:lnTo>
                <a:lnTo>
                  <a:pt x="258148" y="1265640"/>
                </a:lnTo>
                <a:lnTo>
                  <a:pt x="260299" y="1261071"/>
                </a:lnTo>
                <a:lnTo>
                  <a:pt x="262451" y="1256444"/>
                </a:lnTo>
                <a:lnTo>
                  <a:pt x="264602" y="1251758"/>
                </a:lnTo>
                <a:lnTo>
                  <a:pt x="266753" y="1247026"/>
                </a:lnTo>
                <a:lnTo>
                  <a:pt x="268905" y="1242247"/>
                </a:lnTo>
                <a:lnTo>
                  <a:pt x="271055" y="1237421"/>
                </a:lnTo>
                <a:lnTo>
                  <a:pt x="273207" y="1232537"/>
                </a:lnTo>
                <a:lnTo>
                  <a:pt x="275359" y="1227607"/>
                </a:lnTo>
                <a:lnTo>
                  <a:pt x="277509" y="1222641"/>
                </a:lnTo>
                <a:lnTo>
                  <a:pt x="279661" y="1217617"/>
                </a:lnTo>
                <a:lnTo>
                  <a:pt x="281811" y="1212535"/>
                </a:lnTo>
                <a:lnTo>
                  <a:pt x="283963" y="1207418"/>
                </a:lnTo>
                <a:lnTo>
                  <a:pt x="286115" y="1202255"/>
                </a:lnTo>
                <a:lnTo>
                  <a:pt x="288265" y="1197044"/>
                </a:lnTo>
                <a:lnTo>
                  <a:pt x="290417" y="1191799"/>
                </a:lnTo>
                <a:lnTo>
                  <a:pt x="292568" y="1186496"/>
                </a:lnTo>
                <a:lnTo>
                  <a:pt x="294719" y="1181157"/>
                </a:lnTo>
                <a:lnTo>
                  <a:pt x="296870" y="1175760"/>
                </a:lnTo>
                <a:lnTo>
                  <a:pt x="299022" y="1170340"/>
                </a:lnTo>
                <a:lnTo>
                  <a:pt x="301173" y="1164862"/>
                </a:lnTo>
                <a:lnTo>
                  <a:pt x="303324" y="1159349"/>
                </a:lnTo>
                <a:lnTo>
                  <a:pt x="305476" y="1153800"/>
                </a:lnTo>
                <a:lnTo>
                  <a:pt x="307626" y="1148205"/>
                </a:lnTo>
                <a:lnTo>
                  <a:pt x="309778" y="1142564"/>
                </a:lnTo>
                <a:lnTo>
                  <a:pt x="311930" y="1136899"/>
                </a:lnTo>
                <a:lnTo>
                  <a:pt x="314080" y="1131188"/>
                </a:lnTo>
                <a:lnTo>
                  <a:pt x="316232" y="1125429"/>
                </a:lnTo>
                <a:lnTo>
                  <a:pt x="318382" y="1119648"/>
                </a:lnTo>
                <a:lnTo>
                  <a:pt x="320534" y="1113820"/>
                </a:lnTo>
                <a:lnTo>
                  <a:pt x="322686" y="1107969"/>
                </a:lnTo>
                <a:lnTo>
                  <a:pt x="324836" y="1102070"/>
                </a:lnTo>
                <a:lnTo>
                  <a:pt x="326988" y="1096149"/>
                </a:lnTo>
                <a:lnTo>
                  <a:pt x="329139" y="1090181"/>
                </a:lnTo>
                <a:lnTo>
                  <a:pt x="331290" y="1084190"/>
                </a:lnTo>
                <a:lnTo>
                  <a:pt x="333442" y="1078164"/>
                </a:lnTo>
                <a:lnTo>
                  <a:pt x="335593" y="1072103"/>
                </a:lnTo>
                <a:lnTo>
                  <a:pt x="337744" y="1066009"/>
                </a:lnTo>
                <a:lnTo>
                  <a:pt x="339895" y="1059887"/>
                </a:lnTo>
                <a:lnTo>
                  <a:pt x="342047" y="1053736"/>
                </a:lnTo>
                <a:lnTo>
                  <a:pt x="344197" y="1047557"/>
                </a:lnTo>
                <a:lnTo>
                  <a:pt x="346349" y="1041349"/>
                </a:lnTo>
                <a:lnTo>
                  <a:pt x="348501" y="1035113"/>
                </a:lnTo>
                <a:lnTo>
                  <a:pt x="350651" y="1028850"/>
                </a:lnTo>
                <a:lnTo>
                  <a:pt x="352803" y="1022562"/>
                </a:lnTo>
                <a:lnTo>
                  <a:pt x="354953" y="1016248"/>
                </a:lnTo>
                <a:lnTo>
                  <a:pt x="357105" y="1009909"/>
                </a:lnTo>
                <a:lnTo>
                  <a:pt x="359257" y="1003546"/>
                </a:lnTo>
                <a:lnTo>
                  <a:pt x="361407" y="997160"/>
                </a:lnTo>
                <a:lnTo>
                  <a:pt x="363559" y="990751"/>
                </a:lnTo>
                <a:lnTo>
                  <a:pt x="365710" y="984321"/>
                </a:lnTo>
                <a:lnTo>
                  <a:pt x="367861" y="977869"/>
                </a:lnTo>
                <a:lnTo>
                  <a:pt x="370013" y="971396"/>
                </a:lnTo>
                <a:lnTo>
                  <a:pt x="372164" y="964905"/>
                </a:lnTo>
                <a:lnTo>
                  <a:pt x="374315" y="958394"/>
                </a:lnTo>
                <a:lnTo>
                  <a:pt x="376466" y="951866"/>
                </a:lnTo>
                <a:lnTo>
                  <a:pt x="378618" y="945318"/>
                </a:lnTo>
                <a:lnTo>
                  <a:pt x="380769" y="938756"/>
                </a:lnTo>
                <a:lnTo>
                  <a:pt x="382920" y="932176"/>
                </a:lnTo>
                <a:lnTo>
                  <a:pt x="385072" y="925581"/>
                </a:lnTo>
                <a:lnTo>
                  <a:pt x="387222" y="918972"/>
                </a:lnTo>
                <a:lnTo>
                  <a:pt x="389374" y="912348"/>
                </a:lnTo>
                <a:lnTo>
                  <a:pt x="391524" y="905712"/>
                </a:lnTo>
                <a:lnTo>
                  <a:pt x="393676" y="899062"/>
                </a:lnTo>
                <a:lnTo>
                  <a:pt x="395828" y="892402"/>
                </a:lnTo>
                <a:lnTo>
                  <a:pt x="397978" y="885730"/>
                </a:lnTo>
                <a:lnTo>
                  <a:pt x="400130" y="879048"/>
                </a:lnTo>
                <a:lnTo>
                  <a:pt x="402281" y="872356"/>
                </a:lnTo>
                <a:lnTo>
                  <a:pt x="404432" y="865656"/>
                </a:lnTo>
                <a:lnTo>
                  <a:pt x="406584" y="858947"/>
                </a:lnTo>
                <a:lnTo>
                  <a:pt x="408735" y="852230"/>
                </a:lnTo>
                <a:lnTo>
                  <a:pt x="410886" y="845507"/>
                </a:lnTo>
                <a:lnTo>
                  <a:pt x="413037" y="838778"/>
                </a:lnTo>
                <a:lnTo>
                  <a:pt x="415189" y="832043"/>
                </a:lnTo>
                <a:lnTo>
                  <a:pt x="417340" y="825304"/>
                </a:lnTo>
                <a:lnTo>
                  <a:pt x="419491" y="818561"/>
                </a:lnTo>
                <a:lnTo>
                  <a:pt x="421643" y="811814"/>
                </a:lnTo>
                <a:lnTo>
                  <a:pt x="423793" y="805065"/>
                </a:lnTo>
                <a:lnTo>
                  <a:pt x="425945" y="798314"/>
                </a:lnTo>
                <a:lnTo>
                  <a:pt x="428095" y="791563"/>
                </a:lnTo>
                <a:lnTo>
                  <a:pt x="430247" y="784809"/>
                </a:lnTo>
                <a:lnTo>
                  <a:pt x="432399" y="778057"/>
                </a:lnTo>
                <a:lnTo>
                  <a:pt x="434549" y="771305"/>
                </a:lnTo>
                <a:lnTo>
                  <a:pt x="436701" y="764555"/>
                </a:lnTo>
                <a:lnTo>
                  <a:pt x="438852" y="757807"/>
                </a:lnTo>
                <a:lnTo>
                  <a:pt x="441003" y="751061"/>
                </a:lnTo>
                <a:lnTo>
                  <a:pt x="443155" y="744320"/>
                </a:lnTo>
                <a:lnTo>
                  <a:pt x="445306" y="737581"/>
                </a:lnTo>
                <a:lnTo>
                  <a:pt x="447457" y="730849"/>
                </a:lnTo>
                <a:lnTo>
                  <a:pt x="449608" y="724121"/>
                </a:lnTo>
                <a:lnTo>
                  <a:pt x="451760" y="717400"/>
                </a:lnTo>
                <a:lnTo>
                  <a:pt x="453911" y="710685"/>
                </a:lnTo>
                <a:lnTo>
                  <a:pt x="456062" y="703977"/>
                </a:lnTo>
                <a:lnTo>
                  <a:pt x="458213" y="697278"/>
                </a:lnTo>
                <a:lnTo>
                  <a:pt x="460364" y="690586"/>
                </a:lnTo>
                <a:lnTo>
                  <a:pt x="462516" y="683905"/>
                </a:lnTo>
                <a:lnTo>
                  <a:pt x="464667" y="677233"/>
                </a:lnTo>
                <a:lnTo>
                  <a:pt x="466818" y="670571"/>
                </a:lnTo>
                <a:lnTo>
                  <a:pt x="468970" y="663922"/>
                </a:lnTo>
                <a:lnTo>
                  <a:pt x="471120" y="657282"/>
                </a:lnTo>
                <a:lnTo>
                  <a:pt x="473272" y="650656"/>
                </a:lnTo>
                <a:lnTo>
                  <a:pt x="475422" y="644043"/>
                </a:lnTo>
                <a:lnTo>
                  <a:pt x="477574" y="637443"/>
                </a:lnTo>
                <a:lnTo>
                  <a:pt x="479726" y="630857"/>
                </a:lnTo>
                <a:lnTo>
                  <a:pt x="481877" y="624285"/>
                </a:lnTo>
                <a:lnTo>
                  <a:pt x="484028" y="617729"/>
                </a:lnTo>
                <a:lnTo>
                  <a:pt x="486179" y="611188"/>
                </a:lnTo>
                <a:lnTo>
                  <a:pt x="488330" y="604664"/>
                </a:lnTo>
                <a:lnTo>
                  <a:pt x="490482" y="598157"/>
                </a:lnTo>
                <a:lnTo>
                  <a:pt x="492633" y="591667"/>
                </a:lnTo>
                <a:lnTo>
                  <a:pt x="494784" y="585195"/>
                </a:lnTo>
                <a:lnTo>
                  <a:pt x="496935" y="578741"/>
                </a:lnTo>
                <a:lnTo>
                  <a:pt x="499087" y="572307"/>
                </a:lnTo>
                <a:lnTo>
                  <a:pt x="501238" y="565892"/>
                </a:lnTo>
                <a:lnTo>
                  <a:pt x="503389" y="559497"/>
                </a:lnTo>
                <a:lnTo>
                  <a:pt x="505541" y="553122"/>
                </a:lnTo>
                <a:lnTo>
                  <a:pt x="507691" y="546770"/>
                </a:lnTo>
                <a:lnTo>
                  <a:pt x="509843" y="540438"/>
                </a:lnTo>
                <a:lnTo>
                  <a:pt x="511995" y="534129"/>
                </a:lnTo>
                <a:lnTo>
                  <a:pt x="514145" y="527843"/>
                </a:lnTo>
                <a:lnTo>
                  <a:pt x="516297" y="521579"/>
                </a:lnTo>
                <a:lnTo>
                  <a:pt x="518447" y="515339"/>
                </a:lnTo>
                <a:lnTo>
                  <a:pt x="520599" y="509123"/>
                </a:lnTo>
                <a:lnTo>
                  <a:pt x="522750" y="502931"/>
                </a:lnTo>
                <a:lnTo>
                  <a:pt x="524901" y="496765"/>
                </a:lnTo>
                <a:lnTo>
                  <a:pt x="527053" y="490625"/>
                </a:lnTo>
                <a:lnTo>
                  <a:pt x="529204" y="484510"/>
                </a:lnTo>
                <a:lnTo>
                  <a:pt x="531355" y="478421"/>
                </a:lnTo>
                <a:lnTo>
                  <a:pt x="533506" y="472360"/>
                </a:lnTo>
                <a:lnTo>
                  <a:pt x="535658" y="466325"/>
                </a:lnTo>
                <a:lnTo>
                  <a:pt x="537809" y="460318"/>
                </a:lnTo>
                <a:lnTo>
                  <a:pt x="539960" y="454339"/>
                </a:lnTo>
                <a:lnTo>
                  <a:pt x="542112" y="448390"/>
                </a:lnTo>
                <a:lnTo>
                  <a:pt x="544262" y="442469"/>
                </a:lnTo>
                <a:lnTo>
                  <a:pt x="546414" y="436577"/>
                </a:lnTo>
                <a:lnTo>
                  <a:pt x="548566" y="430715"/>
                </a:lnTo>
                <a:lnTo>
                  <a:pt x="550716" y="424883"/>
                </a:lnTo>
                <a:lnTo>
                  <a:pt x="552868" y="419082"/>
                </a:lnTo>
                <a:lnTo>
                  <a:pt x="555018" y="413312"/>
                </a:lnTo>
                <a:lnTo>
                  <a:pt x="557170" y="407573"/>
                </a:lnTo>
                <a:lnTo>
                  <a:pt x="559321" y="401866"/>
                </a:lnTo>
                <a:lnTo>
                  <a:pt x="561472" y="396191"/>
                </a:lnTo>
                <a:lnTo>
                  <a:pt x="563624" y="390548"/>
                </a:lnTo>
                <a:lnTo>
                  <a:pt x="565775" y="384939"/>
                </a:lnTo>
                <a:lnTo>
                  <a:pt x="567926" y="379362"/>
                </a:lnTo>
                <a:lnTo>
                  <a:pt x="570077" y="373819"/>
                </a:lnTo>
                <a:lnTo>
                  <a:pt x="572229" y="368309"/>
                </a:lnTo>
                <a:lnTo>
                  <a:pt x="574380" y="362834"/>
                </a:lnTo>
                <a:lnTo>
                  <a:pt x="576531" y="357393"/>
                </a:lnTo>
                <a:lnTo>
                  <a:pt x="578683" y="351987"/>
                </a:lnTo>
                <a:lnTo>
                  <a:pt x="580833" y="346616"/>
                </a:lnTo>
                <a:lnTo>
                  <a:pt x="582985" y="341280"/>
                </a:lnTo>
                <a:lnTo>
                  <a:pt x="585137" y="335981"/>
                </a:lnTo>
                <a:lnTo>
                  <a:pt x="587287" y="330717"/>
                </a:lnTo>
                <a:lnTo>
                  <a:pt x="589439" y="325489"/>
                </a:lnTo>
                <a:lnTo>
                  <a:pt x="591589" y="320299"/>
                </a:lnTo>
                <a:lnTo>
                  <a:pt x="593741" y="315145"/>
                </a:lnTo>
                <a:lnTo>
                  <a:pt x="595893" y="310028"/>
                </a:lnTo>
                <a:lnTo>
                  <a:pt x="598043" y="304948"/>
                </a:lnTo>
                <a:lnTo>
                  <a:pt x="600195" y="299907"/>
                </a:lnTo>
                <a:lnTo>
                  <a:pt x="602346" y="294903"/>
                </a:lnTo>
                <a:lnTo>
                  <a:pt x="604497" y="289936"/>
                </a:lnTo>
                <a:lnTo>
                  <a:pt x="606648" y="285009"/>
                </a:lnTo>
                <a:lnTo>
                  <a:pt x="608800" y="280120"/>
                </a:lnTo>
                <a:lnTo>
                  <a:pt x="610951" y="275270"/>
                </a:lnTo>
                <a:lnTo>
                  <a:pt x="613102" y="270460"/>
                </a:lnTo>
                <a:lnTo>
                  <a:pt x="615254" y="265688"/>
                </a:lnTo>
                <a:lnTo>
                  <a:pt x="617404" y="260957"/>
                </a:lnTo>
                <a:lnTo>
                  <a:pt x="619556" y="256265"/>
                </a:lnTo>
                <a:lnTo>
                  <a:pt x="621708" y="251612"/>
                </a:lnTo>
                <a:lnTo>
                  <a:pt x="623858" y="247001"/>
                </a:lnTo>
                <a:lnTo>
                  <a:pt x="626010" y="242429"/>
                </a:lnTo>
                <a:lnTo>
                  <a:pt x="628160" y="237897"/>
                </a:lnTo>
                <a:lnTo>
                  <a:pt x="630312" y="233408"/>
                </a:lnTo>
                <a:lnTo>
                  <a:pt x="632464" y="228958"/>
                </a:lnTo>
                <a:lnTo>
                  <a:pt x="634614" y="224550"/>
                </a:lnTo>
                <a:lnTo>
                  <a:pt x="636766" y="220183"/>
                </a:lnTo>
                <a:lnTo>
                  <a:pt x="638918" y="215857"/>
                </a:lnTo>
                <a:lnTo>
                  <a:pt x="641062" y="211573"/>
                </a:lnTo>
                <a:lnTo>
                  <a:pt x="643219" y="207331"/>
                </a:lnTo>
                <a:lnTo>
                  <a:pt x="645375" y="203130"/>
                </a:lnTo>
                <a:lnTo>
                  <a:pt x="647520" y="198972"/>
                </a:lnTo>
                <a:lnTo>
                  <a:pt x="649676" y="194855"/>
                </a:lnTo>
                <a:lnTo>
                  <a:pt x="651821" y="190781"/>
                </a:lnTo>
                <a:lnTo>
                  <a:pt x="653977" y="186749"/>
                </a:lnTo>
                <a:lnTo>
                  <a:pt x="656122" y="182761"/>
                </a:lnTo>
                <a:lnTo>
                  <a:pt x="658279" y="178814"/>
                </a:lnTo>
                <a:lnTo>
                  <a:pt x="660435" y="174910"/>
                </a:lnTo>
                <a:lnTo>
                  <a:pt x="662580" y="171049"/>
                </a:lnTo>
                <a:lnTo>
                  <a:pt x="664736" y="167231"/>
                </a:lnTo>
                <a:lnTo>
                  <a:pt x="666881" y="163456"/>
                </a:lnTo>
                <a:lnTo>
                  <a:pt x="669037" y="159725"/>
                </a:lnTo>
                <a:lnTo>
                  <a:pt x="671182" y="156036"/>
                </a:lnTo>
                <a:lnTo>
                  <a:pt x="673338" y="152391"/>
                </a:lnTo>
                <a:lnTo>
                  <a:pt x="675483" y="148789"/>
                </a:lnTo>
                <a:lnTo>
                  <a:pt x="677639" y="145230"/>
                </a:lnTo>
                <a:lnTo>
                  <a:pt x="679796" y="141715"/>
                </a:lnTo>
                <a:lnTo>
                  <a:pt x="681940" y="138244"/>
                </a:lnTo>
                <a:lnTo>
                  <a:pt x="684097" y="134816"/>
                </a:lnTo>
                <a:lnTo>
                  <a:pt x="686241" y="131432"/>
                </a:lnTo>
                <a:lnTo>
                  <a:pt x="688398" y="128092"/>
                </a:lnTo>
                <a:lnTo>
                  <a:pt x="690543" y="124795"/>
                </a:lnTo>
                <a:lnTo>
                  <a:pt x="692699" y="121543"/>
                </a:lnTo>
                <a:lnTo>
                  <a:pt x="694844" y="118334"/>
                </a:lnTo>
                <a:lnTo>
                  <a:pt x="697000" y="115169"/>
                </a:lnTo>
                <a:lnTo>
                  <a:pt x="699156" y="112048"/>
                </a:lnTo>
                <a:lnTo>
                  <a:pt x="701301" y="108972"/>
                </a:lnTo>
                <a:lnTo>
                  <a:pt x="703457" y="105939"/>
                </a:lnTo>
                <a:lnTo>
                  <a:pt x="705602" y="102949"/>
                </a:lnTo>
                <a:lnTo>
                  <a:pt x="707759" y="100005"/>
                </a:lnTo>
                <a:lnTo>
                  <a:pt x="709903" y="97104"/>
                </a:lnTo>
                <a:lnTo>
                  <a:pt x="712060" y="94247"/>
                </a:lnTo>
                <a:lnTo>
                  <a:pt x="714204" y="91434"/>
                </a:lnTo>
                <a:lnTo>
                  <a:pt x="716361" y="88665"/>
                </a:lnTo>
                <a:lnTo>
                  <a:pt x="718517" y="85939"/>
                </a:lnTo>
                <a:lnTo>
                  <a:pt x="720662" y="83259"/>
                </a:lnTo>
                <a:lnTo>
                  <a:pt x="722818" y="80622"/>
                </a:lnTo>
                <a:lnTo>
                  <a:pt x="724963" y="78028"/>
                </a:lnTo>
                <a:lnTo>
                  <a:pt x="727119" y="75479"/>
                </a:lnTo>
                <a:lnTo>
                  <a:pt x="729264" y="72974"/>
                </a:lnTo>
                <a:lnTo>
                  <a:pt x="731420" y="70513"/>
                </a:lnTo>
                <a:lnTo>
                  <a:pt x="733577" y="68095"/>
                </a:lnTo>
                <a:lnTo>
                  <a:pt x="735722" y="65722"/>
                </a:lnTo>
                <a:lnTo>
                  <a:pt x="737878" y="63392"/>
                </a:lnTo>
                <a:lnTo>
                  <a:pt x="740023" y="61105"/>
                </a:lnTo>
                <a:lnTo>
                  <a:pt x="742179" y="58862"/>
                </a:lnTo>
                <a:lnTo>
                  <a:pt x="744324" y="56663"/>
                </a:lnTo>
                <a:lnTo>
                  <a:pt x="746480" y="54508"/>
                </a:lnTo>
                <a:lnTo>
                  <a:pt x="748625" y="52396"/>
                </a:lnTo>
                <a:lnTo>
                  <a:pt x="750781" y="50327"/>
                </a:lnTo>
                <a:lnTo>
                  <a:pt x="752938" y="48302"/>
                </a:lnTo>
                <a:lnTo>
                  <a:pt x="755082" y="46319"/>
                </a:lnTo>
                <a:lnTo>
                  <a:pt x="757239" y="44381"/>
                </a:lnTo>
                <a:lnTo>
                  <a:pt x="759383" y="42486"/>
                </a:lnTo>
                <a:lnTo>
                  <a:pt x="761540" y="40632"/>
                </a:lnTo>
                <a:lnTo>
                  <a:pt x="763684" y="38823"/>
                </a:lnTo>
                <a:lnTo>
                  <a:pt x="765841" y="37056"/>
                </a:lnTo>
                <a:lnTo>
                  <a:pt x="767985" y="35332"/>
                </a:lnTo>
                <a:lnTo>
                  <a:pt x="770142" y="33650"/>
                </a:lnTo>
                <a:lnTo>
                  <a:pt x="772298" y="32013"/>
                </a:lnTo>
                <a:lnTo>
                  <a:pt x="774443" y="30416"/>
                </a:lnTo>
                <a:lnTo>
                  <a:pt x="776599" y="28862"/>
                </a:lnTo>
                <a:lnTo>
                  <a:pt x="778744" y="27350"/>
                </a:lnTo>
                <a:lnTo>
                  <a:pt x="780901" y="25881"/>
                </a:lnTo>
                <a:lnTo>
                  <a:pt x="783045" y="24455"/>
                </a:lnTo>
                <a:lnTo>
                  <a:pt x="785202" y="23069"/>
                </a:lnTo>
                <a:lnTo>
                  <a:pt x="787358" y="21726"/>
                </a:lnTo>
                <a:lnTo>
                  <a:pt x="789503" y="20424"/>
                </a:lnTo>
                <a:lnTo>
                  <a:pt x="791659" y="19164"/>
                </a:lnTo>
                <a:lnTo>
                  <a:pt x="793804" y="17946"/>
                </a:lnTo>
                <a:lnTo>
                  <a:pt x="795960" y="16769"/>
                </a:lnTo>
                <a:lnTo>
                  <a:pt x="798105" y="15633"/>
                </a:lnTo>
                <a:lnTo>
                  <a:pt x="800261" y="14538"/>
                </a:lnTo>
                <a:lnTo>
                  <a:pt x="802406" y="13485"/>
                </a:lnTo>
                <a:lnTo>
                  <a:pt x="804562" y="12472"/>
                </a:lnTo>
                <a:lnTo>
                  <a:pt x="806719" y="11500"/>
                </a:lnTo>
                <a:lnTo>
                  <a:pt x="808863" y="10569"/>
                </a:lnTo>
                <a:lnTo>
                  <a:pt x="811020" y="9678"/>
                </a:lnTo>
                <a:lnTo>
                  <a:pt x="813164" y="8827"/>
                </a:lnTo>
                <a:lnTo>
                  <a:pt x="815321" y="8017"/>
                </a:lnTo>
                <a:lnTo>
                  <a:pt x="817466" y="7246"/>
                </a:lnTo>
                <a:lnTo>
                  <a:pt x="819622" y="6516"/>
                </a:lnTo>
                <a:lnTo>
                  <a:pt x="821767" y="5825"/>
                </a:lnTo>
                <a:lnTo>
                  <a:pt x="823923" y="5174"/>
                </a:lnTo>
                <a:lnTo>
                  <a:pt x="826080" y="4562"/>
                </a:lnTo>
                <a:lnTo>
                  <a:pt x="828224" y="3989"/>
                </a:lnTo>
                <a:lnTo>
                  <a:pt x="830381" y="3456"/>
                </a:lnTo>
                <a:lnTo>
                  <a:pt x="832525" y="2961"/>
                </a:lnTo>
                <a:lnTo>
                  <a:pt x="834682" y="2505"/>
                </a:lnTo>
                <a:lnTo>
                  <a:pt x="836826" y="2088"/>
                </a:lnTo>
                <a:lnTo>
                  <a:pt x="838983" y="1710"/>
                </a:lnTo>
                <a:lnTo>
                  <a:pt x="841127" y="1369"/>
                </a:lnTo>
                <a:lnTo>
                  <a:pt x="843284" y="1067"/>
                </a:lnTo>
                <a:lnTo>
                  <a:pt x="845440" y="803"/>
                </a:lnTo>
                <a:lnTo>
                  <a:pt x="847585" y="576"/>
                </a:lnTo>
                <a:lnTo>
                  <a:pt x="849741" y="387"/>
                </a:lnTo>
                <a:lnTo>
                  <a:pt x="851886" y="236"/>
                </a:lnTo>
                <a:lnTo>
                  <a:pt x="854042" y="121"/>
                </a:lnTo>
                <a:lnTo>
                  <a:pt x="856187" y="44"/>
                </a:lnTo>
                <a:lnTo>
                  <a:pt x="858343" y="4"/>
                </a:lnTo>
                <a:lnTo>
                  <a:pt x="860500" y="0"/>
                </a:lnTo>
                <a:lnTo>
                  <a:pt x="862645" y="33"/>
                </a:lnTo>
                <a:lnTo>
                  <a:pt x="864801" y="102"/>
                </a:lnTo>
                <a:lnTo>
                  <a:pt x="866946" y="207"/>
                </a:lnTo>
                <a:lnTo>
                  <a:pt x="869102" y="349"/>
                </a:lnTo>
                <a:lnTo>
                  <a:pt x="871247" y="526"/>
                </a:lnTo>
                <a:lnTo>
                  <a:pt x="873403" y="738"/>
                </a:lnTo>
                <a:lnTo>
                  <a:pt x="875548" y="986"/>
                </a:lnTo>
                <a:lnTo>
                  <a:pt x="877704" y="1270"/>
                </a:lnTo>
                <a:lnTo>
                  <a:pt x="879861" y="1588"/>
                </a:lnTo>
                <a:lnTo>
                  <a:pt x="882005" y="1941"/>
                </a:lnTo>
                <a:lnTo>
                  <a:pt x="884162" y="2329"/>
                </a:lnTo>
                <a:lnTo>
                  <a:pt x="886306" y="2751"/>
                </a:lnTo>
                <a:lnTo>
                  <a:pt x="888463" y="3207"/>
                </a:lnTo>
                <a:lnTo>
                  <a:pt x="890608" y="3698"/>
                </a:lnTo>
                <a:lnTo>
                  <a:pt x="892764" y="4222"/>
                </a:lnTo>
                <a:lnTo>
                  <a:pt x="894909" y="4779"/>
                </a:lnTo>
                <a:lnTo>
                  <a:pt x="897065" y="5371"/>
                </a:lnTo>
                <a:lnTo>
                  <a:pt x="899221" y="5995"/>
                </a:lnTo>
                <a:lnTo>
                  <a:pt x="901366" y="6653"/>
                </a:lnTo>
                <a:lnTo>
                  <a:pt x="903522" y="7343"/>
                </a:lnTo>
                <a:lnTo>
                  <a:pt x="905667" y="8066"/>
                </a:lnTo>
                <a:lnTo>
                  <a:pt x="907824" y="8821"/>
                </a:lnTo>
                <a:lnTo>
                  <a:pt x="909968" y="9609"/>
                </a:lnTo>
                <a:lnTo>
                  <a:pt x="912125" y="10428"/>
                </a:lnTo>
                <a:lnTo>
                  <a:pt x="914269" y="11280"/>
                </a:lnTo>
                <a:lnTo>
                  <a:pt x="916426" y="12163"/>
                </a:lnTo>
                <a:lnTo>
                  <a:pt x="918582" y="13077"/>
                </a:lnTo>
                <a:lnTo>
                  <a:pt x="920727" y="14022"/>
                </a:lnTo>
                <a:lnTo>
                  <a:pt x="922883" y="14999"/>
                </a:lnTo>
                <a:lnTo>
                  <a:pt x="925028" y="16006"/>
                </a:lnTo>
                <a:lnTo>
                  <a:pt x="927184" y="17044"/>
                </a:lnTo>
                <a:lnTo>
                  <a:pt x="929329" y="18111"/>
                </a:lnTo>
                <a:lnTo>
                  <a:pt x="931485" y="19209"/>
                </a:lnTo>
                <a:lnTo>
                  <a:pt x="933642" y="20338"/>
                </a:lnTo>
                <a:lnTo>
                  <a:pt x="935787" y="21495"/>
                </a:lnTo>
                <a:lnTo>
                  <a:pt x="937943" y="22682"/>
                </a:lnTo>
                <a:lnTo>
                  <a:pt x="940088" y="23899"/>
                </a:lnTo>
                <a:lnTo>
                  <a:pt x="942244" y="25145"/>
                </a:lnTo>
                <a:lnTo>
                  <a:pt x="944389" y="26419"/>
                </a:lnTo>
                <a:lnTo>
                  <a:pt x="946545" y="27722"/>
                </a:lnTo>
                <a:lnTo>
                  <a:pt x="948690" y="29053"/>
                </a:lnTo>
                <a:lnTo>
                  <a:pt x="950846" y="30412"/>
                </a:lnTo>
                <a:lnTo>
                  <a:pt x="953003" y="31799"/>
                </a:lnTo>
                <a:lnTo>
                  <a:pt x="955147" y="33214"/>
                </a:lnTo>
                <a:lnTo>
                  <a:pt x="957304" y="34657"/>
                </a:lnTo>
                <a:lnTo>
                  <a:pt x="959448" y="36127"/>
                </a:lnTo>
                <a:lnTo>
                  <a:pt x="961605" y="37625"/>
                </a:lnTo>
                <a:lnTo>
                  <a:pt x="963749" y="39148"/>
                </a:lnTo>
                <a:lnTo>
                  <a:pt x="965906" y="40700"/>
                </a:lnTo>
                <a:lnTo>
                  <a:pt x="968051" y="42277"/>
                </a:lnTo>
                <a:lnTo>
                  <a:pt x="970207" y="43880"/>
                </a:lnTo>
                <a:lnTo>
                  <a:pt x="972363" y="45509"/>
                </a:lnTo>
                <a:lnTo>
                  <a:pt x="974508" y="47164"/>
                </a:lnTo>
                <a:lnTo>
                  <a:pt x="976664" y="48845"/>
                </a:lnTo>
                <a:lnTo>
                  <a:pt x="978809" y="50552"/>
                </a:lnTo>
                <a:lnTo>
                  <a:pt x="980966" y="52282"/>
                </a:lnTo>
                <a:lnTo>
                  <a:pt x="983110" y="54039"/>
                </a:lnTo>
                <a:lnTo>
                  <a:pt x="985267" y="55820"/>
                </a:lnTo>
                <a:lnTo>
                  <a:pt x="987411" y="57626"/>
                </a:lnTo>
                <a:lnTo>
                  <a:pt x="989568" y="59456"/>
                </a:lnTo>
                <a:lnTo>
                  <a:pt x="991724" y="61309"/>
                </a:lnTo>
                <a:lnTo>
                  <a:pt x="993869" y="63187"/>
                </a:lnTo>
                <a:lnTo>
                  <a:pt x="996025" y="65088"/>
                </a:lnTo>
                <a:lnTo>
                  <a:pt x="998170" y="67012"/>
                </a:lnTo>
                <a:lnTo>
                  <a:pt x="1000326" y="68961"/>
                </a:lnTo>
                <a:lnTo>
                  <a:pt x="1002471" y="70931"/>
                </a:lnTo>
                <a:lnTo>
                  <a:pt x="1004627" y="72925"/>
                </a:lnTo>
                <a:lnTo>
                  <a:pt x="1006784" y="74942"/>
                </a:lnTo>
                <a:lnTo>
                  <a:pt x="1008928" y="76981"/>
                </a:lnTo>
                <a:lnTo>
                  <a:pt x="1011085" y="79041"/>
                </a:lnTo>
                <a:lnTo>
                  <a:pt x="1013230" y="81123"/>
                </a:lnTo>
                <a:lnTo>
                  <a:pt x="1015386" y="83228"/>
                </a:lnTo>
                <a:lnTo>
                  <a:pt x="1017531" y="85353"/>
                </a:lnTo>
                <a:lnTo>
                  <a:pt x="1019687" y="87501"/>
                </a:lnTo>
                <a:lnTo>
                  <a:pt x="1021832" y="89669"/>
                </a:lnTo>
                <a:lnTo>
                  <a:pt x="1023988" y="91858"/>
                </a:lnTo>
                <a:lnTo>
                  <a:pt x="1026145" y="94067"/>
                </a:lnTo>
                <a:lnTo>
                  <a:pt x="1028289" y="96298"/>
                </a:lnTo>
                <a:lnTo>
                  <a:pt x="1030446" y="98548"/>
                </a:lnTo>
                <a:lnTo>
                  <a:pt x="1032590" y="100818"/>
                </a:lnTo>
                <a:lnTo>
                  <a:pt x="1034747" y="103108"/>
                </a:lnTo>
                <a:lnTo>
                  <a:pt x="1036891" y="105418"/>
                </a:lnTo>
                <a:lnTo>
                  <a:pt x="1039048" y="107747"/>
                </a:lnTo>
                <a:lnTo>
                  <a:pt x="1041192" y="110095"/>
                </a:lnTo>
                <a:lnTo>
                  <a:pt x="1043349" y="112462"/>
                </a:lnTo>
                <a:lnTo>
                  <a:pt x="1045505" y="114848"/>
                </a:lnTo>
                <a:lnTo>
                  <a:pt x="1047650" y="117252"/>
                </a:lnTo>
                <a:lnTo>
                  <a:pt x="1049806" y="119674"/>
                </a:lnTo>
                <a:lnTo>
                  <a:pt x="1051951" y="122115"/>
                </a:lnTo>
                <a:lnTo>
                  <a:pt x="1054108" y="124575"/>
                </a:lnTo>
                <a:lnTo>
                  <a:pt x="1056252" y="127050"/>
                </a:lnTo>
                <a:lnTo>
                  <a:pt x="1058409" y="129545"/>
                </a:lnTo>
                <a:lnTo>
                  <a:pt x="1060553" y="132056"/>
                </a:lnTo>
                <a:lnTo>
                  <a:pt x="1062710" y="134585"/>
                </a:lnTo>
                <a:lnTo>
                  <a:pt x="1064866" y="137129"/>
                </a:lnTo>
                <a:lnTo>
                  <a:pt x="1067011" y="139691"/>
                </a:lnTo>
                <a:lnTo>
                  <a:pt x="1069167" y="142270"/>
                </a:lnTo>
                <a:lnTo>
                  <a:pt x="1071312" y="144864"/>
                </a:lnTo>
                <a:lnTo>
                  <a:pt x="1073468" y="147475"/>
                </a:lnTo>
                <a:lnTo>
                  <a:pt x="1075613" y="150102"/>
                </a:lnTo>
                <a:lnTo>
                  <a:pt x="1077769" y="152744"/>
                </a:lnTo>
                <a:lnTo>
                  <a:pt x="1079926" y="155402"/>
                </a:lnTo>
                <a:lnTo>
                  <a:pt x="1082070" y="158074"/>
                </a:lnTo>
                <a:lnTo>
                  <a:pt x="1084227" y="160763"/>
                </a:lnTo>
                <a:lnTo>
                  <a:pt x="1086371" y="163465"/>
                </a:lnTo>
                <a:lnTo>
                  <a:pt x="1088528" y="166183"/>
                </a:lnTo>
                <a:lnTo>
                  <a:pt x="1090673" y="168916"/>
                </a:lnTo>
                <a:lnTo>
                  <a:pt x="1092829" y="171662"/>
                </a:lnTo>
                <a:lnTo>
                  <a:pt x="1094974" y="174423"/>
                </a:lnTo>
                <a:lnTo>
                  <a:pt x="1097130" y="177197"/>
                </a:lnTo>
                <a:lnTo>
                  <a:pt x="1099286" y="179985"/>
                </a:lnTo>
                <a:lnTo>
                  <a:pt x="1101431" y="182786"/>
                </a:lnTo>
                <a:lnTo>
                  <a:pt x="1103588" y="185601"/>
                </a:lnTo>
                <a:lnTo>
                  <a:pt x="1105732" y="188430"/>
                </a:lnTo>
                <a:lnTo>
                  <a:pt x="1107889" y="191271"/>
                </a:lnTo>
                <a:lnTo>
                  <a:pt x="1110033" y="194125"/>
                </a:lnTo>
                <a:lnTo>
                  <a:pt x="1112190" y="196992"/>
                </a:lnTo>
                <a:lnTo>
                  <a:pt x="1114334" y="199871"/>
                </a:lnTo>
                <a:lnTo>
                  <a:pt x="1116491" y="202761"/>
                </a:lnTo>
                <a:lnTo>
                  <a:pt x="1118647" y="205664"/>
                </a:lnTo>
                <a:lnTo>
                  <a:pt x="1120792" y="208579"/>
                </a:lnTo>
                <a:lnTo>
                  <a:pt x="1122948" y="211506"/>
                </a:lnTo>
                <a:lnTo>
                  <a:pt x="1125093" y="214443"/>
                </a:lnTo>
                <a:lnTo>
                  <a:pt x="1127249" y="217392"/>
                </a:lnTo>
                <a:lnTo>
                  <a:pt x="1129394" y="220353"/>
                </a:lnTo>
                <a:lnTo>
                  <a:pt x="1131550" y="223324"/>
                </a:lnTo>
                <a:lnTo>
                  <a:pt x="1133707" y="226306"/>
                </a:lnTo>
                <a:lnTo>
                  <a:pt x="1135852" y="229299"/>
                </a:lnTo>
                <a:lnTo>
                  <a:pt x="1138008" y="232301"/>
                </a:lnTo>
                <a:lnTo>
                  <a:pt x="1140153" y="235314"/>
                </a:lnTo>
                <a:lnTo>
                  <a:pt x="1142309" y="238338"/>
                </a:lnTo>
                <a:lnTo>
                  <a:pt x="1144454" y="241371"/>
                </a:lnTo>
                <a:lnTo>
                  <a:pt x="1146610" y="244413"/>
                </a:lnTo>
                <a:lnTo>
                  <a:pt x="1148755" y="247465"/>
                </a:lnTo>
                <a:lnTo>
                  <a:pt x="1150911" y="250527"/>
                </a:lnTo>
                <a:lnTo>
                  <a:pt x="1153068" y="253597"/>
                </a:lnTo>
                <a:lnTo>
                  <a:pt x="1155212" y="256677"/>
                </a:lnTo>
                <a:lnTo>
                  <a:pt x="1157369" y="259764"/>
                </a:lnTo>
                <a:lnTo>
                  <a:pt x="1159513" y="262861"/>
                </a:lnTo>
                <a:lnTo>
                  <a:pt x="1161670" y="265968"/>
                </a:lnTo>
                <a:lnTo>
                  <a:pt x="1163815" y="269081"/>
                </a:lnTo>
                <a:lnTo>
                  <a:pt x="1165971" y="272203"/>
                </a:lnTo>
                <a:lnTo>
                  <a:pt x="1168116" y="275332"/>
                </a:lnTo>
                <a:lnTo>
                  <a:pt x="1170272" y="278470"/>
                </a:lnTo>
                <a:lnTo>
                  <a:pt x="1172428" y="281615"/>
                </a:lnTo>
                <a:lnTo>
                  <a:pt x="1174573" y="284768"/>
                </a:lnTo>
                <a:lnTo>
                  <a:pt x="1176729" y="287928"/>
                </a:lnTo>
                <a:lnTo>
                  <a:pt x="1178874" y="291095"/>
                </a:lnTo>
                <a:lnTo>
                  <a:pt x="1181031" y="294270"/>
                </a:lnTo>
                <a:lnTo>
                  <a:pt x="1183175" y="297451"/>
                </a:lnTo>
                <a:lnTo>
                  <a:pt x="1185332" y="300638"/>
                </a:lnTo>
                <a:lnTo>
                  <a:pt x="1187476" y="303832"/>
                </a:lnTo>
                <a:lnTo>
                  <a:pt x="1189633" y="307032"/>
                </a:lnTo>
                <a:lnTo>
                  <a:pt x="1191789" y="310240"/>
                </a:lnTo>
                <a:lnTo>
                  <a:pt x="1193934" y="313452"/>
                </a:lnTo>
                <a:lnTo>
                  <a:pt x="1196090" y="316671"/>
                </a:lnTo>
                <a:lnTo>
                  <a:pt x="1198235" y="319895"/>
                </a:lnTo>
                <a:lnTo>
                  <a:pt x="1200391" y="323124"/>
                </a:lnTo>
                <a:lnTo>
                  <a:pt x="1202536" y="326360"/>
                </a:lnTo>
                <a:lnTo>
                  <a:pt x="1204692" y="329601"/>
                </a:lnTo>
                <a:lnTo>
                  <a:pt x="1206849" y="332847"/>
                </a:lnTo>
                <a:lnTo>
                  <a:pt x="1208994" y="336098"/>
                </a:lnTo>
                <a:lnTo>
                  <a:pt x="1211150" y="339353"/>
                </a:lnTo>
                <a:lnTo>
                  <a:pt x="1213295" y="342613"/>
                </a:lnTo>
                <a:lnTo>
                  <a:pt x="1215451" y="345878"/>
                </a:lnTo>
                <a:lnTo>
                  <a:pt x="1217596" y="349148"/>
                </a:lnTo>
                <a:lnTo>
                  <a:pt x="1219752" y="352421"/>
                </a:lnTo>
                <a:lnTo>
                  <a:pt x="1221897" y="355699"/>
                </a:lnTo>
                <a:lnTo>
                  <a:pt x="1224053" y="358980"/>
                </a:lnTo>
                <a:lnTo>
                  <a:pt x="1226209" y="362266"/>
                </a:lnTo>
                <a:lnTo>
                  <a:pt x="1228354" y="365554"/>
                </a:lnTo>
                <a:lnTo>
                  <a:pt x="1230511" y="368847"/>
                </a:lnTo>
                <a:lnTo>
                  <a:pt x="1232655" y="372143"/>
                </a:lnTo>
                <a:lnTo>
                  <a:pt x="1234812" y="375442"/>
                </a:lnTo>
                <a:lnTo>
                  <a:pt x="1236956" y="378745"/>
                </a:lnTo>
                <a:lnTo>
                  <a:pt x="1239113" y="382050"/>
                </a:lnTo>
                <a:lnTo>
                  <a:pt x="1241258" y="385359"/>
                </a:lnTo>
                <a:lnTo>
                  <a:pt x="1243414" y="388669"/>
                </a:lnTo>
                <a:lnTo>
                  <a:pt x="1245570" y="391983"/>
                </a:lnTo>
                <a:lnTo>
                  <a:pt x="1247715" y="395299"/>
                </a:lnTo>
                <a:lnTo>
                  <a:pt x="1249871" y="398617"/>
                </a:lnTo>
                <a:lnTo>
                  <a:pt x="1252016" y="401938"/>
                </a:lnTo>
                <a:lnTo>
                  <a:pt x="1254173" y="405261"/>
                </a:lnTo>
                <a:lnTo>
                  <a:pt x="1256317" y="408586"/>
                </a:lnTo>
                <a:lnTo>
                  <a:pt x="1258474" y="411912"/>
                </a:lnTo>
                <a:lnTo>
                  <a:pt x="1260618" y="415240"/>
                </a:lnTo>
                <a:lnTo>
                  <a:pt x="1262775" y="418570"/>
                </a:lnTo>
                <a:lnTo>
                  <a:pt x="1264931" y="421902"/>
                </a:lnTo>
                <a:lnTo>
                  <a:pt x="1267076" y="425234"/>
                </a:lnTo>
                <a:lnTo>
                  <a:pt x="1269232" y="428568"/>
                </a:lnTo>
                <a:lnTo>
                  <a:pt x="1271377" y="431903"/>
                </a:lnTo>
                <a:lnTo>
                  <a:pt x="1273533" y="435239"/>
                </a:lnTo>
                <a:lnTo>
                  <a:pt x="1275678" y="438576"/>
                </a:lnTo>
                <a:lnTo>
                  <a:pt x="1277834" y="441913"/>
                </a:lnTo>
                <a:lnTo>
                  <a:pt x="1279991" y="445251"/>
                </a:lnTo>
                <a:lnTo>
                  <a:pt x="1282135" y="448589"/>
                </a:lnTo>
                <a:lnTo>
                  <a:pt x="1284292" y="451928"/>
                </a:lnTo>
                <a:lnTo>
                  <a:pt x="1286436" y="455267"/>
                </a:lnTo>
                <a:lnTo>
                  <a:pt x="1288593" y="458607"/>
                </a:lnTo>
                <a:lnTo>
                  <a:pt x="1290738" y="461946"/>
                </a:lnTo>
                <a:lnTo>
                  <a:pt x="1292894" y="465286"/>
                </a:lnTo>
                <a:lnTo>
                  <a:pt x="1295039" y="468625"/>
                </a:lnTo>
                <a:lnTo>
                  <a:pt x="1297195" y="471963"/>
                </a:lnTo>
                <a:lnTo>
                  <a:pt x="1299351" y="475302"/>
                </a:lnTo>
                <a:lnTo>
                  <a:pt x="1301496" y="478640"/>
                </a:lnTo>
                <a:lnTo>
                  <a:pt x="1303653" y="481977"/>
                </a:lnTo>
                <a:lnTo>
                  <a:pt x="1305797" y="485314"/>
                </a:lnTo>
                <a:lnTo>
                  <a:pt x="1307954" y="488650"/>
                </a:lnTo>
                <a:lnTo>
                  <a:pt x="1310098" y="491985"/>
                </a:lnTo>
                <a:lnTo>
                  <a:pt x="1312255" y="495319"/>
                </a:lnTo>
                <a:lnTo>
                  <a:pt x="1314399" y="498651"/>
                </a:lnTo>
                <a:lnTo>
                  <a:pt x="1316556" y="501982"/>
                </a:lnTo>
                <a:lnTo>
                  <a:pt x="1318712" y="505314"/>
                </a:lnTo>
                <a:lnTo>
                  <a:pt x="1320857" y="508642"/>
                </a:lnTo>
                <a:lnTo>
                  <a:pt x="1323013" y="511969"/>
                </a:lnTo>
                <a:lnTo>
                  <a:pt x="1325158" y="515295"/>
                </a:lnTo>
                <a:lnTo>
                  <a:pt x="1327314" y="518619"/>
                </a:lnTo>
                <a:lnTo>
                  <a:pt x="1329459" y="521941"/>
                </a:lnTo>
                <a:lnTo>
                  <a:pt x="1331615" y="525261"/>
                </a:lnTo>
                <a:lnTo>
                  <a:pt x="1333760" y="528579"/>
                </a:lnTo>
                <a:lnTo>
                  <a:pt x="1335917" y="531895"/>
                </a:lnTo>
                <a:lnTo>
                  <a:pt x="1338073" y="535209"/>
                </a:lnTo>
                <a:lnTo>
                  <a:pt x="1340218" y="538521"/>
                </a:lnTo>
                <a:lnTo>
                  <a:pt x="1342374" y="541830"/>
                </a:lnTo>
                <a:lnTo>
                  <a:pt x="1344519" y="545137"/>
                </a:lnTo>
                <a:lnTo>
                  <a:pt x="1346675" y="548440"/>
                </a:lnTo>
                <a:lnTo>
                  <a:pt x="1348820" y="551742"/>
                </a:lnTo>
                <a:lnTo>
                  <a:pt x="1350976" y="555041"/>
                </a:lnTo>
                <a:lnTo>
                  <a:pt x="1353133" y="558336"/>
                </a:lnTo>
                <a:lnTo>
                  <a:pt x="1355277" y="561630"/>
                </a:lnTo>
                <a:lnTo>
                  <a:pt x="1357434" y="564920"/>
                </a:lnTo>
                <a:lnTo>
                  <a:pt x="1359578" y="568207"/>
                </a:lnTo>
                <a:lnTo>
                  <a:pt x="1361735" y="571490"/>
                </a:lnTo>
                <a:lnTo>
                  <a:pt x="1363880" y="574771"/>
                </a:lnTo>
                <a:lnTo>
                  <a:pt x="1366036" y="578049"/>
                </a:lnTo>
                <a:lnTo>
                  <a:pt x="1368181" y="581322"/>
                </a:lnTo>
                <a:lnTo>
                  <a:pt x="1370337" y="584593"/>
                </a:lnTo>
                <a:lnTo>
                  <a:pt x="1372493" y="587860"/>
                </a:lnTo>
                <a:lnTo>
                  <a:pt x="1374638" y="591122"/>
                </a:lnTo>
                <a:lnTo>
                  <a:pt x="1376794" y="594383"/>
                </a:lnTo>
                <a:lnTo>
                  <a:pt x="1378939" y="597638"/>
                </a:lnTo>
                <a:lnTo>
                  <a:pt x="1381096" y="600890"/>
                </a:lnTo>
                <a:lnTo>
                  <a:pt x="1383240" y="604138"/>
                </a:lnTo>
                <a:lnTo>
                  <a:pt x="1385397" y="607382"/>
                </a:lnTo>
                <a:lnTo>
                  <a:pt x="1387541" y="610622"/>
                </a:lnTo>
                <a:lnTo>
                  <a:pt x="1389698" y="613858"/>
                </a:lnTo>
                <a:lnTo>
                  <a:pt x="1391854" y="617089"/>
                </a:lnTo>
                <a:lnTo>
                  <a:pt x="1393999" y="620315"/>
                </a:lnTo>
                <a:lnTo>
                  <a:pt x="1396155" y="623538"/>
                </a:lnTo>
                <a:lnTo>
                  <a:pt x="1398300" y="626756"/>
                </a:lnTo>
                <a:lnTo>
                  <a:pt x="1400456" y="629971"/>
                </a:lnTo>
                <a:lnTo>
                  <a:pt x="1402601" y="633180"/>
                </a:lnTo>
                <a:lnTo>
                  <a:pt x="1404757" y="636384"/>
                </a:lnTo>
                <a:lnTo>
                  <a:pt x="1406902" y="639584"/>
                </a:lnTo>
                <a:lnTo>
                  <a:pt x="1409059" y="642780"/>
                </a:lnTo>
                <a:lnTo>
                  <a:pt x="1411215" y="645970"/>
                </a:lnTo>
                <a:lnTo>
                  <a:pt x="1413360" y="649155"/>
                </a:lnTo>
                <a:lnTo>
                  <a:pt x="1415516" y="652336"/>
                </a:lnTo>
                <a:lnTo>
                  <a:pt x="1417661" y="655511"/>
                </a:lnTo>
                <a:lnTo>
                  <a:pt x="1419817" y="658681"/>
                </a:lnTo>
                <a:lnTo>
                  <a:pt x="1421962" y="661847"/>
                </a:lnTo>
                <a:lnTo>
                  <a:pt x="1424118" y="665007"/>
                </a:lnTo>
                <a:lnTo>
                  <a:pt x="1426274" y="668161"/>
                </a:lnTo>
                <a:lnTo>
                  <a:pt x="1428419" y="671310"/>
                </a:lnTo>
                <a:lnTo>
                  <a:pt x="1430576" y="674454"/>
                </a:lnTo>
                <a:lnTo>
                  <a:pt x="1432720" y="677593"/>
                </a:lnTo>
                <a:lnTo>
                  <a:pt x="1434877" y="680726"/>
                </a:lnTo>
                <a:lnTo>
                  <a:pt x="1437022" y="683854"/>
                </a:lnTo>
                <a:lnTo>
                  <a:pt x="1439178" y="686975"/>
                </a:lnTo>
                <a:lnTo>
                  <a:pt x="1441323" y="690092"/>
                </a:lnTo>
                <a:lnTo>
                  <a:pt x="1443479" y="693203"/>
                </a:lnTo>
                <a:lnTo>
                  <a:pt x="1445635" y="696307"/>
                </a:lnTo>
                <a:lnTo>
                  <a:pt x="1447780" y="699406"/>
                </a:lnTo>
                <a:lnTo>
                  <a:pt x="1449936" y="702500"/>
                </a:lnTo>
                <a:lnTo>
                  <a:pt x="1452081" y="705586"/>
                </a:lnTo>
                <a:lnTo>
                  <a:pt x="1454237" y="708668"/>
                </a:lnTo>
                <a:lnTo>
                  <a:pt x="1456382" y="711743"/>
                </a:lnTo>
                <a:lnTo>
                  <a:pt x="1458539" y="714812"/>
                </a:lnTo>
                <a:lnTo>
                  <a:pt x="1460683" y="717875"/>
                </a:lnTo>
                <a:lnTo>
                  <a:pt x="1462840" y="720932"/>
                </a:lnTo>
                <a:lnTo>
                  <a:pt x="1464996" y="723983"/>
                </a:lnTo>
                <a:lnTo>
                  <a:pt x="1467141" y="727027"/>
                </a:lnTo>
                <a:lnTo>
                  <a:pt x="1469297" y="730065"/>
                </a:lnTo>
                <a:lnTo>
                  <a:pt x="1471442" y="733097"/>
                </a:lnTo>
                <a:lnTo>
                  <a:pt x="1473598" y="736123"/>
                </a:lnTo>
                <a:lnTo>
                  <a:pt x="1475743" y="739142"/>
                </a:lnTo>
                <a:lnTo>
                  <a:pt x="1477899" y="742154"/>
                </a:lnTo>
                <a:lnTo>
                  <a:pt x="1480056" y="745160"/>
                </a:lnTo>
                <a:lnTo>
                  <a:pt x="1482201" y="748159"/>
                </a:lnTo>
                <a:lnTo>
                  <a:pt x="1484357" y="751152"/>
                </a:lnTo>
                <a:lnTo>
                  <a:pt x="1486502" y="754139"/>
                </a:lnTo>
                <a:lnTo>
                  <a:pt x="1488658" y="757118"/>
                </a:lnTo>
                <a:lnTo>
                  <a:pt x="1490803" y="760091"/>
                </a:lnTo>
                <a:lnTo>
                  <a:pt x="1492959" y="763057"/>
                </a:lnTo>
                <a:lnTo>
                  <a:pt x="1495104" y="766016"/>
                </a:lnTo>
                <a:lnTo>
                  <a:pt x="1497260" y="768969"/>
                </a:lnTo>
                <a:lnTo>
                  <a:pt x="1499416" y="771914"/>
                </a:lnTo>
                <a:lnTo>
                  <a:pt x="1501561" y="774853"/>
                </a:lnTo>
                <a:lnTo>
                  <a:pt x="1503718" y="777785"/>
                </a:lnTo>
                <a:lnTo>
                  <a:pt x="1505862" y="780710"/>
                </a:lnTo>
                <a:lnTo>
                  <a:pt x="1508019" y="783627"/>
                </a:lnTo>
                <a:lnTo>
                  <a:pt x="1510163" y="786538"/>
                </a:lnTo>
                <a:lnTo>
                  <a:pt x="1512320" y="789443"/>
                </a:lnTo>
                <a:lnTo>
                  <a:pt x="1514464" y="792339"/>
                </a:lnTo>
                <a:lnTo>
                  <a:pt x="1516621" y="795229"/>
                </a:lnTo>
                <a:lnTo>
                  <a:pt x="1518777" y="798110"/>
                </a:lnTo>
                <a:lnTo>
                  <a:pt x="1520922" y="800986"/>
                </a:lnTo>
                <a:lnTo>
                  <a:pt x="1523078" y="803854"/>
                </a:lnTo>
                <a:lnTo>
                  <a:pt x="1525223" y="806715"/>
                </a:lnTo>
                <a:lnTo>
                  <a:pt x="1527379" y="809568"/>
                </a:lnTo>
                <a:lnTo>
                  <a:pt x="1529524" y="812414"/>
                </a:lnTo>
                <a:lnTo>
                  <a:pt x="1531681" y="815253"/>
                </a:lnTo>
                <a:lnTo>
                  <a:pt x="1533825" y="818084"/>
                </a:lnTo>
                <a:lnTo>
                  <a:pt x="1535982" y="820908"/>
                </a:lnTo>
                <a:lnTo>
                  <a:pt x="1538138" y="823724"/>
                </a:lnTo>
                <a:lnTo>
                  <a:pt x="1540283" y="826535"/>
                </a:lnTo>
                <a:lnTo>
                  <a:pt x="1542439" y="829336"/>
                </a:lnTo>
                <a:lnTo>
                  <a:pt x="1544584" y="832130"/>
                </a:lnTo>
                <a:lnTo>
                  <a:pt x="1546740" y="834916"/>
                </a:lnTo>
                <a:lnTo>
                  <a:pt x="1548885" y="837696"/>
                </a:lnTo>
                <a:lnTo>
                  <a:pt x="1551041" y="840468"/>
                </a:lnTo>
                <a:lnTo>
                  <a:pt x="1553198" y="843232"/>
                </a:lnTo>
                <a:lnTo>
                  <a:pt x="1555342" y="845989"/>
                </a:lnTo>
                <a:lnTo>
                  <a:pt x="1557499" y="848737"/>
                </a:lnTo>
                <a:lnTo>
                  <a:pt x="1559643" y="851479"/>
                </a:lnTo>
                <a:lnTo>
                  <a:pt x="1561800" y="854212"/>
                </a:lnTo>
                <a:lnTo>
                  <a:pt x="1563944" y="856938"/>
                </a:lnTo>
                <a:lnTo>
                  <a:pt x="1566101" y="859657"/>
                </a:lnTo>
                <a:lnTo>
                  <a:pt x="1568246" y="862367"/>
                </a:lnTo>
                <a:lnTo>
                  <a:pt x="1570402" y="865070"/>
                </a:lnTo>
                <a:lnTo>
                  <a:pt x="1572558" y="867765"/>
                </a:lnTo>
                <a:lnTo>
                  <a:pt x="1574703" y="870451"/>
                </a:lnTo>
                <a:lnTo>
                  <a:pt x="1576860" y="873131"/>
                </a:lnTo>
                <a:lnTo>
                  <a:pt x="1579004" y="875803"/>
                </a:lnTo>
                <a:lnTo>
                  <a:pt x="1581161" y="878466"/>
                </a:lnTo>
                <a:lnTo>
                  <a:pt x="1583305" y="881122"/>
                </a:lnTo>
                <a:lnTo>
                  <a:pt x="1585462" y="883771"/>
                </a:lnTo>
                <a:lnTo>
                  <a:pt x="1587606" y="886411"/>
                </a:lnTo>
                <a:lnTo>
                  <a:pt x="1589763" y="889043"/>
                </a:lnTo>
                <a:lnTo>
                  <a:pt x="1591919" y="891666"/>
                </a:lnTo>
                <a:lnTo>
                  <a:pt x="1594064" y="894283"/>
                </a:lnTo>
                <a:lnTo>
                  <a:pt x="1596220" y="896892"/>
                </a:lnTo>
                <a:lnTo>
                  <a:pt x="1598365" y="899492"/>
                </a:lnTo>
                <a:lnTo>
                  <a:pt x="1600521" y="902086"/>
                </a:lnTo>
                <a:lnTo>
                  <a:pt x="1602666" y="904670"/>
                </a:lnTo>
                <a:lnTo>
                  <a:pt x="1604822" y="907247"/>
                </a:lnTo>
                <a:lnTo>
                  <a:pt x="1606967" y="909816"/>
                </a:lnTo>
                <a:lnTo>
                  <a:pt x="1609123" y="912377"/>
                </a:lnTo>
                <a:lnTo>
                  <a:pt x="1611280" y="914930"/>
                </a:lnTo>
                <a:lnTo>
                  <a:pt x="1613425" y="917474"/>
                </a:lnTo>
                <a:lnTo>
                  <a:pt x="1615581" y="920012"/>
                </a:lnTo>
                <a:lnTo>
                  <a:pt x="1617726" y="922540"/>
                </a:lnTo>
                <a:lnTo>
                  <a:pt x="1619882" y="925061"/>
                </a:lnTo>
                <a:lnTo>
                  <a:pt x="1622027" y="927573"/>
                </a:lnTo>
                <a:lnTo>
                  <a:pt x="1624183" y="930078"/>
                </a:lnTo>
                <a:lnTo>
                  <a:pt x="1626340" y="932575"/>
                </a:lnTo>
                <a:lnTo>
                  <a:pt x="1628484" y="935063"/>
                </a:lnTo>
                <a:lnTo>
                  <a:pt x="1630641" y="937544"/>
                </a:lnTo>
                <a:lnTo>
                  <a:pt x="1632785" y="940016"/>
                </a:lnTo>
                <a:lnTo>
                  <a:pt x="1634942" y="942480"/>
                </a:lnTo>
                <a:lnTo>
                  <a:pt x="1637086" y="944936"/>
                </a:lnTo>
                <a:lnTo>
                  <a:pt x="1639243" y="947385"/>
                </a:lnTo>
                <a:lnTo>
                  <a:pt x="1641388" y="949825"/>
                </a:lnTo>
                <a:lnTo>
                  <a:pt x="1643544" y="952256"/>
                </a:lnTo>
                <a:lnTo>
                  <a:pt x="1645700" y="954680"/>
                </a:lnTo>
                <a:lnTo>
                  <a:pt x="1647845" y="957096"/>
                </a:lnTo>
                <a:lnTo>
                  <a:pt x="1650001" y="959504"/>
                </a:lnTo>
                <a:lnTo>
                  <a:pt x="1652146" y="961903"/>
                </a:lnTo>
                <a:lnTo>
                  <a:pt x="1654302" y="964294"/>
                </a:lnTo>
                <a:lnTo>
                  <a:pt x="1656447" y="966677"/>
                </a:lnTo>
                <a:lnTo>
                  <a:pt x="1658604" y="969052"/>
                </a:lnTo>
                <a:lnTo>
                  <a:pt x="1660748" y="971420"/>
                </a:lnTo>
                <a:lnTo>
                  <a:pt x="1662905" y="973778"/>
                </a:lnTo>
                <a:lnTo>
                  <a:pt x="1665061" y="976129"/>
                </a:lnTo>
                <a:lnTo>
                  <a:pt x="1667206" y="978472"/>
                </a:lnTo>
                <a:lnTo>
                  <a:pt x="1669362" y="980806"/>
                </a:lnTo>
                <a:lnTo>
                  <a:pt x="1671507" y="983132"/>
                </a:lnTo>
                <a:lnTo>
                  <a:pt x="1673663" y="985450"/>
                </a:lnTo>
                <a:lnTo>
                  <a:pt x="1675808" y="987760"/>
                </a:lnTo>
                <a:lnTo>
                  <a:pt x="1677964" y="990063"/>
                </a:lnTo>
                <a:lnTo>
                  <a:pt x="1680109" y="992356"/>
                </a:lnTo>
                <a:lnTo>
                  <a:pt x="1682265" y="994642"/>
                </a:lnTo>
                <a:lnTo>
                  <a:pt x="1684422" y="996920"/>
                </a:lnTo>
                <a:lnTo>
                  <a:pt x="1686567" y="999189"/>
                </a:lnTo>
                <a:lnTo>
                  <a:pt x="1688723" y="1001450"/>
                </a:lnTo>
                <a:lnTo>
                  <a:pt x="1690868" y="1003704"/>
                </a:lnTo>
                <a:lnTo>
                  <a:pt x="1693024" y="1005949"/>
                </a:lnTo>
                <a:lnTo>
                  <a:pt x="1695169" y="1008185"/>
                </a:lnTo>
                <a:lnTo>
                  <a:pt x="1697325" y="1010415"/>
                </a:lnTo>
                <a:lnTo>
                  <a:pt x="1699481" y="1012636"/>
                </a:lnTo>
                <a:lnTo>
                  <a:pt x="1701626" y="1014848"/>
                </a:lnTo>
                <a:lnTo>
                  <a:pt x="1703783" y="1017053"/>
                </a:lnTo>
                <a:lnTo>
                  <a:pt x="1705927" y="1019249"/>
                </a:lnTo>
                <a:lnTo>
                  <a:pt x="1708084" y="1021438"/>
                </a:lnTo>
                <a:lnTo>
                  <a:pt x="1710228" y="1023618"/>
                </a:lnTo>
                <a:lnTo>
                  <a:pt x="1712385" y="1025791"/>
                </a:lnTo>
                <a:lnTo>
                  <a:pt x="1714529" y="1027955"/>
                </a:lnTo>
                <a:lnTo>
                  <a:pt x="1716686" y="1030112"/>
                </a:lnTo>
                <a:lnTo>
                  <a:pt x="1718842" y="1032260"/>
                </a:lnTo>
                <a:lnTo>
                  <a:pt x="1720987" y="1034400"/>
                </a:lnTo>
                <a:lnTo>
                  <a:pt x="1723143" y="1036532"/>
                </a:lnTo>
                <a:lnTo>
                  <a:pt x="1725288" y="1038656"/>
                </a:lnTo>
                <a:lnTo>
                  <a:pt x="1727444" y="1040771"/>
                </a:lnTo>
                <a:lnTo>
                  <a:pt x="1729589" y="1042880"/>
                </a:lnTo>
                <a:lnTo>
                  <a:pt x="1731746" y="1044980"/>
                </a:lnTo>
                <a:lnTo>
                  <a:pt x="1733890" y="1047071"/>
                </a:lnTo>
                <a:lnTo>
                  <a:pt x="1736047" y="1049155"/>
                </a:lnTo>
                <a:lnTo>
                  <a:pt x="1738203" y="1051231"/>
                </a:lnTo>
                <a:lnTo>
                  <a:pt x="1740348" y="1053300"/>
                </a:lnTo>
                <a:lnTo>
                  <a:pt x="1742504" y="1055360"/>
                </a:lnTo>
                <a:lnTo>
                  <a:pt x="1744649" y="1057413"/>
                </a:lnTo>
                <a:lnTo>
                  <a:pt x="1746805" y="1059456"/>
                </a:lnTo>
                <a:lnTo>
                  <a:pt x="1748950" y="1061492"/>
                </a:lnTo>
                <a:lnTo>
                  <a:pt x="1751106" y="1063520"/>
                </a:lnTo>
                <a:lnTo>
                  <a:pt x="1753251" y="1065542"/>
                </a:lnTo>
                <a:lnTo>
                  <a:pt x="1755407" y="1067557"/>
                </a:lnTo>
                <a:lnTo>
                  <a:pt x="1757564" y="1069562"/>
                </a:lnTo>
                <a:lnTo>
                  <a:pt x="1759708" y="1071555"/>
                </a:lnTo>
                <a:lnTo>
                  <a:pt x="1761865" y="1073548"/>
                </a:lnTo>
                <a:lnTo>
                  <a:pt x="1764010" y="1075530"/>
                </a:lnTo>
                <a:lnTo>
                  <a:pt x="1766166" y="1077500"/>
                </a:lnTo>
                <a:lnTo>
                  <a:pt x="1768311" y="1079458"/>
                </a:lnTo>
                <a:lnTo>
                  <a:pt x="1770467" y="1081416"/>
                </a:lnTo>
                <a:lnTo>
                  <a:pt x="1772623" y="1083374"/>
                </a:lnTo>
                <a:lnTo>
                  <a:pt x="1774768" y="1085309"/>
                </a:lnTo>
                <a:lnTo>
                  <a:pt x="1776925" y="1087244"/>
                </a:lnTo>
                <a:lnTo>
                  <a:pt x="1779069" y="1089167"/>
                </a:lnTo>
                <a:lnTo>
                  <a:pt x="1781226" y="1091090"/>
                </a:lnTo>
                <a:lnTo>
                  <a:pt x="1783370" y="1093002"/>
                </a:lnTo>
                <a:lnTo>
                  <a:pt x="1785527" y="1094902"/>
                </a:lnTo>
                <a:lnTo>
                  <a:pt x="1787671" y="1096802"/>
                </a:lnTo>
                <a:lnTo>
                  <a:pt x="1789828" y="1098690"/>
                </a:lnTo>
                <a:lnTo>
                  <a:pt x="1791984" y="1100567"/>
                </a:lnTo>
                <a:lnTo>
                  <a:pt x="1794129" y="1102444"/>
                </a:lnTo>
                <a:lnTo>
                  <a:pt x="1796285" y="1104309"/>
                </a:lnTo>
                <a:lnTo>
                  <a:pt x="1798430" y="1106162"/>
                </a:lnTo>
                <a:lnTo>
                  <a:pt x="1800586" y="1108015"/>
                </a:lnTo>
                <a:lnTo>
                  <a:pt x="1802731" y="1109857"/>
                </a:lnTo>
                <a:lnTo>
                  <a:pt x="1804887" y="1111687"/>
                </a:lnTo>
                <a:lnTo>
                  <a:pt x="1807032" y="1113517"/>
                </a:lnTo>
                <a:lnTo>
                  <a:pt x="1809189" y="1115335"/>
                </a:lnTo>
                <a:lnTo>
                  <a:pt x="1811345" y="1117142"/>
                </a:lnTo>
                <a:lnTo>
                  <a:pt x="1813490" y="1118949"/>
                </a:lnTo>
                <a:lnTo>
                  <a:pt x="1815646" y="1120744"/>
                </a:lnTo>
                <a:lnTo>
                  <a:pt x="1817791" y="1122527"/>
                </a:lnTo>
                <a:lnTo>
                  <a:pt x="1819947" y="1124310"/>
                </a:lnTo>
                <a:lnTo>
                  <a:pt x="1822092" y="1126082"/>
                </a:lnTo>
                <a:lnTo>
                  <a:pt x="1824248" y="1127854"/>
                </a:lnTo>
                <a:lnTo>
                  <a:pt x="1826405" y="1129602"/>
                </a:lnTo>
                <a:lnTo>
                  <a:pt x="1828549" y="1131362"/>
                </a:lnTo>
                <a:lnTo>
                  <a:pt x="1830706" y="1133099"/>
                </a:lnTo>
                <a:lnTo>
                  <a:pt x="1832850" y="1134836"/>
                </a:lnTo>
                <a:lnTo>
                  <a:pt x="1835007" y="1136561"/>
                </a:lnTo>
                <a:lnTo>
                  <a:pt x="1837151" y="1138286"/>
                </a:lnTo>
                <a:lnTo>
                  <a:pt x="1839308" y="1139999"/>
                </a:lnTo>
                <a:lnTo>
                  <a:pt x="1841453" y="1141713"/>
                </a:lnTo>
                <a:lnTo>
                  <a:pt x="1843609" y="1143403"/>
                </a:lnTo>
                <a:lnTo>
                  <a:pt x="1845765" y="1145105"/>
                </a:lnTo>
                <a:lnTo>
                  <a:pt x="1847910" y="1146783"/>
                </a:lnTo>
                <a:lnTo>
                  <a:pt x="1850066" y="1148462"/>
                </a:lnTo>
                <a:lnTo>
                  <a:pt x="1852211" y="1150129"/>
                </a:lnTo>
                <a:lnTo>
                  <a:pt x="1854367" y="1151795"/>
                </a:lnTo>
                <a:lnTo>
                  <a:pt x="1856512" y="1153451"/>
                </a:lnTo>
                <a:lnTo>
                  <a:pt x="1858669" y="1155094"/>
                </a:lnTo>
                <a:lnTo>
                  <a:pt x="1860813" y="1156738"/>
                </a:lnTo>
                <a:lnTo>
                  <a:pt x="1862970" y="1158369"/>
                </a:lnTo>
                <a:lnTo>
                  <a:pt x="1865126" y="1160001"/>
                </a:lnTo>
                <a:lnTo>
                  <a:pt x="1867271" y="1161622"/>
                </a:lnTo>
                <a:lnTo>
                  <a:pt x="1869427" y="1163230"/>
                </a:lnTo>
                <a:lnTo>
                  <a:pt x="1871572" y="1164839"/>
                </a:lnTo>
                <a:lnTo>
                  <a:pt x="1873728" y="1166436"/>
                </a:lnTo>
                <a:lnTo>
                  <a:pt x="1875873" y="1168021"/>
                </a:lnTo>
                <a:lnTo>
                  <a:pt x="1878029" y="1169606"/>
                </a:lnTo>
                <a:lnTo>
                  <a:pt x="1880174" y="1171191"/>
                </a:lnTo>
                <a:lnTo>
                  <a:pt x="1882331" y="1172753"/>
                </a:lnTo>
                <a:lnTo>
                  <a:pt x="1884487" y="1174315"/>
                </a:lnTo>
                <a:lnTo>
                  <a:pt x="1886632" y="1175877"/>
                </a:lnTo>
                <a:lnTo>
                  <a:pt x="1888788" y="1177427"/>
                </a:lnTo>
                <a:lnTo>
                  <a:pt x="1890933" y="1178966"/>
                </a:lnTo>
                <a:lnTo>
                  <a:pt x="1893089" y="1180504"/>
                </a:lnTo>
                <a:lnTo>
                  <a:pt x="1895234" y="1182031"/>
                </a:lnTo>
                <a:lnTo>
                  <a:pt x="1897390" y="1183547"/>
                </a:lnTo>
                <a:lnTo>
                  <a:pt x="1899547" y="1185062"/>
                </a:lnTo>
                <a:lnTo>
                  <a:pt x="1901691" y="1186565"/>
                </a:lnTo>
                <a:lnTo>
                  <a:pt x="1903848" y="1188069"/>
                </a:lnTo>
                <a:lnTo>
                  <a:pt x="1905992" y="1189561"/>
                </a:lnTo>
                <a:lnTo>
                  <a:pt x="1908149" y="1191053"/>
                </a:lnTo>
                <a:lnTo>
                  <a:pt x="1910293" y="1192533"/>
                </a:lnTo>
                <a:lnTo>
                  <a:pt x="1912450" y="1194002"/>
                </a:lnTo>
                <a:lnTo>
                  <a:pt x="1914595" y="1195471"/>
                </a:lnTo>
                <a:lnTo>
                  <a:pt x="1916751" y="1196928"/>
                </a:lnTo>
                <a:lnTo>
                  <a:pt x="1918907" y="1198385"/>
                </a:lnTo>
                <a:lnTo>
                  <a:pt x="1921052" y="1199830"/>
                </a:lnTo>
                <a:lnTo>
                  <a:pt x="1923208" y="1201275"/>
                </a:lnTo>
                <a:lnTo>
                  <a:pt x="1925353" y="1202709"/>
                </a:lnTo>
                <a:lnTo>
                  <a:pt x="1927510" y="1204131"/>
                </a:lnTo>
                <a:lnTo>
                  <a:pt x="1929654" y="1205553"/>
                </a:lnTo>
                <a:lnTo>
                  <a:pt x="1931811" y="1206964"/>
                </a:lnTo>
                <a:lnTo>
                  <a:pt x="1933955" y="1208374"/>
                </a:lnTo>
                <a:lnTo>
                  <a:pt x="1936112" y="1209773"/>
                </a:lnTo>
                <a:lnTo>
                  <a:pt x="1938268" y="1211172"/>
                </a:lnTo>
                <a:lnTo>
                  <a:pt x="1940413" y="1212559"/>
                </a:lnTo>
                <a:lnTo>
                  <a:pt x="1942569" y="1213934"/>
                </a:lnTo>
                <a:lnTo>
                  <a:pt x="1944714" y="1215309"/>
                </a:lnTo>
                <a:lnTo>
                  <a:pt x="1946870" y="1216673"/>
                </a:lnTo>
                <a:lnTo>
                  <a:pt x="1949015" y="1218037"/>
                </a:lnTo>
                <a:lnTo>
                  <a:pt x="1951171" y="1219389"/>
                </a:lnTo>
                <a:lnTo>
                  <a:pt x="1953316" y="1220741"/>
                </a:lnTo>
                <a:lnTo>
                  <a:pt x="1955472" y="1222082"/>
                </a:lnTo>
                <a:lnTo>
                  <a:pt x="1957629" y="1223422"/>
                </a:lnTo>
                <a:lnTo>
                  <a:pt x="1959774" y="1224751"/>
                </a:lnTo>
                <a:lnTo>
                  <a:pt x="1961930" y="1226068"/>
                </a:lnTo>
                <a:lnTo>
                  <a:pt x="1964075" y="1227385"/>
                </a:lnTo>
                <a:lnTo>
                  <a:pt x="1966231" y="1228702"/>
                </a:lnTo>
                <a:lnTo>
                  <a:pt x="1968376" y="1230008"/>
                </a:lnTo>
                <a:lnTo>
                  <a:pt x="1970532" y="1231302"/>
                </a:lnTo>
                <a:lnTo>
                  <a:pt x="1972689" y="1232595"/>
                </a:lnTo>
                <a:lnTo>
                  <a:pt x="1974833" y="1233878"/>
                </a:lnTo>
                <a:lnTo>
                  <a:pt x="1976990" y="1235160"/>
                </a:lnTo>
                <a:lnTo>
                  <a:pt x="1979134" y="1236430"/>
                </a:lnTo>
                <a:lnTo>
                  <a:pt x="1981291" y="1237701"/>
                </a:lnTo>
                <a:lnTo>
                  <a:pt x="1983435" y="1238960"/>
                </a:lnTo>
                <a:lnTo>
                  <a:pt x="1985592" y="1240218"/>
                </a:lnTo>
                <a:lnTo>
                  <a:pt x="1987736" y="1241466"/>
                </a:lnTo>
                <a:lnTo>
                  <a:pt x="1989893" y="1242701"/>
                </a:lnTo>
                <a:lnTo>
                  <a:pt x="1992049" y="1243937"/>
                </a:lnTo>
                <a:lnTo>
                  <a:pt x="1994194" y="1245172"/>
                </a:lnTo>
                <a:lnTo>
                  <a:pt x="1996350" y="1246396"/>
                </a:lnTo>
                <a:lnTo>
                  <a:pt x="1998495" y="1247620"/>
                </a:lnTo>
                <a:lnTo>
                  <a:pt x="2000651" y="1248832"/>
                </a:lnTo>
                <a:lnTo>
                  <a:pt x="2002796" y="1250033"/>
                </a:lnTo>
                <a:lnTo>
                  <a:pt x="2004953" y="1251234"/>
                </a:lnTo>
                <a:lnTo>
                  <a:pt x="2007097" y="1252434"/>
                </a:lnTo>
                <a:lnTo>
                  <a:pt x="2009254" y="1253623"/>
                </a:lnTo>
                <a:lnTo>
                  <a:pt x="2011410" y="1254800"/>
                </a:lnTo>
                <a:lnTo>
                  <a:pt x="2013555" y="1255978"/>
                </a:lnTo>
                <a:lnTo>
                  <a:pt x="2015711" y="1257155"/>
                </a:lnTo>
                <a:lnTo>
                  <a:pt x="2017856" y="1258320"/>
                </a:lnTo>
                <a:lnTo>
                  <a:pt x="2020012" y="1259486"/>
                </a:lnTo>
                <a:lnTo>
                  <a:pt x="2022157" y="1260640"/>
                </a:lnTo>
                <a:lnTo>
                  <a:pt x="2024313" y="1261782"/>
                </a:lnTo>
                <a:lnTo>
                  <a:pt x="2026458" y="1262925"/>
                </a:lnTo>
                <a:lnTo>
                  <a:pt x="2028614" y="1264067"/>
                </a:lnTo>
                <a:lnTo>
                  <a:pt x="2030771" y="1265198"/>
                </a:lnTo>
                <a:lnTo>
                  <a:pt x="2032915" y="1266328"/>
                </a:lnTo>
                <a:lnTo>
                  <a:pt x="2035072" y="1267447"/>
                </a:lnTo>
                <a:lnTo>
                  <a:pt x="2037216" y="1268554"/>
                </a:lnTo>
                <a:lnTo>
                  <a:pt x="2039373" y="1269673"/>
                </a:lnTo>
                <a:lnTo>
                  <a:pt x="2041517" y="1270769"/>
                </a:lnTo>
                <a:lnTo>
                  <a:pt x="2043674" y="1271865"/>
                </a:lnTo>
                <a:lnTo>
                  <a:pt x="2045830" y="1272960"/>
                </a:lnTo>
                <a:lnTo>
                  <a:pt x="2047975" y="1274044"/>
                </a:lnTo>
                <a:lnTo>
                  <a:pt x="2050131" y="1275129"/>
                </a:lnTo>
                <a:lnTo>
                  <a:pt x="2052276" y="1276212"/>
                </a:lnTo>
                <a:lnTo>
                  <a:pt x="2054433" y="1277285"/>
                </a:lnTo>
                <a:lnTo>
                  <a:pt x="2056577" y="1278346"/>
                </a:lnTo>
                <a:lnTo>
                  <a:pt x="2058734" y="1279406"/>
                </a:lnTo>
                <a:lnTo>
                  <a:pt x="2060878" y="1280455"/>
                </a:lnTo>
                <a:lnTo>
                  <a:pt x="2063035" y="1281504"/>
                </a:lnTo>
                <a:lnTo>
                  <a:pt x="2065191" y="1282553"/>
                </a:lnTo>
                <a:lnTo>
                  <a:pt x="2067336" y="1283591"/>
                </a:lnTo>
                <a:lnTo>
                  <a:pt x="2069492" y="1284628"/>
                </a:lnTo>
                <a:lnTo>
                  <a:pt x="2071637" y="1285654"/>
                </a:lnTo>
                <a:lnTo>
                  <a:pt x="2073793" y="1286680"/>
                </a:lnTo>
                <a:lnTo>
                  <a:pt x="2075938" y="1287694"/>
                </a:lnTo>
                <a:lnTo>
                  <a:pt x="2078094" y="1288708"/>
                </a:lnTo>
                <a:lnTo>
                  <a:pt x="2080239" y="1289710"/>
                </a:lnTo>
                <a:lnTo>
                  <a:pt x="2082395" y="1290713"/>
                </a:lnTo>
                <a:lnTo>
                  <a:pt x="2084552" y="1291715"/>
                </a:lnTo>
                <a:lnTo>
                  <a:pt x="2086696" y="1292706"/>
                </a:lnTo>
                <a:lnTo>
                  <a:pt x="2088853" y="1293697"/>
                </a:lnTo>
                <a:lnTo>
                  <a:pt x="2090998" y="1294676"/>
                </a:lnTo>
                <a:lnTo>
                  <a:pt x="2093154" y="1295655"/>
                </a:lnTo>
                <a:lnTo>
                  <a:pt x="2095299" y="1296622"/>
                </a:lnTo>
                <a:lnTo>
                  <a:pt x="2097455" y="1297590"/>
                </a:lnTo>
                <a:lnTo>
                  <a:pt x="2099600" y="1298546"/>
                </a:lnTo>
                <a:lnTo>
                  <a:pt x="2101756" y="1299501"/>
                </a:lnTo>
                <a:lnTo>
                  <a:pt x="2103913" y="1300457"/>
                </a:lnTo>
                <a:lnTo>
                  <a:pt x="2106057" y="1301401"/>
                </a:lnTo>
                <a:lnTo>
                  <a:pt x="2108214" y="1302345"/>
                </a:lnTo>
                <a:lnTo>
                  <a:pt x="2110358" y="1303278"/>
                </a:lnTo>
                <a:lnTo>
                  <a:pt x="2112515" y="1304210"/>
                </a:lnTo>
                <a:lnTo>
                  <a:pt x="2114659" y="1305143"/>
                </a:lnTo>
                <a:lnTo>
                  <a:pt x="2116816" y="1306064"/>
                </a:lnTo>
                <a:lnTo>
                  <a:pt x="2118972" y="1306985"/>
                </a:lnTo>
                <a:lnTo>
                  <a:pt x="2121117" y="1307894"/>
                </a:lnTo>
                <a:lnTo>
                  <a:pt x="2123273" y="1308803"/>
                </a:lnTo>
                <a:lnTo>
                  <a:pt x="2125418" y="1309700"/>
                </a:lnTo>
                <a:lnTo>
                  <a:pt x="2127575" y="1310598"/>
                </a:lnTo>
                <a:lnTo>
                  <a:pt x="2129719" y="1311495"/>
                </a:lnTo>
                <a:lnTo>
                  <a:pt x="2131876" y="1312381"/>
                </a:lnTo>
                <a:lnTo>
                  <a:pt x="2134020" y="1313267"/>
                </a:lnTo>
                <a:lnTo>
                  <a:pt x="2136177" y="1314141"/>
                </a:lnTo>
                <a:lnTo>
                  <a:pt x="2138333" y="1315027"/>
                </a:lnTo>
                <a:lnTo>
                  <a:pt x="2140478" y="1315890"/>
                </a:lnTo>
                <a:lnTo>
                  <a:pt x="2142634" y="1316752"/>
                </a:lnTo>
                <a:lnTo>
                  <a:pt x="2144779" y="1317615"/>
                </a:lnTo>
                <a:lnTo>
                  <a:pt x="2146935" y="1318477"/>
                </a:lnTo>
                <a:lnTo>
                  <a:pt x="2149080" y="1319328"/>
                </a:lnTo>
              </a:path>
            </a:pathLst>
          </a:custGeom>
          <a:noFill/>
          <a:ln w="13954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E570A9D8-CD18-AB99-41A1-F0BB171EED90}"/>
              </a:ext>
            </a:extLst>
          </p:cNvPr>
          <p:cNvGrpSpPr/>
          <p:nvPr/>
        </p:nvGrpSpPr>
        <p:grpSpPr>
          <a:xfrm>
            <a:off x="6109645" y="1572571"/>
            <a:ext cx="2797460" cy="1864974"/>
            <a:chOff x="6109645" y="1572571"/>
            <a:chExt cx="2797460" cy="1864974"/>
          </a:xfrm>
        </p:grpSpPr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6958B294-5ECF-A859-80DE-E4B7E86429B1}"/>
                </a:ext>
              </a:extLst>
            </p:cNvPr>
            <p:cNvSpPr/>
            <p:nvPr/>
          </p:nvSpPr>
          <p:spPr>
            <a:xfrm>
              <a:off x="6109645" y="1572571"/>
              <a:ext cx="2797460" cy="1864974"/>
            </a:xfrm>
            <a:custGeom>
              <a:avLst/>
              <a:gdLst>
                <a:gd name="connsiteX0" fmla="*/ 0 w 2797460"/>
                <a:gd name="connsiteY0" fmla="*/ 1864974 h 1864974"/>
                <a:gd name="connsiteX1" fmla="*/ 2797460 w 2797460"/>
                <a:gd name="connsiteY1" fmla="*/ 1864974 h 1864974"/>
                <a:gd name="connsiteX2" fmla="*/ 2797460 w 2797460"/>
                <a:gd name="connsiteY2" fmla="*/ 0 h 1864974"/>
                <a:gd name="connsiteX3" fmla="*/ 0 w 2797460"/>
                <a:gd name="connsiteY3" fmla="*/ 0 h 186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60" h="1864974">
                  <a:moveTo>
                    <a:pt x="0" y="1864974"/>
                  </a:moveTo>
                  <a:lnTo>
                    <a:pt x="2797460" y="1864974"/>
                  </a:lnTo>
                  <a:lnTo>
                    <a:pt x="27974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21619792-4CAE-FF1A-85B9-4E309105E5A1}"/>
                </a:ext>
              </a:extLst>
            </p:cNvPr>
            <p:cNvSpPr/>
            <p:nvPr/>
          </p:nvSpPr>
          <p:spPr>
            <a:xfrm>
              <a:off x="6513474" y="1627639"/>
              <a:ext cx="2338566" cy="1548413"/>
            </a:xfrm>
            <a:custGeom>
              <a:avLst/>
              <a:gdLst>
                <a:gd name="connsiteX0" fmla="*/ 0 w 2338566"/>
                <a:gd name="connsiteY0" fmla="*/ 1548413 h 1548413"/>
                <a:gd name="connsiteX1" fmla="*/ 2338567 w 2338566"/>
                <a:gd name="connsiteY1" fmla="*/ 1548413 h 1548413"/>
                <a:gd name="connsiteX2" fmla="*/ 2338567 w 2338566"/>
                <a:gd name="connsiteY2" fmla="*/ 0 h 1548413"/>
                <a:gd name="connsiteX3" fmla="*/ 0 w 2338566"/>
                <a:gd name="connsiteY3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8566" h="1548413">
                  <a:moveTo>
                    <a:pt x="0" y="1548413"/>
                  </a:moveTo>
                  <a:lnTo>
                    <a:pt x="2338567" y="1548413"/>
                  </a:lnTo>
                  <a:lnTo>
                    <a:pt x="23385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32288D50-7265-66AC-8F8F-FC3F11125DB9}"/>
                </a:ext>
              </a:extLst>
            </p:cNvPr>
            <p:cNvSpPr/>
            <p:nvPr/>
          </p:nvSpPr>
          <p:spPr>
            <a:xfrm>
              <a:off x="6579660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2260C333-E901-B5D2-82C0-70A0ADFF278F}"/>
                </a:ext>
              </a:extLst>
            </p:cNvPr>
            <p:cNvSpPr/>
            <p:nvPr/>
          </p:nvSpPr>
          <p:spPr>
            <a:xfrm>
              <a:off x="7131208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72479456-3F57-2E27-1925-63D050FF1F04}"/>
                </a:ext>
              </a:extLst>
            </p:cNvPr>
            <p:cNvSpPr/>
            <p:nvPr/>
          </p:nvSpPr>
          <p:spPr>
            <a:xfrm>
              <a:off x="7682761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2FBF89DB-C059-C711-FA87-23D5E0B269F3}"/>
                </a:ext>
              </a:extLst>
            </p:cNvPr>
            <p:cNvSpPr/>
            <p:nvPr/>
          </p:nvSpPr>
          <p:spPr>
            <a:xfrm>
              <a:off x="8234304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47EC5DD5-30CE-182E-A4E7-D9FF4E4F3297}"/>
                </a:ext>
              </a:extLst>
            </p:cNvPr>
            <p:cNvSpPr/>
            <p:nvPr/>
          </p:nvSpPr>
          <p:spPr>
            <a:xfrm>
              <a:off x="8785846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796C8FDB-D61F-439F-D174-C995D2664E36}"/>
                </a:ext>
              </a:extLst>
            </p:cNvPr>
            <p:cNvSpPr/>
            <p:nvPr/>
          </p:nvSpPr>
          <p:spPr>
            <a:xfrm>
              <a:off x="6513474" y="3176052"/>
              <a:ext cx="2338566" cy="1165"/>
            </a:xfrm>
            <a:custGeom>
              <a:avLst/>
              <a:gdLst>
                <a:gd name="connsiteX0" fmla="*/ 0 w 2338566"/>
                <a:gd name="connsiteY0" fmla="*/ 0 h 1165"/>
                <a:gd name="connsiteX1" fmla="*/ 2338567 w 233856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66" h="1165">
                  <a:moveTo>
                    <a:pt x="0" y="0"/>
                  </a:moveTo>
                  <a:lnTo>
                    <a:pt x="2338567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1104C8F4-F03C-076C-27AB-EE15FDF9FDF4}"/>
                </a:ext>
              </a:extLst>
            </p:cNvPr>
            <p:cNvSpPr/>
            <p:nvPr/>
          </p:nvSpPr>
          <p:spPr>
            <a:xfrm>
              <a:off x="6579660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2A2C734A-42FB-EF44-F252-3DBCB287AF95}"/>
                </a:ext>
              </a:extLst>
            </p:cNvPr>
            <p:cNvSpPr/>
            <p:nvPr/>
          </p:nvSpPr>
          <p:spPr>
            <a:xfrm>
              <a:off x="7131208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EAFCD433-8719-C448-0317-4AE16BAFA0DB}"/>
                </a:ext>
              </a:extLst>
            </p:cNvPr>
            <p:cNvSpPr/>
            <p:nvPr/>
          </p:nvSpPr>
          <p:spPr>
            <a:xfrm>
              <a:off x="7682761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954E46E9-5E19-92D2-5046-53A04AFCA98E}"/>
                </a:ext>
              </a:extLst>
            </p:cNvPr>
            <p:cNvSpPr/>
            <p:nvPr/>
          </p:nvSpPr>
          <p:spPr>
            <a:xfrm>
              <a:off x="8234304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6855F35-07A5-83EE-F491-F75387D2F606}"/>
                </a:ext>
              </a:extLst>
            </p:cNvPr>
            <p:cNvSpPr/>
            <p:nvPr/>
          </p:nvSpPr>
          <p:spPr>
            <a:xfrm>
              <a:off x="8785846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D2452F2-68A7-0E8A-B5B5-6B511A0F7719}"/>
                </a:ext>
              </a:extLst>
            </p:cNvPr>
            <p:cNvSpPr/>
            <p:nvPr/>
          </p:nvSpPr>
          <p:spPr>
            <a:xfrm>
              <a:off x="6555296" y="3214785"/>
              <a:ext cx="48728" cy="73130"/>
            </a:xfrm>
            <a:custGeom>
              <a:avLst/>
              <a:gdLst>
                <a:gd name="connsiteX0" fmla="*/ 24364 w 48728"/>
                <a:gd name="connsiteY0" fmla="*/ 7553 h 73130"/>
                <a:gd name="connsiteX1" fmla="*/ 13268 w 48728"/>
                <a:gd name="connsiteY1" fmla="*/ 14827 h 73130"/>
                <a:gd name="connsiteX2" fmla="*/ 9585 w 48728"/>
                <a:gd name="connsiteY2" fmla="*/ 36588 h 73130"/>
                <a:gd name="connsiteX3" fmla="*/ 13268 w 48728"/>
                <a:gd name="connsiteY3" fmla="*/ 58362 h 73130"/>
                <a:gd name="connsiteX4" fmla="*/ 24364 w 48728"/>
                <a:gd name="connsiteY4" fmla="*/ 65577 h 73130"/>
                <a:gd name="connsiteX5" fmla="*/ 35460 w 48728"/>
                <a:gd name="connsiteY5" fmla="*/ 58362 h 73130"/>
                <a:gd name="connsiteX6" fmla="*/ 39190 w 48728"/>
                <a:gd name="connsiteY6" fmla="*/ 36588 h 73130"/>
                <a:gd name="connsiteX7" fmla="*/ 35460 w 48728"/>
                <a:gd name="connsiteY7" fmla="*/ 14827 h 73130"/>
                <a:gd name="connsiteX8" fmla="*/ 24364 w 48728"/>
                <a:gd name="connsiteY8" fmla="*/ 7553 h 73130"/>
                <a:gd name="connsiteX9" fmla="*/ 24364 w 48728"/>
                <a:gd name="connsiteY9" fmla="*/ 0 h 73130"/>
                <a:gd name="connsiteX10" fmla="*/ 42448 w 48728"/>
                <a:gd name="connsiteY10" fmla="*/ 9395 h 73130"/>
                <a:gd name="connsiteX11" fmla="*/ 48728 w 48728"/>
                <a:gd name="connsiteY11" fmla="*/ 36588 h 73130"/>
                <a:gd name="connsiteX12" fmla="*/ 42448 w 48728"/>
                <a:gd name="connsiteY12" fmla="*/ 63782 h 73130"/>
                <a:gd name="connsiteX13" fmla="*/ 24364 w 48728"/>
                <a:gd name="connsiteY13" fmla="*/ 73130 h 73130"/>
                <a:gd name="connsiteX14" fmla="*/ 6232 w 48728"/>
                <a:gd name="connsiteY14" fmla="*/ 63782 h 73130"/>
                <a:gd name="connsiteX15" fmla="*/ 0 w 48728"/>
                <a:gd name="connsiteY15" fmla="*/ 36588 h 73130"/>
                <a:gd name="connsiteX16" fmla="*/ 6232 w 48728"/>
                <a:gd name="connsiteY16" fmla="*/ 9395 h 73130"/>
                <a:gd name="connsiteX17" fmla="*/ 24364 w 48728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0">
                  <a:moveTo>
                    <a:pt x="24364" y="7553"/>
                  </a:moveTo>
                  <a:cubicBezTo>
                    <a:pt x="19453" y="7553"/>
                    <a:pt x="15754" y="9978"/>
                    <a:pt x="13268" y="14827"/>
                  </a:cubicBezTo>
                  <a:cubicBezTo>
                    <a:pt x="10812" y="19640"/>
                    <a:pt x="9585" y="26891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3" y="65577"/>
                    <a:pt x="24364" y="65577"/>
                  </a:cubicBezTo>
                  <a:cubicBezTo>
                    <a:pt x="29306" y="65577"/>
                    <a:pt x="33004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891"/>
                    <a:pt x="37946" y="19640"/>
                    <a:pt x="35460" y="14827"/>
                  </a:cubicBezTo>
                  <a:cubicBezTo>
                    <a:pt x="33004" y="9978"/>
                    <a:pt x="29306" y="7553"/>
                    <a:pt x="24364" y="7553"/>
                  </a:cubicBezTo>
                  <a:moveTo>
                    <a:pt x="24364" y="0"/>
                  </a:moveTo>
                  <a:cubicBezTo>
                    <a:pt x="32265" y="0"/>
                    <a:pt x="38293" y="3135"/>
                    <a:pt x="42448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54"/>
                    <a:pt x="46635" y="57523"/>
                    <a:pt x="42448" y="63782"/>
                  </a:cubicBezTo>
                  <a:cubicBezTo>
                    <a:pt x="38293" y="70018"/>
                    <a:pt x="32265" y="73130"/>
                    <a:pt x="24364" y="73130"/>
                  </a:cubicBezTo>
                  <a:cubicBezTo>
                    <a:pt x="16462" y="73130"/>
                    <a:pt x="10418" y="70018"/>
                    <a:pt x="6232" y="63782"/>
                  </a:cubicBezTo>
                  <a:cubicBezTo>
                    <a:pt x="2077" y="57523"/>
                    <a:pt x="0" y="48454"/>
                    <a:pt x="0" y="36588"/>
                  </a:cubicBezTo>
                  <a:cubicBezTo>
                    <a:pt x="0" y="24688"/>
                    <a:pt x="2077" y="15631"/>
                    <a:pt x="6232" y="9395"/>
                  </a:cubicBezTo>
                  <a:cubicBezTo>
                    <a:pt x="10418" y="3135"/>
                    <a:pt x="16462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105E3E7-485C-C00B-B0C5-F59C56FA1578}"/>
                </a:ext>
              </a:extLst>
            </p:cNvPr>
            <p:cNvSpPr/>
            <p:nvPr/>
          </p:nvSpPr>
          <p:spPr>
            <a:xfrm>
              <a:off x="7077450" y="3214785"/>
              <a:ext cx="44762" cy="71766"/>
            </a:xfrm>
            <a:custGeom>
              <a:avLst/>
              <a:gdLst>
                <a:gd name="connsiteX0" fmla="*/ 11474 w 44762"/>
                <a:gd name="connsiteY0" fmla="*/ 63735 h 71766"/>
                <a:gd name="connsiteX1" fmla="*/ 44763 w 44762"/>
                <a:gd name="connsiteY1" fmla="*/ 63735 h 71766"/>
                <a:gd name="connsiteX2" fmla="*/ 44763 w 44762"/>
                <a:gd name="connsiteY2" fmla="*/ 71766 h 71766"/>
                <a:gd name="connsiteX3" fmla="*/ 0 w 44762"/>
                <a:gd name="connsiteY3" fmla="*/ 71766 h 71766"/>
                <a:gd name="connsiteX4" fmla="*/ 0 w 44762"/>
                <a:gd name="connsiteY4" fmla="*/ 63735 h 71766"/>
                <a:gd name="connsiteX5" fmla="*/ 14779 w 44762"/>
                <a:gd name="connsiteY5" fmla="*/ 48676 h 71766"/>
                <a:gd name="connsiteX6" fmla="*/ 26584 w 44762"/>
                <a:gd name="connsiteY6" fmla="*/ 36449 h 71766"/>
                <a:gd name="connsiteX7" fmla="*/ 32958 w 44762"/>
                <a:gd name="connsiteY7" fmla="*/ 27765 h 71766"/>
                <a:gd name="connsiteX8" fmla="*/ 34799 w 44762"/>
                <a:gd name="connsiteY8" fmla="*/ 20725 h 71766"/>
                <a:gd name="connsiteX9" fmla="*/ 30833 w 44762"/>
                <a:gd name="connsiteY9" fmla="*/ 11563 h 71766"/>
                <a:gd name="connsiteX10" fmla="*/ 20587 w 44762"/>
                <a:gd name="connsiteY10" fmla="*/ 8019 h 71766"/>
                <a:gd name="connsiteX11" fmla="*/ 11097 w 44762"/>
                <a:gd name="connsiteY11" fmla="*/ 9581 h 71766"/>
                <a:gd name="connsiteX12" fmla="*/ 472 w 44762"/>
                <a:gd name="connsiteY12" fmla="*/ 14302 h 71766"/>
                <a:gd name="connsiteX13" fmla="*/ 472 w 44762"/>
                <a:gd name="connsiteY13" fmla="*/ 4674 h 71766"/>
                <a:gd name="connsiteX14" fmla="*/ 11238 w 44762"/>
                <a:gd name="connsiteY14" fmla="*/ 1177 h 71766"/>
                <a:gd name="connsiteX15" fmla="*/ 20398 w 44762"/>
                <a:gd name="connsiteY15" fmla="*/ 0 h 71766"/>
                <a:gd name="connsiteX16" fmla="*/ 37868 w 44762"/>
                <a:gd name="connsiteY16" fmla="*/ 5478 h 71766"/>
                <a:gd name="connsiteX17" fmla="*/ 44385 w 44762"/>
                <a:gd name="connsiteY17" fmla="*/ 20107 h 71766"/>
                <a:gd name="connsiteX18" fmla="*/ 42732 w 44762"/>
                <a:gd name="connsiteY18" fmla="*/ 28371 h 71766"/>
                <a:gd name="connsiteX19" fmla="*/ 36830 w 44762"/>
                <a:gd name="connsiteY19" fmla="*/ 37533 h 71766"/>
                <a:gd name="connsiteX20" fmla="*/ 29322 w 44762"/>
                <a:gd name="connsiteY20" fmla="*/ 45470 h 71766"/>
                <a:gd name="connsiteX21" fmla="*/ 11474 w 44762"/>
                <a:gd name="connsiteY21" fmla="*/ 63735 h 7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762" h="71766">
                  <a:moveTo>
                    <a:pt x="11474" y="63735"/>
                  </a:moveTo>
                  <a:lnTo>
                    <a:pt x="44763" y="63735"/>
                  </a:lnTo>
                  <a:lnTo>
                    <a:pt x="44763" y="71766"/>
                  </a:lnTo>
                  <a:lnTo>
                    <a:pt x="0" y="71766"/>
                  </a:lnTo>
                  <a:lnTo>
                    <a:pt x="0" y="63735"/>
                  </a:lnTo>
                  <a:cubicBezTo>
                    <a:pt x="3620" y="59994"/>
                    <a:pt x="8546" y="54970"/>
                    <a:pt x="14779" y="48676"/>
                  </a:cubicBezTo>
                  <a:cubicBezTo>
                    <a:pt x="21044" y="42347"/>
                    <a:pt x="24979" y="38279"/>
                    <a:pt x="26584" y="36449"/>
                  </a:cubicBezTo>
                  <a:cubicBezTo>
                    <a:pt x="29637" y="33010"/>
                    <a:pt x="31762" y="30119"/>
                    <a:pt x="32958" y="27765"/>
                  </a:cubicBezTo>
                  <a:cubicBezTo>
                    <a:pt x="34185" y="25375"/>
                    <a:pt x="34799" y="23021"/>
                    <a:pt x="34799" y="20725"/>
                  </a:cubicBezTo>
                  <a:cubicBezTo>
                    <a:pt x="34799" y="16983"/>
                    <a:pt x="33477" y="13929"/>
                    <a:pt x="30833" y="11563"/>
                  </a:cubicBezTo>
                  <a:cubicBezTo>
                    <a:pt x="28221" y="9197"/>
                    <a:pt x="24805" y="8019"/>
                    <a:pt x="20587" y="8019"/>
                  </a:cubicBezTo>
                  <a:cubicBezTo>
                    <a:pt x="17597" y="8019"/>
                    <a:pt x="14434" y="8544"/>
                    <a:pt x="11097" y="9581"/>
                  </a:cubicBezTo>
                  <a:cubicBezTo>
                    <a:pt x="7791" y="10619"/>
                    <a:pt x="4250" y="12192"/>
                    <a:pt x="472" y="14302"/>
                  </a:cubicBezTo>
                  <a:lnTo>
                    <a:pt x="472" y="4674"/>
                  </a:lnTo>
                  <a:cubicBezTo>
                    <a:pt x="4313" y="3124"/>
                    <a:pt x="7900" y="1958"/>
                    <a:pt x="11238" y="1177"/>
                  </a:cubicBezTo>
                  <a:cubicBezTo>
                    <a:pt x="14575" y="396"/>
                    <a:pt x="17627" y="0"/>
                    <a:pt x="20398" y="0"/>
                  </a:cubicBezTo>
                  <a:cubicBezTo>
                    <a:pt x="27701" y="0"/>
                    <a:pt x="33524" y="1830"/>
                    <a:pt x="37868" y="5478"/>
                  </a:cubicBezTo>
                  <a:cubicBezTo>
                    <a:pt x="42212" y="9127"/>
                    <a:pt x="44385" y="13999"/>
                    <a:pt x="44385" y="20107"/>
                  </a:cubicBezTo>
                  <a:cubicBezTo>
                    <a:pt x="44385" y="23009"/>
                    <a:pt x="43834" y="25760"/>
                    <a:pt x="42732" y="28371"/>
                  </a:cubicBezTo>
                  <a:cubicBezTo>
                    <a:pt x="41661" y="30947"/>
                    <a:pt x="39694" y="34001"/>
                    <a:pt x="36830" y="37533"/>
                  </a:cubicBezTo>
                  <a:cubicBezTo>
                    <a:pt x="36043" y="38453"/>
                    <a:pt x="33540" y="41099"/>
                    <a:pt x="29322" y="45470"/>
                  </a:cubicBezTo>
                  <a:cubicBezTo>
                    <a:pt x="25104" y="49818"/>
                    <a:pt x="19154" y="55903"/>
                    <a:pt x="11474" y="63735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32753A7B-066D-8355-899D-205BD2B04016}"/>
                </a:ext>
              </a:extLst>
            </p:cNvPr>
            <p:cNvSpPr/>
            <p:nvPr/>
          </p:nvSpPr>
          <p:spPr>
            <a:xfrm>
              <a:off x="7139352" y="3216056"/>
              <a:ext cx="45612" cy="71859"/>
            </a:xfrm>
            <a:custGeom>
              <a:avLst/>
              <a:gdLst>
                <a:gd name="connsiteX0" fmla="*/ 2976 w 45612"/>
                <a:gd name="connsiteY0" fmla="*/ 0 h 71859"/>
                <a:gd name="connsiteX1" fmla="*/ 40419 w 45612"/>
                <a:gd name="connsiteY1" fmla="*/ 0 h 71859"/>
                <a:gd name="connsiteX2" fmla="*/ 40419 w 45612"/>
                <a:gd name="connsiteY2" fmla="*/ 8031 h 71859"/>
                <a:gd name="connsiteX3" fmla="*/ 11711 w 45612"/>
                <a:gd name="connsiteY3" fmla="*/ 8031 h 71859"/>
                <a:gd name="connsiteX4" fmla="*/ 11711 w 45612"/>
                <a:gd name="connsiteY4" fmla="*/ 25305 h 71859"/>
                <a:gd name="connsiteX5" fmla="*/ 15865 w 45612"/>
                <a:gd name="connsiteY5" fmla="*/ 24268 h 71859"/>
                <a:gd name="connsiteX6" fmla="*/ 20020 w 45612"/>
                <a:gd name="connsiteY6" fmla="*/ 23895 h 71859"/>
                <a:gd name="connsiteX7" fmla="*/ 38719 w 45612"/>
                <a:gd name="connsiteY7" fmla="*/ 30364 h 71859"/>
                <a:gd name="connsiteX8" fmla="*/ 45613 w 45612"/>
                <a:gd name="connsiteY8" fmla="*/ 47883 h 71859"/>
                <a:gd name="connsiteX9" fmla="*/ 38530 w 45612"/>
                <a:gd name="connsiteY9" fmla="*/ 65589 h 71859"/>
                <a:gd name="connsiteX10" fmla="*/ 18556 w 45612"/>
                <a:gd name="connsiteY10" fmla="*/ 71860 h 71859"/>
                <a:gd name="connsiteX11" fmla="*/ 9492 w 45612"/>
                <a:gd name="connsiteY11" fmla="*/ 71114 h 71859"/>
                <a:gd name="connsiteX12" fmla="*/ 0 w 45612"/>
                <a:gd name="connsiteY12" fmla="*/ 68841 h 71859"/>
                <a:gd name="connsiteX13" fmla="*/ 0 w 45612"/>
                <a:gd name="connsiteY13" fmla="*/ 59260 h 71859"/>
                <a:gd name="connsiteX14" fmla="*/ 8783 w 45612"/>
                <a:gd name="connsiteY14" fmla="*/ 62710 h 71859"/>
                <a:gd name="connsiteX15" fmla="*/ 18368 w 45612"/>
                <a:gd name="connsiteY15" fmla="*/ 63840 h 71859"/>
                <a:gd name="connsiteX16" fmla="*/ 31306 w 45612"/>
                <a:gd name="connsiteY16" fmla="*/ 59539 h 71859"/>
                <a:gd name="connsiteX17" fmla="*/ 36074 w 45612"/>
                <a:gd name="connsiteY17" fmla="*/ 47883 h 71859"/>
                <a:gd name="connsiteX18" fmla="*/ 31306 w 45612"/>
                <a:gd name="connsiteY18" fmla="*/ 36216 h 71859"/>
                <a:gd name="connsiteX19" fmla="*/ 18368 w 45612"/>
                <a:gd name="connsiteY19" fmla="*/ 31914 h 71859"/>
                <a:gd name="connsiteX20" fmla="*/ 10719 w 45612"/>
                <a:gd name="connsiteY20" fmla="*/ 32765 h 71859"/>
                <a:gd name="connsiteX21" fmla="*/ 2976 w 45612"/>
                <a:gd name="connsiteY21" fmla="*/ 35411 h 71859"/>
                <a:gd name="connsiteX22" fmla="*/ 2976 w 45612"/>
                <a:gd name="connsiteY22" fmla="*/ 0 h 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2" h="71859">
                  <a:moveTo>
                    <a:pt x="2976" y="0"/>
                  </a:moveTo>
                  <a:lnTo>
                    <a:pt x="40419" y="0"/>
                  </a:lnTo>
                  <a:lnTo>
                    <a:pt x="40419" y="8031"/>
                  </a:lnTo>
                  <a:lnTo>
                    <a:pt x="11711" y="8031"/>
                  </a:lnTo>
                  <a:lnTo>
                    <a:pt x="11711" y="25305"/>
                  </a:lnTo>
                  <a:cubicBezTo>
                    <a:pt x="13096" y="24839"/>
                    <a:pt x="14480" y="24489"/>
                    <a:pt x="15865" y="24268"/>
                  </a:cubicBezTo>
                  <a:cubicBezTo>
                    <a:pt x="17251" y="24023"/>
                    <a:pt x="18636" y="23895"/>
                    <a:pt x="20020" y="23895"/>
                  </a:cubicBezTo>
                  <a:cubicBezTo>
                    <a:pt x="27891" y="23895"/>
                    <a:pt x="34123" y="26051"/>
                    <a:pt x="38719" y="30364"/>
                  </a:cubicBezTo>
                  <a:cubicBezTo>
                    <a:pt x="43315" y="34677"/>
                    <a:pt x="45613" y="40517"/>
                    <a:pt x="45613" y="47883"/>
                  </a:cubicBezTo>
                  <a:cubicBezTo>
                    <a:pt x="45613" y="55471"/>
                    <a:pt x="43252" y="61369"/>
                    <a:pt x="38530" y="65589"/>
                  </a:cubicBezTo>
                  <a:cubicBezTo>
                    <a:pt x="33808" y="69773"/>
                    <a:pt x="27150" y="71860"/>
                    <a:pt x="18556" y="71860"/>
                  </a:cubicBezTo>
                  <a:cubicBezTo>
                    <a:pt x="15598" y="71860"/>
                    <a:pt x="12577" y="71615"/>
                    <a:pt x="9492" y="71114"/>
                  </a:cubicBezTo>
                  <a:cubicBezTo>
                    <a:pt x="6438" y="70613"/>
                    <a:pt x="3274" y="69855"/>
                    <a:pt x="0" y="68841"/>
                  </a:cubicBezTo>
                  <a:lnTo>
                    <a:pt x="0" y="59260"/>
                  </a:lnTo>
                  <a:cubicBezTo>
                    <a:pt x="2834" y="60798"/>
                    <a:pt x="5760" y="61952"/>
                    <a:pt x="8783" y="62710"/>
                  </a:cubicBezTo>
                  <a:cubicBezTo>
                    <a:pt x="11805" y="63467"/>
                    <a:pt x="15000" y="63840"/>
                    <a:pt x="18368" y="63840"/>
                  </a:cubicBezTo>
                  <a:cubicBezTo>
                    <a:pt x="23815" y="63840"/>
                    <a:pt x="28127" y="62407"/>
                    <a:pt x="31306" y="59539"/>
                  </a:cubicBezTo>
                  <a:cubicBezTo>
                    <a:pt x="34484" y="56684"/>
                    <a:pt x="36074" y="52790"/>
                    <a:pt x="36074" y="47883"/>
                  </a:cubicBezTo>
                  <a:cubicBezTo>
                    <a:pt x="36074" y="42976"/>
                    <a:pt x="34484" y="39083"/>
                    <a:pt x="31306" y="36216"/>
                  </a:cubicBezTo>
                  <a:cubicBezTo>
                    <a:pt x="28127" y="33348"/>
                    <a:pt x="23815" y="31914"/>
                    <a:pt x="18368" y="31914"/>
                  </a:cubicBezTo>
                  <a:cubicBezTo>
                    <a:pt x="15818" y="31914"/>
                    <a:pt x="13268" y="32194"/>
                    <a:pt x="10719" y="32765"/>
                  </a:cubicBezTo>
                  <a:cubicBezTo>
                    <a:pt x="8200" y="33336"/>
                    <a:pt x="5619" y="34211"/>
                    <a:pt x="2976" y="35411"/>
                  </a:cubicBezTo>
                  <a:lnTo>
                    <a:pt x="2976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B6C4E0D9-6993-C7B2-28DF-B3FC637EF322}"/>
                </a:ext>
              </a:extLst>
            </p:cNvPr>
            <p:cNvSpPr/>
            <p:nvPr/>
          </p:nvSpPr>
          <p:spPr>
            <a:xfrm>
              <a:off x="7628176" y="3216056"/>
              <a:ext cx="45610" cy="71859"/>
            </a:xfrm>
            <a:custGeom>
              <a:avLst/>
              <a:gdLst>
                <a:gd name="connsiteX0" fmla="*/ 2972 w 45610"/>
                <a:gd name="connsiteY0" fmla="*/ 0 h 71859"/>
                <a:gd name="connsiteX1" fmla="*/ 40412 w 45610"/>
                <a:gd name="connsiteY1" fmla="*/ 0 h 71859"/>
                <a:gd name="connsiteX2" fmla="*/ 40412 w 45610"/>
                <a:gd name="connsiteY2" fmla="*/ 8031 h 71859"/>
                <a:gd name="connsiteX3" fmla="*/ 11703 w 45610"/>
                <a:gd name="connsiteY3" fmla="*/ 8031 h 71859"/>
                <a:gd name="connsiteX4" fmla="*/ 11703 w 45610"/>
                <a:gd name="connsiteY4" fmla="*/ 25305 h 71859"/>
                <a:gd name="connsiteX5" fmla="*/ 15864 w 45610"/>
                <a:gd name="connsiteY5" fmla="*/ 24268 h 71859"/>
                <a:gd name="connsiteX6" fmla="*/ 20013 w 45610"/>
                <a:gd name="connsiteY6" fmla="*/ 23895 h 71859"/>
                <a:gd name="connsiteX7" fmla="*/ 38710 w 45610"/>
                <a:gd name="connsiteY7" fmla="*/ 30364 h 71859"/>
                <a:gd name="connsiteX8" fmla="*/ 45610 w 45610"/>
                <a:gd name="connsiteY8" fmla="*/ 47883 h 71859"/>
                <a:gd name="connsiteX9" fmla="*/ 38523 w 45610"/>
                <a:gd name="connsiteY9" fmla="*/ 65589 h 71859"/>
                <a:gd name="connsiteX10" fmla="*/ 18556 w 45610"/>
                <a:gd name="connsiteY10" fmla="*/ 71860 h 71859"/>
                <a:gd name="connsiteX11" fmla="*/ 9488 w 45610"/>
                <a:gd name="connsiteY11" fmla="*/ 71114 h 71859"/>
                <a:gd name="connsiteX12" fmla="*/ 0 w 45610"/>
                <a:gd name="connsiteY12" fmla="*/ 68841 h 71859"/>
                <a:gd name="connsiteX13" fmla="*/ 0 w 45610"/>
                <a:gd name="connsiteY13" fmla="*/ 59260 h 71859"/>
                <a:gd name="connsiteX14" fmla="*/ 8777 w 45610"/>
                <a:gd name="connsiteY14" fmla="*/ 62710 h 71859"/>
                <a:gd name="connsiteX15" fmla="*/ 18358 w 45610"/>
                <a:gd name="connsiteY15" fmla="*/ 63840 h 71859"/>
                <a:gd name="connsiteX16" fmla="*/ 31297 w 45610"/>
                <a:gd name="connsiteY16" fmla="*/ 59539 h 71859"/>
                <a:gd name="connsiteX17" fmla="*/ 36076 w 45610"/>
                <a:gd name="connsiteY17" fmla="*/ 47883 h 71859"/>
                <a:gd name="connsiteX18" fmla="*/ 31297 w 45610"/>
                <a:gd name="connsiteY18" fmla="*/ 36216 h 71859"/>
                <a:gd name="connsiteX19" fmla="*/ 18358 w 45610"/>
                <a:gd name="connsiteY19" fmla="*/ 31914 h 71859"/>
                <a:gd name="connsiteX20" fmla="*/ 10712 w 45610"/>
                <a:gd name="connsiteY20" fmla="*/ 32765 h 71859"/>
                <a:gd name="connsiteX21" fmla="*/ 2972 w 45610"/>
                <a:gd name="connsiteY21" fmla="*/ 35411 h 71859"/>
                <a:gd name="connsiteX22" fmla="*/ 2972 w 45610"/>
                <a:gd name="connsiteY22" fmla="*/ 0 h 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0" h="71859">
                  <a:moveTo>
                    <a:pt x="2972" y="0"/>
                  </a:moveTo>
                  <a:lnTo>
                    <a:pt x="40412" y="0"/>
                  </a:lnTo>
                  <a:lnTo>
                    <a:pt x="40412" y="8031"/>
                  </a:lnTo>
                  <a:lnTo>
                    <a:pt x="11703" y="8031"/>
                  </a:lnTo>
                  <a:lnTo>
                    <a:pt x="11703" y="25305"/>
                  </a:lnTo>
                  <a:cubicBezTo>
                    <a:pt x="13090" y="24839"/>
                    <a:pt x="14477" y="24489"/>
                    <a:pt x="15864" y="24268"/>
                  </a:cubicBezTo>
                  <a:cubicBezTo>
                    <a:pt x="17251" y="24023"/>
                    <a:pt x="18626" y="23895"/>
                    <a:pt x="20013" y="23895"/>
                  </a:cubicBezTo>
                  <a:cubicBezTo>
                    <a:pt x="27881" y="23895"/>
                    <a:pt x="34117" y="26051"/>
                    <a:pt x="38710" y="30364"/>
                  </a:cubicBezTo>
                  <a:cubicBezTo>
                    <a:pt x="43314" y="34677"/>
                    <a:pt x="45610" y="40517"/>
                    <a:pt x="45610" y="47883"/>
                  </a:cubicBezTo>
                  <a:cubicBezTo>
                    <a:pt x="45610" y="55471"/>
                    <a:pt x="43244" y="61369"/>
                    <a:pt x="38523" y="65589"/>
                  </a:cubicBezTo>
                  <a:cubicBezTo>
                    <a:pt x="33803" y="69773"/>
                    <a:pt x="27147" y="71860"/>
                    <a:pt x="18556" y="71860"/>
                  </a:cubicBezTo>
                  <a:cubicBezTo>
                    <a:pt x="15596" y="71860"/>
                    <a:pt x="12577" y="71615"/>
                    <a:pt x="9488" y="71114"/>
                  </a:cubicBezTo>
                  <a:cubicBezTo>
                    <a:pt x="6434" y="70613"/>
                    <a:pt x="3275" y="69855"/>
                    <a:pt x="0" y="68841"/>
                  </a:cubicBezTo>
                  <a:lnTo>
                    <a:pt x="0" y="59260"/>
                  </a:lnTo>
                  <a:cubicBezTo>
                    <a:pt x="2832" y="60798"/>
                    <a:pt x="5758" y="61952"/>
                    <a:pt x="8777" y="62710"/>
                  </a:cubicBezTo>
                  <a:cubicBezTo>
                    <a:pt x="11796" y="63467"/>
                    <a:pt x="14990" y="63840"/>
                    <a:pt x="18358" y="63840"/>
                  </a:cubicBezTo>
                  <a:cubicBezTo>
                    <a:pt x="23802" y="63840"/>
                    <a:pt x="28114" y="62407"/>
                    <a:pt x="31297" y="59539"/>
                  </a:cubicBezTo>
                  <a:cubicBezTo>
                    <a:pt x="34479" y="56684"/>
                    <a:pt x="36076" y="52790"/>
                    <a:pt x="36076" y="47883"/>
                  </a:cubicBezTo>
                  <a:cubicBezTo>
                    <a:pt x="36076" y="42976"/>
                    <a:pt x="34479" y="39083"/>
                    <a:pt x="31297" y="36216"/>
                  </a:cubicBezTo>
                  <a:cubicBezTo>
                    <a:pt x="28114" y="33348"/>
                    <a:pt x="23802" y="31914"/>
                    <a:pt x="18358" y="31914"/>
                  </a:cubicBezTo>
                  <a:cubicBezTo>
                    <a:pt x="15806" y="31914"/>
                    <a:pt x="13265" y="32194"/>
                    <a:pt x="10712" y="32765"/>
                  </a:cubicBezTo>
                  <a:cubicBezTo>
                    <a:pt x="8194" y="33336"/>
                    <a:pt x="5618" y="34211"/>
                    <a:pt x="2972" y="35411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AFFA4381-62FF-1304-9D5E-21231F82290B}"/>
                </a:ext>
              </a:extLst>
            </p:cNvPr>
            <p:cNvSpPr/>
            <p:nvPr/>
          </p:nvSpPr>
          <p:spPr>
            <a:xfrm>
              <a:off x="7688613" y="3214785"/>
              <a:ext cx="48722" cy="73130"/>
            </a:xfrm>
            <a:custGeom>
              <a:avLst/>
              <a:gdLst>
                <a:gd name="connsiteX0" fmla="*/ 24361 w 48722"/>
                <a:gd name="connsiteY0" fmla="*/ 7553 h 73130"/>
                <a:gd name="connsiteX1" fmla="*/ 13265 w 48722"/>
                <a:gd name="connsiteY1" fmla="*/ 14827 h 73130"/>
                <a:gd name="connsiteX2" fmla="*/ 9581 w 48722"/>
                <a:gd name="connsiteY2" fmla="*/ 36588 h 73130"/>
                <a:gd name="connsiteX3" fmla="*/ 13265 w 48722"/>
                <a:gd name="connsiteY3" fmla="*/ 58362 h 73130"/>
                <a:gd name="connsiteX4" fmla="*/ 24361 w 48722"/>
                <a:gd name="connsiteY4" fmla="*/ 65577 h 73130"/>
                <a:gd name="connsiteX5" fmla="*/ 35458 w 48722"/>
                <a:gd name="connsiteY5" fmla="*/ 58362 h 73130"/>
                <a:gd name="connsiteX6" fmla="*/ 39188 w 48722"/>
                <a:gd name="connsiteY6" fmla="*/ 36588 h 73130"/>
                <a:gd name="connsiteX7" fmla="*/ 35458 w 48722"/>
                <a:gd name="connsiteY7" fmla="*/ 14827 h 73130"/>
                <a:gd name="connsiteX8" fmla="*/ 24361 w 48722"/>
                <a:gd name="connsiteY8" fmla="*/ 7553 h 73130"/>
                <a:gd name="connsiteX9" fmla="*/ 24361 w 48722"/>
                <a:gd name="connsiteY9" fmla="*/ 0 h 73130"/>
                <a:gd name="connsiteX10" fmla="*/ 42452 w 48722"/>
                <a:gd name="connsiteY10" fmla="*/ 9395 h 73130"/>
                <a:gd name="connsiteX11" fmla="*/ 48722 w 48722"/>
                <a:gd name="connsiteY11" fmla="*/ 36588 h 73130"/>
                <a:gd name="connsiteX12" fmla="*/ 42452 w 48722"/>
                <a:gd name="connsiteY12" fmla="*/ 63782 h 73130"/>
                <a:gd name="connsiteX13" fmla="*/ 24361 w 48722"/>
                <a:gd name="connsiteY13" fmla="*/ 73130 h 73130"/>
                <a:gd name="connsiteX14" fmla="*/ 6236 w 48722"/>
                <a:gd name="connsiteY14" fmla="*/ 63782 h 73130"/>
                <a:gd name="connsiteX15" fmla="*/ 0 w 48722"/>
                <a:gd name="connsiteY15" fmla="*/ 36588 h 73130"/>
                <a:gd name="connsiteX16" fmla="*/ 6236 w 48722"/>
                <a:gd name="connsiteY16" fmla="*/ 9395 h 73130"/>
                <a:gd name="connsiteX17" fmla="*/ 24361 w 48722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2" h="73130">
                  <a:moveTo>
                    <a:pt x="24361" y="7553"/>
                  </a:moveTo>
                  <a:cubicBezTo>
                    <a:pt x="19454" y="7553"/>
                    <a:pt x="15747" y="9978"/>
                    <a:pt x="13265" y="14827"/>
                  </a:cubicBezTo>
                  <a:cubicBezTo>
                    <a:pt x="10805" y="19640"/>
                    <a:pt x="9581" y="26891"/>
                    <a:pt x="9581" y="36588"/>
                  </a:cubicBezTo>
                  <a:cubicBezTo>
                    <a:pt x="9581" y="46251"/>
                    <a:pt x="10805" y="53513"/>
                    <a:pt x="13265" y="58362"/>
                  </a:cubicBezTo>
                  <a:cubicBezTo>
                    <a:pt x="15747" y="63176"/>
                    <a:pt x="19454" y="65577"/>
                    <a:pt x="24361" y="65577"/>
                  </a:cubicBezTo>
                  <a:cubicBezTo>
                    <a:pt x="29303" y="65577"/>
                    <a:pt x="32998" y="63176"/>
                    <a:pt x="35458" y="58362"/>
                  </a:cubicBezTo>
                  <a:cubicBezTo>
                    <a:pt x="37941" y="53513"/>
                    <a:pt x="39188" y="46251"/>
                    <a:pt x="39188" y="36588"/>
                  </a:cubicBezTo>
                  <a:cubicBezTo>
                    <a:pt x="39188" y="26891"/>
                    <a:pt x="37941" y="19640"/>
                    <a:pt x="35458" y="14827"/>
                  </a:cubicBezTo>
                  <a:cubicBezTo>
                    <a:pt x="32998" y="9978"/>
                    <a:pt x="29303" y="7553"/>
                    <a:pt x="24361" y="7553"/>
                  </a:cubicBezTo>
                  <a:moveTo>
                    <a:pt x="24361" y="0"/>
                  </a:moveTo>
                  <a:cubicBezTo>
                    <a:pt x="32264" y="0"/>
                    <a:pt x="38290" y="3135"/>
                    <a:pt x="42452" y="9395"/>
                  </a:cubicBezTo>
                  <a:cubicBezTo>
                    <a:pt x="46636" y="15631"/>
                    <a:pt x="48722" y="24688"/>
                    <a:pt x="48722" y="36588"/>
                  </a:cubicBezTo>
                  <a:cubicBezTo>
                    <a:pt x="48722" y="48454"/>
                    <a:pt x="46636" y="57523"/>
                    <a:pt x="42452" y="63782"/>
                  </a:cubicBezTo>
                  <a:cubicBezTo>
                    <a:pt x="38290" y="70018"/>
                    <a:pt x="32264" y="73130"/>
                    <a:pt x="24361" y="73130"/>
                  </a:cubicBezTo>
                  <a:cubicBezTo>
                    <a:pt x="16458" y="73130"/>
                    <a:pt x="10420" y="70018"/>
                    <a:pt x="6236" y="63782"/>
                  </a:cubicBezTo>
                  <a:cubicBezTo>
                    <a:pt x="2075" y="57523"/>
                    <a:pt x="0" y="48454"/>
                    <a:pt x="0" y="36588"/>
                  </a:cubicBezTo>
                  <a:cubicBezTo>
                    <a:pt x="0" y="24688"/>
                    <a:pt x="2075" y="15631"/>
                    <a:pt x="6236" y="9395"/>
                  </a:cubicBezTo>
                  <a:cubicBezTo>
                    <a:pt x="10420" y="3135"/>
                    <a:pt x="16458" y="0"/>
                    <a:pt x="2436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A7461B26-7124-68C4-969B-67EC7043D342}"/>
                </a:ext>
              </a:extLst>
            </p:cNvPr>
            <p:cNvSpPr/>
            <p:nvPr/>
          </p:nvSpPr>
          <p:spPr>
            <a:xfrm>
              <a:off x="8180966" y="3216056"/>
              <a:ext cx="45330" cy="70495"/>
            </a:xfrm>
            <a:custGeom>
              <a:avLst/>
              <a:gdLst>
                <a:gd name="connsiteX0" fmla="*/ 0 w 45330"/>
                <a:gd name="connsiteY0" fmla="*/ 0 h 70495"/>
                <a:gd name="connsiteX1" fmla="*/ 45331 w 45330"/>
                <a:gd name="connsiteY1" fmla="*/ 0 h 70495"/>
                <a:gd name="connsiteX2" fmla="*/ 45331 w 45330"/>
                <a:gd name="connsiteY2" fmla="*/ 4056 h 70495"/>
                <a:gd name="connsiteX3" fmla="*/ 19745 w 45330"/>
                <a:gd name="connsiteY3" fmla="*/ 70496 h 70495"/>
                <a:gd name="connsiteX4" fmla="*/ 9779 w 45330"/>
                <a:gd name="connsiteY4" fmla="*/ 70496 h 70495"/>
                <a:gd name="connsiteX5" fmla="*/ 33861 w 45330"/>
                <a:gd name="connsiteY5" fmla="*/ 8031 h 70495"/>
                <a:gd name="connsiteX6" fmla="*/ 0 w 45330"/>
                <a:gd name="connsiteY6" fmla="*/ 8031 h 70495"/>
                <a:gd name="connsiteX7" fmla="*/ 0 w 45330"/>
                <a:gd name="connsiteY7" fmla="*/ 0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30" h="70495">
                  <a:moveTo>
                    <a:pt x="0" y="0"/>
                  </a:moveTo>
                  <a:lnTo>
                    <a:pt x="45331" y="0"/>
                  </a:lnTo>
                  <a:lnTo>
                    <a:pt x="45331" y="4056"/>
                  </a:lnTo>
                  <a:lnTo>
                    <a:pt x="19745" y="70496"/>
                  </a:lnTo>
                  <a:lnTo>
                    <a:pt x="9779" y="70496"/>
                  </a:lnTo>
                  <a:lnTo>
                    <a:pt x="33861" y="8031"/>
                  </a:lnTo>
                  <a:lnTo>
                    <a:pt x="0" y="8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C497D21-6AE0-0EA0-51E6-1B537ED44A64}"/>
                </a:ext>
              </a:extLst>
            </p:cNvPr>
            <p:cNvSpPr/>
            <p:nvPr/>
          </p:nvSpPr>
          <p:spPr>
            <a:xfrm>
              <a:off x="8242020" y="3216056"/>
              <a:ext cx="45610" cy="71859"/>
            </a:xfrm>
            <a:custGeom>
              <a:avLst/>
              <a:gdLst>
                <a:gd name="connsiteX0" fmla="*/ 2972 w 45610"/>
                <a:gd name="connsiteY0" fmla="*/ 0 h 71859"/>
                <a:gd name="connsiteX1" fmla="*/ 40423 w 45610"/>
                <a:gd name="connsiteY1" fmla="*/ 0 h 71859"/>
                <a:gd name="connsiteX2" fmla="*/ 40423 w 45610"/>
                <a:gd name="connsiteY2" fmla="*/ 8031 h 71859"/>
                <a:gd name="connsiteX3" fmla="*/ 11714 w 45610"/>
                <a:gd name="connsiteY3" fmla="*/ 8031 h 71859"/>
                <a:gd name="connsiteX4" fmla="*/ 11714 w 45610"/>
                <a:gd name="connsiteY4" fmla="*/ 25305 h 71859"/>
                <a:gd name="connsiteX5" fmla="*/ 15864 w 45610"/>
                <a:gd name="connsiteY5" fmla="*/ 24268 h 71859"/>
                <a:gd name="connsiteX6" fmla="*/ 20025 w 45610"/>
                <a:gd name="connsiteY6" fmla="*/ 23895 h 71859"/>
                <a:gd name="connsiteX7" fmla="*/ 38721 w 45610"/>
                <a:gd name="connsiteY7" fmla="*/ 30364 h 71859"/>
                <a:gd name="connsiteX8" fmla="*/ 45610 w 45610"/>
                <a:gd name="connsiteY8" fmla="*/ 47883 h 71859"/>
                <a:gd name="connsiteX9" fmla="*/ 38535 w 45610"/>
                <a:gd name="connsiteY9" fmla="*/ 65589 h 71859"/>
                <a:gd name="connsiteX10" fmla="*/ 18556 w 45610"/>
                <a:gd name="connsiteY10" fmla="*/ 71860 h 71859"/>
                <a:gd name="connsiteX11" fmla="*/ 9488 w 45610"/>
                <a:gd name="connsiteY11" fmla="*/ 71114 h 71859"/>
                <a:gd name="connsiteX12" fmla="*/ 0 w 45610"/>
                <a:gd name="connsiteY12" fmla="*/ 68841 h 71859"/>
                <a:gd name="connsiteX13" fmla="*/ 0 w 45610"/>
                <a:gd name="connsiteY13" fmla="*/ 59260 h 71859"/>
                <a:gd name="connsiteX14" fmla="*/ 8789 w 45610"/>
                <a:gd name="connsiteY14" fmla="*/ 62710 h 71859"/>
                <a:gd name="connsiteX15" fmla="*/ 18370 w 45610"/>
                <a:gd name="connsiteY15" fmla="*/ 63840 h 71859"/>
                <a:gd name="connsiteX16" fmla="*/ 31308 w 45610"/>
                <a:gd name="connsiteY16" fmla="*/ 59539 h 71859"/>
                <a:gd name="connsiteX17" fmla="*/ 36076 w 45610"/>
                <a:gd name="connsiteY17" fmla="*/ 47883 h 71859"/>
                <a:gd name="connsiteX18" fmla="*/ 31308 w 45610"/>
                <a:gd name="connsiteY18" fmla="*/ 36216 h 71859"/>
                <a:gd name="connsiteX19" fmla="*/ 18370 w 45610"/>
                <a:gd name="connsiteY19" fmla="*/ 31914 h 71859"/>
                <a:gd name="connsiteX20" fmla="*/ 10724 w 45610"/>
                <a:gd name="connsiteY20" fmla="*/ 32765 h 71859"/>
                <a:gd name="connsiteX21" fmla="*/ 2972 w 45610"/>
                <a:gd name="connsiteY21" fmla="*/ 35411 h 71859"/>
                <a:gd name="connsiteX22" fmla="*/ 2972 w 45610"/>
                <a:gd name="connsiteY22" fmla="*/ 0 h 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0" h="71859">
                  <a:moveTo>
                    <a:pt x="2972" y="0"/>
                  </a:moveTo>
                  <a:lnTo>
                    <a:pt x="40423" y="0"/>
                  </a:lnTo>
                  <a:lnTo>
                    <a:pt x="40423" y="8031"/>
                  </a:lnTo>
                  <a:lnTo>
                    <a:pt x="11714" y="8031"/>
                  </a:lnTo>
                  <a:lnTo>
                    <a:pt x="11714" y="25305"/>
                  </a:lnTo>
                  <a:cubicBezTo>
                    <a:pt x="13101" y="24839"/>
                    <a:pt x="14477" y="24489"/>
                    <a:pt x="15864" y="24268"/>
                  </a:cubicBezTo>
                  <a:cubicBezTo>
                    <a:pt x="17251" y="24023"/>
                    <a:pt x="18638" y="23895"/>
                    <a:pt x="20025" y="23895"/>
                  </a:cubicBezTo>
                  <a:cubicBezTo>
                    <a:pt x="27893" y="23895"/>
                    <a:pt x="34129" y="26051"/>
                    <a:pt x="38721" y="30364"/>
                  </a:cubicBezTo>
                  <a:cubicBezTo>
                    <a:pt x="43314" y="34677"/>
                    <a:pt x="45610" y="40517"/>
                    <a:pt x="45610" y="47883"/>
                  </a:cubicBezTo>
                  <a:cubicBezTo>
                    <a:pt x="45610" y="55471"/>
                    <a:pt x="43256" y="61369"/>
                    <a:pt x="38535" y="65589"/>
                  </a:cubicBezTo>
                  <a:cubicBezTo>
                    <a:pt x="33814" y="69773"/>
                    <a:pt x="27147" y="71860"/>
                    <a:pt x="18556" y="71860"/>
                  </a:cubicBezTo>
                  <a:cubicBezTo>
                    <a:pt x="15596" y="71860"/>
                    <a:pt x="12577" y="71615"/>
                    <a:pt x="9488" y="71114"/>
                  </a:cubicBezTo>
                  <a:cubicBezTo>
                    <a:pt x="6446" y="70613"/>
                    <a:pt x="3275" y="69855"/>
                    <a:pt x="0" y="68841"/>
                  </a:cubicBezTo>
                  <a:lnTo>
                    <a:pt x="0" y="59260"/>
                  </a:lnTo>
                  <a:cubicBezTo>
                    <a:pt x="2832" y="60798"/>
                    <a:pt x="5770" y="61952"/>
                    <a:pt x="8789" y="62710"/>
                  </a:cubicBezTo>
                  <a:cubicBezTo>
                    <a:pt x="11808" y="63467"/>
                    <a:pt x="15001" y="63840"/>
                    <a:pt x="18370" y="63840"/>
                  </a:cubicBezTo>
                  <a:cubicBezTo>
                    <a:pt x="23813" y="63840"/>
                    <a:pt x="28126" y="62407"/>
                    <a:pt x="31308" y="59539"/>
                  </a:cubicBezTo>
                  <a:cubicBezTo>
                    <a:pt x="34490" y="56684"/>
                    <a:pt x="36076" y="52790"/>
                    <a:pt x="36076" y="47883"/>
                  </a:cubicBezTo>
                  <a:cubicBezTo>
                    <a:pt x="36076" y="42976"/>
                    <a:pt x="34490" y="39083"/>
                    <a:pt x="31308" y="36216"/>
                  </a:cubicBezTo>
                  <a:cubicBezTo>
                    <a:pt x="28126" y="33348"/>
                    <a:pt x="23813" y="31914"/>
                    <a:pt x="18370" y="31914"/>
                  </a:cubicBezTo>
                  <a:cubicBezTo>
                    <a:pt x="15817" y="31914"/>
                    <a:pt x="13276" y="32194"/>
                    <a:pt x="10724" y="32765"/>
                  </a:cubicBezTo>
                  <a:cubicBezTo>
                    <a:pt x="8206" y="33336"/>
                    <a:pt x="5618" y="34211"/>
                    <a:pt x="2972" y="35411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C8724835-0A28-F05F-0839-C9A6952369A8}"/>
                </a:ext>
              </a:extLst>
            </p:cNvPr>
            <p:cNvSpPr/>
            <p:nvPr/>
          </p:nvSpPr>
          <p:spPr>
            <a:xfrm>
              <a:off x="8702086" y="3216056"/>
              <a:ext cx="41973" cy="70495"/>
            </a:xfrm>
            <a:custGeom>
              <a:avLst/>
              <a:gdLst>
                <a:gd name="connsiteX0" fmla="*/ 1375 w 41973"/>
                <a:gd name="connsiteY0" fmla="*/ 62465 h 70495"/>
                <a:gd name="connsiteX1" fmla="*/ 16948 w 41973"/>
                <a:gd name="connsiteY1" fmla="*/ 62465 h 70495"/>
                <a:gd name="connsiteX2" fmla="*/ 16948 w 41973"/>
                <a:gd name="connsiteY2" fmla="*/ 8684 h 70495"/>
                <a:gd name="connsiteX3" fmla="*/ 0 w 41973"/>
                <a:gd name="connsiteY3" fmla="*/ 12087 h 70495"/>
                <a:gd name="connsiteX4" fmla="*/ 0 w 41973"/>
                <a:gd name="connsiteY4" fmla="*/ 3404 h 70495"/>
                <a:gd name="connsiteX5" fmla="*/ 16855 w 41973"/>
                <a:gd name="connsiteY5" fmla="*/ 0 h 70495"/>
                <a:gd name="connsiteX6" fmla="*/ 26401 w 41973"/>
                <a:gd name="connsiteY6" fmla="*/ 0 h 70495"/>
                <a:gd name="connsiteX7" fmla="*/ 26401 w 41973"/>
                <a:gd name="connsiteY7" fmla="*/ 62465 h 70495"/>
                <a:gd name="connsiteX8" fmla="*/ 41974 w 41973"/>
                <a:gd name="connsiteY8" fmla="*/ 62465 h 70495"/>
                <a:gd name="connsiteX9" fmla="*/ 41974 w 41973"/>
                <a:gd name="connsiteY9" fmla="*/ 70496 h 70495"/>
                <a:gd name="connsiteX10" fmla="*/ 1375 w 41973"/>
                <a:gd name="connsiteY10" fmla="*/ 70496 h 70495"/>
                <a:gd name="connsiteX11" fmla="*/ 1375 w 41973"/>
                <a:gd name="connsiteY11" fmla="*/ 62465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3" h="70495">
                  <a:moveTo>
                    <a:pt x="1375" y="62465"/>
                  </a:moveTo>
                  <a:lnTo>
                    <a:pt x="16948" y="62465"/>
                  </a:lnTo>
                  <a:lnTo>
                    <a:pt x="16948" y="8684"/>
                  </a:lnTo>
                  <a:lnTo>
                    <a:pt x="0" y="12087"/>
                  </a:lnTo>
                  <a:lnTo>
                    <a:pt x="0" y="3404"/>
                  </a:lnTo>
                  <a:lnTo>
                    <a:pt x="16855" y="0"/>
                  </a:lnTo>
                  <a:lnTo>
                    <a:pt x="26401" y="0"/>
                  </a:lnTo>
                  <a:lnTo>
                    <a:pt x="26401" y="62465"/>
                  </a:lnTo>
                  <a:lnTo>
                    <a:pt x="41974" y="62465"/>
                  </a:lnTo>
                  <a:lnTo>
                    <a:pt x="41974" y="70496"/>
                  </a:lnTo>
                  <a:lnTo>
                    <a:pt x="1375" y="70496"/>
                  </a:lnTo>
                  <a:lnTo>
                    <a:pt x="1375" y="62465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D85F07B2-3037-5008-CB04-B068039FBC3D}"/>
                </a:ext>
              </a:extLst>
            </p:cNvPr>
            <p:cNvSpPr/>
            <p:nvPr/>
          </p:nvSpPr>
          <p:spPr>
            <a:xfrm>
              <a:off x="8759364" y="3214785"/>
              <a:ext cx="48722" cy="73130"/>
            </a:xfrm>
            <a:custGeom>
              <a:avLst/>
              <a:gdLst>
                <a:gd name="connsiteX0" fmla="*/ 24361 w 48722"/>
                <a:gd name="connsiteY0" fmla="*/ 7553 h 73130"/>
                <a:gd name="connsiteX1" fmla="*/ 13264 w 48722"/>
                <a:gd name="connsiteY1" fmla="*/ 14827 h 73130"/>
                <a:gd name="connsiteX2" fmla="*/ 9581 w 48722"/>
                <a:gd name="connsiteY2" fmla="*/ 36588 h 73130"/>
                <a:gd name="connsiteX3" fmla="*/ 13264 w 48722"/>
                <a:gd name="connsiteY3" fmla="*/ 58362 h 73130"/>
                <a:gd name="connsiteX4" fmla="*/ 24361 w 48722"/>
                <a:gd name="connsiteY4" fmla="*/ 65577 h 73130"/>
                <a:gd name="connsiteX5" fmla="*/ 35458 w 48722"/>
                <a:gd name="connsiteY5" fmla="*/ 58362 h 73130"/>
                <a:gd name="connsiteX6" fmla="*/ 39188 w 48722"/>
                <a:gd name="connsiteY6" fmla="*/ 36588 h 73130"/>
                <a:gd name="connsiteX7" fmla="*/ 35458 w 48722"/>
                <a:gd name="connsiteY7" fmla="*/ 14827 h 73130"/>
                <a:gd name="connsiteX8" fmla="*/ 24361 w 48722"/>
                <a:gd name="connsiteY8" fmla="*/ 7553 h 73130"/>
                <a:gd name="connsiteX9" fmla="*/ 24361 w 48722"/>
                <a:gd name="connsiteY9" fmla="*/ 0 h 73130"/>
                <a:gd name="connsiteX10" fmla="*/ 42451 w 48722"/>
                <a:gd name="connsiteY10" fmla="*/ 9395 h 73130"/>
                <a:gd name="connsiteX11" fmla="*/ 48722 w 48722"/>
                <a:gd name="connsiteY11" fmla="*/ 36588 h 73130"/>
                <a:gd name="connsiteX12" fmla="*/ 42451 w 48722"/>
                <a:gd name="connsiteY12" fmla="*/ 63782 h 73130"/>
                <a:gd name="connsiteX13" fmla="*/ 24361 w 48722"/>
                <a:gd name="connsiteY13" fmla="*/ 73130 h 73130"/>
                <a:gd name="connsiteX14" fmla="*/ 6236 w 48722"/>
                <a:gd name="connsiteY14" fmla="*/ 63782 h 73130"/>
                <a:gd name="connsiteX15" fmla="*/ 0 w 48722"/>
                <a:gd name="connsiteY15" fmla="*/ 36588 h 73130"/>
                <a:gd name="connsiteX16" fmla="*/ 6236 w 48722"/>
                <a:gd name="connsiteY16" fmla="*/ 9395 h 73130"/>
                <a:gd name="connsiteX17" fmla="*/ 24361 w 48722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2" h="73130">
                  <a:moveTo>
                    <a:pt x="24361" y="7553"/>
                  </a:moveTo>
                  <a:cubicBezTo>
                    <a:pt x="19454" y="7553"/>
                    <a:pt x="15747" y="9978"/>
                    <a:pt x="13264" y="14827"/>
                  </a:cubicBezTo>
                  <a:cubicBezTo>
                    <a:pt x="10805" y="19640"/>
                    <a:pt x="9581" y="26891"/>
                    <a:pt x="9581" y="36588"/>
                  </a:cubicBezTo>
                  <a:cubicBezTo>
                    <a:pt x="9581" y="46251"/>
                    <a:pt x="10805" y="53513"/>
                    <a:pt x="13264" y="58362"/>
                  </a:cubicBezTo>
                  <a:cubicBezTo>
                    <a:pt x="15747" y="63176"/>
                    <a:pt x="19454" y="65577"/>
                    <a:pt x="24361" y="65577"/>
                  </a:cubicBezTo>
                  <a:cubicBezTo>
                    <a:pt x="29303" y="65577"/>
                    <a:pt x="32998" y="63176"/>
                    <a:pt x="35458" y="58362"/>
                  </a:cubicBezTo>
                  <a:cubicBezTo>
                    <a:pt x="37941" y="53513"/>
                    <a:pt x="39188" y="46251"/>
                    <a:pt x="39188" y="36588"/>
                  </a:cubicBezTo>
                  <a:cubicBezTo>
                    <a:pt x="39188" y="26891"/>
                    <a:pt x="37941" y="19640"/>
                    <a:pt x="35458" y="14827"/>
                  </a:cubicBezTo>
                  <a:cubicBezTo>
                    <a:pt x="32998" y="9978"/>
                    <a:pt x="29303" y="7553"/>
                    <a:pt x="24361" y="7553"/>
                  </a:cubicBezTo>
                  <a:moveTo>
                    <a:pt x="24361" y="0"/>
                  </a:moveTo>
                  <a:cubicBezTo>
                    <a:pt x="32264" y="0"/>
                    <a:pt x="38290" y="3135"/>
                    <a:pt x="42451" y="9395"/>
                  </a:cubicBezTo>
                  <a:cubicBezTo>
                    <a:pt x="46636" y="15631"/>
                    <a:pt x="48722" y="24688"/>
                    <a:pt x="48722" y="36588"/>
                  </a:cubicBezTo>
                  <a:cubicBezTo>
                    <a:pt x="48722" y="48454"/>
                    <a:pt x="46636" y="57523"/>
                    <a:pt x="42451" y="63782"/>
                  </a:cubicBezTo>
                  <a:cubicBezTo>
                    <a:pt x="38290" y="70018"/>
                    <a:pt x="32264" y="73130"/>
                    <a:pt x="24361" y="73130"/>
                  </a:cubicBezTo>
                  <a:cubicBezTo>
                    <a:pt x="16459" y="73130"/>
                    <a:pt x="10420" y="70018"/>
                    <a:pt x="6236" y="63782"/>
                  </a:cubicBezTo>
                  <a:cubicBezTo>
                    <a:pt x="2075" y="57523"/>
                    <a:pt x="0" y="48454"/>
                    <a:pt x="0" y="36588"/>
                  </a:cubicBezTo>
                  <a:cubicBezTo>
                    <a:pt x="0" y="24688"/>
                    <a:pt x="2075" y="15631"/>
                    <a:pt x="6236" y="9395"/>
                  </a:cubicBezTo>
                  <a:cubicBezTo>
                    <a:pt x="10420" y="3135"/>
                    <a:pt x="16459" y="0"/>
                    <a:pt x="2436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875EBB32-6296-95D2-3E06-202E31E59F5F}"/>
                </a:ext>
              </a:extLst>
            </p:cNvPr>
            <p:cNvSpPr/>
            <p:nvPr/>
          </p:nvSpPr>
          <p:spPr>
            <a:xfrm>
              <a:off x="8820884" y="3214785"/>
              <a:ext cx="48734" cy="73130"/>
            </a:xfrm>
            <a:custGeom>
              <a:avLst/>
              <a:gdLst>
                <a:gd name="connsiteX0" fmla="*/ 24361 w 48734"/>
                <a:gd name="connsiteY0" fmla="*/ 7553 h 73130"/>
                <a:gd name="connsiteX1" fmla="*/ 13264 w 48734"/>
                <a:gd name="connsiteY1" fmla="*/ 14827 h 73130"/>
                <a:gd name="connsiteX2" fmla="*/ 9581 w 48734"/>
                <a:gd name="connsiteY2" fmla="*/ 36588 h 73130"/>
                <a:gd name="connsiteX3" fmla="*/ 13264 w 48734"/>
                <a:gd name="connsiteY3" fmla="*/ 58362 h 73130"/>
                <a:gd name="connsiteX4" fmla="*/ 24361 w 48734"/>
                <a:gd name="connsiteY4" fmla="*/ 65577 h 73130"/>
                <a:gd name="connsiteX5" fmla="*/ 35458 w 48734"/>
                <a:gd name="connsiteY5" fmla="*/ 58362 h 73130"/>
                <a:gd name="connsiteX6" fmla="*/ 39188 w 48734"/>
                <a:gd name="connsiteY6" fmla="*/ 36588 h 73130"/>
                <a:gd name="connsiteX7" fmla="*/ 35458 w 48734"/>
                <a:gd name="connsiteY7" fmla="*/ 14827 h 73130"/>
                <a:gd name="connsiteX8" fmla="*/ 24361 w 48734"/>
                <a:gd name="connsiteY8" fmla="*/ 7553 h 73130"/>
                <a:gd name="connsiteX9" fmla="*/ 24361 w 48734"/>
                <a:gd name="connsiteY9" fmla="*/ 0 h 73130"/>
                <a:gd name="connsiteX10" fmla="*/ 42451 w 48734"/>
                <a:gd name="connsiteY10" fmla="*/ 9395 h 73130"/>
                <a:gd name="connsiteX11" fmla="*/ 48734 w 48734"/>
                <a:gd name="connsiteY11" fmla="*/ 36588 h 73130"/>
                <a:gd name="connsiteX12" fmla="*/ 42451 w 48734"/>
                <a:gd name="connsiteY12" fmla="*/ 63782 h 73130"/>
                <a:gd name="connsiteX13" fmla="*/ 24361 w 48734"/>
                <a:gd name="connsiteY13" fmla="*/ 73130 h 73130"/>
                <a:gd name="connsiteX14" fmla="*/ 6236 w 48734"/>
                <a:gd name="connsiteY14" fmla="*/ 63782 h 73130"/>
                <a:gd name="connsiteX15" fmla="*/ 0 w 48734"/>
                <a:gd name="connsiteY15" fmla="*/ 36588 h 73130"/>
                <a:gd name="connsiteX16" fmla="*/ 6236 w 48734"/>
                <a:gd name="connsiteY16" fmla="*/ 9395 h 73130"/>
                <a:gd name="connsiteX17" fmla="*/ 24361 w 48734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34" h="73130">
                  <a:moveTo>
                    <a:pt x="24361" y="7553"/>
                  </a:moveTo>
                  <a:cubicBezTo>
                    <a:pt x="19454" y="7553"/>
                    <a:pt x="15747" y="9978"/>
                    <a:pt x="13264" y="14827"/>
                  </a:cubicBezTo>
                  <a:cubicBezTo>
                    <a:pt x="10805" y="19640"/>
                    <a:pt x="9581" y="26891"/>
                    <a:pt x="9581" y="36588"/>
                  </a:cubicBezTo>
                  <a:cubicBezTo>
                    <a:pt x="9581" y="46251"/>
                    <a:pt x="10805" y="53513"/>
                    <a:pt x="13264" y="58362"/>
                  </a:cubicBezTo>
                  <a:cubicBezTo>
                    <a:pt x="15747" y="63176"/>
                    <a:pt x="19454" y="65577"/>
                    <a:pt x="24361" y="65577"/>
                  </a:cubicBezTo>
                  <a:cubicBezTo>
                    <a:pt x="29303" y="65577"/>
                    <a:pt x="32998" y="63176"/>
                    <a:pt x="35458" y="58362"/>
                  </a:cubicBezTo>
                  <a:cubicBezTo>
                    <a:pt x="37941" y="53513"/>
                    <a:pt x="39188" y="46251"/>
                    <a:pt x="39188" y="36588"/>
                  </a:cubicBezTo>
                  <a:cubicBezTo>
                    <a:pt x="39188" y="26891"/>
                    <a:pt x="37941" y="19640"/>
                    <a:pt x="35458" y="14827"/>
                  </a:cubicBezTo>
                  <a:cubicBezTo>
                    <a:pt x="32998" y="9978"/>
                    <a:pt x="29303" y="7553"/>
                    <a:pt x="24361" y="7553"/>
                  </a:cubicBezTo>
                  <a:moveTo>
                    <a:pt x="24361" y="0"/>
                  </a:moveTo>
                  <a:cubicBezTo>
                    <a:pt x="32264" y="0"/>
                    <a:pt x="38290" y="3135"/>
                    <a:pt x="42451" y="9395"/>
                  </a:cubicBezTo>
                  <a:cubicBezTo>
                    <a:pt x="46636" y="15631"/>
                    <a:pt x="48734" y="24688"/>
                    <a:pt x="48734" y="36588"/>
                  </a:cubicBezTo>
                  <a:cubicBezTo>
                    <a:pt x="48734" y="48454"/>
                    <a:pt x="46636" y="57523"/>
                    <a:pt x="42451" y="63782"/>
                  </a:cubicBezTo>
                  <a:cubicBezTo>
                    <a:pt x="38290" y="70018"/>
                    <a:pt x="32264" y="73130"/>
                    <a:pt x="24361" y="73130"/>
                  </a:cubicBezTo>
                  <a:cubicBezTo>
                    <a:pt x="16470" y="73130"/>
                    <a:pt x="10420" y="70018"/>
                    <a:pt x="6236" y="63782"/>
                  </a:cubicBezTo>
                  <a:cubicBezTo>
                    <a:pt x="2075" y="57523"/>
                    <a:pt x="0" y="48454"/>
                    <a:pt x="0" y="36588"/>
                  </a:cubicBezTo>
                  <a:cubicBezTo>
                    <a:pt x="0" y="24688"/>
                    <a:pt x="2075" y="15631"/>
                    <a:pt x="6236" y="9395"/>
                  </a:cubicBezTo>
                  <a:cubicBezTo>
                    <a:pt x="10420" y="3135"/>
                    <a:pt x="16470" y="0"/>
                    <a:pt x="2436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9DD0A96-A01B-49A5-67EF-2B0709975D02}"/>
                </a:ext>
              </a:extLst>
            </p:cNvPr>
            <p:cNvSpPr/>
            <p:nvPr/>
          </p:nvSpPr>
          <p:spPr>
            <a:xfrm>
              <a:off x="7651092" y="3346534"/>
              <a:ext cx="55692" cy="50668"/>
            </a:xfrm>
            <a:custGeom>
              <a:avLst/>
              <a:gdLst>
                <a:gd name="connsiteX0" fmla="*/ 55693 w 55692"/>
                <a:gd name="connsiteY0" fmla="*/ 7367 h 50668"/>
                <a:gd name="connsiteX1" fmla="*/ 53781 w 55692"/>
                <a:gd name="connsiteY1" fmla="*/ 12169 h 50668"/>
                <a:gd name="connsiteX2" fmla="*/ 49690 w 55692"/>
                <a:gd name="connsiteY2" fmla="*/ 13871 h 50668"/>
                <a:gd name="connsiteX3" fmla="*/ 46519 w 55692"/>
                <a:gd name="connsiteY3" fmla="*/ 12670 h 50668"/>
                <a:gd name="connsiteX4" fmla="*/ 45436 w 55692"/>
                <a:gd name="connsiteY4" fmla="*/ 9931 h 50668"/>
                <a:gd name="connsiteX5" fmla="*/ 46962 w 55692"/>
                <a:gd name="connsiteY5" fmla="*/ 6061 h 50668"/>
                <a:gd name="connsiteX6" fmla="*/ 50786 w 55692"/>
                <a:gd name="connsiteY6" fmla="*/ 3870 h 50668"/>
                <a:gd name="connsiteX7" fmla="*/ 45214 w 55692"/>
                <a:gd name="connsiteY7" fmla="*/ 2459 h 50668"/>
                <a:gd name="connsiteX8" fmla="*/ 41123 w 55692"/>
                <a:gd name="connsiteY8" fmla="*/ 3602 h 50668"/>
                <a:gd name="connsiteX9" fmla="*/ 38115 w 55692"/>
                <a:gd name="connsiteY9" fmla="*/ 6224 h 50668"/>
                <a:gd name="connsiteX10" fmla="*/ 36041 w 55692"/>
                <a:gd name="connsiteY10" fmla="*/ 9826 h 50668"/>
                <a:gd name="connsiteX11" fmla="*/ 34724 w 55692"/>
                <a:gd name="connsiteY11" fmla="*/ 13160 h 50668"/>
                <a:gd name="connsiteX12" fmla="*/ 34129 w 55692"/>
                <a:gd name="connsiteY12" fmla="*/ 15666 h 50668"/>
                <a:gd name="connsiteX13" fmla="*/ 30306 w 55692"/>
                <a:gd name="connsiteY13" fmla="*/ 30958 h 50668"/>
                <a:gd name="connsiteX14" fmla="*/ 28453 w 55692"/>
                <a:gd name="connsiteY14" fmla="*/ 40785 h 50668"/>
                <a:gd name="connsiteX15" fmla="*/ 29980 w 55692"/>
                <a:gd name="connsiteY15" fmla="*/ 46088 h 50668"/>
                <a:gd name="connsiteX16" fmla="*/ 34560 w 55692"/>
                <a:gd name="connsiteY16" fmla="*/ 48163 h 50668"/>
                <a:gd name="connsiteX17" fmla="*/ 37136 w 55692"/>
                <a:gd name="connsiteY17" fmla="*/ 47825 h 50668"/>
                <a:gd name="connsiteX18" fmla="*/ 40248 w 55692"/>
                <a:gd name="connsiteY18" fmla="*/ 46461 h 50668"/>
                <a:gd name="connsiteX19" fmla="*/ 43629 w 55692"/>
                <a:gd name="connsiteY19" fmla="*/ 43897 h 50668"/>
                <a:gd name="connsiteX20" fmla="*/ 46846 w 55692"/>
                <a:gd name="connsiteY20" fmla="*/ 39642 h 50668"/>
                <a:gd name="connsiteX21" fmla="*/ 49468 w 55692"/>
                <a:gd name="connsiteY21" fmla="*/ 33523 h 50668"/>
                <a:gd name="connsiteX22" fmla="*/ 50891 w 55692"/>
                <a:gd name="connsiteY22" fmla="*/ 32322 h 50668"/>
                <a:gd name="connsiteX23" fmla="*/ 52254 w 55692"/>
                <a:gd name="connsiteY23" fmla="*/ 33418 h 50668"/>
                <a:gd name="connsiteX24" fmla="*/ 51497 w 55692"/>
                <a:gd name="connsiteY24" fmla="*/ 36309 h 50668"/>
                <a:gd name="connsiteX25" fmla="*/ 49200 w 55692"/>
                <a:gd name="connsiteY25" fmla="*/ 40726 h 50668"/>
                <a:gd name="connsiteX26" fmla="*/ 45645 w 55692"/>
                <a:gd name="connsiteY26" fmla="*/ 45424 h 50668"/>
                <a:gd name="connsiteX27" fmla="*/ 40622 w 55692"/>
                <a:gd name="connsiteY27" fmla="*/ 49142 h 50668"/>
                <a:gd name="connsiteX28" fmla="*/ 34351 w 55692"/>
                <a:gd name="connsiteY28" fmla="*/ 50669 h 50668"/>
                <a:gd name="connsiteX29" fmla="*/ 26541 w 55692"/>
                <a:gd name="connsiteY29" fmla="*/ 48163 h 50668"/>
                <a:gd name="connsiteX30" fmla="*/ 22275 w 55692"/>
                <a:gd name="connsiteY30" fmla="*/ 42148 h 50668"/>
                <a:gd name="connsiteX31" fmla="*/ 21622 w 55692"/>
                <a:gd name="connsiteY31" fmla="*/ 43302 h 50668"/>
                <a:gd name="connsiteX32" fmla="*/ 20095 w 55692"/>
                <a:gd name="connsiteY32" fmla="*/ 45424 h 50668"/>
                <a:gd name="connsiteX33" fmla="*/ 17752 w 55692"/>
                <a:gd name="connsiteY33" fmla="*/ 47941 h 50668"/>
                <a:gd name="connsiteX34" fmla="*/ 14524 w 55692"/>
                <a:gd name="connsiteY34" fmla="*/ 49795 h 50668"/>
                <a:gd name="connsiteX35" fmla="*/ 10537 w 55692"/>
                <a:gd name="connsiteY35" fmla="*/ 50669 h 50668"/>
                <a:gd name="connsiteX36" fmla="*/ 5572 w 55692"/>
                <a:gd name="connsiteY36" fmla="*/ 49900 h 50668"/>
                <a:gd name="connsiteX37" fmla="*/ 1644 w 55692"/>
                <a:gd name="connsiteY37" fmla="*/ 47394 h 50668"/>
                <a:gd name="connsiteX38" fmla="*/ 0 w 55692"/>
                <a:gd name="connsiteY38" fmla="*/ 43244 h 50668"/>
                <a:gd name="connsiteX39" fmla="*/ 1807 w 55692"/>
                <a:gd name="connsiteY39" fmla="*/ 38710 h 50668"/>
                <a:gd name="connsiteX40" fmla="*/ 6166 w 55692"/>
                <a:gd name="connsiteY40" fmla="*/ 36798 h 50668"/>
                <a:gd name="connsiteX41" fmla="*/ 9010 w 55692"/>
                <a:gd name="connsiteY41" fmla="*/ 37731 h 50668"/>
                <a:gd name="connsiteX42" fmla="*/ 10316 w 55692"/>
                <a:gd name="connsiteY42" fmla="*/ 40680 h 50668"/>
                <a:gd name="connsiteX43" fmla="*/ 8789 w 55692"/>
                <a:gd name="connsiteY43" fmla="*/ 44608 h 50668"/>
                <a:gd name="connsiteX44" fmla="*/ 5082 w 55692"/>
                <a:gd name="connsiteY44" fmla="*/ 46741 h 50668"/>
                <a:gd name="connsiteX45" fmla="*/ 10654 w 55692"/>
                <a:gd name="connsiteY45" fmla="*/ 48163 h 50668"/>
                <a:gd name="connsiteX46" fmla="*/ 17088 w 55692"/>
                <a:gd name="connsiteY46" fmla="*/ 44992 h 50668"/>
                <a:gd name="connsiteX47" fmla="*/ 21296 w 55692"/>
                <a:gd name="connsiteY47" fmla="*/ 36530 h 50668"/>
                <a:gd name="connsiteX48" fmla="*/ 25993 w 55692"/>
                <a:gd name="connsiteY48" fmla="*/ 18125 h 50668"/>
                <a:gd name="connsiteX49" fmla="*/ 27299 w 55692"/>
                <a:gd name="connsiteY49" fmla="*/ 9931 h 50668"/>
                <a:gd name="connsiteX50" fmla="*/ 26704 w 55692"/>
                <a:gd name="connsiteY50" fmla="*/ 6061 h 50668"/>
                <a:gd name="connsiteX51" fmla="*/ 25061 w 55692"/>
                <a:gd name="connsiteY51" fmla="*/ 3765 h 50668"/>
                <a:gd name="connsiteX52" fmla="*/ 23149 w 55692"/>
                <a:gd name="connsiteY52" fmla="*/ 2727 h 50668"/>
                <a:gd name="connsiteX53" fmla="*/ 21296 w 55692"/>
                <a:gd name="connsiteY53" fmla="*/ 2459 h 50668"/>
                <a:gd name="connsiteX54" fmla="*/ 17799 w 55692"/>
                <a:gd name="connsiteY54" fmla="*/ 3112 h 50668"/>
                <a:gd name="connsiteX55" fmla="*/ 13813 w 55692"/>
                <a:gd name="connsiteY55" fmla="*/ 5292 h 50668"/>
                <a:gd name="connsiteX56" fmla="*/ 9663 w 55692"/>
                <a:gd name="connsiteY56" fmla="*/ 9826 h 50668"/>
                <a:gd name="connsiteX57" fmla="*/ 6283 w 55692"/>
                <a:gd name="connsiteY57" fmla="*/ 17088 h 50668"/>
                <a:gd name="connsiteX58" fmla="*/ 4802 w 55692"/>
                <a:gd name="connsiteY58" fmla="*/ 18347 h 50668"/>
                <a:gd name="connsiteX59" fmla="*/ 3497 w 55692"/>
                <a:gd name="connsiteY59" fmla="*/ 17193 h 50668"/>
                <a:gd name="connsiteX60" fmla="*/ 4208 w 55692"/>
                <a:gd name="connsiteY60" fmla="*/ 14360 h 50668"/>
                <a:gd name="connsiteX61" fmla="*/ 6504 w 55692"/>
                <a:gd name="connsiteY61" fmla="*/ 9931 h 50668"/>
                <a:gd name="connsiteX62" fmla="*/ 10106 w 55692"/>
                <a:gd name="connsiteY62" fmla="*/ 5292 h 50668"/>
                <a:gd name="connsiteX63" fmla="*/ 15176 w 55692"/>
                <a:gd name="connsiteY63" fmla="*/ 1527 h 50668"/>
                <a:gd name="connsiteX64" fmla="*/ 21517 w 55692"/>
                <a:gd name="connsiteY64" fmla="*/ 0 h 50668"/>
                <a:gd name="connsiteX65" fmla="*/ 24408 w 55692"/>
                <a:gd name="connsiteY65" fmla="*/ 326 h 50668"/>
                <a:gd name="connsiteX66" fmla="*/ 27625 w 55692"/>
                <a:gd name="connsiteY66" fmla="*/ 1422 h 50668"/>
                <a:gd name="connsiteX67" fmla="*/ 31017 w 55692"/>
                <a:gd name="connsiteY67" fmla="*/ 4033 h 50668"/>
                <a:gd name="connsiteX68" fmla="*/ 33581 w 55692"/>
                <a:gd name="connsiteY68" fmla="*/ 8462 h 50668"/>
                <a:gd name="connsiteX69" fmla="*/ 35108 w 55692"/>
                <a:gd name="connsiteY69" fmla="*/ 6003 h 50668"/>
                <a:gd name="connsiteX70" fmla="*/ 37463 w 55692"/>
                <a:gd name="connsiteY70" fmla="*/ 3334 h 50668"/>
                <a:gd name="connsiteX71" fmla="*/ 40948 w 55692"/>
                <a:gd name="connsiteY71" fmla="*/ 921 h 50668"/>
                <a:gd name="connsiteX72" fmla="*/ 45319 w 55692"/>
                <a:gd name="connsiteY72" fmla="*/ 0 h 50668"/>
                <a:gd name="connsiteX73" fmla="*/ 49748 w 55692"/>
                <a:gd name="connsiteY73" fmla="*/ 594 h 50668"/>
                <a:gd name="connsiteX74" fmla="*/ 53781 w 55692"/>
                <a:gd name="connsiteY74" fmla="*/ 2949 h 50668"/>
                <a:gd name="connsiteX75" fmla="*/ 55693 w 55692"/>
                <a:gd name="connsiteY75" fmla="*/ 7367 h 5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5692" h="50668">
                  <a:moveTo>
                    <a:pt x="55693" y="7367"/>
                  </a:moveTo>
                  <a:cubicBezTo>
                    <a:pt x="55693" y="9406"/>
                    <a:pt x="55052" y="11015"/>
                    <a:pt x="53781" y="12169"/>
                  </a:cubicBezTo>
                  <a:cubicBezTo>
                    <a:pt x="52511" y="13299"/>
                    <a:pt x="51147" y="13871"/>
                    <a:pt x="49690" y="13871"/>
                  </a:cubicBezTo>
                  <a:cubicBezTo>
                    <a:pt x="48303" y="13871"/>
                    <a:pt x="47254" y="13474"/>
                    <a:pt x="46519" y="12670"/>
                  </a:cubicBezTo>
                  <a:cubicBezTo>
                    <a:pt x="45797" y="11866"/>
                    <a:pt x="45436" y="10957"/>
                    <a:pt x="45436" y="9931"/>
                  </a:cubicBezTo>
                  <a:cubicBezTo>
                    <a:pt x="45436" y="8544"/>
                    <a:pt x="45948" y="7262"/>
                    <a:pt x="46962" y="6061"/>
                  </a:cubicBezTo>
                  <a:cubicBezTo>
                    <a:pt x="47976" y="4860"/>
                    <a:pt x="49259" y="4126"/>
                    <a:pt x="50786" y="3870"/>
                  </a:cubicBezTo>
                  <a:cubicBezTo>
                    <a:pt x="49294" y="2926"/>
                    <a:pt x="47440" y="2459"/>
                    <a:pt x="45214" y="2459"/>
                  </a:cubicBezTo>
                  <a:cubicBezTo>
                    <a:pt x="43757" y="2459"/>
                    <a:pt x="42393" y="2844"/>
                    <a:pt x="41123" y="3602"/>
                  </a:cubicBezTo>
                  <a:cubicBezTo>
                    <a:pt x="39876" y="4359"/>
                    <a:pt x="38873" y="5234"/>
                    <a:pt x="38115" y="6224"/>
                  </a:cubicBezTo>
                  <a:cubicBezTo>
                    <a:pt x="37381" y="7203"/>
                    <a:pt x="36693" y="8404"/>
                    <a:pt x="36041" y="9826"/>
                  </a:cubicBezTo>
                  <a:cubicBezTo>
                    <a:pt x="35423" y="11213"/>
                    <a:pt x="34980" y="12320"/>
                    <a:pt x="34724" y="13160"/>
                  </a:cubicBezTo>
                  <a:cubicBezTo>
                    <a:pt x="34502" y="13964"/>
                    <a:pt x="34304" y="14792"/>
                    <a:pt x="34129" y="15666"/>
                  </a:cubicBezTo>
                  <a:lnTo>
                    <a:pt x="30306" y="30958"/>
                  </a:lnTo>
                  <a:cubicBezTo>
                    <a:pt x="29070" y="35796"/>
                    <a:pt x="28453" y="39071"/>
                    <a:pt x="28453" y="40785"/>
                  </a:cubicBezTo>
                  <a:cubicBezTo>
                    <a:pt x="28453" y="42894"/>
                    <a:pt x="28965" y="44666"/>
                    <a:pt x="29980" y="46088"/>
                  </a:cubicBezTo>
                  <a:cubicBezTo>
                    <a:pt x="30994" y="47475"/>
                    <a:pt x="32521" y="48163"/>
                    <a:pt x="34560" y="48163"/>
                  </a:cubicBezTo>
                  <a:cubicBezTo>
                    <a:pt x="35365" y="48163"/>
                    <a:pt x="36216" y="48046"/>
                    <a:pt x="37136" y="47825"/>
                  </a:cubicBezTo>
                  <a:cubicBezTo>
                    <a:pt x="38045" y="47580"/>
                    <a:pt x="39083" y="47125"/>
                    <a:pt x="40248" y="46461"/>
                  </a:cubicBezTo>
                  <a:cubicBezTo>
                    <a:pt x="41449" y="45773"/>
                    <a:pt x="42568" y="44911"/>
                    <a:pt x="43629" y="43897"/>
                  </a:cubicBezTo>
                  <a:cubicBezTo>
                    <a:pt x="44725" y="42836"/>
                    <a:pt x="45797" y="41426"/>
                    <a:pt x="46846" y="39642"/>
                  </a:cubicBezTo>
                  <a:cubicBezTo>
                    <a:pt x="47907" y="37859"/>
                    <a:pt x="48781" y="35819"/>
                    <a:pt x="49468" y="33523"/>
                  </a:cubicBezTo>
                  <a:cubicBezTo>
                    <a:pt x="49690" y="32719"/>
                    <a:pt x="50156" y="32322"/>
                    <a:pt x="50891" y="32322"/>
                  </a:cubicBezTo>
                  <a:cubicBezTo>
                    <a:pt x="51800" y="32322"/>
                    <a:pt x="52254" y="32684"/>
                    <a:pt x="52254" y="33418"/>
                  </a:cubicBezTo>
                  <a:cubicBezTo>
                    <a:pt x="52254" y="34036"/>
                    <a:pt x="51998" y="34991"/>
                    <a:pt x="51497" y="36309"/>
                  </a:cubicBezTo>
                  <a:cubicBezTo>
                    <a:pt x="51019" y="37579"/>
                    <a:pt x="50261" y="39060"/>
                    <a:pt x="49200" y="40726"/>
                  </a:cubicBezTo>
                  <a:cubicBezTo>
                    <a:pt x="48186" y="42370"/>
                    <a:pt x="46997" y="43932"/>
                    <a:pt x="45645" y="45424"/>
                  </a:cubicBezTo>
                  <a:cubicBezTo>
                    <a:pt x="44305" y="46881"/>
                    <a:pt x="42626" y="48128"/>
                    <a:pt x="40622" y="49142"/>
                  </a:cubicBezTo>
                  <a:cubicBezTo>
                    <a:pt x="38628" y="50156"/>
                    <a:pt x="36530" y="50669"/>
                    <a:pt x="34351" y="50669"/>
                  </a:cubicBezTo>
                  <a:cubicBezTo>
                    <a:pt x="31215" y="50669"/>
                    <a:pt x="28616" y="49830"/>
                    <a:pt x="26541" y="48163"/>
                  </a:cubicBezTo>
                  <a:cubicBezTo>
                    <a:pt x="24466" y="46484"/>
                    <a:pt x="23044" y="44480"/>
                    <a:pt x="22275" y="42148"/>
                  </a:cubicBezTo>
                  <a:cubicBezTo>
                    <a:pt x="22100" y="42475"/>
                    <a:pt x="21878" y="42859"/>
                    <a:pt x="21622" y="43302"/>
                  </a:cubicBezTo>
                  <a:cubicBezTo>
                    <a:pt x="21366" y="43734"/>
                    <a:pt x="20853" y="44445"/>
                    <a:pt x="20095" y="45424"/>
                  </a:cubicBezTo>
                  <a:cubicBezTo>
                    <a:pt x="19361" y="46368"/>
                    <a:pt x="18580" y="47207"/>
                    <a:pt x="17752" y="47941"/>
                  </a:cubicBezTo>
                  <a:cubicBezTo>
                    <a:pt x="16913" y="48629"/>
                    <a:pt x="15841" y="49247"/>
                    <a:pt x="14524" y="49795"/>
                  </a:cubicBezTo>
                  <a:cubicBezTo>
                    <a:pt x="13253" y="50378"/>
                    <a:pt x="11924" y="50669"/>
                    <a:pt x="10537" y="50669"/>
                  </a:cubicBezTo>
                  <a:cubicBezTo>
                    <a:pt x="8789" y="50669"/>
                    <a:pt x="7134" y="50413"/>
                    <a:pt x="5572" y="49900"/>
                  </a:cubicBezTo>
                  <a:cubicBezTo>
                    <a:pt x="4045" y="49399"/>
                    <a:pt x="2728" y="48559"/>
                    <a:pt x="1644" y="47394"/>
                  </a:cubicBezTo>
                  <a:cubicBezTo>
                    <a:pt x="548" y="46228"/>
                    <a:pt x="0" y="44841"/>
                    <a:pt x="0" y="43244"/>
                  </a:cubicBezTo>
                  <a:cubicBezTo>
                    <a:pt x="0" y="41461"/>
                    <a:pt x="606" y="39945"/>
                    <a:pt x="1807" y="38710"/>
                  </a:cubicBezTo>
                  <a:cubicBezTo>
                    <a:pt x="3042" y="37439"/>
                    <a:pt x="4499" y="36798"/>
                    <a:pt x="6166" y="36798"/>
                  </a:cubicBezTo>
                  <a:cubicBezTo>
                    <a:pt x="7227" y="36798"/>
                    <a:pt x="8171" y="37113"/>
                    <a:pt x="9010" y="37731"/>
                  </a:cubicBezTo>
                  <a:cubicBezTo>
                    <a:pt x="9884" y="38348"/>
                    <a:pt x="10316" y="39328"/>
                    <a:pt x="10316" y="40680"/>
                  </a:cubicBezTo>
                  <a:cubicBezTo>
                    <a:pt x="10316" y="42172"/>
                    <a:pt x="9803" y="43477"/>
                    <a:pt x="8789" y="44608"/>
                  </a:cubicBezTo>
                  <a:cubicBezTo>
                    <a:pt x="7775" y="45738"/>
                    <a:pt x="6539" y="46449"/>
                    <a:pt x="5082" y="46741"/>
                  </a:cubicBezTo>
                  <a:cubicBezTo>
                    <a:pt x="6574" y="47685"/>
                    <a:pt x="8427" y="48163"/>
                    <a:pt x="10654" y="48163"/>
                  </a:cubicBezTo>
                  <a:cubicBezTo>
                    <a:pt x="13055" y="48163"/>
                    <a:pt x="15200" y="47102"/>
                    <a:pt x="17088" y="44992"/>
                  </a:cubicBezTo>
                  <a:cubicBezTo>
                    <a:pt x="18988" y="42883"/>
                    <a:pt x="20387" y="40062"/>
                    <a:pt x="21296" y="36530"/>
                  </a:cubicBezTo>
                  <a:cubicBezTo>
                    <a:pt x="23557" y="28044"/>
                    <a:pt x="25119" y="21913"/>
                    <a:pt x="25993" y="18125"/>
                  </a:cubicBezTo>
                  <a:cubicBezTo>
                    <a:pt x="26867" y="14302"/>
                    <a:pt x="27299" y="11574"/>
                    <a:pt x="27299" y="9931"/>
                  </a:cubicBezTo>
                  <a:cubicBezTo>
                    <a:pt x="27299" y="8404"/>
                    <a:pt x="27100" y="7122"/>
                    <a:pt x="26704" y="6061"/>
                  </a:cubicBezTo>
                  <a:cubicBezTo>
                    <a:pt x="26296" y="5000"/>
                    <a:pt x="25748" y="4243"/>
                    <a:pt x="25061" y="3765"/>
                  </a:cubicBezTo>
                  <a:cubicBezTo>
                    <a:pt x="24408" y="3252"/>
                    <a:pt x="23767" y="2902"/>
                    <a:pt x="23149" y="2727"/>
                  </a:cubicBezTo>
                  <a:cubicBezTo>
                    <a:pt x="22566" y="2553"/>
                    <a:pt x="21948" y="2459"/>
                    <a:pt x="21296" y="2459"/>
                  </a:cubicBezTo>
                  <a:cubicBezTo>
                    <a:pt x="20212" y="2459"/>
                    <a:pt x="19046" y="2681"/>
                    <a:pt x="17799" y="3112"/>
                  </a:cubicBezTo>
                  <a:cubicBezTo>
                    <a:pt x="16598" y="3543"/>
                    <a:pt x="15270" y="4278"/>
                    <a:pt x="13813" y="5292"/>
                  </a:cubicBezTo>
                  <a:cubicBezTo>
                    <a:pt x="12402" y="6283"/>
                    <a:pt x="11015" y="7786"/>
                    <a:pt x="9663" y="9826"/>
                  </a:cubicBezTo>
                  <a:cubicBezTo>
                    <a:pt x="8322" y="11866"/>
                    <a:pt x="7192" y="14279"/>
                    <a:pt x="6283" y="17088"/>
                  </a:cubicBezTo>
                  <a:cubicBezTo>
                    <a:pt x="6096" y="17927"/>
                    <a:pt x="5607" y="18347"/>
                    <a:pt x="4802" y="18347"/>
                  </a:cubicBezTo>
                  <a:cubicBezTo>
                    <a:pt x="3928" y="18312"/>
                    <a:pt x="3497" y="17927"/>
                    <a:pt x="3497" y="17193"/>
                  </a:cubicBezTo>
                  <a:cubicBezTo>
                    <a:pt x="3497" y="16575"/>
                    <a:pt x="3730" y="15631"/>
                    <a:pt x="4208" y="14360"/>
                  </a:cubicBezTo>
                  <a:cubicBezTo>
                    <a:pt x="4709" y="13043"/>
                    <a:pt x="5478" y="11574"/>
                    <a:pt x="6504" y="9931"/>
                  </a:cubicBezTo>
                  <a:cubicBezTo>
                    <a:pt x="7553" y="8299"/>
                    <a:pt x="8754" y="6749"/>
                    <a:pt x="10106" y="5292"/>
                  </a:cubicBezTo>
                  <a:cubicBezTo>
                    <a:pt x="11493" y="3800"/>
                    <a:pt x="13183" y="2541"/>
                    <a:pt x="15176" y="1527"/>
                  </a:cubicBezTo>
                  <a:cubicBezTo>
                    <a:pt x="17216" y="513"/>
                    <a:pt x="19338" y="0"/>
                    <a:pt x="21517" y="0"/>
                  </a:cubicBezTo>
                  <a:cubicBezTo>
                    <a:pt x="22496" y="0"/>
                    <a:pt x="23464" y="105"/>
                    <a:pt x="24408" y="326"/>
                  </a:cubicBezTo>
                  <a:cubicBezTo>
                    <a:pt x="25399" y="501"/>
                    <a:pt x="26471" y="874"/>
                    <a:pt x="27625" y="1422"/>
                  </a:cubicBezTo>
                  <a:cubicBezTo>
                    <a:pt x="28826" y="1970"/>
                    <a:pt x="29956" y="2832"/>
                    <a:pt x="31017" y="4033"/>
                  </a:cubicBezTo>
                  <a:cubicBezTo>
                    <a:pt x="32078" y="5234"/>
                    <a:pt x="32928" y="6714"/>
                    <a:pt x="33581" y="8462"/>
                  </a:cubicBezTo>
                  <a:cubicBezTo>
                    <a:pt x="34013" y="7623"/>
                    <a:pt x="34525" y="6807"/>
                    <a:pt x="35108" y="6003"/>
                  </a:cubicBezTo>
                  <a:cubicBezTo>
                    <a:pt x="35726" y="5199"/>
                    <a:pt x="36519" y="4313"/>
                    <a:pt x="37463" y="3334"/>
                  </a:cubicBezTo>
                  <a:cubicBezTo>
                    <a:pt x="38442" y="2308"/>
                    <a:pt x="39607" y="1504"/>
                    <a:pt x="40948" y="921"/>
                  </a:cubicBezTo>
                  <a:cubicBezTo>
                    <a:pt x="42335" y="303"/>
                    <a:pt x="43792" y="0"/>
                    <a:pt x="45319" y="0"/>
                  </a:cubicBezTo>
                  <a:cubicBezTo>
                    <a:pt x="46811" y="0"/>
                    <a:pt x="48291" y="198"/>
                    <a:pt x="49748" y="594"/>
                  </a:cubicBezTo>
                  <a:cubicBezTo>
                    <a:pt x="51205" y="956"/>
                    <a:pt x="52546" y="1748"/>
                    <a:pt x="53781" y="2949"/>
                  </a:cubicBezTo>
                  <a:cubicBezTo>
                    <a:pt x="55052" y="4114"/>
                    <a:pt x="55693" y="5583"/>
                    <a:pt x="55693" y="7367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85C4DDAC-3358-4AE6-C1BF-740D4F233AA6}"/>
                </a:ext>
              </a:extLst>
            </p:cNvPr>
            <p:cNvSpPr/>
            <p:nvPr/>
          </p:nvSpPr>
          <p:spPr>
            <a:xfrm>
              <a:off x="6513474" y="3132225"/>
              <a:ext cx="2338566" cy="1165"/>
            </a:xfrm>
            <a:custGeom>
              <a:avLst/>
              <a:gdLst>
                <a:gd name="connsiteX0" fmla="*/ 0 w 2338566"/>
                <a:gd name="connsiteY0" fmla="*/ 0 h 1165"/>
                <a:gd name="connsiteX1" fmla="*/ 2338567 w 233856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66" h="1165">
                  <a:moveTo>
                    <a:pt x="0" y="0"/>
                  </a:moveTo>
                  <a:lnTo>
                    <a:pt x="2338567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7C8E222D-0EFF-5212-D172-B51EB041FC87}"/>
                </a:ext>
              </a:extLst>
            </p:cNvPr>
            <p:cNvSpPr/>
            <p:nvPr/>
          </p:nvSpPr>
          <p:spPr>
            <a:xfrm>
              <a:off x="6513474" y="2772215"/>
              <a:ext cx="2338566" cy="1165"/>
            </a:xfrm>
            <a:custGeom>
              <a:avLst/>
              <a:gdLst>
                <a:gd name="connsiteX0" fmla="*/ 0 w 2338566"/>
                <a:gd name="connsiteY0" fmla="*/ 0 h 1165"/>
                <a:gd name="connsiteX1" fmla="*/ 2338567 w 233856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66" h="1165">
                  <a:moveTo>
                    <a:pt x="0" y="0"/>
                  </a:moveTo>
                  <a:lnTo>
                    <a:pt x="2338567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DC1FC028-96F7-BD9A-4152-5B46DBCBDC27}"/>
                </a:ext>
              </a:extLst>
            </p:cNvPr>
            <p:cNvSpPr/>
            <p:nvPr/>
          </p:nvSpPr>
          <p:spPr>
            <a:xfrm>
              <a:off x="6513474" y="2412200"/>
              <a:ext cx="2338566" cy="1165"/>
            </a:xfrm>
            <a:custGeom>
              <a:avLst/>
              <a:gdLst>
                <a:gd name="connsiteX0" fmla="*/ 0 w 2338566"/>
                <a:gd name="connsiteY0" fmla="*/ 0 h 1165"/>
                <a:gd name="connsiteX1" fmla="*/ 2338567 w 233856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66" h="1165">
                  <a:moveTo>
                    <a:pt x="0" y="0"/>
                  </a:moveTo>
                  <a:lnTo>
                    <a:pt x="2338567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65F42E99-1511-5DA9-B9C1-67654772A99C}"/>
                </a:ext>
              </a:extLst>
            </p:cNvPr>
            <p:cNvSpPr/>
            <p:nvPr/>
          </p:nvSpPr>
          <p:spPr>
            <a:xfrm>
              <a:off x="6513474" y="2052186"/>
              <a:ext cx="2338566" cy="1165"/>
            </a:xfrm>
            <a:custGeom>
              <a:avLst/>
              <a:gdLst>
                <a:gd name="connsiteX0" fmla="*/ 0 w 2338566"/>
                <a:gd name="connsiteY0" fmla="*/ 0 h 1165"/>
                <a:gd name="connsiteX1" fmla="*/ 2338567 w 233856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66" h="1165">
                  <a:moveTo>
                    <a:pt x="0" y="0"/>
                  </a:moveTo>
                  <a:lnTo>
                    <a:pt x="2338567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CD5DEE63-B933-DE2F-4846-B4DC83FE81AE}"/>
                </a:ext>
              </a:extLst>
            </p:cNvPr>
            <p:cNvSpPr/>
            <p:nvPr/>
          </p:nvSpPr>
          <p:spPr>
            <a:xfrm>
              <a:off x="6513474" y="1692172"/>
              <a:ext cx="2338566" cy="1165"/>
            </a:xfrm>
            <a:custGeom>
              <a:avLst/>
              <a:gdLst>
                <a:gd name="connsiteX0" fmla="*/ 0 w 2338566"/>
                <a:gd name="connsiteY0" fmla="*/ 0 h 1165"/>
                <a:gd name="connsiteX1" fmla="*/ 2338567 w 233856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66" h="1165">
                  <a:moveTo>
                    <a:pt x="0" y="0"/>
                  </a:moveTo>
                  <a:lnTo>
                    <a:pt x="2338567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28DC56BA-C5E1-8CAE-48C0-A291BC79BFCF}"/>
                </a:ext>
              </a:extLst>
            </p:cNvPr>
            <p:cNvSpPr/>
            <p:nvPr/>
          </p:nvSpPr>
          <p:spPr>
            <a:xfrm>
              <a:off x="6513474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6049624A-2F55-2405-D5CD-3B88C894C1DB}"/>
                </a:ext>
              </a:extLst>
            </p:cNvPr>
            <p:cNvSpPr/>
            <p:nvPr/>
          </p:nvSpPr>
          <p:spPr>
            <a:xfrm>
              <a:off x="6513474" y="3132225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8E08F38C-4670-3B84-BEED-E0F9EBB29C38}"/>
                </a:ext>
              </a:extLst>
            </p:cNvPr>
            <p:cNvSpPr/>
            <p:nvPr/>
          </p:nvSpPr>
          <p:spPr>
            <a:xfrm>
              <a:off x="6513474" y="2772215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75D68A07-0305-E136-DCFD-A505F13B560E}"/>
                </a:ext>
              </a:extLst>
            </p:cNvPr>
            <p:cNvSpPr/>
            <p:nvPr/>
          </p:nvSpPr>
          <p:spPr>
            <a:xfrm>
              <a:off x="6513474" y="2412200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270F0D17-A840-A3E5-C8AF-AA9DAE5E16A3}"/>
                </a:ext>
              </a:extLst>
            </p:cNvPr>
            <p:cNvSpPr/>
            <p:nvPr/>
          </p:nvSpPr>
          <p:spPr>
            <a:xfrm>
              <a:off x="6513474" y="2052186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3FC24B40-D69E-08C2-596A-FE1BC1D2A065}"/>
                </a:ext>
              </a:extLst>
            </p:cNvPr>
            <p:cNvSpPr/>
            <p:nvPr/>
          </p:nvSpPr>
          <p:spPr>
            <a:xfrm>
              <a:off x="6513474" y="1692172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5CE1CB67-C4FF-8FD0-2423-F7B6AC828218}"/>
                </a:ext>
              </a:extLst>
            </p:cNvPr>
            <p:cNvSpPr/>
            <p:nvPr/>
          </p:nvSpPr>
          <p:spPr>
            <a:xfrm>
              <a:off x="6268996" y="3095706"/>
              <a:ext cx="48728" cy="73141"/>
            </a:xfrm>
            <a:custGeom>
              <a:avLst/>
              <a:gdLst>
                <a:gd name="connsiteX0" fmla="*/ 24365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5 w 48728"/>
                <a:gd name="connsiteY4" fmla="*/ 65589 h 73141"/>
                <a:gd name="connsiteX5" fmla="*/ 35460 w 48728"/>
                <a:gd name="connsiteY5" fmla="*/ 58362 h 73141"/>
                <a:gd name="connsiteX6" fmla="*/ 39190 w 48728"/>
                <a:gd name="connsiteY6" fmla="*/ 36588 h 73141"/>
                <a:gd name="connsiteX7" fmla="*/ 35460 w 48728"/>
                <a:gd name="connsiteY7" fmla="*/ 14827 h 73141"/>
                <a:gd name="connsiteX8" fmla="*/ 24365 w 48728"/>
                <a:gd name="connsiteY8" fmla="*/ 7553 h 73141"/>
                <a:gd name="connsiteX9" fmla="*/ 24365 w 48728"/>
                <a:gd name="connsiteY9" fmla="*/ 0 h 73141"/>
                <a:gd name="connsiteX10" fmla="*/ 42448 w 48728"/>
                <a:gd name="connsiteY10" fmla="*/ 9395 h 73141"/>
                <a:gd name="connsiteX11" fmla="*/ 48728 w 48728"/>
                <a:gd name="connsiteY11" fmla="*/ 36588 h 73141"/>
                <a:gd name="connsiteX12" fmla="*/ 42448 w 48728"/>
                <a:gd name="connsiteY12" fmla="*/ 63794 h 73141"/>
                <a:gd name="connsiteX13" fmla="*/ 24365 w 48728"/>
                <a:gd name="connsiteY13" fmla="*/ 73142 h 73141"/>
                <a:gd name="connsiteX14" fmla="*/ 6233 w 48728"/>
                <a:gd name="connsiteY14" fmla="*/ 63794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5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5" y="7553"/>
                  </a:moveTo>
                  <a:cubicBezTo>
                    <a:pt x="19454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4" y="65589"/>
                    <a:pt x="24365" y="65589"/>
                  </a:cubicBezTo>
                  <a:cubicBezTo>
                    <a:pt x="29306" y="65589"/>
                    <a:pt x="33004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902"/>
                    <a:pt x="37946" y="19640"/>
                    <a:pt x="35460" y="14827"/>
                  </a:cubicBezTo>
                  <a:cubicBezTo>
                    <a:pt x="33004" y="9978"/>
                    <a:pt x="29306" y="7553"/>
                    <a:pt x="24365" y="7553"/>
                  </a:cubicBezTo>
                  <a:moveTo>
                    <a:pt x="24365" y="0"/>
                  </a:moveTo>
                  <a:cubicBezTo>
                    <a:pt x="32265" y="0"/>
                    <a:pt x="38293" y="3136"/>
                    <a:pt x="42448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8" y="63794"/>
                  </a:cubicBezTo>
                  <a:cubicBezTo>
                    <a:pt x="38293" y="70030"/>
                    <a:pt x="32265" y="73142"/>
                    <a:pt x="24365" y="73142"/>
                  </a:cubicBezTo>
                  <a:cubicBezTo>
                    <a:pt x="16463" y="73142"/>
                    <a:pt x="10419" y="70030"/>
                    <a:pt x="6233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6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2D11EE91-6076-4A1F-287C-E5AB846DDC0F}"/>
                </a:ext>
              </a:extLst>
            </p:cNvPr>
            <p:cNvSpPr/>
            <p:nvPr/>
          </p:nvSpPr>
          <p:spPr>
            <a:xfrm>
              <a:off x="6334487" y="3155479"/>
              <a:ext cx="9962" cy="11994"/>
            </a:xfrm>
            <a:custGeom>
              <a:avLst/>
              <a:gdLst>
                <a:gd name="connsiteX0" fmla="*/ 0 w 9962"/>
                <a:gd name="connsiteY0" fmla="*/ 0 h 11994"/>
                <a:gd name="connsiteX1" fmla="*/ 9962 w 9962"/>
                <a:gd name="connsiteY1" fmla="*/ 0 h 11994"/>
                <a:gd name="connsiteX2" fmla="*/ 9962 w 9962"/>
                <a:gd name="connsiteY2" fmla="*/ 11994 h 11994"/>
                <a:gd name="connsiteX3" fmla="*/ 0 w 9962"/>
                <a:gd name="connsiteY3" fmla="*/ 11994 h 11994"/>
                <a:gd name="connsiteX4" fmla="*/ 0 w 9962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2" h="11994">
                  <a:moveTo>
                    <a:pt x="0" y="0"/>
                  </a:moveTo>
                  <a:lnTo>
                    <a:pt x="9962" y="0"/>
                  </a:lnTo>
                  <a:lnTo>
                    <a:pt x="9962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6B299881-EB68-D90A-0B1F-8AC870963262}"/>
                </a:ext>
              </a:extLst>
            </p:cNvPr>
            <p:cNvSpPr/>
            <p:nvPr/>
          </p:nvSpPr>
          <p:spPr>
            <a:xfrm>
              <a:off x="6361260" y="3095706"/>
              <a:ext cx="48728" cy="73141"/>
            </a:xfrm>
            <a:custGeom>
              <a:avLst/>
              <a:gdLst>
                <a:gd name="connsiteX0" fmla="*/ 24364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4 w 48728"/>
                <a:gd name="connsiteY4" fmla="*/ 65589 h 73141"/>
                <a:gd name="connsiteX5" fmla="*/ 35460 w 48728"/>
                <a:gd name="connsiteY5" fmla="*/ 58362 h 73141"/>
                <a:gd name="connsiteX6" fmla="*/ 39190 w 48728"/>
                <a:gd name="connsiteY6" fmla="*/ 36588 h 73141"/>
                <a:gd name="connsiteX7" fmla="*/ 35460 w 48728"/>
                <a:gd name="connsiteY7" fmla="*/ 14827 h 73141"/>
                <a:gd name="connsiteX8" fmla="*/ 24364 w 48728"/>
                <a:gd name="connsiteY8" fmla="*/ 7553 h 73141"/>
                <a:gd name="connsiteX9" fmla="*/ 24364 w 48728"/>
                <a:gd name="connsiteY9" fmla="*/ 0 h 73141"/>
                <a:gd name="connsiteX10" fmla="*/ 42448 w 48728"/>
                <a:gd name="connsiteY10" fmla="*/ 9395 h 73141"/>
                <a:gd name="connsiteX11" fmla="*/ 48728 w 48728"/>
                <a:gd name="connsiteY11" fmla="*/ 36588 h 73141"/>
                <a:gd name="connsiteX12" fmla="*/ 42448 w 48728"/>
                <a:gd name="connsiteY12" fmla="*/ 63794 h 73141"/>
                <a:gd name="connsiteX13" fmla="*/ 24364 w 48728"/>
                <a:gd name="connsiteY13" fmla="*/ 73142 h 73141"/>
                <a:gd name="connsiteX14" fmla="*/ 6233 w 48728"/>
                <a:gd name="connsiteY14" fmla="*/ 63794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4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4" y="7553"/>
                  </a:moveTo>
                  <a:cubicBezTo>
                    <a:pt x="19453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3" y="65589"/>
                    <a:pt x="24364" y="65589"/>
                  </a:cubicBezTo>
                  <a:cubicBezTo>
                    <a:pt x="29306" y="65589"/>
                    <a:pt x="33004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902"/>
                    <a:pt x="37946" y="19640"/>
                    <a:pt x="35460" y="14827"/>
                  </a:cubicBezTo>
                  <a:cubicBezTo>
                    <a:pt x="33004" y="9978"/>
                    <a:pt x="29306" y="7553"/>
                    <a:pt x="24364" y="7553"/>
                  </a:cubicBezTo>
                  <a:moveTo>
                    <a:pt x="24364" y="0"/>
                  </a:moveTo>
                  <a:cubicBezTo>
                    <a:pt x="32265" y="0"/>
                    <a:pt x="38293" y="3136"/>
                    <a:pt x="42448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8" y="63794"/>
                  </a:cubicBezTo>
                  <a:cubicBezTo>
                    <a:pt x="38293" y="70030"/>
                    <a:pt x="32265" y="73142"/>
                    <a:pt x="24364" y="73142"/>
                  </a:cubicBezTo>
                  <a:cubicBezTo>
                    <a:pt x="16462" y="73142"/>
                    <a:pt x="10418" y="70030"/>
                    <a:pt x="6233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8" y="3136"/>
                    <a:pt x="16462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E4665B16-5772-317E-F6C8-055F31BCCAAD}"/>
                </a:ext>
              </a:extLst>
            </p:cNvPr>
            <p:cNvSpPr/>
            <p:nvPr/>
          </p:nvSpPr>
          <p:spPr>
            <a:xfrm>
              <a:off x="6422784" y="3095706"/>
              <a:ext cx="48728" cy="73141"/>
            </a:xfrm>
            <a:custGeom>
              <a:avLst/>
              <a:gdLst>
                <a:gd name="connsiteX0" fmla="*/ 24364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4 w 48728"/>
                <a:gd name="connsiteY4" fmla="*/ 65589 h 73141"/>
                <a:gd name="connsiteX5" fmla="*/ 35460 w 48728"/>
                <a:gd name="connsiteY5" fmla="*/ 58362 h 73141"/>
                <a:gd name="connsiteX6" fmla="*/ 39190 w 48728"/>
                <a:gd name="connsiteY6" fmla="*/ 36588 h 73141"/>
                <a:gd name="connsiteX7" fmla="*/ 35460 w 48728"/>
                <a:gd name="connsiteY7" fmla="*/ 14827 h 73141"/>
                <a:gd name="connsiteX8" fmla="*/ 24364 w 48728"/>
                <a:gd name="connsiteY8" fmla="*/ 7553 h 73141"/>
                <a:gd name="connsiteX9" fmla="*/ 24364 w 48728"/>
                <a:gd name="connsiteY9" fmla="*/ 0 h 73141"/>
                <a:gd name="connsiteX10" fmla="*/ 42448 w 48728"/>
                <a:gd name="connsiteY10" fmla="*/ 9395 h 73141"/>
                <a:gd name="connsiteX11" fmla="*/ 48728 w 48728"/>
                <a:gd name="connsiteY11" fmla="*/ 36588 h 73141"/>
                <a:gd name="connsiteX12" fmla="*/ 42448 w 48728"/>
                <a:gd name="connsiteY12" fmla="*/ 63794 h 73141"/>
                <a:gd name="connsiteX13" fmla="*/ 24364 w 48728"/>
                <a:gd name="connsiteY13" fmla="*/ 73142 h 73141"/>
                <a:gd name="connsiteX14" fmla="*/ 6233 w 48728"/>
                <a:gd name="connsiteY14" fmla="*/ 63794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4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4" y="7553"/>
                  </a:moveTo>
                  <a:cubicBezTo>
                    <a:pt x="19453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3" y="65589"/>
                    <a:pt x="24364" y="65589"/>
                  </a:cubicBezTo>
                  <a:cubicBezTo>
                    <a:pt x="29306" y="65589"/>
                    <a:pt x="33004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902"/>
                    <a:pt x="37946" y="19640"/>
                    <a:pt x="35460" y="14827"/>
                  </a:cubicBezTo>
                  <a:cubicBezTo>
                    <a:pt x="33004" y="9978"/>
                    <a:pt x="29306" y="7553"/>
                    <a:pt x="24364" y="7553"/>
                  </a:cubicBezTo>
                  <a:moveTo>
                    <a:pt x="24364" y="0"/>
                  </a:moveTo>
                  <a:cubicBezTo>
                    <a:pt x="32265" y="0"/>
                    <a:pt x="38293" y="3136"/>
                    <a:pt x="42448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8" y="63794"/>
                  </a:cubicBezTo>
                  <a:cubicBezTo>
                    <a:pt x="38293" y="70030"/>
                    <a:pt x="32265" y="73142"/>
                    <a:pt x="24364" y="73142"/>
                  </a:cubicBezTo>
                  <a:cubicBezTo>
                    <a:pt x="16463" y="73142"/>
                    <a:pt x="10419" y="70030"/>
                    <a:pt x="6233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6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F75B7D56-EFC2-8D6D-A82B-BB6D64859DBE}"/>
                </a:ext>
              </a:extLst>
            </p:cNvPr>
            <p:cNvSpPr/>
            <p:nvPr/>
          </p:nvSpPr>
          <p:spPr>
            <a:xfrm>
              <a:off x="6271499" y="2735692"/>
              <a:ext cx="48728" cy="73134"/>
            </a:xfrm>
            <a:custGeom>
              <a:avLst/>
              <a:gdLst>
                <a:gd name="connsiteX0" fmla="*/ 24364 w 48728"/>
                <a:gd name="connsiteY0" fmla="*/ 7558 h 73134"/>
                <a:gd name="connsiteX1" fmla="*/ 13268 w 48728"/>
                <a:gd name="connsiteY1" fmla="*/ 14831 h 73134"/>
                <a:gd name="connsiteX2" fmla="*/ 9585 w 48728"/>
                <a:gd name="connsiteY2" fmla="*/ 36593 h 73134"/>
                <a:gd name="connsiteX3" fmla="*/ 13268 w 48728"/>
                <a:gd name="connsiteY3" fmla="*/ 58355 h 73134"/>
                <a:gd name="connsiteX4" fmla="*/ 24364 w 48728"/>
                <a:gd name="connsiteY4" fmla="*/ 65582 h 73134"/>
                <a:gd name="connsiteX5" fmla="*/ 35460 w 48728"/>
                <a:gd name="connsiteY5" fmla="*/ 58355 h 73134"/>
                <a:gd name="connsiteX6" fmla="*/ 39190 w 48728"/>
                <a:gd name="connsiteY6" fmla="*/ 36593 h 73134"/>
                <a:gd name="connsiteX7" fmla="*/ 35460 w 48728"/>
                <a:gd name="connsiteY7" fmla="*/ 14831 h 73134"/>
                <a:gd name="connsiteX8" fmla="*/ 24364 w 48728"/>
                <a:gd name="connsiteY8" fmla="*/ 7558 h 73134"/>
                <a:gd name="connsiteX9" fmla="*/ 24364 w 48728"/>
                <a:gd name="connsiteY9" fmla="*/ 0 h 73134"/>
                <a:gd name="connsiteX10" fmla="*/ 42448 w 48728"/>
                <a:gd name="connsiteY10" fmla="*/ 9399 h 73134"/>
                <a:gd name="connsiteX11" fmla="*/ 48728 w 48728"/>
                <a:gd name="connsiteY11" fmla="*/ 36593 h 73134"/>
                <a:gd name="connsiteX12" fmla="*/ 42448 w 48728"/>
                <a:gd name="connsiteY12" fmla="*/ 63787 h 73134"/>
                <a:gd name="connsiteX13" fmla="*/ 24364 w 48728"/>
                <a:gd name="connsiteY13" fmla="*/ 73135 h 73134"/>
                <a:gd name="connsiteX14" fmla="*/ 6233 w 48728"/>
                <a:gd name="connsiteY14" fmla="*/ 63787 h 73134"/>
                <a:gd name="connsiteX15" fmla="*/ 0 w 48728"/>
                <a:gd name="connsiteY15" fmla="*/ 36593 h 73134"/>
                <a:gd name="connsiteX16" fmla="*/ 6233 w 48728"/>
                <a:gd name="connsiteY16" fmla="*/ 9399 h 73134"/>
                <a:gd name="connsiteX17" fmla="*/ 24364 w 48728"/>
                <a:gd name="connsiteY17" fmla="*/ 0 h 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4">
                  <a:moveTo>
                    <a:pt x="24364" y="7558"/>
                  </a:moveTo>
                  <a:cubicBezTo>
                    <a:pt x="19453" y="7558"/>
                    <a:pt x="15754" y="9982"/>
                    <a:pt x="13268" y="14831"/>
                  </a:cubicBezTo>
                  <a:cubicBezTo>
                    <a:pt x="10812" y="19645"/>
                    <a:pt x="9585" y="26895"/>
                    <a:pt x="9585" y="36593"/>
                  </a:cubicBezTo>
                  <a:cubicBezTo>
                    <a:pt x="9585" y="46256"/>
                    <a:pt x="10812" y="53518"/>
                    <a:pt x="13268" y="58355"/>
                  </a:cubicBezTo>
                  <a:cubicBezTo>
                    <a:pt x="15754" y="63169"/>
                    <a:pt x="19453" y="65582"/>
                    <a:pt x="24364" y="65582"/>
                  </a:cubicBezTo>
                  <a:cubicBezTo>
                    <a:pt x="29306" y="65582"/>
                    <a:pt x="33004" y="63169"/>
                    <a:pt x="35460" y="58355"/>
                  </a:cubicBezTo>
                  <a:cubicBezTo>
                    <a:pt x="37946" y="53518"/>
                    <a:pt x="39190" y="46256"/>
                    <a:pt x="39190" y="36593"/>
                  </a:cubicBezTo>
                  <a:cubicBezTo>
                    <a:pt x="39190" y="26895"/>
                    <a:pt x="37946" y="19645"/>
                    <a:pt x="35460" y="14831"/>
                  </a:cubicBezTo>
                  <a:cubicBezTo>
                    <a:pt x="33004" y="9982"/>
                    <a:pt x="29306" y="7558"/>
                    <a:pt x="24364" y="7558"/>
                  </a:cubicBezTo>
                  <a:moveTo>
                    <a:pt x="24364" y="0"/>
                  </a:moveTo>
                  <a:cubicBezTo>
                    <a:pt x="32265" y="0"/>
                    <a:pt x="38293" y="3128"/>
                    <a:pt x="42448" y="9399"/>
                  </a:cubicBezTo>
                  <a:cubicBezTo>
                    <a:pt x="46635" y="15635"/>
                    <a:pt x="48728" y="24692"/>
                    <a:pt x="48728" y="36593"/>
                  </a:cubicBezTo>
                  <a:cubicBezTo>
                    <a:pt x="48728" y="48459"/>
                    <a:pt x="46635" y="57527"/>
                    <a:pt x="42448" y="63787"/>
                  </a:cubicBezTo>
                  <a:cubicBezTo>
                    <a:pt x="38293" y="70023"/>
                    <a:pt x="32265" y="73135"/>
                    <a:pt x="24364" y="73135"/>
                  </a:cubicBezTo>
                  <a:cubicBezTo>
                    <a:pt x="16463" y="73135"/>
                    <a:pt x="10419" y="70023"/>
                    <a:pt x="6233" y="63787"/>
                  </a:cubicBezTo>
                  <a:cubicBezTo>
                    <a:pt x="2077" y="57527"/>
                    <a:pt x="0" y="48459"/>
                    <a:pt x="0" y="36593"/>
                  </a:cubicBezTo>
                  <a:cubicBezTo>
                    <a:pt x="0" y="24692"/>
                    <a:pt x="2077" y="15635"/>
                    <a:pt x="6233" y="9399"/>
                  </a:cubicBezTo>
                  <a:cubicBezTo>
                    <a:pt x="10419" y="3128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5F3ACF18-F05D-80E7-FAF1-99D70DBABBB8}"/>
                </a:ext>
              </a:extLst>
            </p:cNvPr>
            <p:cNvSpPr/>
            <p:nvPr/>
          </p:nvSpPr>
          <p:spPr>
            <a:xfrm>
              <a:off x="6336989" y="2795469"/>
              <a:ext cx="9962" cy="11994"/>
            </a:xfrm>
            <a:custGeom>
              <a:avLst/>
              <a:gdLst>
                <a:gd name="connsiteX0" fmla="*/ 0 w 9962"/>
                <a:gd name="connsiteY0" fmla="*/ 0 h 11994"/>
                <a:gd name="connsiteX1" fmla="*/ 9962 w 9962"/>
                <a:gd name="connsiteY1" fmla="*/ 0 h 11994"/>
                <a:gd name="connsiteX2" fmla="*/ 9962 w 9962"/>
                <a:gd name="connsiteY2" fmla="*/ 11994 h 11994"/>
                <a:gd name="connsiteX3" fmla="*/ 0 w 9962"/>
                <a:gd name="connsiteY3" fmla="*/ 11994 h 11994"/>
                <a:gd name="connsiteX4" fmla="*/ 0 w 9962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2" h="11994">
                  <a:moveTo>
                    <a:pt x="0" y="0"/>
                  </a:moveTo>
                  <a:lnTo>
                    <a:pt x="9962" y="0"/>
                  </a:lnTo>
                  <a:lnTo>
                    <a:pt x="9962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1B2F19A2-4F25-2EED-A9AC-25FF6DF0AC53}"/>
                </a:ext>
              </a:extLst>
            </p:cNvPr>
            <p:cNvSpPr/>
            <p:nvPr/>
          </p:nvSpPr>
          <p:spPr>
            <a:xfrm>
              <a:off x="6363761" y="2735692"/>
              <a:ext cx="48729" cy="73134"/>
            </a:xfrm>
            <a:custGeom>
              <a:avLst/>
              <a:gdLst>
                <a:gd name="connsiteX0" fmla="*/ 24365 w 48729"/>
                <a:gd name="connsiteY0" fmla="*/ 7558 h 73134"/>
                <a:gd name="connsiteX1" fmla="*/ 13269 w 48729"/>
                <a:gd name="connsiteY1" fmla="*/ 14831 h 73134"/>
                <a:gd name="connsiteX2" fmla="*/ 9586 w 48729"/>
                <a:gd name="connsiteY2" fmla="*/ 36593 h 73134"/>
                <a:gd name="connsiteX3" fmla="*/ 13269 w 48729"/>
                <a:gd name="connsiteY3" fmla="*/ 58355 h 73134"/>
                <a:gd name="connsiteX4" fmla="*/ 24365 w 48729"/>
                <a:gd name="connsiteY4" fmla="*/ 65582 h 73134"/>
                <a:gd name="connsiteX5" fmla="*/ 35461 w 48729"/>
                <a:gd name="connsiteY5" fmla="*/ 58355 h 73134"/>
                <a:gd name="connsiteX6" fmla="*/ 39191 w 48729"/>
                <a:gd name="connsiteY6" fmla="*/ 36593 h 73134"/>
                <a:gd name="connsiteX7" fmla="*/ 35461 w 48729"/>
                <a:gd name="connsiteY7" fmla="*/ 14831 h 73134"/>
                <a:gd name="connsiteX8" fmla="*/ 24365 w 48729"/>
                <a:gd name="connsiteY8" fmla="*/ 7558 h 73134"/>
                <a:gd name="connsiteX9" fmla="*/ 24365 w 48729"/>
                <a:gd name="connsiteY9" fmla="*/ 0 h 73134"/>
                <a:gd name="connsiteX10" fmla="*/ 42449 w 48729"/>
                <a:gd name="connsiteY10" fmla="*/ 9399 h 73134"/>
                <a:gd name="connsiteX11" fmla="*/ 48729 w 48729"/>
                <a:gd name="connsiteY11" fmla="*/ 36593 h 73134"/>
                <a:gd name="connsiteX12" fmla="*/ 42449 w 48729"/>
                <a:gd name="connsiteY12" fmla="*/ 63787 h 73134"/>
                <a:gd name="connsiteX13" fmla="*/ 24365 w 48729"/>
                <a:gd name="connsiteY13" fmla="*/ 73135 h 73134"/>
                <a:gd name="connsiteX14" fmla="*/ 6234 w 48729"/>
                <a:gd name="connsiteY14" fmla="*/ 63787 h 73134"/>
                <a:gd name="connsiteX15" fmla="*/ 0 w 48729"/>
                <a:gd name="connsiteY15" fmla="*/ 36593 h 73134"/>
                <a:gd name="connsiteX16" fmla="*/ 6234 w 48729"/>
                <a:gd name="connsiteY16" fmla="*/ 9399 h 73134"/>
                <a:gd name="connsiteX17" fmla="*/ 24365 w 48729"/>
                <a:gd name="connsiteY17" fmla="*/ 0 h 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9" h="73134">
                  <a:moveTo>
                    <a:pt x="24365" y="7558"/>
                  </a:moveTo>
                  <a:cubicBezTo>
                    <a:pt x="19454" y="7558"/>
                    <a:pt x="15756" y="9982"/>
                    <a:pt x="13269" y="14831"/>
                  </a:cubicBezTo>
                  <a:cubicBezTo>
                    <a:pt x="10813" y="19645"/>
                    <a:pt x="9586" y="26895"/>
                    <a:pt x="9586" y="36593"/>
                  </a:cubicBezTo>
                  <a:cubicBezTo>
                    <a:pt x="9586" y="46256"/>
                    <a:pt x="10813" y="53518"/>
                    <a:pt x="13269" y="58355"/>
                  </a:cubicBezTo>
                  <a:cubicBezTo>
                    <a:pt x="15756" y="63169"/>
                    <a:pt x="19454" y="65582"/>
                    <a:pt x="24365" y="65582"/>
                  </a:cubicBezTo>
                  <a:cubicBezTo>
                    <a:pt x="29307" y="65582"/>
                    <a:pt x="33005" y="63169"/>
                    <a:pt x="35461" y="58355"/>
                  </a:cubicBezTo>
                  <a:cubicBezTo>
                    <a:pt x="37948" y="53518"/>
                    <a:pt x="39191" y="46256"/>
                    <a:pt x="39191" y="36593"/>
                  </a:cubicBezTo>
                  <a:cubicBezTo>
                    <a:pt x="39191" y="26895"/>
                    <a:pt x="37948" y="19645"/>
                    <a:pt x="35461" y="14831"/>
                  </a:cubicBezTo>
                  <a:cubicBezTo>
                    <a:pt x="33005" y="9982"/>
                    <a:pt x="29307" y="7558"/>
                    <a:pt x="24365" y="7558"/>
                  </a:cubicBezTo>
                  <a:moveTo>
                    <a:pt x="24365" y="0"/>
                  </a:moveTo>
                  <a:cubicBezTo>
                    <a:pt x="32266" y="0"/>
                    <a:pt x="38294" y="3128"/>
                    <a:pt x="42449" y="9399"/>
                  </a:cubicBezTo>
                  <a:cubicBezTo>
                    <a:pt x="46636" y="15635"/>
                    <a:pt x="48729" y="24692"/>
                    <a:pt x="48729" y="36593"/>
                  </a:cubicBezTo>
                  <a:cubicBezTo>
                    <a:pt x="48729" y="48459"/>
                    <a:pt x="46636" y="57527"/>
                    <a:pt x="42449" y="63787"/>
                  </a:cubicBezTo>
                  <a:cubicBezTo>
                    <a:pt x="38294" y="70023"/>
                    <a:pt x="32266" y="73135"/>
                    <a:pt x="24365" y="73135"/>
                  </a:cubicBezTo>
                  <a:cubicBezTo>
                    <a:pt x="16463" y="73135"/>
                    <a:pt x="10419" y="70023"/>
                    <a:pt x="6234" y="63787"/>
                  </a:cubicBezTo>
                  <a:cubicBezTo>
                    <a:pt x="2078" y="57527"/>
                    <a:pt x="0" y="48459"/>
                    <a:pt x="0" y="36593"/>
                  </a:cubicBezTo>
                  <a:cubicBezTo>
                    <a:pt x="0" y="24692"/>
                    <a:pt x="2078" y="15635"/>
                    <a:pt x="6234" y="9399"/>
                  </a:cubicBezTo>
                  <a:cubicBezTo>
                    <a:pt x="10419" y="3128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B21C996C-59AB-E21F-7014-C1344B9C973A}"/>
                </a:ext>
              </a:extLst>
            </p:cNvPr>
            <p:cNvSpPr/>
            <p:nvPr/>
          </p:nvSpPr>
          <p:spPr>
            <a:xfrm>
              <a:off x="6429536" y="2736967"/>
              <a:ext cx="41975" cy="70495"/>
            </a:xfrm>
            <a:custGeom>
              <a:avLst/>
              <a:gdLst>
                <a:gd name="connsiteX0" fmla="*/ 1368 w 41975"/>
                <a:gd name="connsiteY0" fmla="*/ 62465 h 70495"/>
                <a:gd name="connsiteX1" fmla="*/ 16950 w 41975"/>
                <a:gd name="connsiteY1" fmla="*/ 62465 h 70495"/>
                <a:gd name="connsiteX2" fmla="*/ 16950 w 41975"/>
                <a:gd name="connsiteY2" fmla="*/ 8684 h 70495"/>
                <a:gd name="connsiteX3" fmla="*/ 0 w 41975"/>
                <a:gd name="connsiteY3" fmla="*/ 12087 h 70495"/>
                <a:gd name="connsiteX4" fmla="*/ 0 w 41975"/>
                <a:gd name="connsiteY4" fmla="*/ 3404 h 70495"/>
                <a:gd name="connsiteX5" fmla="*/ 16856 w 41975"/>
                <a:gd name="connsiteY5" fmla="*/ 0 h 70495"/>
                <a:gd name="connsiteX6" fmla="*/ 26394 w 41975"/>
                <a:gd name="connsiteY6" fmla="*/ 0 h 70495"/>
                <a:gd name="connsiteX7" fmla="*/ 26394 w 41975"/>
                <a:gd name="connsiteY7" fmla="*/ 62465 h 70495"/>
                <a:gd name="connsiteX8" fmla="*/ 41976 w 41975"/>
                <a:gd name="connsiteY8" fmla="*/ 62465 h 70495"/>
                <a:gd name="connsiteX9" fmla="*/ 41976 w 41975"/>
                <a:gd name="connsiteY9" fmla="*/ 70496 h 70495"/>
                <a:gd name="connsiteX10" fmla="*/ 1368 w 41975"/>
                <a:gd name="connsiteY10" fmla="*/ 70496 h 70495"/>
                <a:gd name="connsiteX11" fmla="*/ 1368 w 41975"/>
                <a:gd name="connsiteY11" fmla="*/ 62465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5" h="70495">
                  <a:moveTo>
                    <a:pt x="1368" y="62465"/>
                  </a:moveTo>
                  <a:lnTo>
                    <a:pt x="16950" y="62465"/>
                  </a:lnTo>
                  <a:lnTo>
                    <a:pt x="16950" y="8684"/>
                  </a:lnTo>
                  <a:lnTo>
                    <a:pt x="0" y="12087"/>
                  </a:lnTo>
                  <a:lnTo>
                    <a:pt x="0" y="3404"/>
                  </a:lnTo>
                  <a:lnTo>
                    <a:pt x="16856" y="0"/>
                  </a:lnTo>
                  <a:lnTo>
                    <a:pt x="26394" y="0"/>
                  </a:lnTo>
                  <a:lnTo>
                    <a:pt x="26394" y="62465"/>
                  </a:lnTo>
                  <a:lnTo>
                    <a:pt x="41976" y="62465"/>
                  </a:lnTo>
                  <a:lnTo>
                    <a:pt x="41976" y="70496"/>
                  </a:lnTo>
                  <a:lnTo>
                    <a:pt x="1368" y="70496"/>
                  </a:lnTo>
                  <a:lnTo>
                    <a:pt x="1368" y="62465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955AD85D-AD46-75DF-06D8-3538E9ECD758}"/>
                </a:ext>
              </a:extLst>
            </p:cNvPr>
            <p:cNvSpPr/>
            <p:nvPr/>
          </p:nvSpPr>
          <p:spPr>
            <a:xfrm>
              <a:off x="6272254" y="2375677"/>
              <a:ext cx="48728" cy="73140"/>
            </a:xfrm>
            <a:custGeom>
              <a:avLst/>
              <a:gdLst>
                <a:gd name="connsiteX0" fmla="*/ 24365 w 48728"/>
                <a:gd name="connsiteY0" fmla="*/ 7555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5 w 48728"/>
                <a:gd name="connsiteY4" fmla="*/ 65585 h 73140"/>
                <a:gd name="connsiteX5" fmla="*/ 35460 w 48728"/>
                <a:gd name="connsiteY5" fmla="*/ 58361 h 73140"/>
                <a:gd name="connsiteX6" fmla="*/ 39190 w 48728"/>
                <a:gd name="connsiteY6" fmla="*/ 36594 h 73140"/>
                <a:gd name="connsiteX7" fmla="*/ 35460 w 48728"/>
                <a:gd name="connsiteY7" fmla="*/ 14827 h 73140"/>
                <a:gd name="connsiteX8" fmla="*/ 24365 w 48728"/>
                <a:gd name="connsiteY8" fmla="*/ 7555 h 73140"/>
                <a:gd name="connsiteX9" fmla="*/ 24365 w 48728"/>
                <a:gd name="connsiteY9" fmla="*/ 0 h 73140"/>
                <a:gd name="connsiteX10" fmla="*/ 42449 w 48728"/>
                <a:gd name="connsiteY10" fmla="*/ 9396 h 73140"/>
                <a:gd name="connsiteX11" fmla="*/ 48728 w 48728"/>
                <a:gd name="connsiteY11" fmla="*/ 36594 h 73140"/>
                <a:gd name="connsiteX12" fmla="*/ 42449 w 48728"/>
                <a:gd name="connsiteY12" fmla="*/ 63791 h 73140"/>
                <a:gd name="connsiteX13" fmla="*/ 24365 w 48728"/>
                <a:gd name="connsiteY13" fmla="*/ 73141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6 h 73140"/>
                <a:gd name="connsiteX17" fmla="*/ 24365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5" y="7555"/>
                  </a:moveTo>
                  <a:cubicBezTo>
                    <a:pt x="19454" y="7555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6" y="53513"/>
                    <a:pt x="39190" y="46258"/>
                    <a:pt x="39190" y="36594"/>
                  </a:cubicBezTo>
                  <a:cubicBezTo>
                    <a:pt x="39190" y="26899"/>
                    <a:pt x="37946" y="19643"/>
                    <a:pt x="35460" y="14827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5" y="0"/>
                    <a:pt x="38294" y="3132"/>
                    <a:pt x="42449" y="9396"/>
                  </a:cubicBezTo>
                  <a:cubicBezTo>
                    <a:pt x="46635" y="15628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9" y="63791"/>
                  </a:cubicBezTo>
                  <a:cubicBezTo>
                    <a:pt x="38294" y="70024"/>
                    <a:pt x="32265" y="73141"/>
                    <a:pt x="24365" y="73141"/>
                  </a:cubicBezTo>
                  <a:cubicBezTo>
                    <a:pt x="16463" y="73141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28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450CFDD9-7C2A-BF73-6B8E-D8C9D864C952}"/>
                </a:ext>
              </a:extLst>
            </p:cNvPr>
            <p:cNvSpPr/>
            <p:nvPr/>
          </p:nvSpPr>
          <p:spPr>
            <a:xfrm>
              <a:off x="6337745" y="2435455"/>
              <a:ext cx="9962" cy="11992"/>
            </a:xfrm>
            <a:custGeom>
              <a:avLst/>
              <a:gdLst>
                <a:gd name="connsiteX0" fmla="*/ 0 w 9962"/>
                <a:gd name="connsiteY0" fmla="*/ 0 h 11992"/>
                <a:gd name="connsiteX1" fmla="*/ 9962 w 9962"/>
                <a:gd name="connsiteY1" fmla="*/ 0 h 11992"/>
                <a:gd name="connsiteX2" fmla="*/ 9962 w 9962"/>
                <a:gd name="connsiteY2" fmla="*/ 11993 h 11992"/>
                <a:gd name="connsiteX3" fmla="*/ 0 w 9962"/>
                <a:gd name="connsiteY3" fmla="*/ 11993 h 11992"/>
                <a:gd name="connsiteX4" fmla="*/ 0 w 9962"/>
                <a:gd name="connsiteY4" fmla="*/ 0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2" h="11992">
                  <a:moveTo>
                    <a:pt x="0" y="0"/>
                  </a:moveTo>
                  <a:lnTo>
                    <a:pt x="9962" y="0"/>
                  </a:lnTo>
                  <a:lnTo>
                    <a:pt x="9962" y="11993"/>
                  </a:lnTo>
                  <a:lnTo>
                    <a:pt x="0" y="1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EE4AB890-A223-AD29-2269-F5C52117DDBE}"/>
                </a:ext>
              </a:extLst>
            </p:cNvPr>
            <p:cNvSpPr/>
            <p:nvPr/>
          </p:nvSpPr>
          <p:spPr>
            <a:xfrm>
              <a:off x="6364518" y="2375677"/>
              <a:ext cx="48728" cy="73140"/>
            </a:xfrm>
            <a:custGeom>
              <a:avLst/>
              <a:gdLst>
                <a:gd name="connsiteX0" fmla="*/ 24364 w 48728"/>
                <a:gd name="connsiteY0" fmla="*/ 7555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4 w 48728"/>
                <a:gd name="connsiteY4" fmla="*/ 65585 h 73140"/>
                <a:gd name="connsiteX5" fmla="*/ 35460 w 48728"/>
                <a:gd name="connsiteY5" fmla="*/ 58361 h 73140"/>
                <a:gd name="connsiteX6" fmla="*/ 39190 w 48728"/>
                <a:gd name="connsiteY6" fmla="*/ 36594 h 73140"/>
                <a:gd name="connsiteX7" fmla="*/ 35460 w 48728"/>
                <a:gd name="connsiteY7" fmla="*/ 14827 h 73140"/>
                <a:gd name="connsiteX8" fmla="*/ 24364 w 48728"/>
                <a:gd name="connsiteY8" fmla="*/ 7555 h 73140"/>
                <a:gd name="connsiteX9" fmla="*/ 24364 w 48728"/>
                <a:gd name="connsiteY9" fmla="*/ 0 h 73140"/>
                <a:gd name="connsiteX10" fmla="*/ 42448 w 48728"/>
                <a:gd name="connsiteY10" fmla="*/ 9396 h 73140"/>
                <a:gd name="connsiteX11" fmla="*/ 48728 w 48728"/>
                <a:gd name="connsiteY11" fmla="*/ 36594 h 73140"/>
                <a:gd name="connsiteX12" fmla="*/ 42448 w 48728"/>
                <a:gd name="connsiteY12" fmla="*/ 63791 h 73140"/>
                <a:gd name="connsiteX13" fmla="*/ 24364 w 48728"/>
                <a:gd name="connsiteY13" fmla="*/ 73141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6 h 73140"/>
                <a:gd name="connsiteX17" fmla="*/ 24364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4" y="7555"/>
                  </a:moveTo>
                  <a:cubicBezTo>
                    <a:pt x="19453" y="7555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3" y="65585"/>
                    <a:pt x="24364" y="65585"/>
                  </a:cubicBezTo>
                  <a:cubicBezTo>
                    <a:pt x="29306" y="65585"/>
                    <a:pt x="33004" y="63177"/>
                    <a:pt x="35460" y="58361"/>
                  </a:cubicBezTo>
                  <a:cubicBezTo>
                    <a:pt x="37946" y="53513"/>
                    <a:pt x="39190" y="46258"/>
                    <a:pt x="39190" y="36594"/>
                  </a:cubicBezTo>
                  <a:cubicBezTo>
                    <a:pt x="39190" y="26899"/>
                    <a:pt x="37946" y="19643"/>
                    <a:pt x="35460" y="14827"/>
                  </a:cubicBezTo>
                  <a:cubicBezTo>
                    <a:pt x="33004" y="9979"/>
                    <a:pt x="29306" y="7555"/>
                    <a:pt x="24364" y="7555"/>
                  </a:cubicBezTo>
                  <a:moveTo>
                    <a:pt x="24364" y="0"/>
                  </a:moveTo>
                  <a:cubicBezTo>
                    <a:pt x="32265" y="0"/>
                    <a:pt x="38293" y="3132"/>
                    <a:pt x="42448" y="9396"/>
                  </a:cubicBezTo>
                  <a:cubicBezTo>
                    <a:pt x="46635" y="15628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8" y="63791"/>
                  </a:cubicBezTo>
                  <a:cubicBezTo>
                    <a:pt x="38293" y="70024"/>
                    <a:pt x="32265" y="73141"/>
                    <a:pt x="24364" y="73141"/>
                  </a:cubicBezTo>
                  <a:cubicBezTo>
                    <a:pt x="16463" y="73141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28"/>
                    <a:pt x="6233" y="9396"/>
                  </a:cubicBezTo>
                  <a:cubicBezTo>
                    <a:pt x="10419" y="3132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BC2D879A-EAC8-7E74-656D-1C6CADA340B2}"/>
                </a:ext>
              </a:extLst>
            </p:cNvPr>
            <p:cNvSpPr/>
            <p:nvPr/>
          </p:nvSpPr>
          <p:spPr>
            <a:xfrm>
              <a:off x="6426751" y="2375677"/>
              <a:ext cx="44761" cy="71771"/>
            </a:xfrm>
            <a:custGeom>
              <a:avLst/>
              <a:gdLst>
                <a:gd name="connsiteX0" fmla="*/ 11473 w 44761"/>
                <a:gd name="connsiteY0" fmla="*/ 63744 h 71771"/>
                <a:gd name="connsiteX1" fmla="*/ 44762 w 44761"/>
                <a:gd name="connsiteY1" fmla="*/ 63744 h 71771"/>
                <a:gd name="connsiteX2" fmla="*/ 44762 w 44761"/>
                <a:gd name="connsiteY2" fmla="*/ 71771 h 71771"/>
                <a:gd name="connsiteX3" fmla="*/ 0 w 44761"/>
                <a:gd name="connsiteY3" fmla="*/ 71771 h 71771"/>
                <a:gd name="connsiteX4" fmla="*/ 0 w 44761"/>
                <a:gd name="connsiteY4" fmla="*/ 63744 h 71771"/>
                <a:gd name="connsiteX5" fmla="*/ 14779 w 44761"/>
                <a:gd name="connsiteY5" fmla="*/ 48682 h 71771"/>
                <a:gd name="connsiteX6" fmla="*/ 26583 w 44761"/>
                <a:gd name="connsiteY6" fmla="*/ 36452 h 71771"/>
                <a:gd name="connsiteX7" fmla="*/ 32958 w 44761"/>
                <a:gd name="connsiteY7" fmla="*/ 27764 h 71771"/>
                <a:gd name="connsiteX8" fmla="*/ 34799 w 44761"/>
                <a:gd name="connsiteY8" fmla="*/ 20729 h 71771"/>
                <a:gd name="connsiteX9" fmla="*/ 30833 w 44761"/>
                <a:gd name="connsiteY9" fmla="*/ 11569 h 71771"/>
                <a:gd name="connsiteX10" fmla="*/ 20586 w 44761"/>
                <a:gd name="connsiteY10" fmla="*/ 8028 h 71771"/>
                <a:gd name="connsiteX11" fmla="*/ 11095 w 44761"/>
                <a:gd name="connsiteY11" fmla="*/ 9585 h 71771"/>
                <a:gd name="connsiteX12" fmla="*/ 472 w 44761"/>
                <a:gd name="connsiteY12" fmla="*/ 14307 h 71771"/>
                <a:gd name="connsiteX13" fmla="*/ 472 w 44761"/>
                <a:gd name="connsiteY13" fmla="*/ 4675 h 71771"/>
                <a:gd name="connsiteX14" fmla="*/ 11238 w 44761"/>
                <a:gd name="connsiteY14" fmla="*/ 1181 h 71771"/>
                <a:gd name="connsiteX15" fmla="*/ 20397 w 44761"/>
                <a:gd name="connsiteY15" fmla="*/ 0 h 71771"/>
                <a:gd name="connsiteX16" fmla="*/ 37868 w 44761"/>
                <a:gd name="connsiteY16" fmla="*/ 5477 h 71771"/>
                <a:gd name="connsiteX17" fmla="*/ 44384 w 44761"/>
                <a:gd name="connsiteY17" fmla="*/ 20115 h 71771"/>
                <a:gd name="connsiteX18" fmla="*/ 42731 w 44761"/>
                <a:gd name="connsiteY18" fmla="*/ 28378 h 71771"/>
                <a:gd name="connsiteX19" fmla="*/ 36830 w 44761"/>
                <a:gd name="connsiteY19" fmla="*/ 37538 h 71771"/>
                <a:gd name="connsiteX20" fmla="*/ 29322 w 44761"/>
                <a:gd name="connsiteY20" fmla="*/ 45470 h 71771"/>
                <a:gd name="connsiteX21" fmla="*/ 11473 w 44761"/>
                <a:gd name="connsiteY21" fmla="*/ 63744 h 7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761" h="71771">
                  <a:moveTo>
                    <a:pt x="11473" y="63744"/>
                  </a:moveTo>
                  <a:lnTo>
                    <a:pt x="44762" y="63744"/>
                  </a:lnTo>
                  <a:lnTo>
                    <a:pt x="44762" y="71771"/>
                  </a:lnTo>
                  <a:lnTo>
                    <a:pt x="0" y="71771"/>
                  </a:lnTo>
                  <a:lnTo>
                    <a:pt x="0" y="63744"/>
                  </a:lnTo>
                  <a:cubicBezTo>
                    <a:pt x="3619" y="59999"/>
                    <a:pt x="8546" y="54977"/>
                    <a:pt x="14779" y="48682"/>
                  </a:cubicBezTo>
                  <a:cubicBezTo>
                    <a:pt x="21043" y="42355"/>
                    <a:pt x="24978" y="38279"/>
                    <a:pt x="26583" y="36452"/>
                  </a:cubicBezTo>
                  <a:cubicBezTo>
                    <a:pt x="29637" y="33022"/>
                    <a:pt x="31762" y="30125"/>
                    <a:pt x="32958" y="27764"/>
                  </a:cubicBezTo>
                  <a:cubicBezTo>
                    <a:pt x="34185" y="25372"/>
                    <a:pt x="34799" y="23027"/>
                    <a:pt x="34799" y="20729"/>
                  </a:cubicBezTo>
                  <a:cubicBezTo>
                    <a:pt x="34799" y="16983"/>
                    <a:pt x="33477" y="13929"/>
                    <a:pt x="30833" y="11569"/>
                  </a:cubicBezTo>
                  <a:cubicBezTo>
                    <a:pt x="28221" y="9208"/>
                    <a:pt x="24804" y="8028"/>
                    <a:pt x="20586" y="8028"/>
                  </a:cubicBezTo>
                  <a:cubicBezTo>
                    <a:pt x="17596" y="8028"/>
                    <a:pt x="14433" y="8546"/>
                    <a:pt x="11095" y="9585"/>
                  </a:cubicBezTo>
                  <a:cubicBezTo>
                    <a:pt x="7791" y="10623"/>
                    <a:pt x="4250" y="12198"/>
                    <a:pt x="472" y="14307"/>
                  </a:cubicBezTo>
                  <a:lnTo>
                    <a:pt x="472" y="4675"/>
                  </a:lnTo>
                  <a:cubicBezTo>
                    <a:pt x="4313" y="3133"/>
                    <a:pt x="7900" y="1968"/>
                    <a:pt x="11238" y="1181"/>
                  </a:cubicBezTo>
                  <a:cubicBezTo>
                    <a:pt x="14575" y="394"/>
                    <a:pt x="17627" y="0"/>
                    <a:pt x="20397" y="0"/>
                  </a:cubicBezTo>
                  <a:cubicBezTo>
                    <a:pt x="27701" y="0"/>
                    <a:pt x="33524" y="1825"/>
                    <a:pt x="37868" y="5477"/>
                  </a:cubicBezTo>
                  <a:cubicBezTo>
                    <a:pt x="42213" y="9129"/>
                    <a:pt x="44384" y="14008"/>
                    <a:pt x="44384" y="20115"/>
                  </a:cubicBezTo>
                  <a:cubicBezTo>
                    <a:pt x="44384" y="23011"/>
                    <a:pt x="43833" y="25766"/>
                    <a:pt x="42731" y="28378"/>
                  </a:cubicBezTo>
                  <a:cubicBezTo>
                    <a:pt x="41661" y="30960"/>
                    <a:pt x="39694" y="34012"/>
                    <a:pt x="36830" y="37538"/>
                  </a:cubicBezTo>
                  <a:cubicBezTo>
                    <a:pt x="36043" y="38451"/>
                    <a:pt x="33540" y="41096"/>
                    <a:pt x="29322" y="45470"/>
                  </a:cubicBezTo>
                  <a:cubicBezTo>
                    <a:pt x="25104" y="49815"/>
                    <a:pt x="19153" y="55906"/>
                    <a:pt x="11473" y="63744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4D8E4807-50A6-8E36-EF52-A28C5D4AED85}"/>
                </a:ext>
              </a:extLst>
            </p:cNvPr>
            <p:cNvSpPr/>
            <p:nvPr/>
          </p:nvSpPr>
          <p:spPr>
            <a:xfrm>
              <a:off x="6270318" y="2015663"/>
              <a:ext cx="48728" cy="73140"/>
            </a:xfrm>
            <a:custGeom>
              <a:avLst/>
              <a:gdLst>
                <a:gd name="connsiteX0" fmla="*/ 24365 w 48728"/>
                <a:gd name="connsiteY0" fmla="*/ 7555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2 h 73140"/>
                <a:gd name="connsiteX4" fmla="*/ 24365 w 48728"/>
                <a:gd name="connsiteY4" fmla="*/ 65586 h 73140"/>
                <a:gd name="connsiteX5" fmla="*/ 35460 w 48728"/>
                <a:gd name="connsiteY5" fmla="*/ 58362 h 73140"/>
                <a:gd name="connsiteX6" fmla="*/ 39191 w 48728"/>
                <a:gd name="connsiteY6" fmla="*/ 36594 h 73140"/>
                <a:gd name="connsiteX7" fmla="*/ 35460 w 48728"/>
                <a:gd name="connsiteY7" fmla="*/ 14827 h 73140"/>
                <a:gd name="connsiteX8" fmla="*/ 24365 w 48728"/>
                <a:gd name="connsiteY8" fmla="*/ 7555 h 73140"/>
                <a:gd name="connsiteX9" fmla="*/ 24365 w 48728"/>
                <a:gd name="connsiteY9" fmla="*/ 0 h 73140"/>
                <a:gd name="connsiteX10" fmla="*/ 42449 w 48728"/>
                <a:gd name="connsiteY10" fmla="*/ 9397 h 73140"/>
                <a:gd name="connsiteX11" fmla="*/ 48728 w 48728"/>
                <a:gd name="connsiteY11" fmla="*/ 36594 h 73140"/>
                <a:gd name="connsiteX12" fmla="*/ 42449 w 48728"/>
                <a:gd name="connsiteY12" fmla="*/ 63791 h 73140"/>
                <a:gd name="connsiteX13" fmla="*/ 24365 w 48728"/>
                <a:gd name="connsiteY13" fmla="*/ 73141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7 h 73140"/>
                <a:gd name="connsiteX17" fmla="*/ 24365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5" y="7555"/>
                  </a:moveTo>
                  <a:cubicBezTo>
                    <a:pt x="19454" y="7555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4"/>
                    <a:pt x="13268" y="58362"/>
                  </a:cubicBezTo>
                  <a:cubicBezTo>
                    <a:pt x="15754" y="63178"/>
                    <a:pt x="19454" y="65586"/>
                    <a:pt x="24365" y="65586"/>
                  </a:cubicBezTo>
                  <a:cubicBezTo>
                    <a:pt x="29307" y="65586"/>
                    <a:pt x="33005" y="63178"/>
                    <a:pt x="35460" y="58362"/>
                  </a:cubicBezTo>
                  <a:cubicBezTo>
                    <a:pt x="37948" y="53514"/>
                    <a:pt x="39191" y="46258"/>
                    <a:pt x="39191" y="36594"/>
                  </a:cubicBezTo>
                  <a:cubicBezTo>
                    <a:pt x="39191" y="26899"/>
                    <a:pt x="37948" y="19643"/>
                    <a:pt x="35460" y="14827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7"/>
                  </a:cubicBezTo>
                  <a:cubicBezTo>
                    <a:pt x="46635" y="15630"/>
                    <a:pt x="48728" y="24696"/>
                    <a:pt x="48728" y="36594"/>
                  </a:cubicBezTo>
                  <a:cubicBezTo>
                    <a:pt x="48728" y="48461"/>
                    <a:pt x="46635" y="57527"/>
                    <a:pt x="42449" y="63791"/>
                  </a:cubicBezTo>
                  <a:cubicBezTo>
                    <a:pt x="38294" y="70024"/>
                    <a:pt x="32266" y="73141"/>
                    <a:pt x="24365" y="73141"/>
                  </a:cubicBezTo>
                  <a:cubicBezTo>
                    <a:pt x="16463" y="73141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6"/>
                    <a:pt x="2077" y="15630"/>
                    <a:pt x="6233" y="9397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587339D5-B9C3-E4FC-9212-E2A4768F2C9C}"/>
                </a:ext>
              </a:extLst>
            </p:cNvPr>
            <p:cNvSpPr/>
            <p:nvPr/>
          </p:nvSpPr>
          <p:spPr>
            <a:xfrm>
              <a:off x="6335809" y="2075441"/>
              <a:ext cx="9963" cy="11992"/>
            </a:xfrm>
            <a:custGeom>
              <a:avLst/>
              <a:gdLst>
                <a:gd name="connsiteX0" fmla="*/ 0 w 9963"/>
                <a:gd name="connsiteY0" fmla="*/ 0 h 11992"/>
                <a:gd name="connsiteX1" fmla="*/ 9964 w 9963"/>
                <a:gd name="connsiteY1" fmla="*/ 0 h 11992"/>
                <a:gd name="connsiteX2" fmla="*/ 9964 w 9963"/>
                <a:gd name="connsiteY2" fmla="*/ 11993 h 11992"/>
                <a:gd name="connsiteX3" fmla="*/ 0 w 9963"/>
                <a:gd name="connsiteY3" fmla="*/ 11993 h 11992"/>
                <a:gd name="connsiteX4" fmla="*/ 0 w 9963"/>
                <a:gd name="connsiteY4" fmla="*/ 0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2">
                  <a:moveTo>
                    <a:pt x="0" y="0"/>
                  </a:moveTo>
                  <a:lnTo>
                    <a:pt x="9964" y="0"/>
                  </a:lnTo>
                  <a:lnTo>
                    <a:pt x="9964" y="11993"/>
                  </a:lnTo>
                  <a:lnTo>
                    <a:pt x="0" y="1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5358D8C-C69E-29D9-A003-F17D1E9B2A8D}"/>
                </a:ext>
              </a:extLst>
            </p:cNvPr>
            <p:cNvSpPr/>
            <p:nvPr/>
          </p:nvSpPr>
          <p:spPr>
            <a:xfrm>
              <a:off x="6362582" y="2015663"/>
              <a:ext cx="48728" cy="73140"/>
            </a:xfrm>
            <a:custGeom>
              <a:avLst/>
              <a:gdLst>
                <a:gd name="connsiteX0" fmla="*/ 24364 w 48728"/>
                <a:gd name="connsiteY0" fmla="*/ 7555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2 h 73140"/>
                <a:gd name="connsiteX4" fmla="*/ 24364 w 48728"/>
                <a:gd name="connsiteY4" fmla="*/ 65586 h 73140"/>
                <a:gd name="connsiteX5" fmla="*/ 35460 w 48728"/>
                <a:gd name="connsiteY5" fmla="*/ 58362 h 73140"/>
                <a:gd name="connsiteX6" fmla="*/ 39190 w 48728"/>
                <a:gd name="connsiteY6" fmla="*/ 36594 h 73140"/>
                <a:gd name="connsiteX7" fmla="*/ 35460 w 48728"/>
                <a:gd name="connsiteY7" fmla="*/ 14827 h 73140"/>
                <a:gd name="connsiteX8" fmla="*/ 24364 w 48728"/>
                <a:gd name="connsiteY8" fmla="*/ 7555 h 73140"/>
                <a:gd name="connsiteX9" fmla="*/ 24364 w 48728"/>
                <a:gd name="connsiteY9" fmla="*/ 0 h 73140"/>
                <a:gd name="connsiteX10" fmla="*/ 42448 w 48728"/>
                <a:gd name="connsiteY10" fmla="*/ 9397 h 73140"/>
                <a:gd name="connsiteX11" fmla="*/ 48728 w 48728"/>
                <a:gd name="connsiteY11" fmla="*/ 36594 h 73140"/>
                <a:gd name="connsiteX12" fmla="*/ 42448 w 48728"/>
                <a:gd name="connsiteY12" fmla="*/ 63791 h 73140"/>
                <a:gd name="connsiteX13" fmla="*/ 24364 w 48728"/>
                <a:gd name="connsiteY13" fmla="*/ 73141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7 h 73140"/>
                <a:gd name="connsiteX17" fmla="*/ 24364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4" y="7555"/>
                  </a:moveTo>
                  <a:cubicBezTo>
                    <a:pt x="19453" y="7555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4"/>
                    <a:pt x="13268" y="58362"/>
                  </a:cubicBezTo>
                  <a:cubicBezTo>
                    <a:pt x="15754" y="63178"/>
                    <a:pt x="19453" y="65586"/>
                    <a:pt x="24364" y="65586"/>
                  </a:cubicBezTo>
                  <a:cubicBezTo>
                    <a:pt x="29306" y="65586"/>
                    <a:pt x="33004" y="63178"/>
                    <a:pt x="35460" y="58362"/>
                  </a:cubicBezTo>
                  <a:cubicBezTo>
                    <a:pt x="37946" y="53514"/>
                    <a:pt x="39190" y="46258"/>
                    <a:pt x="39190" y="36594"/>
                  </a:cubicBezTo>
                  <a:cubicBezTo>
                    <a:pt x="39190" y="26899"/>
                    <a:pt x="37946" y="19643"/>
                    <a:pt x="35460" y="14827"/>
                  </a:cubicBezTo>
                  <a:cubicBezTo>
                    <a:pt x="33004" y="9979"/>
                    <a:pt x="29306" y="7555"/>
                    <a:pt x="24364" y="7555"/>
                  </a:cubicBezTo>
                  <a:moveTo>
                    <a:pt x="24364" y="0"/>
                  </a:moveTo>
                  <a:cubicBezTo>
                    <a:pt x="32265" y="0"/>
                    <a:pt x="38293" y="3132"/>
                    <a:pt x="42448" y="9397"/>
                  </a:cubicBezTo>
                  <a:cubicBezTo>
                    <a:pt x="46635" y="15630"/>
                    <a:pt x="48728" y="24696"/>
                    <a:pt x="48728" y="36594"/>
                  </a:cubicBezTo>
                  <a:cubicBezTo>
                    <a:pt x="48728" y="48461"/>
                    <a:pt x="46635" y="57527"/>
                    <a:pt x="42448" y="63791"/>
                  </a:cubicBezTo>
                  <a:cubicBezTo>
                    <a:pt x="38293" y="70024"/>
                    <a:pt x="32265" y="73141"/>
                    <a:pt x="24364" y="73141"/>
                  </a:cubicBezTo>
                  <a:cubicBezTo>
                    <a:pt x="16463" y="73141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6"/>
                    <a:pt x="2077" y="15630"/>
                    <a:pt x="6233" y="9397"/>
                  </a:cubicBezTo>
                  <a:cubicBezTo>
                    <a:pt x="10419" y="3132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0E7FAF4D-CB26-0859-1358-2085A3661339}"/>
                </a:ext>
              </a:extLst>
            </p:cNvPr>
            <p:cNvSpPr/>
            <p:nvPr/>
          </p:nvSpPr>
          <p:spPr>
            <a:xfrm>
              <a:off x="6425098" y="2015663"/>
              <a:ext cx="46414" cy="73140"/>
            </a:xfrm>
            <a:custGeom>
              <a:avLst/>
              <a:gdLst>
                <a:gd name="connsiteX0" fmla="*/ 31871 w 46414"/>
                <a:gd name="connsiteY0" fmla="*/ 33761 h 73140"/>
                <a:gd name="connsiteX1" fmla="*/ 42542 w 46414"/>
                <a:gd name="connsiteY1" fmla="*/ 39852 h 73140"/>
                <a:gd name="connsiteX2" fmla="*/ 46415 w 46414"/>
                <a:gd name="connsiteY2" fmla="*/ 51279 h 73140"/>
                <a:gd name="connsiteX3" fmla="*/ 39238 w 46414"/>
                <a:gd name="connsiteY3" fmla="*/ 67427 h 73140"/>
                <a:gd name="connsiteX4" fmla="*/ 18840 w 46414"/>
                <a:gd name="connsiteY4" fmla="*/ 73141 h 73140"/>
                <a:gd name="connsiteX5" fmla="*/ 9679 w 46414"/>
                <a:gd name="connsiteY5" fmla="*/ 72243 h 73140"/>
                <a:gd name="connsiteX6" fmla="*/ 0 w 46414"/>
                <a:gd name="connsiteY6" fmla="*/ 69646 h 73140"/>
                <a:gd name="connsiteX7" fmla="*/ 0 w 46414"/>
                <a:gd name="connsiteY7" fmla="*/ 60439 h 73140"/>
                <a:gd name="connsiteX8" fmla="*/ 8687 w 46414"/>
                <a:gd name="connsiteY8" fmla="*/ 63934 h 73140"/>
                <a:gd name="connsiteX9" fmla="*/ 18556 w 46414"/>
                <a:gd name="connsiteY9" fmla="*/ 65113 h 73140"/>
                <a:gd name="connsiteX10" fmla="*/ 32202 w 46414"/>
                <a:gd name="connsiteY10" fmla="*/ 61572 h 73140"/>
                <a:gd name="connsiteX11" fmla="*/ 36924 w 46414"/>
                <a:gd name="connsiteY11" fmla="*/ 51279 h 73140"/>
                <a:gd name="connsiteX12" fmla="*/ 32532 w 46414"/>
                <a:gd name="connsiteY12" fmla="*/ 41552 h 73140"/>
                <a:gd name="connsiteX13" fmla="*/ 20398 w 46414"/>
                <a:gd name="connsiteY13" fmla="*/ 38010 h 73140"/>
                <a:gd name="connsiteX14" fmla="*/ 12182 w 46414"/>
                <a:gd name="connsiteY14" fmla="*/ 38010 h 73140"/>
                <a:gd name="connsiteX15" fmla="*/ 12182 w 46414"/>
                <a:gd name="connsiteY15" fmla="*/ 30173 h 73140"/>
                <a:gd name="connsiteX16" fmla="*/ 20776 w 46414"/>
                <a:gd name="connsiteY16" fmla="*/ 30173 h 73140"/>
                <a:gd name="connsiteX17" fmla="*/ 31541 w 46414"/>
                <a:gd name="connsiteY17" fmla="*/ 27387 h 73140"/>
                <a:gd name="connsiteX18" fmla="*/ 35271 w 46414"/>
                <a:gd name="connsiteY18" fmla="*/ 19265 h 73140"/>
                <a:gd name="connsiteX19" fmla="*/ 31399 w 46414"/>
                <a:gd name="connsiteY19" fmla="*/ 10956 h 73140"/>
                <a:gd name="connsiteX20" fmla="*/ 20398 w 46414"/>
                <a:gd name="connsiteY20" fmla="*/ 8028 h 73140"/>
                <a:gd name="connsiteX21" fmla="*/ 11993 w 46414"/>
                <a:gd name="connsiteY21" fmla="*/ 8877 h 73140"/>
                <a:gd name="connsiteX22" fmla="*/ 2125 w 46414"/>
                <a:gd name="connsiteY22" fmla="*/ 11522 h 73140"/>
                <a:gd name="connsiteX23" fmla="*/ 2125 w 46414"/>
                <a:gd name="connsiteY23" fmla="*/ 3022 h 73140"/>
                <a:gd name="connsiteX24" fmla="*/ 12276 w 46414"/>
                <a:gd name="connsiteY24" fmla="*/ 756 h 73140"/>
                <a:gd name="connsiteX25" fmla="*/ 21248 w 46414"/>
                <a:gd name="connsiteY25" fmla="*/ 0 h 73140"/>
                <a:gd name="connsiteX26" fmla="*/ 38435 w 46414"/>
                <a:gd name="connsiteY26" fmla="*/ 4958 h 73140"/>
                <a:gd name="connsiteX27" fmla="*/ 44762 w 46414"/>
                <a:gd name="connsiteY27" fmla="*/ 18273 h 73140"/>
                <a:gd name="connsiteX28" fmla="*/ 41409 w 46414"/>
                <a:gd name="connsiteY28" fmla="*/ 28189 h 73140"/>
                <a:gd name="connsiteX29" fmla="*/ 31871 w 46414"/>
                <a:gd name="connsiteY29" fmla="*/ 33761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6414" h="73140">
                  <a:moveTo>
                    <a:pt x="31871" y="33761"/>
                  </a:moveTo>
                  <a:cubicBezTo>
                    <a:pt x="36436" y="34736"/>
                    <a:pt x="39993" y="36767"/>
                    <a:pt x="42542" y="39852"/>
                  </a:cubicBezTo>
                  <a:cubicBezTo>
                    <a:pt x="45124" y="42938"/>
                    <a:pt x="46415" y="46746"/>
                    <a:pt x="46415" y="51279"/>
                  </a:cubicBezTo>
                  <a:cubicBezTo>
                    <a:pt x="46415" y="58236"/>
                    <a:pt x="44023" y="63619"/>
                    <a:pt x="39238" y="67427"/>
                  </a:cubicBezTo>
                  <a:cubicBezTo>
                    <a:pt x="34453" y="71236"/>
                    <a:pt x="27653" y="73141"/>
                    <a:pt x="18840" y="73141"/>
                  </a:cubicBezTo>
                  <a:cubicBezTo>
                    <a:pt x="15880" y="73141"/>
                    <a:pt x="12828" y="72841"/>
                    <a:pt x="9679" y="72243"/>
                  </a:cubicBezTo>
                  <a:cubicBezTo>
                    <a:pt x="6564" y="71677"/>
                    <a:pt x="3337" y="70811"/>
                    <a:pt x="0" y="69646"/>
                  </a:cubicBezTo>
                  <a:lnTo>
                    <a:pt x="0" y="60439"/>
                  </a:lnTo>
                  <a:cubicBezTo>
                    <a:pt x="2645" y="61981"/>
                    <a:pt x="5540" y="63147"/>
                    <a:pt x="8687" y="63934"/>
                  </a:cubicBezTo>
                  <a:cubicBezTo>
                    <a:pt x="11836" y="64720"/>
                    <a:pt x="15125" y="65113"/>
                    <a:pt x="18556" y="65113"/>
                  </a:cubicBezTo>
                  <a:cubicBezTo>
                    <a:pt x="24537" y="65113"/>
                    <a:pt x="29087" y="63932"/>
                    <a:pt x="32202" y="61572"/>
                  </a:cubicBezTo>
                  <a:cubicBezTo>
                    <a:pt x="35351" y="59212"/>
                    <a:pt x="36924" y="55780"/>
                    <a:pt x="36924" y="51279"/>
                  </a:cubicBezTo>
                  <a:cubicBezTo>
                    <a:pt x="36924" y="47123"/>
                    <a:pt x="35460" y="43882"/>
                    <a:pt x="32532" y="41552"/>
                  </a:cubicBezTo>
                  <a:cubicBezTo>
                    <a:pt x="29637" y="39191"/>
                    <a:pt x="25592" y="38010"/>
                    <a:pt x="20398" y="38010"/>
                  </a:cubicBezTo>
                  <a:lnTo>
                    <a:pt x="12182" y="38010"/>
                  </a:lnTo>
                  <a:lnTo>
                    <a:pt x="12182" y="30173"/>
                  </a:lnTo>
                  <a:lnTo>
                    <a:pt x="20776" y="30173"/>
                  </a:lnTo>
                  <a:cubicBezTo>
                    <a:pt x="25466" y="30173"/>
                    <a:pt x="29055" y="29244"/>
                    <a:pt x="31541" y="27387"/>
                  </a:cubicBezTo>
                  <a:cubicBezTo>
                    <a:pt x="34028" y="25498"/>
                    <a:pt x="35271" y="22791"/>
                    <a:pt x="35271" y="19265"/>
                  </a:cubicBezTo>
                  <a:cubicBezTo>
                    <a:pt x="35271" y="15646"/>
                    <a:pt x="33981" y="12875"/>
                    <a:pt x="31399" y="10956"/>
                  </a:cubicBezTo>
                  <a:cubicBezTo>
                    <a:pt x="28850" y="9003"/>
                    <a:pt x="25183" y="8028"/>
                    <a:pt x="20398" y="8028"/>
                  </a:cubicBezTo>
                  <a:cubicBezTo>
                    <a:pt x="17785" y="8028"/>
                    <a:pt x="14983" y="8311"/>
                    <a:pt x="11993" y="8877"/>
                  </a:cubicBezTo>
                  <a:cubicBezTo>
                    <a:pt x="9003" y="9444"/>
                    <a:pt x="5714" y="10325"/>
                    <a:pt x="2125" y="11522"/>
                  </a:cubicBezTo>
                  <a:lnTo>
                    <a:pt x="2125" y="3022"/>
                  </a:lnTo>
                  <a:cubicBezTo>
                    <a:pt x="5744" y="2015"/>
                    <a:pt x="9128" y="1260"/>
                    <a:pt x="12276" y="756"/>
                  </a:cubicBezTo>
                  <a:cubicBezTo>
                    <a:pt x="15456" y="252"/>
                    <a:pt x="18447" y="0"/>
                    <a:pt x="21248" y="0"/>
                  </a:cubicBezTo>
                  <a:cubicBezTo>
                    <a:pt x="28487" y="0"/>
                    <a:pt x="34216" y="1653"/>
                    <a:pt x="38435" y="4958"/>
                  </a:cubicBezTo>
                  <a:cubicBezTo>
                    <a:pt x="42653" y="8233"/>
                    <a:pt x="44762" y="12670"/>
                    <a:pt x="44762" y="18273"/>
                  </a:cubicBezTo>
                  <a:cubicBezTo>
                    <a:pt x="44762" y="22177"/>
                    <a:pt x="43644" y="25483"/>
                    <a:pt x="41409" y="28189"/>
                  </a:cubicBezTo>
                  <a:cubicBezTo>
                    <a:pt x="39175" y="30865"/>
                    <a:pt x="35995" y="32722"/>
                    <a:pt x="31871" y="33761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D03EC2DB-089A-E50D-C144-AC5109D23A4A}"/>
                </a:ext>
              </a:extLst>
            </p:cNvPr>
            <p:cNvSpPr/>
            <p:nvPr/>
          </p:nvSpPr>
          <p:spPr>
            <a:xfrm>
              <a:off x="6268004" y="1655649"/>
              <a:ext cx="48728" cy="73139"/>
            </a:xfrm>
            <a:custGeom>
              <a:avLst/>
              <a:gdLst>
                <a:gd name="connsiteX0" fmla="*/ 24365 w 48728"/>
                <a:gd name="connsiteY0" fmla="*/ 7555 h 73139"/>
                <a:gd name="connsiteX1" fmla="*/ 13268 w 48728"/>
                <a:gd name="connsiteY1" fmla="*/ 14826 h 73139"/>
                <a:gd name="connsiteX2" fmla="*/ 9585 w 48728"/>
                <a:gd name="connsiteY2" fmla="*/ 36593 h 73139"/>
                <a:gd name="connsiteX3" fmla="*/ 13268 w 48728"/>
                <a:gd name="connsiteY3" fmla="*/ 58361 h 73139"/>
                <a:gd name="connsiteX4" fmla="*/ 24365 w 48728"/>
                <a:gd name="connsiteY4" fmla="*/ 65586 h 73139"/>
                <a:gd name="connsiteX5" fmla="*/ 35460 w 48728"/>
                <a:gd name="connsiteY5" fmla="*/ 58361 h 73139"/>
                <a:gd name="connsiteX6" fmla="*/ 39191 w 48728"/>
                <a:gd name="connsiteY6" fmla="*/ 36593 h 73139"/>
                <a:gd name="connsiteX7" fmla="*/ 35460 w 48728"/>
                <a:gd name="connsiteY7" fmla="*/ 14826 h 73139"/>
                <a:gd name="connsiteX8" fmla="*/ 24365 w 48728"/>
                <a:gd name="connsiteY8" fmla="*/ 7555 h 73139"/>
                <a:gd name="connsiteX9" fmla="*/ 24365 w 48728"/>
                <a:gd name="connsiteY9" fmla="*/ 0 h 73139"/>
                <a:gd name="connsiteX10" fmla="*/ 42449 w 48728"/>
                <a:gd name="connsiteY10" fmla="*/ 9396 h 73139"/>
                <a:gd name="connsiteX11" fmla="*/ 48728 w 48728"/>
                <a:gd name="connsiteY11" fmla="*/ 36593 h 73139"/>
                <a:gd name="connsiteX12" fmla="*/ 42449 w 48728"/>
                <a:gd name="connsiteY12" fmla="*/ 63792 h 73139"/>
                <a:gd name="connsiteX13" fmla="*/ 24365 w 48728"/>
                <a:gd name="connsiteY13" fmla="*/ 73140 h 73139"/>
                <a:gd name="connsiteX14" fmla="*/ 6233 w 48728"/>
                <a:gd name="connsiteY14" fmla="*/ 63792 h 73139"/>
                <a:gd name="connsiteX15" fmla="*/ 0 w 48728"/>
                <a:gd name="connsiteY15" fmla="*/ 36593 h 73139"/>
                <a:gd name="connsiteX16" fmla="*/ 6233 w 48728"/>
                <a:gd name="connsiteY16" fmla="*/ 9396 h 73139"/>
                <a:gd name="connsiteX17" fmla="*/ 24365 w 48728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9">
                  <a:moveTo>
                    <a:pt x="24365" y="7555"/>
                  </a:moveTo>
                  <a:cubicBezTo>
                    <a:pt x="19454" y="7555"/>
                    <a:pt x="15754" y="9979"/>
                    <a:pt x="13268" y="14826"/>
                  </a:cubicBezTo>
                  <a:cubicBezTo>
                    <a:pt x="10812" y="19643"/>
                    <a:pt x="9585" y="26898"/>
                    <a:pt x="9585" y="36593"/>
                  </a:cubicBezTo>
                  <a:cubicBezTo>
                    <a:pt x="9585" y="46257"/>
                    <a:pt x="10812" y="53513"/>
                    <a:pt x="13268" y="58361"/>
                  </a:cubicBezTo>
                  <a:cubicBezTo>
                    <a:pt x="15754" y="63177"/>
                    <a:pt x="19454" y="65586"/>
                    <a:pt x="24365" y="65586"/>
                  </a:cubicBezTo>
                  <a:cubicBezTo>
                    <a:pt x="29307" y="65586"/>
                    <a:pt x="33005" y="63177"/>
                    <a:pt x="35460" y="58361"/>
                  </a:cubicBezTo>
                  <a:cubicBezTo>
                    <a:pt x="37948" y="53513"/>
                    <a:pt x="39191" y="46257"/>
                    <a:pt x="39191" y="36593"/>
                  </a:cubicBezTo>
                  <a:cubicBezTo>
                    <a:pt x="39191" y="26898"/>
                    <a:pt x="37948" y="19643"/>
                    <a:pt x="35460" y="14826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9"/>
                    <a:pt x="48728" y="24695"/>
                    <a:pt x="48728" y="36593"/>
                  </a:cubicBezTo>
                  <a:cubicBezTo>
                    <a:pt x="48728" y="48460"/>
                    <a:pt x="46635" y="57527"/>
                    <a:pt x="42449" y="63792"/>
                  </a:cubicBezTo>
                  <a:cubicBezTo>
                    <a:pt x="38294" y="70024"/>
                    <a:pt x="32266" y="73140"/>
                    <a:pt x="24365" y="73140"/>
                  </a:cubicBezTo>
                  <a:cubicBezTo>
                    <a:pt x="16463" y="73140"/>
                    <a:pt x="10419" y="70024"/>
                    <a:pt x="6233" y="63792"/>
                  </a:cubicBezTo>
                  <a:cubicBezTo>
                    <a:pt x="2077" y="57527"/>
                    <a:pt x="0" y="48460"/>
                    <a:pt x="0" y="36593"/>
                  </a:cubicBezTo>
                  <a:cubicBezTo>
                    <a:pt x="0" y="24695"/>
                    <a:pt x="2077" y="15629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6CE6CBE2-32DD-FEC7-2299-D2F2569E8624}"/>
                </a:ext>
              </a:extLst>
            </p:cNvPr>
            <p:cNvSpPr/>
            <p:nvPr/>
          </p:nvSpPr>
          <p:spPr>
            <a:xfrm>
              <a:off x="6333495" y="1715426"/>
              <a:ext cx="9963" cy="11994"/>
            </a:xfrm>
            <a:custGeom>
              <a:avLst/>
              <a:gdLst>
                <a:gd name="connsiteX0" fmla="*/ 0 w 9963"/>
                <a:gd name="connsiteY0" fmla="*/ 0 h 11994"/>
                <a:gd name="connsiteX1" fmla="*/ 9964 w 9963"/>
                <a:gd name="connsiteY1" fmla="*/ 0 h 11994"/>
                <a:gd name="connsiteX2" fmla="*/ 9964 w 9963"/>
                <a:gd name="connsiteY2" fmla="*/ 11994 h 11994"/>
                <a:gd name="connsiteX3" fmla="*/ 0 w 9963"/>
                <a:gd name="connsiteY3" fmla="*/ 11994 h 11994"/>
                <a:gd name="connsiteX4" fmla="*/ 0 w 9963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4">
                  <a:moveTo>
                    <a:pt x="0" y="0"/>
                  </a:moveTo>
                  <a:lnTo>
                    <a:pt x="9964" y="0"/>
                  </a:lnTo>
                  <a:lnTo>
                    <a:pt x="9964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ACAE277B-517A-7ABB-4911-052B30BDEA94}"/>
                </a:ext>
              </a:extLst>
            </p:cNvPr>
            <p:cNvSpPr/>
            <p:nvPr/>
          </p:nvSpPr>
          <p:spPr>
            <a:xfrm>
              <a:off x="6360268" y="1655649"/>
              <a:ext cx="48728" cy="73139"/>
            </a:xfrm>
            <a:custGeom>
              <a:avLst/>
              <a:gdLst>
                <a:gd name="connsiteX0" fmla="*/ 24364 w 48728"/>
                <a:gd name="connsiteY0" fmla="*/ 7555 h 73139"/>
                <a:gd name="connsiteX1" fmla="*/ 13268 w 48728"/>
                <a:gd name="connsiteY1" fmla="*/ 14826 h 73139"/>
                <a:gd name="connsiteX2" fmla="*/ 9585 w 48728"/>
                <a:gd name="connsiteY2" fmla="*/ 36593 h 73139"/>
                <a:gd name="connsiteX3" fmla="*/ 13268 w 48728"/>
                <a:gd name="connsiteY3" fmla="*/ 58361 h 73139"/>
                <a:gd name="connsiteX4" fmla="*/ 24364 w 48728"/>
                <a:gd name="connsiteY4" fmla="*/ 65586 h 73139"/>
                <a:gd name="connsiteX5" fmla="*/ 35460 w 48728"/>
                <a:gd name="connsiteY5" fmla="*/ 58361 h 73139"/>
                <a:gd name="connsiteX6" fmla="*/ 39190 w 48728"/>
                <a:gd name="connsiteY6" fmla="*/ 36593 h 73139"/>
                <a:gd name="connsiteX7" fmla="*/ 35460 w 48728"/>
                <a:gd name="connsiteY7" fmla="*/ 14826 h 73139"/>
                <a:gd name="connsiteX8" fmla="*/ 24364 w 48728"/>
                <a:gd name="connsiteY8" fmla="*/ 7555 h 73139"/>
                <a:gd name="connsiteX9" fmla="*/ 24364 w 48728"/>
                <a:gd name="connsiteY9" fmla="*/ 0 h 73139"/>
                <a:gd name="connsiteX10" fmla="*/ 42448 w 48728"/>
                <a:gd name="connsiteY10" fmla="*/ 9396 h 73139"/>
                <a:gd name="connsiteX11" fmla="*/ 48728 w 48728"/>
                <a:gd name="connsiteY11" fmla="*/ 36593 h 73139"/>
                <a:gd name="connsiteX12" fmla="*/ 42448 w 48728"/>
                <a:gd name="connsiteY12" fmla="*/ 63792 h 73139"/>
                <a:gd name="connsiteX13" fmla="*/ 24364 w 48728"/>
                <a:gd name="connsiteY13" fmla="*/ 73140 h 73139"/>
                <a:gd name="connsiteX14" fmla="*/ 6233 w 48728"/>
                <a:gd name="connsiteY14" fmla="*/ 63792 h 73139"/>
                <a:gd name="connsiteX15" fmla="*/ 0 w 48728"/>
                <a:gd name="connsiteY15" fmla="*/ 36593 h 73139"/>
                <a:gd name="connsiteX16" fmla="*/ 6233 w 48728"/>
                <a:gd name="connsiteY16" fmla="*/ 9396 h 73139"/>
                <a:gd name="connsiteX17" fmla="*/ 24364 w 48728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9">
                  <a:moveTo>
                    <a:pt x="24364" y="7555"/>
                  </a:moveTo>
                  <a:cubicBezTo>
                    <a:pt x="19453" y="7555"/>
                    <a:pt x="15754" y="9979"/>
                    <a:pt x="13268" y="14826"/>
                  </a:cubicBezTo>
                  <a:cubicBezTo>
                    <a:pt x="10812" y="19643"/>
                    <a:pt x="9585" y="26898"/>
                    <a:pt x="9585" y="36593"/>
                  </a:cubicBezTo>
                  <a:cubicBezTo>
                    <a:pt x="9585" y="46257"/>
                    <a:pt x="10812" y="53513"/>
                    <a:pt x="13268" y="58361"/>
                  </a:cubicBezTo>
                  <a:cubicBezTo>
                    <a:pt x="15754" y="63177"/>
                    <a:pt x="19453" y="65586"/>
                    <a:pt x="24364" y="65586"/>
                  </a:cubicBezTo>
                  <a:cubicBezTo>
                    <a:pt x="29306" y="65586"/>
                    <a:pt x="33004" y="63177"/>
                    <a:pt x="35460" y="58361"/>
                  </a:cubicBezTo>
                  <a:cubicBezTo>
                    <a:pt x="37946" y="53513"/>
                    <a:pt x="39190" y="46257"/>
                    <a:pt x="39190" y="36593"/>
                  </a:cubicBezTo>
                  <a:cubicBezTo>
                    <a:pt x="39190" y="26898"/>
                    <a:pt x="37946" y="19643"/>
                    <a:pt x="35460" y="14826"/>
                  </a:cubicBezTo>
                  <a:cubicBezTo>
                    <a:pt x="33004" y="9979"/>
                    <a:pt x="29306" y="7555"/>
                    <a:pt x="24364" y="7555"/>
                  </a:cubicBezTo>
                  <a:moveTo>
                    <a:pt x="24364" y="0"/>
                  </a:moveTo>
                  <a:cubicBezTo>
                    <a:pt x="32265" y="0"/>
                    <a:pt x="38293" y="3132"/>
                    <a:pt x="42448" y="9396"/>
                  </a:cubicBezTo>
                  <a:cubicBezTo>
                    <a:pt x="46635" y="15629"/>
                    <a:pt x="48728" y="24695"/>
                    <a:pt x="48728" y="36593"/>
                  </a:cubicBezTo>
                  <a:cubicBezTo>
                    <a:pt x="48728" y="48460"/>
                    <a:pt x="46635" y="57527"/>
                    <a:pt x="42448" y="63792"/>
                  </a:cubicBezTo>
                  <a:cubicBezTo>
                    <a:pt x="38293" y="70024"/>
                    <a:pt x="32265" y="73140"/>
                    <a:pt x="24364" y="73140"/>
                  </a:cubicBezTo>
                  <a:cubicBezTo>
                    <a:pt x="16463" y="73140"/>
                    <a:pt x="10419" y="70024"/>
                    <a:pt x="6233" y="63792"/>
                  </a:cubicBezTo>
                  <a:cubicBezTo>
                    <a:pt x="2077" y="57527"/>
                    <a:pt x="0" y="48460"/>
                    <a:pt x="0" y="36593"/>
                  </a:cubicBezTo>
                  <a:cubicBezTo>
                    <a:pt x="0" y="24695"/>
                    <a:pt x="2077" y="15629"/>
                    <a:pt x="6233" y="9396"/>
                  </a:cubicBezTo>
                  <a:cubicBezTo>
                    <a:pt x="10419" y="3132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4EB0EC77-C3C7-AB55-39EA-C8B9B25FA2E4}"/>
                </a:ext>
              </a:extLst>
            </p:cNvPr>
            <p:cNvSpPr/>
            <p:nvPr/>
          </p:nvSpPr>
          <p:spPr>
            <a:xfrm>
              <a:off x="6420139" y="1656924"/>
              <a:ext cx="51373" cy="70496"/>
            </a:xfrm>
            <a:custGeom>
              <a:avLst/>
              <a:gdLst>
                <a:gd name="connsiteX0" fmla="*/ 31825 w 51373"/>
                <a:gd name="connsiteY0" fmla="*/ 8310 h 70496"/>
                <a:gd name="connsiteX1" fmla="*/ 7744 w 51373"/>
                <a:gd name="connsiteY1" fmla="*/ 45943 h 70496"/>
                <a:gd name="connsiteX2" fmla="*/ 31825 w 51373"/>
                <a:gd name="connsiteY2" fmla="*/ 45943 h 70496"/>
                <a:gd name="connsiteX3" fmla="*/ 31825 w 51373"/>
                <a:gd name="connsiteY3" fmla="*/ 8310 h 70496"/>
                <a:gd name="connsiteX4" fmla="*/ 29322 w 51373"/>
                <a:gd name="connsiteY4" fmla="*/ 0 h 70496"/>
                <a:gd name="connsiteX5" fmla="*/ 41316 w 51373"/>
                <a:gd name="connsiteY5" fmla="*/ 0 h 70496"/>
                <a:gd name="connsiteX6" fmla="*/ 41316 w 51373"/>
                <a:gd name="connsiteY6" fmla="*/ 45943 h 70496"/>
                <a:gd name="connsiteX7" fmla="*/ 51373 w 51373"/>
                <a:gd name="connsiteY7" fmla="*/ 45943 h 70496"/>
                <a:gd name="connsiteX8" fmla="*/ 51373 w 51373"/>
                <a:gd name="connsiteY8" fmla="*/ 53875 h 70496"/>
                <a:gd name="connsiteX9" fmla="*/ 41316 w 51373"/>
                <a:gd name="connsiteY9" fmla="*/ 53875 h 70496"/>
                <a:gd name="connsiteX10" fmla="*/ 41316 w 51373"/>
                <a:gd name="connsiteY10" fmla="*/ 70496 h 70496"/>
                <a:gd name="connsiteX11" fmla="*/ 31825 w 51373"/>
                <a:gd name="connsiteY11" fmla="*/ 70496 h 70496"/>
                <a:gd name="connsiteX12" fmla="*/ 31825 w 51373"/>
                <a:gd name="connsiteY12" fmla="*/ 53875 h 70496"/>
                <a:gd name="connsiteX13" fmla="*/ 0 w 51373"/>
                <a:gd name="connsiteY13" fmla="*/ 53875 h 70496"/>
                <a:gd name="connsiteX14" fmla="*/ 0 w 51373"/>
                <a:gd name="connsiteY14" fmla="*/ 44668 h 70496"/>
                <a:gd name="connsiteX15" fmla="*/ 29322 w 51373"/>
                <a:gd name="connsiteY15" fmla="*/ 0 h 7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373" h="70496">
                  <a:moveTo>
                    <a:pt x="31825" y="8310"/>
                  </a:moveTo>
                  <a:lnTo>
                    <a:pt x="7744" y="45943"/>
                  </a:lnTo>
                  <a:lnTo>
                    <a:pt x="31825" y="45943"/>
                  </a:lnTo>
                  <a:lnTo>
                    <a:pt x="31825" y="8310"/>
                  </a:lnTo>
                  <a:moveTo>
                    <a:pt x="29322" y="0"/>
                  </a:moveTo>
                  <a:lnTo>
                    <a:pt x="41316" y="0"/>
                  </a:lnTo>
                  <a:lnTo>
                    <a:pt x="41316" y="45943"/>
                  </a:lnTo>
                  <a:lnTo>
                    <a:pt x="51373" y="45943"/>
                  </a:lnTo>
                  <a:lnTo>
                    <a:pt x="51373" y="53875"/>
                  </a:lnTo>
                  <a:lnTo>
                    <a:pt x="41316" y="53875"/>
                  </a:lnTo>
                  <a:lnTo>
                    <a:pt x="41316" y="70496"/>
                  </a:lnTo>
                  <a:lnTo>
                    <a:pt x="31825" y="70496"/>
                  </a:lnTo>
                  <a:lnTo>
                    <a:pt x="31825" y="53875"/>
                  </a:lnTo>
                  <a:lnTo>
                    <a:pt x="0" y="53875"/>
                  </a:lnTo>
                  <a:lnTo>
                    <a:pt x="0" y="44668"/>
                  </a:lnTo>
                  <a:lnTo>
                    <a:pt x="29322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90D6A124-7BA1-0E6C-E388-2FD837A00C0F}"/>
                </a:ext>
              </a:extLst>
            </p:cNvPr>
            <p:cNvSpPr/>
            <p:nvPr/>
          </p:nvSpPr>
          <p:spPr>
            <a:xfrm>
              <a:off x="6155979" y="2450794"/>
              <a:ext cx="71092" cy="58425"/>
            </a:xfrm>
            <a:custGeom>
              <a:avLst/>
              <a:gdLst>
                <a:gd name="connsiteX0" fmla="*/ 17855 w 71092"/>
                <a:gd name="connsiteY0" fmla="*/ 0 h 58425"/>
                <a:gd name="connsiteX1" fmla="*/ 33526 w 71092"/>
                <a:gd name="connsiteY1" fmla="*/ 4041 h 58425"/>
                <a:gd name="connsiteX2" fmla="*/ 45976 w 71092"/>
                <a:gd name="connsiteY2" fmla="*/ 14306 h 58425"/>
                <a:gd name="connsiteX3" fmla="*/ 50671 w 71092"/>
                <a:gd name="connsiteY3" fmla="*/ 26973 h 58425"/>
                <a:gd name="connsiteX4" fmla="*/ 48597 w 71092"/>
                <a:gd name="connsiteY4" fmla="*/ 33362 h 58425"/>
                <a:gd name="connsiteX5" fmla="*/ 43464 w 71092"/>
                <a:gd name="connsiteY5" fmla="*/ 37239 h 58425"/>
                <a:gd name="connsiteX6" fmla="*/ 56077 w 71092"/>
                <a:gd name="connsiteY6" fmla="*/ 40515 h 58425"/>
                <a:gd name="connsiteX7" fmla="*/ 65851 w 71092"/>
                <a:gd name="connsiteY7" fmla="*/ 42755 h 58425"/>
                <a:gd name="connsiteX8" fmla="*/ 66561 w 71092"/>
                <a:gd name="connsiteY8" fmla="*/ 42645 h 58425"/>
                <a:gd name="connsiteX9" fmla="*/ 67052 w 71092"/>
                <a:gd name="connsiteY9" fmla="*/ 42045 h 58425"/>
                <a:gd name="connsiteX10" fmla="*/ 67489 w 71092"/>
                <a:gd name="connsiteY10" fmla="*/ 40351 h 58425"/>
                <a:gd name="connsiteX11" fmla="*/ 67653 w 71092"/>
                <a:gd name="connsiteY11" fmla="*/ 37131 h 58425"/>
                <a:gd name="connsiteX12" fmla="*/ 67653 w 71092"/>
                <a:gd name="connsiteY12" fmla="*/ 35711 h 58425"/>
                <a:gd name="connsiteX13" fmla="*/ 67980 w 71092"/>
                <a:gd name="connsiteY13" fmla="*/ 34891 h 58425"/>
                <a:gd name="connsiteX14" fmla="*/ 68854 w 71092"/>
                <a:gd name="connsiteY14" fmla="*/ 34454 h 58425"/>
                <a:gd name="connsiteX15" fmla="*/ 71092 w 71092"/>
                <a:gd name="connsiteY15" fmla="*/ 36474 h 58425"/>
                <a:gd name="connsiteX16" fmla="*/ 70929 w 71092"/>
                <a:gd name="connsiteY16" fmla="*/ 41990 h 58425"/>
                <a:gd name="connsiteX17" fmla="*/ 70765 w 71092"/>
                <a:gd name="connsiteY17" fmla="*/ 47559 h 58425"/>
                <a:gd name="connsiteX18" fmla="*/ 70929 w 71092"/>
                <a:gd name="connsiteY18" fmla="*/ 52309 h 58425"/>
                <a:gd name="connsiteX19" fmla="*/ 71092 w 71092"/>
                <a:gd name="connsiteY19" fmla="*/ 56950 h 58425"/>
                <a:gd name="connsiteX20" fmla="*/ 69782 w 71092"/>
                <a:gd name="connsiteY20" fmla="*/ 58425 h 58425"/>
                <a:gd name="connsiteX21" fmla="*/ 68527 w 71092"/>
                <a:gd name="connsiteY21" fmla="*/ 58207 h 58425"/>
                <a:gd name="connsiteX22" fmla="*/ 67871 w 71092"/>
                <a:gd name="connsiteY22" fmla="*/ 57606 h 58425"/>
                <a:gd name="connsiteX23" fmla="*/ 67653 w 71092"/>
                <a:gd name="connsiteY23" fmla="*/ 56787 h 58425"/>
                <a:gd name="connsiteX24" fmla="*/ 67653 w 71092"/>
                <a:gd name="connsiteY24" fmla="*/ 55805 h 58425"/>
                <a:gd name="connsiteX25" fmla="*/ 67216 w 71092"/>
                <a:gd name="connsiteY25" fmla="*/ 52201 h 58425"/>
                <a:gd name="connsiteX26" fmla="*/ 66015 w 71092"/>
                <a:gd name="connsiteY26" fmla="*/ 50726 h 58425"/>
                <a:gd name="connsiteX27" fmla="*/ 63066 w 71092"/>
                <a:gd name="connsiteY27" fmla="*/ 49798 h 58425"/>
                <a:gd name="connsiteX28" fmla="*/ 13269 w 71092"/>
                <a:gd name="connsiteY28" fmla="*/ 37239 h 58425"/>
                <a:gd name="connsiteX29" fmla="*/ 7590 w 71092"/>
                <a:gd name="connsiteY29" fmla="*/ 36474 h 58425"/>
                <a:gd name="connsiteX30" fmla="*/ 3549 w 71092"/>
                <a:gd name="connsiteY30" fmla="*/ 37403 h 58425"/>
                <a:gd name="connsiteX31" fmla="*/ 2457 w 71092"/>
                <a:gd name="connsiteY31" fmla="*/ 39969 h 58425"/>
                <a:gd name="connsiteX32" fmla="*/ 5842 w 71092"/>
                <a:gd name="connsiteY32" fmla="*/ 44665 h 58425"/>
                <a:gd name="connsiteX33" fmla="*/ 15780 w 71092"/>
                <a:gd name="connsiteY33" fmla="*/ 48105 h 58425"/>
                <a:gd name="connsiteX34" fmla="*/ 17964 w 71092"/>
                <a:gd name="connsiteY34" fmla="*/ 48924 h 58425"/>
                <a:gd name="connsiteX35" fmla="*/ 18347 w 71092"/>
                <a:gd name="connsiteY35" fmla="*/ 50016 h 58425"/>
                <a:gd name="connsiteX36" fmla="*/ 17200 w 71092"/>
                <a:gd name="connsiteY36" fmla="*/ 51381 h 58425"/>
                <a:gd name="connsiteX37" fmla="*/ 15180 w 71092"/>
                <a:gd name="connsiteY37" fmla="*/ 50944 h 58425"/>
                <a:gd name="connsiteX38" fmla="*/ 10757 w 71092"/>
                <a:gd name="connsiteY38" fmla="*/ 49689 h 58425"/>
                <a:gd name="connsiteX39" fmla="*/ 6389 w 71092"/>
                <a:gd name="connsiteY39" fmla="*/ 47887 h 58425"/>
                <a:gd name="connsiteX40" fmla="*/ 4477 w 71092"/>
                <a:gd name="connsiteY40" fmla="*/ 46849 h 58425"/>
                <a:gd name="connsiteX41" fmla="*/ 2512 w 71092"/>
                <a:gd name="connsiteY41" fmla="*/ 45375 h 58425"/>
                <a:gd name="connsiteX42" fmla="*/ 655 w 71092"/>
                <a:gd name="connsiteY42" fmla="*/ 42863 h 58425"/>
                <a:gd name="connsiteX43" fmla="*/ 0 w 71092"/>
                <a:gd name="connsiteY43" fmla="*/ 39588 h 58425"/>
                <a:gd name="connsiteX44" fmla="*/ 2075 w 71092"/>
                <a:gd name="connsiteY44" fmla="*/ 33199 h 58425"/>
                <a:gd name="connsiteX45" fmla="*/ 8354 w 71092"/>
                <a:gd name="connsiteY45" fmla="*/ 29540 h 58425"/>
                <a:gd name="connsiteX46" fmla="*/ 2348 w 71092"/>
                <a:gd name="connsiteY46" fmla="*/ 22606 h 58425"/>
                <a:gd name="connsiteX47" fmla="*/ 0 w 71092"/>
                <a:gd name="connsiteY47" fmla="*/ 14907 h 58425"/>
                <a:gd name="connsiteX48" fmla="*/ 5024 w 71092"/>
                <a:gd name="connsiteY48" fmla="*/ 4259 h 58425"/>
                <a:gd name="connsiteX49" fmla="*/ 17855 w 71092"/>
                <a:gd name="connsiteY49" fmla="*/ 0 h 58425"/>
                <a:gd name="connsiteX50" fmla="*/ 12941 w 71092"/>
                <a:gd name="connsiteY50" fmla="*/ 8081 h 58425"/>
                <a:gd name="connsiteX51" fmla="*/ 5242 w 71092"/>
                <a:gd name="connsiteY51" fmla="*/ 9993 h 58425"/>
                <a:gd name="connsiteX52" fmla="*/ 2457 w 71092"/>
                <a:gd name="connsiteY52" fmla="*/ 15235 h 58425"/>
                <a:gd name="connsiteX53" fmla="*/ 6716 w 71092"/>
                <a:gd name="connsiteY53" fmla="*/ 24298 h 58425"/>
                <a:gd name="connsiteX54" fmla="*/ 14524 w 71092"/>
                <a:gd name="connsiteY54" fmla="*/ 30087 h 58425"/>
                <a:gd name="connsiteX55" fmla="*/ 36420 w 71092"/>
                <a:gd name="connsiteY55" fmla="*/ 35601 h 58425"/>
                <a:gd name="connsiteX56" fmla="*/ 38222 w 71092"/>
                <a:gd name="connsiteY56" fmla="*/ 35929 h 58425"/>
                <a:gd name="connsiteX57" fmla="*/ 39532 w 71092"/>
                <a:gd name="connsiteY57" fmla="*/ 35764 h 58425"/>
                <a:gd name="connsiteX58" fmla="*/ 41990 w 71092"/>
                <a:gd name="connsiteY58" fmla="*/ 34946 h 58425"/>
                <a:gd name="connsiteX59" fmla="*/ 44883 w 71092"/>
                <a:gd name="connsiteY59" fmla="*/ 33417 h 58425"/>
                <a:gd name="connsiteX60" fmla="*/ 47177 w 71092"/>
                <a:gd name="connsiteY60" fmla="*/ 30850 h 58425"/>
                <a:gd name="connsiteX61" fmla="*/ 48160 w 71092"/>
                <a:gd name="connsiteY61" fmla="*/ 27083 h 58425"/>
                <a:gd name="connsiteX62" fmla="*/ 45211 w 71092"/>
                <a:gd name="connsiteY62" fmla="*/ 20149 h 58425"/>
                <a:gd name="connsiteX63" fmla="*/ 36693 w 71092"/>
                <a:gd name="connsiteY63" fmla="*/ 13760 h 58425"/>
                <a:gd name="connsiteX64" fmla="*/ 25336 w 71092"/>
                <a:gd name="connsiteY64" fmla="*/ 10101 h 58425"/>
                <a:gd name="connsiteX65" fmla="*/ 12941 w 71092"/>
                <a:gd name="connsiteY65" fmla="*/ 8081 h 5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71092" h="58425">
                  <a:moveTo>
                    <a:pt x="17855" y="0"/>
                  </a:moveTo>
                  <a:cubicBezTo>
                    <a:pt x="23170" y="0"/>
                    <a:pt x="28394" y="1347"/>
                    <a:pt x="33526" y="4041"/>
                  </a:cubicBezTo>
                  <a:cubicBezTo>
                    <a:pt x="38659" y="6698"/>
                    <a:pt x="42809" y="10120"/>
                    <a:pt x="45976" y="14306"/>
                  </a:cubicBezTo>
                  <a:cubicBezTo>
                    <a:pt x="49106" y="18492"/>
                    <a:pt x="50671" y="22715"/>
                    <a:pt x="50671" y="26973"/>
                  </a:cubicBezTo>
                  <a:cubicBezTo>
                    <a:pt x="50671" y="29523"/>
                    <a:pt x="49980" y="31652"/>
                    <a:pt x="48597" y="33362"/>
                  </a:cubicBezTo>
                  <a:cubicBezTo>
                    <a:pt x="47177" y="35037"/>
                    <a:pt x="45466" y="36329"/>
                    <a:pt x="43464" y="37239"/>
                  </a:cubicBezTo>
                  <a:cubicBezTo>
                    <a:pt x="45939" y="37930"/>
                    <a:pt x="50144" y="39022"/>
                    <a:pt x="56077" y="40515"/>
                  </a:cubicBezTo>
                  <a:cubicBezTo>
                    <a:pt x="62011" y="42009"/>
                    <a:pt x="65269" y="42755"/>
                    <a:pt x="65851" y="42755"/>
                  </a:cubicBezTo>
                  <a:cubicBezTo>
                    <a:pt x="66179" y="42755"/>
                    <a:pt x="66415" y="42718"/>
                    <a:pt x="66561" y="42645"/>
                  </a:cubicBezTo>
                  <a:cubicBezTo>
                    <a:pt x="66706" y="42572"/>
                    <a:pt x="66870" y="42372"/>
                    <a:pt x="67052" y="42045"/>
                  </a:cubicBezTo>
                  <a:cubicBezTo>
                    <a:pt x="67271" y="41717"/>
                    <a:pt x="67416" y="41152"/>
                    <a:pt x="67489" y="40351"/>
                  </a:cubicBezTo>
                  <a:cubicBezTo>
                    <a:pt x="67598" y="39550"/>
                    <a:pt x="67653" y="38477"/>
                    <a:pt x="67653" y="37131"/>
                  </a:cubicBezTo>
                  <a:cubicBezTo>
                    <a:pt x="67653" y="36438"/>
                    <a:pt x="67653" y="35965"/>
                    <a:pt x="67653" y="35711"/>
                  </a:cubicBezTo>
                  <a:cubicBezTo>
                    <a:pt x="67689" y="35419"/>
                    <a:pt x="67799" y="35147"/>
                    <a:pt x="67980" y="34891"/>
                  </a:cubicBezTo>
                  <a:cubicBezTo>
                    <a:pt x="68163" y="34600"/>
                    <a:pt x="68454" y="34454"/>
                    <a:pt x="68854" y="34454"/>
                  </a:cubicBezTo>
                  <a:cubicBezTo>
                    <a:pt x="70346" y="34454"/>
                    <a:pt x="71092" y="35128"/>
                    <a:pt x="71092" y="36474"/>
                  </a:cubicBezTo>
                  <a:cubicBezTo>
                    <a:pt x="71092" y="37676"/>
                    <a:pt x="71038" y="39514"/>
                    <a:pt x="70929" y="41990"/>
                  </a:cubicBezTo>
                  <a:cubicBezTo>
                    <a:pt x="70820" y="44465"/>
                    <a:pt x="70765" y="46321"/>
                    <a:pt x="70765" y="47559"/>
                  </a:cubicBezTo>
                  <a:cubicBezTo>
                    <a:pt x="70765" y="48614"/>
                    <a:pt x="70820" y="50198"/>
                    <a:pt x="70929" y="52309"/>
                  </a:cubicBezTo>
                  <a:cubicBezTo>
                    <a:pt x="71038" y="54420"/>
                    <a:pt x="71092" y="55968"/>
                    <a:pt x="71092" y="56950"/>
                  </a:cubicBezTo>
                  <a:cubicBezTo>
                    <a:pt x="71092" y="57933"/>
                    <a:pt x="70655" y="58425"/>
                    <a:pt x="69782" y="58425"/>
                  </a:cubicBezTo>
                  <a:cubicBezTo>
                    <a:pt x="69273" y="58425"/>
                    <a:pt x="68854" y="58353"/>
                    <a:pt x="68527" y="58207"/>
                  </a:cubicBezTo>
                  <a:cubicBezTo>
                    <a:pt x="68235" y="58097"/>
                    <a:pt x="68017" y="57897"/>
                    <a:pt x="67871" y="57606"/>
                  </a:cubicBezTo>
                  <a:cubicBezTo>
                    <a:pt x="67762" y="57315"/>
                    <a:pt x="67689" y="57043"/>
                    <a:pt x="67653" y="56787"/>
                  </a:cubicBezTo>
                  <a:cubicBezTo>
                    <a:pt x="67653" y="56569"/>
                    <a:pt x="67653" y="56242"/>
                    <a:pt x="67653" y="55805"/>
                  </a:cubicBezTo>
                  <a:cubicBezTo>
                    <a:pt x="67653" y="54130"/>
                    <a:pt x="67507" y="52929"/>
                    <a:pt x="67216" y="52201"/>
                  </a:cubicBezTo>
                  <a:cubicBezTo>
                    <a:pt x="66961" y="51472"/>
                    <a:pt x="66561" y="50981"/>
                    <a:pt x="66015" y="50726"/>
                  </a:cubicBezTo>
                  <a:cubicBezTo>
                    <a:pt x="65505" y="50435"/>
                    <a:pt x="64522" y="50126"/>
                    <a:pt x="63066" y="49798"/>
                  </a:cubicBezTo>
                  <a:lnTo>
                    <a:pt x="13269" y="37239"/>
                  </a:lnTo>
                  <a:cubicBezTo>
                    <a:pt x="11048" y="36729"/>
                    <a:pt x="9155" y="36474"/>
                    <a:pt x="7590" y="36474"/>
                  </a:cubicBezTo>
                  <a:cubicBezTo>
                    <a:pt x="5624" y="36474"/>
                    <a:pt x="4277" y="36784"/>
                    <a:pt x="3549" y="37403"/>
                  </a:cubicBezTo>
                  <a:cubicBezTo>
                    <a:pt x="2821" y="38022"/>
                    <a:pt x="2457" y="38877"/>
                    <a:pt x="2457" y="39969"/>
                  </a:cubicBezTo>
                  <a:cubicBezTo>
                    <a:pt x="2457" y="41862"/>
                    <a:pt x="3586" y="43427"/>
                    <a:pt x="5842" y="44665"/>
                  </a:cubicBezTo>
                  <a:cubicBezTo>
                    <a:pt x="8099" y="45903"/>
                    <a:pt x="11412" y="47050"/>
                    <a:pt x="15780" y="48105"/>
                  </a:cubicBezTo>
                  <a:cubicBezTo>
                    <a:pt x="16982" y="48432"/>
                    <a:pt x="17710" y="48706"/>
                    <a:pt x="17964" y="48924"/>
                  </a:cubicBezTo>
                  <a:cubicBezTo>
                    <a:pt x="18219" y="49106"/>
                    <a:pt x="18347" y="49470"/>
                    <a:pt x="18347" y="50016"/>
                  </a:cubicBezTo>
                  <a:cubicBezTo>
                    <a:pt x="18310" y="50927"/>
                    <a:pt x="17928" y="51381"/>
                    <a:pt x="17200" y="51381"/>
                  </a:cubicBezTo>
                  <a:cubicBezTo>
                    <a:pt x="17018" y="51381"/>
                    <a:pt x="16345" y="51235"/>
                    <a:pt x="15180" y="50944"/>
                  </a:cubicBezTo>
                  <a:cubicBezTo>
                    <a:pt x="13978" y="50654"/>
                    <a:pt x="12504" y="50235"/>
                    <a:pt x="10757" y="49689"/>
                  </a:cubicBezTo>
                  <a:cubicBezTo>
                    <a:pt x="8973" y="49106"/>
                    <a:pt x="7517" y="48506"/>
                    <a:pt x="6389" y="47887"/>
                  </a:cubicBezTo>
                  <a:cubicBezTo>
                    <a:pt x="5624" y="47523"/>
                    <a:pt x="4987" y="47177"/>
                    <a:pt x="4477" y="46849"/>
                  </a:cubicBezTo>
                  <a:cubicBezTo>
                    <a:pt x="3968" y="46522"/>
                    <a:pt x="3313" y="46030"/>
                    <a:pt x="2512" y="45375"/>
                  </a:cubicBezTo>
                  <a:cubicBezTo>
                    <a:pt x="1711" y="44684"/>
                    <a:pt x="1092" y="43846"/>
                    <a:pt x="655" y="42863"/>
                  </a:cubicBezTo>
                  <a:cubicBezTo>
                    <a:pt x="218" y="41880"/>
                    <a:pt x="0" y="40788"/>
                    <a:pt x="0" y="39588"/>
                  </a:cubicBezTo>
                  <a:cubicBezTo>
                    <a:pt x="0" y="37258"/>
                    <a:pt x="692" y="35128"/>
                    <a:pt x="2075" y="33199"/>
                  </a:cubicBezTo>
                  <a:cubicBezTo>
                    <a:pt x="3458" y="31270"/>
                    <a:pt x="5551" y="30049"/>
                    <a:pt x="8354" y="29540"/>
                  </a:cubicBezTo>
                  <a:cubicBezTo>
                    <a:pt x="5915" y="27465"/>
                    <a:pt x="3913" y="25154"/>
                    <a:pt x="2348" y="22606"/>
                  </a:cubicBezTo>
                  <a:cubicBezTo>
                    <a:pt x="783" y="20058"/>
                    <a:pt x="0" y="17491"/>
                    <a:pt x="0" y="14907"/>
                  </a:cubicBezTo>
                  <a:cubicBezTo>
                    <a:pt x="0" y="10612"/>
                    <a:pt x="1675" y="7062"/>
                    <a:pt x="5024" y="4259"/>
                  </a:cubicBezTo>
                  <a:cubicBezTo>
                    <a:pt x="8336" y="1420"/>
                    <a:pt x="12613" y="0"/>
                    <a:pt x="17855" y="0"/>
                  </a:cubicBezTo>
                  <a:moveTo>
                    <a:pt x="12941" y="8081"/>
                  </a:moveTo>
                  <a:cubicBezTo>
                    <a:pt x="9628" y="8081"/>
                    <a:pt x="7062" y="8719"/>
                    <a:pt x="5242" y="9993"/>
                  </a:cubicBezTo>
                  <a:cubicBezTo>
                    <a:pt x="3386" y="11230"/>
                    <a:pt x="2457" y="12977"/>
                    <a:pt x="2457" y="15235"/>
                  </a:cubicBezTo>
                  <a:cubicBezTo>
                    <a:pt x="2457" y="18038"/>
                    <a:pt x="3877" y="21059"/>
                    <a:pt x="6716" y="24298"/>
                  </a:cubicBezTo>
                  <a:cubicBezTo>
                    <a:pt x="9410" y="27501"/>
                    <a:pt x="12013" y="29430"/>
                    <a:pt x="14524" y="30087"/>
                  </a:cubicBezTo>
                  <a:lnTo>
                    <a:pt x="36420" y="35601"/>
                  </a:lnTo>
                  <a:lnTo>
                    <a:pt x="38222" y="35929"/>
                  </a:lnTo>
                  <a:cubicBezTo>
                    <a:pt x="38440" y="35929"/>
                    <a:pt x="38877" y="35874"/>
                    <a:pt x="39532" y="35764"/>
                  </a:cubicBezTo>
                  <a:cubicBezTo>
                    <a:pt x="40151" y="35619"/>
                    <a:pt x="40970" y="35346"/>
                    <a:pt x="41990" y="34946"/>
                  </a:cubicBezTo>
                  <a:cubicBezTo>
                    <a:pt x="43009" y="34509"/>
                    <a:pt x="43974" y="34000"/>
                    <a:pt x="44883" y="33417"/>
                  </a:cubicBezTo>
                  <a:cubicBezTo>
                    <a:pt x="45757" y="32798"/>
                    <a:pt x="46522" y="31942"/>
                    <a:pt x="47177" y="30850"/>
                  </a:cubicBezTo>
                  <a:cubicBezTo>
                    <a:pt x="47832" y="29722"/>
                    <a:pt x="48160" y="28466"/>
                    <a:pt x="48160" y="27083"/>
                  </a:cubicBezTo>
                  <a:cubicBezTo>
                    <a:pt x="48160" y="24862"/>
                    <a:pt x="47177" y="22551"/>
                    <a:pt x="45211" y="20149"/>
                  </a:cubicBezTo>
                  <a:cubicBezTo>
                    <a:pt x="43245" y="17709"/>
                    <a:pt x="40406" y="15580"/>
                    <a:pt x="36693" y="13760"/>
                  </a:cubicBezTo>
                  <a:cubicBezTo>
                    <a:pt x="34291" y="12632"/>
                    <a:pt x="30505" y="11412"/>
                    <a:pt x="25336" y="10101"/>
                  </a:cubicBezTo>
                  <a:cubicBezTo>
                    <a:pt x="20130" y="8755"/>
                    <a:pt x="15999" y="8081"/>
                    <a:pt x="12941" y="8081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208B1A06-1FE4-0522-A182-64EAA6AA84F1}"/>
                </a:ext>
              </a:extLst>
            </p:cNvPr>
            <p:cNvSpPr/>
            <p:nvPr/>
          </p:nvSpPr>
          <p:spPr>
            <a:xfrm>
              <a:off x="6121525" y="2412365"/>
              <a:ext cx="111827" cy="25936"/>
            </a:xfrm>
            <a:custGeom>
              <a:avLst/>
              <a:gdLst>
                <a:gd name="connsiteX0" fmla="*/ 55913 w 111827"/>
                <a:gd name="connsiteY0" fmla="*/ 25936 h 25936"/>
                <a:gd name="connsiteX1" fmla="*/ 21787 w 111827"/>
                <a:gd name="connsiteY1" fmla="*/ 18892 h 25936"/>
                <a:gd name="connsiteX2" fmla="*/ 10047 w 111827"/>
                <a:gd name="connsiteY2" fmla="*/ 11684 h 25936"/>
                <a:gd name="connsiteX3" fmla="*/ 2348 w 111827"/>
                <a:gd name="connsiteY3" fmla="*/ 4695 h 25936"/>
                <a:gd name="connsiteX4" fmla="*/ 0 w 111827"/>
                <a:gd name="connsiteY4" fmla="*/ 1146 h 25936"/>
                <a:gd name="connsiteX5" fmla="*/ 1092 w 111827"/>
                <a:gd name="connsiteY5" fmla="*/ 0 h 25936"/>
                <a:gd name="connsiteX6" fmla="*/ 3003 w 111827"/>
                <a:gd name="connsiteY6" fmla="*/ 1473 h 25936"/>
                <a:gd name="connsiteX7" fmla="*/ 55913 w 111827"/>
                <a:gd name="connsiteY7" fmla="*/ 19438 h 25936"/>
                <a:gd name="connsiteX8" fmla="*/ 108223 w 111827"/>
                <a:gd name="connsiteY8" fmla="*/ 1910 h 25936"/>
                <a:gd name="connsiteX9" fmla="*/ 110735 w 111827"/>
                <a:gd name="connsiteY9" fmla="*/ 0 h 25936"/>
                <a:gd name="connsiteX10" fmla="*/ 111827 w 111827"/>
                <a:gd name="connsiteY10" fmla="*/ 1146 h 25936"/>
                <a:gd name="connsiteX11" fmla="*/ 109588 w 111827"/>
                <a:gd name="connsiteY11" fmla="*/ 4587 h 25936"/>
                <a:gd name="connsiteX12" fmla="*/ 102217 w 111827"/>
                <a:gd name="connsiteY12" fmla="*/ 11411 h 25936"/>
                <a:gd name="connsiteX13" fmla="*/ 90805 w 111827"/>
                <a:gd name="connsiteY13" fmla="*/ 18565 h 25936"/>
                <a:gd name="connsiteX14" fmla="*/ 55913 w 111827"/>
                <a:gd name="connsiteY14" fmla="*/ 25936 h 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827" h="25936">
                  <a:moveTo>
                    <a:pt x="55913" y="25936"/>
                  </a:moveTo>
                  <a:cubicBezTo>
                    <a:pt x="43318" y="25936"/>
                    <a:pt x="31943" y="23588"/>
                    <a:pt x="21787" y="18892"/>
                  </a:cubicBezTo>
                  <a:cubicBezTo>
                    <a:pt x="17527" y="16890"/>
                    <a:pt x="13614" y="14487"/>
                    <a:pt x="10047" y="11684"/>
                  </a:cubicBezTo>
                  <a:cubicBezTo>
                    <a:pt x="6480" y="8881"/>
                    <a:pt x="3913" y="6552"/>
                    <a:pt x="2348" y="4695"/>
                  </a:cubicBezTo>
                  <a:cubicBezTo>
                    <a:pt x="783" y="2838"/>
                    <a:pt x="0" y="1655"/>
                    <a:pt x="0" y="1146"/>
                  </a:cubicBezTo>
                  <a:cubicBezTo>
                    <a:pt x="0" y="417"/>
                    <a:pt x="364" y="36"/>
                    <a:pt x="1092" y="0"/>
                  </a:cubicBezTo>
                  <a:cubicBezTo>
                    <a:pt x="1456" y="0"/>
                    <a:pt x="2093" y="491"/>
                    <a:pt x="3003" y="1473"/>
                  </a:cubicBezTo>
                  <a:cubicBezTo>
                    <a:pt x="15234" y="13486"/>
                    <a:pt x="32871" y="19474"/>
                    <a:pt x="55913" y="19438"/>
                  </a:cubicBezTo>
                  <a:cubicBezTo>
                    <a:pt x="79028" y="19438"/>
                    <a:pt x="96465" y="13596"/>
                    <a:pt x="108223" y="1910"/>
                  </a:cubicBezTo>
                  <a:cubicBezTo>
                    <a:pt x="109497" y="636"/>
                    <a:pt x="110334" y="0"/>
                    <a:pt x="110735" y="0"/>
                  </a:cubicBezTo>
                  <a:cubicBezTo>
                    <a:pt x="111463" y="0"/>
                    <a:pt x="111827" y="382"/>
                    <a:pt x="111827" y="1146"/>
                  </a:cubicBezTo>
                  <a:cubicBezTo>
                    <a:pt x="111827" y="1655"/>
                    <a:pt x="111081" y="2802"/>
                    <a:pt x="109588" y="4587"/>
                  </a:cubicBezTo>
                  <a:cubicBezTo>
                    <a:pt x="108095" y="6370"/>
                    <a:pt x="105638" y="8645"/>
                    <a:pt x="102217" y="11411"/>
                  </a:cubicBezTo>
                  <a:cubicBezTo>
                    <a:pt x="98795" y="14177"/>
                    <a:pt x="94991" y="16562"/>
                    <a:pt x="90805" y="18565"/>
                  </a:cubicBezTo>
                  <a:cubicBezTo>
                    <a:pt x="80648" y="23479"/>
                    <a:pt x="69018" y="25936"/>
                    <a:pt x="55913" y="25936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B006AABF-EEB0-5432-7D2C-C2314B033831}"/>
                </a:ext>
              </a:extLst>
            </p:cNvPr>
            <p:cNvSpPr/>
            <p:nvPr/>
          </p:nvSpPr>
          <p:spPr>
            <a:xfrm>
              <a:off x="6155979" y="2348172"/>
              <a:ext cx="50671" cy="55695"/>
            </a:xfrm>
            <a:custGeom>
              <a:avLst/>
              <a:gdLst>
                <a:gd name="connsiteX0" fmla="*/ 7371 w 50671"/>
                <a:gd name="connsiteY0" fmla="*/ 0 h 55695"/>
                <a:gd name="connsiteX1" fmla="*/ 12177 w 50671"/>
                <a:gd name="connsiteY1" fmla="*/ 1912 h 55695"/>
                <a:gd name="connsiteX2" fmla="*/ 13869 w 50671"/>
                <a:gd name="connsiteY2" fmla="*/ 6006 h 55695"/>
                <a:gd name="connsiteX3" fmla="*/ 12668 w 50671"/>
                <a:gd name="connsiteY3" fmla="*/ 9173 h 55695"/>
                <a:gd name="connsiteX4" fmla="*/ 9938 w 50671"/>
                <a:gd name="connsiteY4" fmla="*/ 10265 h 55695"/>
                <a:gd name="connsiteX5" fmla="*/ 6061 w 50671"/>
                <a:gd name="connsiteY5" fmla="*/ 8736 h 55695"/>
                <a:gd name="connsiteX6" fmla="*/ 3877 w 50671"/>
                <a:gd name="connsiteY6" fmla="*/ 4914 h 55695"/>
                <a:gd name="connsiteX7" fmla="*/ 2457 w 50671"/>
                <a:gd name="connsiteY7" fmla="*/ 10483 h 55695"/>
                <a:gd name="connsiteX8" fmla="*/ 3604 w 50671"/>
                <a:gd name="connsiteY8" fmla="*/ 14579 h 55695"/>
                <a:gd name="connsiteX9" fmla="*/ 6225 w 50671"/>
                <a:gd name="connsiteY9" fmla="*/ 17582 h 55695"/>
                <a:gd name="connsiteX10" fmla="*/ 9829 w 50671"/>
                <a:gd name="connsiteY10" fmla="*/ 19657 h 55695"/>
                <a:gd name="connsiteX11" fmla="*/ 13159 w 50671"/>
                <a:gd name="connsiteY11" fmla="*/ 20967 h 55695"/>
                <a:gd name="connsiteX12" fmla="*/ 15671 w 50671"/>
                <a:gd name="connsiteY12" fmla="*/ 21568 h 55695"/>
                <a:gd name="connsiteX13" fmla="*/ 30960 w 50671"/>
                <a:gd name="connsiteY13" fmla="*/ 25390 h 55695"/>
                <a:gd name="connsiteX14" fmla="*/ 40788 w 50671"/>
                <a:gd name="connsiteY14" fmla="*/ 27247 h 55695"/>
                <a:gd name="connsiteX15" fmla="*/ 46085 w 50671"/>
                <a:gd name="connsiteY15" fmla="*/ 25718 h 55695"/>
                <a:gd name="connsiteX16" fmla="*/ 48160 w 50671"/>
                <a:gd name="connsiteY16" fmla="*/ 21131 h 55695"/>
                <a:gd name="connsiteX17" fmla="*/ 47832 w 50671"/>
                <a:gd name="connsiteY17" fmla="*/ 18565 h 55695"/>
                <a:gd name="connsiteX18" fmla="*/ 46467 w 50671"/>
                <a:gd name="connsiteY18" fmla="*/ 15452 h 55695"/>
                <a:gd name="connsiteX19" fmla="*/ 43901 w 50671"/>
                <a:gd name="connsiteY19" fmla="*/ 12068 h 55695"/>
                <a:gd name="connsiteX20" fmla="*/ 39642 w 50671"/>
                <a:gd name="connsiteY20" fmla="*/ 8846 h 55695"/>
                <a:gd name="connsiteX21" fmla="*/ 33526 w 50671"/>
                <a:gd name="connsiteY21" fmla="*/ 6224 h 55695"/>
                <a:gd name="connsiteX22" fmla="*/ 32325 w 50671"/>
                <a:gd name="connsiteY22" fmla="*/ 4805 h 55695"/>
                <a:gd name="connsiteX23" fmla="*/ 33417 w 50671"/>
                <a:gd name="connsiteY23" fmla="*/ 3440 h 55695"/>
                <a:gd name="connsiteX24" fmla="*/ 36311 w 50671"/>
                <a:gd name="connsiteY24" fmla="*/ 4204 h 55695"/>
                <a:gd name="connsiteX25" fmla="*/ 40734 w 50671"/>
                <a:gd name="connsiteY25" fmla="*/ 6498 h 55695"/>
                <a:gd name="connsiteX26" fmla="*/ 45430 w 50671"/>
                <a:gd name="connsiteY26" fmla="*/ 10046 h 55695"/>
                <a:gd name="connsiteX27" fmla="*/ 49143 w 50671"/>
                <a:gd name="connsiteY27" fmla="*/ 15070 h 55695"/>
                <a:gd name="connsiteX28" fmla="*/ 50671 w 50671"/>
                <a:gd name="connsiteY28" fmla="*/ 21349 h 55695"/>
                <a:gd name="connsiteX29" fmla="*/ 48160 w 50671"/>
                <a:gd name="connsiteY29" fmla="*/ 29158 h 55695"/>
                <a:gd name="connsiteX30" fmla="*/ 42153 w 50671"/>
                <a:gd name="connsiteY30" fmla="*/ 33417 h 55695"/>
                <a:gd name="connsiteX31" fmla="*/ 43300 w 50671"/>
                <a:gd name="connsiteY31" fmla="*/ 34072 h 55695"/>
                <a:gd name="connsiteX32" fmla="*/ 45430 w 50671"/>
                <a:gd name="connsiteY32" fmla="*/ 35601 h 55695"/>
                <a:gd name="connsiteX33" fmla="*/ 47941 w 50671"/>
                <a:gd name="connsiteY33" fmla="*/ 37949 h 55695"/>
                <a:gd name="connsiteX34" fmla="*/ 49798 w 50671"/>
                <a:gd name="connsiteY34" fmla="*/ 41170 h 55695"/>
                <a:gd name="connsiteX35" fmla="*/ 50671 w 50671"/>
                <a:gd name="connsiteY35" fmla="*/ 45157 h 55695"/>
                <a:gd name="connsiteX36" fmla="*/ 49907 w 50671"/>
                <a:gd name="connsiteY36" fmla="*/ 50126 h 55695"/>
                <a:gd name="connsiteX37" fmla="*/ 47395 w 50671"/>
                <a:gd name="connsiteY37" fmla="*/ 54056 h 55695"/>
                <a:gd name="connsiteX38" fmla="*/ 43245 w 50671"/>
                <a:gd name="connsiteY38" fmla="*/ 55695 h 55695"/>
                <a:gd name="connsiteX39" fmla="*/ 38713 w 50671"/>
                <a:gd name="connsiteY39" fmla="*/ 53893 h 55695"/>
                <a:gd name="connsiteX40" fmla="*/ 36802 w 50671"/>
                <a:gd name="connsiteY40" fmla="*/ 49524 h 55695"/>
                <a:gd name="connsiteX41" fmla="*/ 37731 w 50671"/>
                <a:gd name="connsiteY41" fmla="*/ 46685 h 55695"/>
                <a:gd name="connsiteX42" fmla="*/ 40679 w 50671"/>
                <a:gd name="connsiteY42" fmla="*/ 45375 h 55695"/>
                <a:gd name="connsiteX43" fmla="*/ 44611 w 50671"/>
                <a:gd name="connsiteY43" fmla="*/ 46904 h 55695"/>
                <a:gd name="connsiteX44" fmla="*/ 46740 w 50671"/>
                <a:gd name="connsiteY44" fmla="*/ 50617 h 55695"/>
                <a:gd name="connsiteX45" fmla="*/ 48160 w 50671"/>
                <a:gd name="connsiteY45" fmla="*/ 45047 h 55695"/>
                <a:gd name="connsiteX46" fmla="*/ 44993 w 50671"/>
                <a:gd name="connsiteY46" fmla="*/ 38604 h 55695"/>
                <a:gd name="connsiteX47" fmla="*/ 36529 w 50671"/>
                <a:gd name="connsiteY47" fmla="*/ 34399 h 55695"/>
                <a:gd name="connsiteX48" fmla="*/ 18128 w 50671"/>
                <a:gd name="connsiteY48" fmla="*/ 29704 h 55695"/>
                <a:gd name="connsiteX49" fmla="*/ 9938 w 50671"/>
                <a:gd name="connsiteY49" fmla="*/ 28393 h 55695"/>
                <a:gd name="connsiteX50" fmla="*/ 6061 w 50671"/>
                <a:gd name="connsiteY50" fmla="*/ 28995 h 55695"/>
                <a:gd name="connsiteX51" fmla="*/ 3768 w 50671"/>
                <a:gd name="connsiteY51" fmla="*/ 30632 h 55695"/>
                <a:gd name="connsiteX52" fmla="*/ 2730 w 50671"/>
                <a:gd name="connsiteY52" fmla="*/ 32544 h 55695"/>
                <a:gd name="connsiteX53" fmla="*/ 2457 w 50671"/>
                <a:gd name="connsiteY53" fmla="*/ 34399 h 55695"/>
                <a:gd name="connsiteX54" fmla="*/ 3112 w 50671"/>
                <a:gd name="connsiteY54" fmla="*/ 37894 h 55695"/>
                <a:gd name="connsiteX55" fmla="*/ 5297 w 50671"/>
                <a:gd name="connsiteY55" fmla="*/ 41880 h 55695"/>
                <a:gd name="connsiteX56" fmla="*/ 9829 w 50671"/>
                <a:gd name="connsiteY56" fmla="*/ 46030 h 55695"/>
                <a:gd name="connsiteX57" fmla="*/ 17091 w 50671"/>
                <a:gd name="connsiteY57" fmla="*/ 49416 h 55695"/>
                <a:gd name="connsiteX58" fmla="*/ 18347 w 50671"/>
                <a:gd name="connsiteY58" fmla="*/ 50889 h 55695"/>
                <a:gd name="connsiteX59" fmla="*/ 17200 w 50671"/>
                <a:gd name="connsiteY59" fmla="*/ 52201 h 55695"/>
                <a:gd name="connsiteX60" fmla="*/ 14361 w 50671"/>
                <a:gd name="connsiteY60" fmla="*/ 51491 h 55695"/>
                <a:gd name="connsiteX61" fmla="*/ 9938 w 50671"/>
                <a:gd name="connsiteY61" fmla="*/ 49197 h 55695"/>
                <a:gd name="connsiteX62" fmla="*/ 5297 w 50671"/>
                <a:gd name="connsiteY62" fmla="*/ 45593 h 55695"/>
                <a:gd name="connsiteX63" fmla="*/ 1529 w 50671"/>
                <a:gd name="connsiteY63" fmla="*/ 40515 h 55695"/>
                <a:gd name="connsiteX64" fmla="*/ 0 w 50671"/>
                <a:gd name="connsiteY64" fmla="*/ 34181 h 55695"/>
                <a:gd name="connsiteX65" fmla="*/ 328 w 50671"/>
                <a:gd name="connsiteY65" fmla="*/ 31287 h 55695"/>
                <a:gd name="connsiteX66" fmla="*/ 1420 w 50671"/>
                <a:gd name="connsiteY66" fmla="*/ 28065 h 55695"/>
                <a:gd name="connsiteX67" fmla="*/ 4041 w 50671"/>
                <a:gd name="connsiteY67" fmla="*/ 24681 h 55695"/>
                <a:gd name="connsiteX68" fmla="*/ 8463 w 50671"/>
                <a:gd name="connsiteY68" fmla="*/ 22114 h 55695"/>
                <a:gd name="connsiteX69" fmla="*/ 6006 w 50671"/>
                <a:gd name="connsiteY69" fmla="*/ 20586 h 55695"/>
                <a:gd name="connsiteX70" fmla="*/ 3331 w 50671"/>
                <a:gd name="connsiteY70" fmla="*/ 18237 h 55695"/>
                <a:gd name="connsiteX71" fmla="*/ 928 w 50671"/>
                <a:gd name="connsiteY71" fmla="*/ 14743 h 55695"/>
                <a:gd name="connsiteX72" fmla="*/ 0 w 50671"/>
                <a:gd name="connsiteY72" fmla="*/ 10375 h 55695"/>
                <a:gd name="connsiteX73" fmla="*/ 601 w 50671"/>
                <a:gd name="connsiteY73" fmla="*/ 5952 h 55695"/>
                <a:gd name="connsiteX74" fmla="*/ 2949 w 50671"/>
                <a:gd name="connsiteY74" fmla="*/ 1912 h 55695"/>
                <a:gd name="connsiteX75" fmla="*/ 7371 w 50671"/>
                <a:gd name="connsiteY75" fmla="*/ 0 h 5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0671" h="55695">
                  <a:moveTo>
                    <a:pt x="7371" y="0"/>
                  </a:moveTo>
                  <a:cubicBezTo>
                    <a:pt x="9410" y="0"/>
                    <a:pt x="11012" y="638"/>
                    <a:pt x="12177" y="1912"/>
                  </a:cubicBezTo>
                  <a:cubicBezTo>
                    <a:pt x="13305" y="3186"/>
                    <a:pt x="13869" y="4551"/>
                    <a:pt x="13869" y="6006"/>
                  </a:cubicBezTo>
                  <a:cubicBezTo>
                    <a:pt x="13869" y="7390"/>
                    <a:pt x="13469" y="8445"/>
                    <a:pt x="12668" y="9173"/>
                  </a:cubicBezTo>
                  <a:cubicBezTo>
                    <a:pt x="11867" y="9902"/>
                    <a:pt x="10957" y="10265"/>
                    <a:pt x="9938" y="10265"/>
                  </a:cubicBezTo>
                  <a:cubicBezTo>
                    <a:pt x="8555" y="10265"/>
                    <a:pt x="7262" y="9756"/>
                    <a:pt x="6061" y="8736"/>
                  </a:cubicBezTo>
                  <a:cubicBezTo>
                    <a:pt x="4860" y="7717"/>
                    <a:pt x="4132" y="6443"/>
                    <a:pt x="3877" y="4914"/>
                  </a:cubicBezTo>
                  <a:cubicBezTo>
                    <a:pt x="2930" y="6407"/>
                    <a:pt x="2457" y="8263"/>
                    <a:pt x="2457" y="10483"/>
                  </a:cubicBezTo>
                  <a:cubicBezTo>
                    <a:pt x="2457" y="11939"/>
                    <a:pt x="2839" y="13305"/>
                    <a:pt x="3604" y="14579"/>
                  </a:cubicBezTo>
                  <a:cubicBezTo>
                    <a:pt x="4368" y="15816"/>
                    <a:pt x="5242" y="16817"/>
                    <a:pt x="6225" y="17582"/>
                  </a:cubicBezTo>
                  <a:cubicBezTo>
                    <a:pt x="7208" y="18311"/>
                    <a:pt x="8409" y="19002"/>
                    <a:pt x="9829" y="19657"/>
                  </a:cubicBezTo>
                  <a:cubicBezTo>
                    <a:pt x="11212" y="20276"/>
                    <a:pt x="12322" y="20713"/>
                    <a:pt x="13159" y="20967"/>
                  </a:cubicBezTo>
                  <a:cubicBezTo>
                    <a:pt x="13960" y="21185"/>
                    <a:pt x="14797" y="21385"/>
                    <a:pt x="15671" y="21568"/>
                  </a:cubicBezTo>
                  <a:lnTo>
                    <a:pt x="30960" y="25390"/>
                  </a:lnTo>
                  <a:cubicBezTo>
                    <a:pt x="35801" y="26628"/>
                    <a:pt x="39077" y="27247"/>
                    <a:pt x="40788" y="27247"/>
                  </a:cubicBezTo>
                  <a:cubicBezTo>
                    <a:pt x="42900" y="27247"/>
                    <a:pt x="44665" y="26738"/>
                    <a:pt x="46085" y="25718"/>
                  </a:cubicBezTo>
                  <a:cubicBezTo>
                    <a:pt x="47468" y="24698"/>
                    <a:pt x="48160" y="23170"/>
                    <a:pt x="48160" y="21131"/>
                  </a:cubicBezTo>
                  <a:cubicBezTo>
                    <a:pt x="48160" y="20330"/>
                    <a:pt x="48050" y="19475"/>
                    <a:pt x="47832" y="18565"/>
                  </a:cubicBezTo>
                  <a:cubicBezTo>
                    <a:pt x="47577" y="17654"/>
                    <a:pt x="47122" y="16617"/>
                    <a:pt x="46467" y="15452"/>
                  </a:cubicBezTo>
                  <a:cubicBezTo>
                    <a:pt x="45775" y="14251"/>
                    <a:pt x="44920" y="13122"/>
                    <a:pt x="43901" y="12068"/>
                  </a:cubicBezTo>
                  <a:cubicBezTo>
                    <a:pt x="42845" y="10975"/>
                    <a:pt x="41425" y="9901"/>
                    <a:pt x="39642" y="8846"/>
                  </a:cubicBezTo>
                  <a:cubicBezTo>
                    <a:pt x="37858" y="7790"/>
                    <a:pt x="35819" y="6916"/>
                    <a:pt x="33526" y="6224"/>
                  </a:cubicBezTo>
                  <a:cubicBezTo>
                    <a:pt x="32725" y="6006"/>
                    <a:pt x="32325" y="5533"/>
                    <a:pt x="32325" y="4805"/>
                  </a:cubicBezTo>
                  <a:cubicBezTo>
                    <a:pt x="32325" y="3894"/>
                    <a:pt x="32689" y="3440"/>
                    <a:pt x="33417" y="3440"/>
                  </a:cubicBezTo>
                  <a:cubicBezTo>
                    <a:pt x="34036" y="3440"/>
                    <a:pt x="35000" y="3695"/>
                    <a:pt x="36311" y="4204"/>
                  </a:cubicBezTo>
                  <a:cubicBezTo>
                    <a:pt x="37585" y="4678"/>
                    <a:pt x="39059" y="5442"/>
                    <a:pt x="40734" y="6498"/>
                  </a:cubicBezTo>
                  <a:cubicBezTo>
                    <a:pt x="42372" y="7517"/>
                    <a:pt x="43937" y="8700"/>
                    <a:pt x="45430" y="10046"/>
                  </a:cubicBezTo>
                  <a:cubicBezTo>
                    <a:pt x="46886" y="11394"/>
                    <a:pt x="48123" y="13069"/>
                    <a:pt x="49143" y="15070"/>
                  </a:cubicBezTo>
                  <a:cubicBezTo>
                    <a:pt x="50162" y="17073"/>
                    <a:pt x="50671" y="19166"/>
                    <a:pt x="50671" y="21349"/>
                  </a:cubicBezTo>
                  <a:cubicBezTo>
                    <a:pt x="50671" y="24480"/>
                    <a:pt x="49834" y="27083"/>
                    <a:pt x="48160" y="29158"/>
                  </a:cubicBezTo>
                  <a:cubicBezTo>
                    <a:pt x="46485" y="31232"/>
                    <a:pt x="44483" y="32652"/>
                    <a:pt x="42153" y="33417"/>
                  </a:cubicBezTo>
                  <a:cubicBezTo>
                    <a:pt x="42481" y="33599"/>
                    <a:pt x="42863" y="33817"/>
                    <a:pt x="43300" y="34072"/>
                  </a:cubicBezTo>
                  <a:cubicBezTo>
                    <a:pt x="43737" y="34327"/>
                    <a:pt x="44447" y="34837"/>
                    <a:pt x="45430" y="35601"/>
                  </a:cubicBezTo>
                  <a:cubicBezTo>
                    <a:pt x="46376" y="36330"/>
                    <a:pt x="47213" y="37112"/>
                    <a:pt x="47941" y="37949"/>
                  </a:cubicBezTo>
                  <a:cubicBezTo>
                    <a:pt x="48633" y="38787"/>
                    <a:pt x="49252" y="39860"/>
                    <a:pt x="49798" y="41170"/>
                  </a:cubicBezTo>
                  <a:cubicBezTo>
                    <a:pt x="50380" y="42444"/>
                    <a:pt x="50671" y="43773"/>
                    <a:pt x="50671" y="45157"/>
                  </a:cubicBezTo>
                  <a:cubicBezTo>
                    <a:pt x="50671" y="46904"/>
                    <a:pt x="50417" y="48560"/>
                    <a:pt x="49907" y="50126"/>
                  </a:cubicBezTo>
                  <a:cubicBezTo>
                    <a:pt x="49397" y="51654"/>
                    <a:pt x="48560" y="52964"/>
                    <a:pt x="47395" y="54056"/>
                  </a:cubicBezTo>
                  <a:cubicBezTo>
                    <a:pt x="46230" y="55148"/>
                    <a:pt x="44847" y="55695"/>
                    <a:pt x="43245" y="55695"/>
                  </a:cubicBezTo>
                  <a:cubicBezTo>
                    <a:pt x="41462" y="55695"/>
                    <a:pt x="39951" y="55095"/>
                    <a:pt x="38713" y="53893"/>
                  </a:cubicBezTo>
                  <a:cubicBezTo>
                    <a:pt x="37439" y="52655"/>
                    <a:pt x="36802" y="51199"/>
                    <a:pt x="36802" y="49524"/>
                  </a:cubicBezTo>
                  <a:cubicBezTo>
                    <a:pt x="36802" y="48469"/>
                    <a:pt x="37112" y="47523"/>
                    <a:pt x="37731" y="46685"/>
                  </a:cubicBezTo>
                  <a:cubicBezTo>
                    <a:pt x="38349" y="45812"/>
                    <a:pt x="39332" y="45375"/>
                    <a:pt x="40679" y="45375"/>
                  </a:cubicBezTo>
                  <a:cubicBezTo>
                    <a:pt x="42172" y="45375"/>
                    <a:pt x="43482" y="45884"/>
                    <a:pt x="44611" y="46904"/>
                  </a:cubicBezTo>
                  <a:cubicBezTo>
                    <a:pt x="45739" y="47923"/>
                    <a:pt x="46449" y="49161"/>
                    <a:pt x="46740" y="50617"/>
                  </a:cubicBezTo>
                  <a:cubicBezTo>
                    <a:pt x="47686" y="49125"/>
                    <a:pt x="48160" y="47268"/>
                    <a:pt x="48160" y="45047"/>
                  </a:cubicBezTo>
                  <a:cubicBezTo>
                    <a:pt x="48160" y="42645"/>
                    <a:pt x="47104" y="40497"/>
                    <a:pt x="44993" y="38604"/>
                  </a:cubicBezTo>
                  <a:cubicBezTo>
                    <a:pt x="42881" y="36711"/>
                    <a:pt x="40060" y="35310"/>
                    <a:pt x="36529" y="34399"/>
                  </a:cubicBezTo>
                  <a:cubicBezTo>
                    <a:pt x="28048" y="32143"/>
                    <a:pt x="21914" y="30577"/>
                    <a:pt x="18128" y="29704"/>
                  </a:cubicBezTo>
                  <a:cubicBezTo>
                    <a:pt x="14306" y="28830"/>
                    <a:pt x="11576" y="28393"/>
                    <a:pt x="9938" y="28393"/>
                  </a:cubicBezTo>
                  <a:cubicBezTo>
                    <a:pt x="8409" y="28393"/>
                    <a:pt x="7117" y="28593"/>
                    <a:pt x="6061" y="28995"/>
                  </a:cubicBezTo>
                  <a:cubicBezTo>
                    <a:pt x="5005" y="29394"/>
                    <a:pt x="4241" y="29941"/>
                    <a:pt x="3768" y="30632"/>
                  </a:cubicBezTo>
                  <a:cubicBezTo>
                    <a:pt x="3258" y="31287"/>
                    <a:pt x="2912" y="31925"/>
                    <a:pt x="2730" y="32544"/>
                  </a:cubicBezTo>
                  <a:cubicBezTo>
                    <a:pt x="2548" y="33125"/>
                    <a:pt x="2457" y="33744"/>
                    <a:pt x="2457" y="34399"/>
                  </a:cubicBezTo>
                  <a:cubicBezTo>
                    <a:pt x="2457" y="35492"/>
                    <a:pt x="2676" y="36657"/>
                    <a:pt x="3112" y="37894"/>
                  </a:cubicBezTo>
                  <a:cubicBezTo>
                    <a:pt x="3549" y="39096"/>
                    <a:pt x="4277" y="40424"/>
                    <a:pt x="5297" y="41880"/>
                  </a:cubicBezTo>
                  <a:cubicBezTo>
                    <a:pt x="6279" y="43300"/>
                    <a:pt x="7790" y="44684"/>
                    <a:pt x="9829" y="46030"/>
                  </a:cubicBezTo>
                  <a:cubicBezTo>
                    <a:pt x="11867" y="47376"/>
                    <a:pt x="14288" y="48506"/>
                    <a:pt x="17091" y="49416"/>
                  </a:cubicBezTo>
                  <a:cubicBezTo>
                    <a:pt x="17928" y="49598"/>
                    <a:pt x="18347" y="50089"/>
                    <a:pt x="18347" y="50889"/>
                  </a:cubicBezTo>
                  <a:cubicBezTo>
                    <a:pt x="18310" y="51764"/>
                    <a:pt x="17928" y="52201"/>
                    <a:pt x="17200" y="52201"/>
                  </a:cubicBezTo>
                  <a:cubicBezTo>
                    <a:pt x="16581" y="52201"/>
                    <a:pt x="15635" y="51964"/>
                    <a:pt x="14361" y="51491"/>
                  </a:cubicBezTo>
                  <a:cubicBezTo>
                    <a:pt x="13050" y="50981"/>
                    <a:pt x="11576" y="50217"/>
                    <a:pt x="9938" y="49197"/>
                  </a:cubicBezTo>
                  <a:cubicBezTo>
                    <a:pt x="8300" y="48142"/>
                    <a:pt x="6753" y="46940"/>
                    <a:pt x="5297" y="45593"/>
                  </a:cubicBezTo>
                  <a:cubicBezTo>
                    <a:pt x="3804" y="44209"/>
                    <a:pt x="2548" y="42517"/>
                    <a:pt x="1529" y="40515"/>
                  </a:cubicBezTo>
                  <a:cubicBezTo>
                    <a:pt x="510" y="38477"/>
                    <a:pt x="0" y="36366"/>
                    <a:pt x="0" y="34181"/>
                  </a:cubicBezTo>
                  <a:cubicBezTo>
                    <a:pt x="0" y="33199"/>
                    <a:pt x="109" y="32234"/>
                    <a:pt x="328" y="31287"/>
                  </a:cubicBezTo>
                  <a:cubicBezTo>
                    <a:pt x="510" y="30305"/>
                    <a:pt x="874" y="29230"/>
                    <a:pt x="1420" y="28065"/>
                  </a:cubicBezTo>
                  <a:cubicBezTo>
                    <a:pt x="1966" y="26864"/>
                    <a:pt x="2839" y="25735"/>
                    <a:pt x="4041" y="24681"/>
                  </a:cubicBezTo>
                  <a:cubicBezTo>
                    <a:pt x="5242" y="23624"/>
                    <a:pt x="6716" y="22769"/>
                    <a:pt x="8463" y="22114"/>
                  </a:cubicBezTo>
                  <a:cubicBezTo>
                    <a:pt x="7626" y="21677"/>
                    <a:pt x="6807" y="21167"/>
                    <a:pt x="6006" y="20586"/>
                  </a:cubicBezTo>
                  <a:cubicBezTo>
                    <a:pt x="5205" y="19967"/>
                    <a:pt x="4314" y="19184"/>
                    <a:pt x="3331" y="18237"/>
                  </a:cubicBezTo>
                  <a:cubicBezTo>
                    <a:pt x="2312" y="17254"/>
                    <a:pt x="1511" y="16089"/>
                    <a:pt x="928" y="14743"/>
                  </a:cubicBezTo>
                  <a:cubicBezTo>
                    <a:pt x="309" y="13359"/>
                    <a:pt x="0" y="11903"/>
                    <a:pt x="0" y="10375"/>
                  </a:cubicBezTo>
                  <a:cubicBezTo>
                    <a:pt x="0" y="8882"/>
                    <a:pt x="200" y="7407"/>
                    <a:pt x="601" y="5952"/>
                  </a:cubicBezTo>
                  <a:cubicBezTo>
                    <a:pt x="965" y="4496"/>
                    <a:pt x="1747" y="3148"/>
                    <a:pt x="2949" y="1912"/>
                  </a:cubicBezTo>
                  <a:cubicBezTo>
                    <a:pt x="4113" y="638"/>
                    <a:pt x="5588" y="0"/>
                    <a:pt x="737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7098864A-059C-2DE4-F1CD-F8A82657EE26}"/>
                </a:ext>
              </a:extLst>
            </p:cNvPr>
            <p:cNvSpPr/>
            <p:nvPr/>
          </p:nvSpPr>
          <p:spPr>
            <a:xfrm>
              <a:off x="6121525" y="2311473"/>
              <a:ext cx="111827" cy="25936"/>
            </a:xfrm>
            <a:custGeom>
              <a:avLst/>
              <a:gdLst>
                <a:gd name="connsiteX0" fmla="*/ 110735 w 111827"/>
                <a:gd name="connsiteY0" fmla="*/ 25936 h 25936"/>
                <a:gd name="connsiteX1" fmla="*/ 108823 w 111827"/>
                <a:gd name="connsiteY1" fmla="*/ 24516 h 25936"/>
                <a:gd name="connsiteX2" fmla="*/ 55913 w 111827"/>
                <a:gd name="connsiteY2" fmla="*/ 6497 h 25936"/>
                <a:gd name="connsiteX3" fmla="*/ 3713 w 111827"/>
                <a:gd name="connsiteY3" fmla="*/ 23806 h 25936"/>
                <a:gd name="connsiteX4" fmla="*/ 1092 w 111827"/>
                <a:gd name="connsiteY4" fmla="*/ 25936 h 25936"/>
                <a:gd name="connsiteX5" fmla="*/ 0 w 111827"/>
                <a:gd name="connsiteY5" fmla="*/ 24844 h 25936"/>
                <a:gd name="connsiteX6" fmla="*/ 2239 w 111827"/>
                <a:gd name="connsiteY6" fmla="*/ 21404 h 25936"/>
                <a:gd name="connsiteX7" fmla="*/ 9610 w 111827"/>
                <a:gd name="connsiteY7" fmla="*/ 14578 h 25936"/>
                <a:gd name="connsiteX8" fmla="*/ 21022 w 111827"/>
                <a:gd name="connsiteY8" fmla="*/ 7371 h 25936"/>
                <a:gd name="connsiteX9" fmla="*/ 55913 w 111827"/>
                <a:gd name="connsiteY9" fmla="*/ 0 h 25936"/>
                <a:gd name="connsiteX10" fmla="*/ 90040 w 111827"/>
                <a:gd name="connsiteY10" fmla="*/ 7044 h 25936"/>
                <a:gd name="connsiteX11" fmla="*/ 101780 w 111827"/>
                <a:gd name="connsiteY11" fmla="*/ 14251 h 25936"/>
                <a:gd name="connsiteX12" fmla="*/ 109478 w 111827"/>
                <a:gd name="connsiteY12" fmla="*/ 21240 h 25936"/>
                <a:gd name="connsiteX13" fmla="*/ 111827 w 111827"/>
                <a:gd name="connsiteY13" fmla="*/ 24844 h 25936"/>
                <a:gd name="connsiteX14" fmla="*/ 110735 w 111827"/>
                <a:gd name="connsiteY14" fmla="*/ 25936 h 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827" h="25936">
                  <a:moveTo>
                    <a:pt x="110735" y="25936"/>
                  </a:moveTo>
                  <a:cubicBezTo>
                    <a:pt x="110370" y="25936"/>
                    <a:pt x="109734" y="25463"/>
                    <a:pt x="108823" y="24516"/>
                  </a:cubicBezTo>
                  <a:cubicBezTo>
                    <a:pt x="96592" y="12503"/>
                    <a:pt x="78956" y="6497"/>
                    <a:pt x="55913" y="6497"/>
                  </a:cubicBezTo>
                  <a:cubicBezTo>
                    <a:pt x="32798" y="6497"/>
                    <a:pt x="15398" y="12267"/>
                    <a:pt x="3713" y="23806"/>
                  </a:cubicBezTo>
                  <a:cubicBezTo>
                    <a:pt x="2366" y="25226"/>
                    <a:pt x="1492" y="25936"/>
                    <a:pt x="1092" y="25936"/>
                  </a:cubicBezTo>
                  <a:cubicBezTo>
                    <a:pt x="364" y="25936"/>
                    <a:pt x="0" y="25572"/>
                    <a:pt x="0" y="24844"/>
                  </a:cubicBezTo>
                  <a:cubicBezTo>
                    <a:pt x="0" y="24334"/>
                    <a:pt x="746" y="23187"/>
                    <a:pt x="2239" y="21404"/>
                  </a:cubicBezTo>
                  <a:cubicBezTo>
                    <a:pt x="3731" y="19585"/>
                    <a:pt x="6188" y="17309"/>
                    <a:pt x="9610" y="14578"/>
                  </a:cubicBezTo>
                  <a:cubicBezTo>
                    <a:pt x="13032" y="11812"/>
                    <a:pt x="16836" y="9410"/>
                    <a:pt x="21022" y="7371"/>
                  </a:cubicBezTo>
                  <a:cubicBezTo>
                    <a:pt x="31178" y="2457"/>
                    <a:pt x="42809" y="0"/>
                    <a:pt x="55913" y="0"/>
                  </a:cubicBezTo>
                  <a:cubicBezTo>
                    <a:pt x="68508" y="0"/>
                    <a:pt x="79884" y="2348"/>
                    <a:pt x="90040" y="7044"/>
                  </a:cubicBezTo>
                  <a:cubicBezTo>
                    <a:pt x="94299" y="9045"/>
                    <a:pt x="98212" y="11447"/>
                    <a:pt x="101780" y="14251"/>
                  </a:cubicBezTo>
                  <a:cubicBezTo>
                    <a:pt x="105347" y="17054"/>
                    <a:pt x="107913" y="19383"/>
                    <a:pt x="109478" y="21240"/>
                  </a:cubicBezTo>
                  <a:cubicBezTo>
                    <a:pt x="111044" y="23097"/>
                    <a:pt x="111827" y="24297"/>
                    <a:pt x="111827" y="24844"/>
                  </a:cubicBezTo>
                  <a:cubicBezTo>
                    <a:pt x="111827" y="25572"/>
                    <a:pt x="111463" y="25936"/>
                    <a:pt x="110735" y="25936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59" name="Freeform 358">
            <a:extLst>
              <a:ext uri="{FF2B5EF4-FFF2-40B4-BE49-F238E27FC236}">
                <a16:creationId xmlns:a16="http://schemas.microsoft.com/office/drawing/2014/main" id="{AF8E421D-B996-82FD-54CC-7DEE9F30A6CE}"/>
              </a:ext>
            </a:extLst>
          </p:cNvPr>
          <p:cNvSpPr/>
          <p:nvPr/>
        </p:nvSpPr>
        <p:spPr>
          <a:xfrm>
            <a:off x="6579660" y="1671462"/>
            <a:ext cx="2206186" cy="1460763"/>
          </a:xfrm>
          <a:custGeom>
            <a:avLst/>
            <a:gdLst>
              <a:gd name="connsiteX0" fmla="*/ 0 w 2206186"/>
              <a:gd name="connsiteY0" fmla="*/ 1460763 h 1460763"/>
              <a:gd name="connsiteX1" fmla="*/ 2209 w 2206186"/>
              <a:gd name="connsiteY1" fmla="*/ 1460763 h 1460763"/>
              <a:gd name="connsiteX2" fmla="*/ 4418 w 2206186"/>
              <a:gd name="connsiteY2" fmla="*/ 1460763 h 1460763"/>
              <a:gd name="connsiteX3" fmla="*/ 6625 w 2206186"/>
              <a:gd name="connsiteY3" fmla="*/ 1460763 h 1460763"/>
              <a:gd name="connsiteX4" fmla="*/ 8834 w 2206186"/>
              <a:gd name="connsiteY4" fmla="*/ 1460763 h 1460763"/>
              <a:gd name="connsiteX5" fmla="*/ 11042 w 2206186"/>
              <a:gd name="connsiteY5" fmla="*/ 1460763 h 1460763"/>
              <a:gd name="connsiteX6" fmla="*/ 13251 w 2206186"/>
              <a:gd name="connsiteY6" fmla="*/ 1460763 h 1460763"/>
              <a:gd name="connsiteX7" fmla="*/ 15459 w 2206186"/>
              <a:gd name="connsiteY7" fmla="*/ 1460763 h 1460763"/>
              <a:gd name="connsiteX8" fmla="*/ 17667 w 2206186"/>
              <a:gd name="connsiteY8" fmla="*/ 1460763 h 1460763"/>
              <a:gd name="connsiteX9" fmla="*/ 19876 w 2206186"/>
              <a:gd name="connsiteY9" fmla="*/ 1460763 h 1460763"/>
              <a:gd name="connsiteX10" fmla="*/ 22085 w 2206186"/>
              <a:gd name="connsiteY10" fmla="*/ 1460763 h 1460763"/>
              <a:gd name="connsiteX11" fmla="*/ 24292 w 2206186"/>
              <a:gd name="connsiteY11" fmla="*/ 1460763 h 1460763"/>
              <a:gd name="connsiteX12" fmla="*/ 26501 w 2206186"/>
              <a:gd name="connsiteY12" fmla="*/ 1460763 h 1460763"/>
              <a:gd name="connsiteX13" fmla="*/ 28709 w 2206186"/>
              <a:gd name="connsiteY13" fmla="*/ 1460763 h 1460763"/>
              <a:gd name="connsiteX14" fmla="*/ 30918 w 2206186"/>
              <a:gd name="connsiteY14" fmla="*/ 1460763 h 1460763"/>
              <a:gd name="connsiteX15" fmla="*/ 33127 w 2206186"/>
              <a:gd name="connsiteY15" fmla="*/ 1460763 h 1460763"/>
              <a:gd name="connsiteX16" fmla="*/ 35334 w 2206186"/>
              <a:gd name="connsiteY16" fmla="*/ 1460763 h 1460763"/>
              <a:gd name="connsiteX17" fmla="*/ 37543 w 2206186"/>
              <a:gd name="connsiteY17" fmla="*/ 1460763 h 1460763"/>
              <a:gd name="connsiteX18" fmla="*/ 39752 w 2206186"/>
              <a:gd name="connsiteY18" fmla="*/ 1460763 h 1460763"/>
              <a:gd name="connsiteX19" fmla="*/ 41960 w 2206186"/>
              <a:gd name="connsiteY19" fmla="*/ 1460763 h 1460763"/>
              <a:gd name="connsiteX20" fmla="*/ 44168 w 2206186"/>
              <a:gd name="connsiteY20" fmla="*/ 1460763 h 1460763"/>
              <a:gd name="connsiteX21" fmla="*/ 46377 w 2206186"/>
              <a:gd name="connsiteY21" fmla="*/ 1460763 h 1460763"/>
              <a:gd name="connsiteX22" fmla="*/ 48585 w 2206186"/>
              <a:gd name="connsiteY22" fmla="*/ 1460763 h 1460763"/>
              <a:gd name="connsiteX23" fmla="*/ 50794 w 2206186"/>
              <a:gd name="connsiteY23" fmla="*/ 1460763 h 1460763"/>
              <a:gd name="connsiteX24" fmla="*/ 53001 w 2206186"/>
              <a:gd name="connsiteY24" fmla="*/ 1460763 h 1460763"/>
              <a:gd name="connsiteX25" fmla="*/ 55210 w 2206186"/>
              <a:gd name="connsiteY25" fmla="*/ 1460763 h 1460763"/>
              <a:gd name="connsiteX26" fmla="*/ 57419 w 2206186"/>
              <a:gd name="connsiteY26" fmla="*/ 1460763 h 1460763"/>
              <a:gd name="connsiteX27" fmla="*/ 59627 w 2206186"/>
              <a:gd name="connsiteY27" fmla="*/ 1460763 h 1460763"/>
              <a:gd name="connsiteX28" fmla="*/ 61836 w 2206186"/>
              <a:gd name="connsiteY28" fmla="*/ 1460763 h 1460763"/>
              <a:gd name="connsiteX29" fmla="*/ 64044 w 2206186"/>
              <a:gd name="connsiteY29" fmla="*/ 1460763 h 1460763"/>
              <a:gd name="connsiteX30" fmla="*/ 66252 w 2206186"/>
              <a:gd name="connsiteY30" fmla="*/ 1460763 h 1460763"/>
              <a:gd name="connsiteX31" fmla="*/ 68461 w 2206186"/>
              <a:gd name="connsiteY31" fmla="*/ 1460763 h 1460763"/>
              <a:gd name="connsiteX32" fmla="*/ 70669 w 2206186"/>
              <a:gd name="connsiteY32" fmla="*/ 1460763 h 1460763"/>
              <a:gd name="connsiteX33" fmla="*/ 72877 w 2206186"/>
              <a:gd name="connsiteY33" fmla="*/ 1460763 h 1460763"/>
              <a:gd name="connsiteX34" fmla="*/ 75086 w 2206186"/>
              <a:gd name="connsiteY34" fmla="*/ 1460763 h 1460763"/>
              <a:gd name="connsiteX35" fmla="*/ 77294 w 2206186"/>
              <a:gd name="connsiteY35" fmla="*/ 1460763 h 1460763"/>
              <a:gd name="connsiteX36" fmla="*/ 79503 w 2206186"/>
              <a:gd name="connsiteY36" fmla="*/ 1460763 h 1460763"/>
              <a:gd name="connsiteX37" fmla="*/ 81712 w 2206186"/>
              <a:gd name="connsiteY37" fmla="*/ 1460763 h 1460763"/>
              <a:gd name="connsiteX38" fmla="*/ 83919 w 2206186"/>
              <a:gd name="connsiteY38" fmla="*/ 1460763 h 1460763"/>
              <a:gd name="connsiteX39" fmla="*/ 86128 w 2206186"/>
              <a:gd name="connsiteY39" fmla="*/ 1460763 h 1460763"/>
              <a:gd name="connsiteX40" fmla="*/ 88337 w 2206186"/>
              <a:gd name="connsiteY40" fmla="*/ 1460763 h 1460763"/>
              <a:gd name="connsiteX41" fmla="*/ 90544 w 2206186"/>
              <a:gd name="connsiteY41" fmla="*/ 1460763 h 1460763"/>
              <a:gd name="connsiteX42" fmla="*/ 92753 w 2206186"/>
              <a:gd name="connsiteY42" fmla="*/ 1460763 h 1460763"/>
              <a:gd name="connsiteX43" fmla="*/ 94961 w 2206186"/>
              <a:gd name="connsiteY43" fmla="*/ 1460763 h 1460763"/>
              <a:gd name="connsiteX44" fmla="*/ 97170 w 2206186"/>
              <a:gd name="connsiteY44" fmla="*/ 1460763 h 1460763"/>
              <a:gd name="connsiteX45" fmla="*/ 99379 w 2206186"/>
              <a:gd name="connsiteY45" fmla="*/ 1460763 h 1460763"/>
              <a:gd name="connsiteX46" fmla="*/ 101586 w 2206186"/>
              <a:gd name="connsiteY46" fmla="*/ 1460763 h 1460763"/>
              <a:gd name="connsiteX47" fmla="*/ 103795 w 2206186"/>
              <a:gd name="connsiteY47" fmla="*/ 1460763 h 1460763"/>
              <a:gd name="connsiteX48" fmla="*/ 106004 w 2206186"/>
              <a:gd name="connsiteY48" fmla="*/ 1460763 h 1460763"/>
              <a:gd name="connsiteX49" fmla="*/ 108212 w 2206186"/>
              <a:gd name="connsiteY49" fmla="*/ 1460763 h 1460763"/>
              <a:gd name="connsiteX50" fmla="*/ 110420 w 2206186"/>
              <a:gd name="connsiteY50" fmla="*/ 1460763 h 1460763"/>
              <a:gd name="connsiteX51" fmla="*/ 112628 w 2206186"/>
              <a:gd name="connsiteY51" fmla="*/ 1460763 h 1460763"/>
              <a:gd name="connsiteX52" fmla="*/ 114837 w 2206186"/>
              <a:gd name="connsiteY52" fmla="*/ 1460763 h 1460763"/>
              <a:gd name="connsiteX53" fmla="*/ 117046 w 2206186"/>
              <a:gd name="connsiteY53" fmla="*/ 1460763 h 1460763"/>
              <a:gd name="connsiteX54" fmla="*/ 119253 w 2206186"/>
              <a:gd name="connsiteY54" fmla="*/ 1460763 h 1460763"/>
              <a:gd name="connsiteX55" fmla="*/ 121462 w 2206186"/>
              <a:gd name="connsiteY55" fmla="*/ 1460763 h 1460763"/>
              <a:gd name="connsiteX56" fmla="*/ 123671 w 2206186"/>
              <a:gd name="connsiteY56" fmla="*/ 1460763 h 1460763"/>
              <a:gd name="connsiteX57" fmla="*/ 125879 w 2206186"/>
              <a:gd name="connsiteY57" fmla="*/ 1460763 h 1460763"/>
              <a:gd name="connsiteX58" fmla="*/ 128088 w 2206186"/>
              <a:gd name="connsiteY58" fmla="*/ 1460763 h 1460763"/>
              <a:gd name="connsiteX59" fmla="*/ 130296 w 2206186"/>
              <a:gd name="connsiteY59" fmla="*/ 1460763 h 1460763"/>
              <a:gd name="connsiteX60" fmla="*/ 132504 w 2206186"/>
              <a:gd name="connsiteY60" fmla="*/ 1460763 h 1460763"/>
              <a:gd name="connsiteX61" fmla="*/ 134713 w 2206186"/>
              <a:gd name="connsiteY61" fmla="*/ 1460763 h 1460763"/>
              <a:gd name="connsiteX62" fmla="*/ 136921 w 2206186"/>
              <a:gd name="connsiteY62" fmla="*/ 1460763 h 1460763"/>
              <a:gd name="connsiteX63" fmla="*/ 139129 w 2206186"/>
              <a:gd name="connsiteY63" fmla="*/ 1460763 h 1460763"/>
              <a:gd name="connsiteX64" fmla="*/ 141338 w 2206186"/>
              <a:gd name="connsiteY64" fmla="*/ 1460763 h 1460763"/>
              <a:gd name="connsiteX65" fmla="*/ 143546 w 2206186"/>
              <a:gd name="connsiteY65" fmla="*/ 1460763 h 1460763"/>
              <a:gd name="connsiteX66" fmla="*/ 145755 w 2206186"/>
              <a:gd name="connsiteY66" fmla="*/ 1460763 h 1460763"/>
              <a:gd name="connsiteX67" fmla="*/ 147964 w 2206186"/>
              <a:gd name="connsiteY67" fmla="*/ 1460763 h 1460763"/>
              <a:gd name="connsiteX68" fmla="*/ 150171 w 2206186"/>
              <a:gd name="connsiteY68" fmla="*/ 1460763 h 1460763"/>
              <a:gd name="connsiteX69" fmla="*/ 152380 w 2206186"/>
              <a:gd name="connsiteY69" fmla="*/ 1460763 h 1460763"/>
              <a:gd name="connsiteX70" fmla="*/ 154589 w 2206186"/>
              <a:gd name="connsiteY70" fmla="*/ 1460763 h 1460763"/>
              <a:gd name="connsiteX71" fmla="*/ 156796 w 2206186"/>
              <a:gd name="connsiteY71" fmla="*/ 1460763 h 1460763"/>
              <a:gd name="connsiteX72" fmla="*/ 159005 w 2206186"/>
              <a:gd name="connsiteY72" fmla="*/ 1460763 h 1460763"/>
              <a:gd name="connsiteX73" fmla="*/ 161213 w 2206186"/>
              <a:gd name="connsiteY73" fmla="*/ 1460763 h 1460763"/>
              <a:gd name="connsiteX74" fmla="*/ 163422 w 2206186"/>
              <a:gd name="connsiteY74" fmla="*/ 1460763 h 1460763"/>
              <a:gd name="connsiteX75" fmla="*/ 165631 w 2206186"/>
              <a:gd name="connsiteY75" fmla="*/ 1460763 h 1460763"/>
              <a:gd name="connsiteX76" fmla="*/ 167838 w 2206186"/>
              <a:gd name="connsiteY76" fmla="*/ 1460763 h 1460763"/>
              <a:gd name="connsiteX77" fmla="*/ 170047 w 2206186"/>
              <a:gd name="connsiteY77" fmla="*/ 1460763 h 1460763"/>
              <a:gd name="connsiteX78" fmla="*/ 172256 w 2206186"/>
              <a:gd name="connsiteY78" fmla="*/ 1460763 h 1460763"/>
              <a:gd name="connsiteX79" fmla="*/ 174464 w 2206186"/>
              <a:gd name="connsiteY79" fmla="*/ 1460763 h 1460763"/>
              <a:gd name="connsiteX80" fmla="*/ 176672 w 2206186"/>
              <a:gd name="connsiteY80" fmla="*/ 1460763 h 1460763"/>
              <a:gd name="connsiteX81" fmla="*/ 178880 w 2206186"/>
              <a:gd name="connsiteY81" fmla="*/ 1460763 h 1460763"/>
              <a:gd name="connsiteX82" fmla="*/ 181089 w 2206186"/>
              <a:gd name="connsiteY82" fmla="*/ 1460763 h 1460763"/>
              <a:gd name="connsiteX83" fmla="*/ 183298 w 2206186"/>
              <a:gd name="connsiteY83" fmla="*/ 1460763 h 1460763"/>
              <a:gd name="connsiteX84" fmla="*/ 185505 w 2206186"/>
              <a:gd name="connsiteY84" fmla="*/ 1460763 h 1460763"/>
              <a:gd name="connsiteX85" fmla="*/ 187714 w 2206186"/>
              <a:gd name="connsiteY85" fmla="*/ 1460763 h 1460763"/>
              <a:gd name="connsiteX86" fmla="*/ 189923 w 2206186"/>
              <a:gd name="connsiteY86" fmla="*/ 1460763 h 1460763"/>
              <a:gd name="connsiteX87" fmla="*/ 192131 w 2206186"/>
              <a:gd name="connsiteY87" fmla="*/ 1460763 h 1460763"/>
              <a:gd name="connsiteX88" fmla="*/ 194340 w 2206186"/>
              <a:gd name="connsiteY88" fmla="*/ 1460763 h 1460763"/>
              <a:gd name="connsiteX89" fmla="*/ 196548 w 2206186"/>
              <a:gd name="connsiteY89" fmla="*/ 1460763 h 1460763"/>
              <a:gd name="connsiteX90" fmla="*/ 198756 w 2206186"/>
              <a:gd name="connsiteY90" fmla="*/ 1460763 h 1460763"/>
              <a:gd name="connsiteX91" fmla="*/ 200965 w 2206186"/>
              <a:gd name="connsiteY91" fmla="*/ 1460763 h 1460763"/>
              <a:gd name="connsiteX92" fmla="*/ 203173 w 2206186"/>
              <a:gd name="connsiteY92" fmla="*/ 1460763 h 1460763"/>
              <a:gd name="connsiteX93" fmla="*/ 205381 w 2206186"/>
              <a:gd name="connsiteY93" fmla="*/ 1460763 h 1460763"/>
              <a:gd name="connsiteX94" fmla="*/ 207590 w 2206186"/>
              <a:gd name="connsiteY94" fmla="*/ 1460763 h 1460763"/>
              <a:gd name="connsiteX95" fmla="*/ 209798 w 2206186"/>
              <a:gd name="connsiteY95" fmla="*/ 1460763 h 1460763"/>
              <a:gd name="connsiteX96" fmla="*/ 212007 w 2206186"/>
              <a:gd name="connsiteY96" fmla="*/ 1460763 h 1460763"/>
              <a:gd name="connsiteX97" fmla="*/ 214216 w 2206186"/>
              <a:gd name="connsiteY97" fmla="*/ 1460763 h 1460763"/>
              <a:gd name="connsiteX98" fmla="*/ 216423 w 2206186"/>
              <a:gd name="connsiteY98" fmla="*/ 1460763 h 1460763"/>
              <a:gd name="connsiteX99" fmla="*/ 218632 w 2206186"/>
              <a:gd name="connsiteY99" fmla="*/ 1460763 h 1460763"/>
              <a:gd name="connsiteX100" fmla="*/ 220840 w 2206186"/>
              <a:gd name="connsiteY100" fmla="*/ 1460763 h 1460763"/>
              <a:gd name="connsiteX101" fmla="*/ 223048 w 2206186"/>
              <a:gd name="connsiteY101" fmla="*/ 1460763 h 1460763"/>
              <a:gd name="connsiteX102" fmla="*/ 225257 w 2206186"/>
              <a:gd name="connsiteY102" fmla="*/ 1460763 h 1460763"/>
              <a:gd name="connsiteX103" fmla="*/ 227465 w 2206186"/>
              <a:gd name="connsiteY103" fmla="*/ 1460763 h 1460763"/>
              <a:gd name="connsiteX104" fmla="*/ 229674 w 2206186"/>
              <a:gd name="connsiteY104" fmla="*/ 1460763 h 1460763"/>
              <a:gd name="connsiteX105" fmla="*/ 231883 w 2206186"/>
              <a:gd name="connsiteY105" fmla="*/ 1460763 h 1460763"/>
              <a:gd name="connsiteX106" fmla="*/ 234090 w 2206186"/>
              <a:gd name="connsiteY106" fmla="*/ 1460763 h 1460763"/>
              <a:gd name="connsiteX107" fmla="*/ 236299 w 2206186"/>
              <a:gd name="connsiteY107" fmla="*/ 1460763 h 1460763"/>
              <a:gd name="connsiteX108" fmla="*/ 238508 w 2206186"/>
              <a:gd name="connsiteY108" fmla="*/ 1460763 h 1460763"/>
              <a:gd name="connsiteX109" fmla="*/ 240716 w 2206186"/>
              <a:gd name="connsiteY109" fmla="*/ 1460763 h 1460763"/>
              <a:gd name="connsiteX110" fmla="*/ 242924 w 2206186"/>
              <a:gd name="connsiteY110" fmla="*/ 1460763 h 1460763"/>
              <a:gd name="connsiteX111" fmla="*/ 245132 w 2206186"/>
              <a:gd name="connsiteY111" fmla="*/ 1460763 h 1460763"/>
              <a:gd name="connsiteX112" fmla="*/ 247341 w 2206186"/>
              <a:gd name="connsiteY112" fmla="*/ 1460763 h 1460763"/>
              <a:gd name="connsiteX113" fmla="*/ 249550 w 2206186"/>
              <a:gd name="connsiteY113" fmla="*/ 1460763 h 1460763"/>
              <a:gd name="connsiteX114" fmla="*/ 251757 w 2206186"/>
              <a:gd name="connsiteY114" fmla="*/ 1460763 h 1460763"/>
              <a:gd name="connsiteX115" fmla="*/ 253966 w 2206186"/>
              <a:gd name="connsiteY115" fmla="*/ 1460763 h 1460763"/>
              <a:gd name="connsiteX116" fmla="*/ 256175 w 2206186"/>
              <a:gd name="connsiteY116" fmla="*/ 1460763 h 1460763"/>
              <a:gd name="connsiteX117" fmla="*/ 258383 w 2206186"/>
              <a:gd name="connsiteY117" fmla="*/ 1460763 h 1460763"/>
              <a:gd name="connsiteX118" fmla="*/ 260592 w 2206186"/>
              <a:gd name="connsiteY118" fmla="*/ 1460763 h 1460763"/>
              <a:gd name="connsiteX119" fmla="*/ 262799 w 2206186"/>
              <a:gd name="connsiteY119" fmla="*/ 1460763 h 1460763"/>
              <a:gd name="connsiteX120" fmla="*/ 265008 w 2206186"/>
              <a:gd name="connsiteY120" fmla="*/ 1460763 h 1460763"/>
              <a:gd name="connsiteX121" fmla="*/ 267217 w 2206186"/>
              <a:gd name="connsiteY121" fmla="*/ 1460763 h 1460763"/>
              <a:gd name="connsiteX122" fmla="*/ 269425 w 2206186"/>
              <a:gd name="connsiteY122" fmla="*/ 1460763 h 1460763"/>
              <a:gd name="connsiteX123" fmla="*/ 271633 w 2206186"/>
              <a:gd name="connsiteY123" fmla="*/ 1460763 h 1460763"/>
              <a:gd name="connsiteX124" fmla="*/ 273842 w 2206186"/>
              <a:gd name="connsiteY124" fmla="*/ 1460763 h 1460763"/>
              <a:gd name="connsiteX125" fmla="*/ 276050 w 2206186"/>
              <a:gd name="connsiteY125" fmla="*/ 1460763 h 1460763"/>
              <a:gd name="connsiteX126" fmla="*/ 278259 w 2206186"/>
              <a:gd name="connsiteY126" fmla="*/ 1460763 h 1460763"/>
              <a:gd name="connsiteX127" fmla="*/ 280468 w 2206186"/>
              <a:gd name="connsiteY127" fmla="*/ 1460763 h 1460763"/>
              <a:gd name="connsiteX128" fmla="*/ 282675 w 2206186"/>
              <a:gd name="connsiteY128" fmla="*/ 1460763 h 1460763"/>
              <a:gd name="connsiteX129" fmla="*/ 284884 w 2206186"/>
              <a:gd name="connsiteY129" fmla="*/ 1460763 h 1460763"/>
              <a:gd name="connsiteX130" fmla="*/ 287092 w 2206186"/>
              <a:gd name="connsiteY130" fmla="*/ 1460763 h 1460763"/>
              <a:gd name="connsiteX131" fmla="*/ 289300 w 2206186"/>
              <a:gd name="connsiteY131" fmla="*/ 1460763 h 1460763"/>
              <a:gd name="connsiteX132" fmla="*/ 291509 w 2206186"/>
              <a:gd name="connsiteY132" fmla="*/ 1460763 h 1460763"/>
              <a:gd name="connsiteX133" fmla="*/ 293717 w 2206186"/>
              <a:gd name="connsiteY133" fmla="*/ 1460763 h 1460763"/>
              <a:gd name="connsiteX134" fmla="*/ 295926 w 2206186"/>
              <a:gd name="connsiteY134" fmla="*/ 1460763 h 1460763"/>
              <a:gd name="connsiteX135" fmla="*/ 298135 w 2206186"/>
              <a:gd name="connsiteY135" fmla="*/ 1460763 h 1460763"/>
              <a:gd name="connsiteX136" fmla="*/ 300342 w 2206186"/>
              <a:gd name="connsiteY136" fmla="*/ 1460763 h 1460763"/>
              <a:gd name="connsiteX137" fmla="*/ 302551 w 2206186"/>
              <a:gd name="connsiteY137" fmla="*/ 1460763 h 1460763"/>
              <a:gd name="connsiteX138" fmla="*/ 304759 w 2206186"/>
              <a:gd name="connsiteY138" fmla="*/ 1460763 h 1460763"/>
              <a:gd name="connsiteX139" fmla="*/ 306968 w 2206186"/>
              <a:gd name="connsiteY139" fmla="*/ 1460763 h 1460763"/>
              <a:gd name="connsiteX140" fmla="*/ 309176 w 2206186"/>
              <a:gd name="connsiteY140" fmla="*/ 1460763 h 1460763"/>
              <a:gd name="connsiteX141" fmla="*/ 311384 w 2206186"/>
              <a:gd name="connsiteY141" fmla="*/ 1460763 h 1460763"/>
              <a:gd name="connsiteX142" fmla="*/ 313593 w 2206186"/>
              <a:gd name="connsiteY142" fmla="*/ 1460763 h 1460763"/>
              <a:gd name="connsiteX143" fmla="*/ 315802 w 2206186"/>
              <a:gd name="connsiteY143" fmla="*/ 1460763 h 1460763"/>
              <a:gd name="connsiteX144" fmla="*/ 318009 w 2206186"/>
              <a:gd name="connsiteY144" fmla="*/ 1460763 h 1460763"/>
              <a:gd name="connsiteX145" fmla="*/ 320218 w 2206186"/>
              <a:gd name="connsiteY145" fmla="*/ 1460763 h 1460763"/>
              <a:gd name="connsiteX146" fmla="*/ 322427 w 2206186"/>
              <a:gd name="connsiteY146" fmla="*/ 1460752 h 1460763"/>
              <a:gd name="connsiteX147" fmla="*/ 324635 w 2206186"/>
              <a:gd name="connsiteY147" fmla="*/ 1460752 h 1460763"/>
              <a:gd name="connsiteX148" fmla="*/ 326844 w 2206186"/>
              <a:gd name="connsiteY148" fmla="*/ 1460752 h 1460763"/>
              <a:gd name="connsiteX149" fmla="*/ 329051 w 2206186"/>
              <a:gd name="connsiteY149" fmla="*/ 1460752 h 1460763"/>
              <a:gd name="connsiteX150" fmla="*/ 331260 w 2206186"/>
              <a:gd name="connsiteY150" fmla="*/ 1460752 h 1460763"/>
              <a:gd name="connsiteX151" fmla="*/ 333469 w 2206186"/>
              <a:gd name="connsiteY151" fmla="*/ 1460752 h 1460763"/>
              <a:gd name="connsiteX152" fmla="*/ 335677 w 2206186"/>
              <a:gd name="connsiteY152" fmla="*/ 1460752 h 1460763"/>
              <a:gd name="connsiteX153" fmla="*/ 337885 w 2206186"/>
              <a:gd name="connsiteY153" fmla="*/ 1460740 h 1460763"/>
              <a:gd name="connsiteX154" fmla="*/ 340094 w 2206186"/>
              <a:gd name="connsiteY154" fmla="*/ 1460740 h 1460763"/>
              <a:gd name="connsiteX155" fmla="*/ 342302 w 2206186"/>
              <a:gd name="connsiteY155" fmla="*/ 1460740 h 1460763"/>
              <a:gd name="connsiteX156" fmla="*/ 344511 w 2206186"/>
              <a:gd name="connsiteY156" fmla="*/ 1460740 h 1460763"/>
              <a:gd name="connsiteX157" fmla="*/ 346720 w 2206186"/>
              <a:gd name="connsiteY157" fmla="*/ 1460728 h 1460763"/>
              <a:gd name="connsiteX158" fmla="*/ 348927 w 2206186"/>
              <a:gd name="connsiteY158" fmla="*/ 1460728 h 1460763"/>
              <a:gd name="connsiteX159" fmla="*/ 351136 w 2206186"/>
              <a:gd name="connsiteY159" fmla="*/ 1460728 h 1460763"/>
              <a:gd name="connsiteX160" fmla="*/ 353344 w 2206186"/>
              <a:gd name="connsiteY160" fmla="*/ 1460717 h 1460763"/>
              <a:gd name="connsiteX161" fmla="*/ 355552 w 2206186"/>
              <a:gd name="connsiteY161" fmla="*/ 1460717 h 1460763"/>
              <a:gd name="connsiteX162" fmla="*/ 357761 w 2206186"/>
              <a:gd name="connsiteY162" fmla="*/ 1460705 h 1460763"/>
              <a:gd name="connsiteX163" fmla="*/ 359969 w 2206186"/>
              <a:gd name="connsiteY163" fmla="*/ 1460705 h 1460763"/>
              <a:gd name="connsiteX164" fmla="*/ 362178 w 2206186"/>
              <a:gd name="connsiteY164" fmla="*/ 1460693 h 1460763"/>
              <a:gd name="connsiteX165" fmla="*/ 364387 w 2206186"/>
              <a:gd name="connsiteY165" fmla="*/ 1460693 h 1460763"/>
              <a:gd name="connsiteX166" fmla="*/ 366594 w 2206186"/>
              <a:gd name="connsiteY166" fmla="*/ 1460682 h 1460763"/>
              <a:gd name="connsiteX167" fmla="*/ 368803 w 2206186"/>
              <a:gd name="connsiteY167" fmla="*/ 1460670 h 1460763"/>
              <a:gd name="connsiteX168" fmla="*/ 371011 w 2206186"/>
              <a:gd name="connsiteY168" fmla="*/ 1460670 h 1460763"/>
              <a:gd name="connsiteX169" fmla="*/ 373220 w 2206186"/>
              <a:gd name="connsiteY169" fmla="*/ 1460658 h 1460763"/>
              <a:gd name="connsiteX170" fmla="*/ 375428 w 2206186"/>
              <a:gd name="connsiteY170" fmla="*/ 1460647 h 1460763"/>
              <a:gd name="connsiteX171" fmla="*/ 377636 w 2206186"/>
              <a:gd name="connsiteY171" fmla="*/ 1460635 h 1460763"/>
              <a:gd name="connsiteX172" fmla="*/ 379845 w 2206186"/>
              <a:gd name="connsiteY172" fmla="*/ 1460623 h 1460763"/>
              <a:gd name="connsiteX173" fmla="*/ 382054 w 2206186"/>
              <a:gd name="connsiteY173" fmla="*/ 1460612 h 1460763"/>
              <a:gd name="connsiteX174" fmla="*/ 384261 w 2206186"/>
              <a:gd name="connsiteY174" fmla="*/ 1460589 h 1460763"/>
              <a:gd name="connsiteX175" fmla="*/ 386470 w 2206186"/>
              <a:gd name="connsiteY175" fmla="*/ 1460577 h 1460763"/>
              <a:gd name="connsiteX176" fmla="*/ 388679 w 2206186"/>
              <a:gd name="connsiteY176" fmla="*/ 1460565 h 1460763"/>
              <a:gd name="connsiteX177" fmla="*/ 390887 w 2206186"/>
              <a:gd name="connsiteY177" fmla="*/ 1460542 h 1460763"/>
              <a:gd name="connsiteX178" fmla="*/ 393096 w 2206186"/>
              <a:gd name="connsiteY178" fmla="*/ 1460519 h 1460763"/>
              <a:gd name="connsiteX179" fmla="*/ 395303 w 2206186"/>
              <a:gd name="connsiteY179" fmla="*/ 1460495 h 1460763"/>
              <a:gd name="connsiteX180" fmla="*/ 397512 w 2206186"/>
              <a:gd name="connsiteY180" fmla="*/ 1460472 h 1460763"/>
              <a:gd name="connsiteX181" fmla="*/ 399721 w 2206186"/>
              <a:gd name="connsiteY181" fmla="*/ 1460449 h 1460763"/>
              <a:gd name="connsiteX182" fmla="*/ 401929 w 2206186"/>
              <a:gd name="connsiteY182" fmla="*/ 1460425 h 1460763"/>
              <a:gd name="connsiteX183" fmla="*/ 404137 w 2206186"/>
              <a:gd name="connsiteY183" fmla="*/ 1460390 h 1460763"/>
              <a:gd name="connsiteX184" fmla="*/ 406346 w 2206186"/>
              <a:gd name="connsiteY184" fmla="*/ 1460367 h 1460763"/>
              <a:gd name="connsiteX185" fmla="*/ 408554 w 2206186"/>
              <a:gd name="connsiteY185" fmla="*/ 1460332 h 1460763"/>
              <a:gd name="connsiteX186" fmla="*/ 410763 w 2206186"/>
              <a:gd name="connsiteY186" fmla="*/ 1460297 h 1460763"/>
              <a:gd name="connsiteX187" fmla="*/ 412970 w 2206186"/>
              <a:gd name="connsiteY187" fmla="*/ 1460262 h 1460763"/>
              <a:gd name="connsiteX188" fmla="*/ 415179 w 2206186"/>
              <a:gd name="connsiteY188" fmla="*/ 1460215 h 1460763"/>
              <a:gd name="connsiteX189" fmla="*/ 417388 w 2206186"/>
              <a:gd name="connsiteY189" fmla="*/ 1460169 h 1460763"/>
              <a:gd name="connsiteX190" fmla="*/ 419596 w 2206186"/>
              <a:gd name="connsiteY190" fmla="*/ 1460122 h 1460763"/>
              <a:gd name="connsiteX191" fmla="*/ 421805 w 2206186"/>
              <a:gd name="connsiteY191" fmla="*/ 1460076 h 1460763"/>
              <a:gd name="connsiteX192" fmla="*/ 424013 w 2206186"/>
              <a:gd name="connsiteY192" fmla="*/ 1460017 h 1460763"/>
              <a:gd name="connsiteX193" fmla="*/ 426221 w 2206186"/>
              <a:gd name="connsiteY193" fmla="*/ 1459959 h 1460763"/>
              <a:gd name="connsiteX194" fmla="*/ 428430 w 2206186"/>
              <a:gd name="connsiteY194" fmla="*/ 1459901 h 1460763"/>
              <a:gd name="connsiteX195" fmla="*/ 430639 w 2206186"/>
              <a:gd name="connsiteY195" fmla="*/ 1459831 h 1460763"/>
              <a:gd name="connsiteX196" fmla="*/ 432846 w 2206186"/>
              <a:gd name="connsiteY196" fmla="*/ 1459761 h 1460763"/>
              <a:gd name="connsiteX197" fmla="*/ 435055 w 2206186"/>
              <a:gd name="connsiteY197" fmla="*/ 1459691 h 1460763"/>
              <a:gd name="connsiteX198" fmla="*/ 437263 w 2206186"/>
              <a:gd name="connsiteY198" fmla="*/ 1459609 h 1460763"/>
              <a:gd name="connsiteX199" fmla="*/ 439472 w 2206186"/>
              <a:gd name="connsiteY199" fmla="*/ 1459516 h 1460763"/>
              <a:gd name="connsiteX200" fmla="*/ 441681 w 2206186"/>
              <a:gd name="connsiteY200" fmla="*/ 1459435 h 1460763"/>
              <a:gd name="connsiteX201" fmla="*/ 443888 w 2206186"/>
              <a:gd name="connsiteY201" fmla="*/ 1459330 h 1460763"/>
              <a:gd name="connsiteX202" fmla="*/ 446097 w 2206186"/>
              <a:gd name="connsiteY202" fmla="*/ 1459236 h 1460763"/>
              <a:gd name="connsiteX203" fmla="*/ 448306 w 2206186"/>
              <a:gd name="connsiteY203" fmla="*/ 1459120 h 1460763"/>
              <a:gd name="connsiteX204" fmla="*/ 450514 w 2206186"/>
              <a:gd name="connsiteY204" fmla="*/ 1459003 h 1460763"/>
              <a:gd name="connsiteX205" fmla="*/ 452722 w 2206186"/>
              <a:gd name="connsiteY205" fmla="*/ 1458887 h 1460763"/>
              <a:gd name="connsiteX206" fmla="*/ 454930 w 2206186"/>
              <a:gd name="connsiteY206" fmla="*/ 1458758 h 1460763"/>
              <a:gd name="connsiteX207" fmla="*/ 457139 w 2206186"/>
              <a:gd name="connsiteY207" fmla="*/ 1458619 h 1460763"/>
              <a:gd name="connsiteX208" fmla="*/ 459348 w 2206186"/>
              <a:gd name="connsiteY208" fmla="*/ 1458467 h 1460763"/>
              <a:gd name="connsiteX209" fmla="*/ 461555 w 2206186"/>
              <a:gd name="connsiteY209" fmla="*/ 1458316 h 1460763"/>
              <a:gd name="connsiteX210" fmla="*/ 463764 w 2206186"/>
              <a:gd name="connsiteY210" fmla="*/ 1458152 h 1460763"/>
              <a:gd name="connsiteX211" fmla="*/ 465973 w 2206186"/>
              <a:gd name="connsiteY211" fmla="*/ 1457978 h 1460763"/>
              <a:gd name="connsiteX212" fmla="*/ 468181 w 2206186"/>
              <a:gd name="connsiteY212" fmla="*/ 1457803 h 1460763"/>
              <a:gd name="connsiteX213" fmla="*/ 470389 w 2206186"/>
              <a:gd name="connsiteY213" fmla="*/ 1457605 h 1460763"/>
              <a:gd name="connsiteX214" fmla="*/ 472598 w 2206186"/>
              <a:gd name="connsiteY214" fmla="*/ 1457406 h 1460763"/>
              <a:gd name="connsiteX215" fmla="*/ 474806 w 2206186"/>
              <a:gd name="connsiteY215" fmla="*/ 1457185 h 1460763"/>
              <a:gd name="connsiteX216" fmla="*/ 477015 w 2206186"/>
              <a:gd name="connsiteY216" fmla="*/ 1456964 h 1460763"/>
              <a:gd name="connsiteX217" fmla="*/ 479222 w 2206186"/>
              <a:gd name="connsiteY217" fmla="*/ 1456730 h 1460763"/>
              <a:gd name="connsiteX218" fmla="*/ 481431 w 2206186"/>
              <a:gd name="connsiteY218" fmla="*/ 1456474 h 1460763"/>
              <a:gd name="connsiteX219" fmla="*/ 483640 w 2206186"/>
              <a:gd name="connsiteY219" fmla="*/ 1456206 h 1460763"/>
              <a:gd name="connsiteX220" fmla="*/ 485848 w 2206186"/>
              <a:gd name="connsiteY220" fmla="*/ 1455926 h 1460763"/>
              <a:gd name="connsiteX221" fmla="*/ 488057 w 2206186"/>
              <a:gd name="connsiteY221" fmla="*/ 1455635 h 1460763"/>
              <a:gd name="connsiteX222" fmla="*/ 490265 w 2206186"/>
              <a:gd name="connsiteY222" fmla="*/ 1455332 h 1460763"/>
              <a:gd name="connsiteX223" fmla="*/ 492473 w 2206186"/>
              <a:gd name="connsiteY223" fmla="*/ 1455005 h 1460763"/>
              <a:gd name="connsiteX224" fmla="*/ 494682 w 2206186"/>
              <a:gd name="connsiteY224" fmla="*/ 1454667 h 1460763"/>
              <a:gd name="connsiteX225" fmla="*/ 496890 w 2206186"/>
              <a:gd name="connsiteY225" fmla="*/ 1454306 h 1460763"/>
              <a:gd name="connsiteX226" fmla="*/ 499098 w 2206186"/>
              <a:gd name="connsiteY226" fmla="*/ 1453933 h 1460763"/>
              <a:gd name="connsiteX227" fmla="*/ 501307 w 2206186"/>
              <a:gd name="connsiteY227" fmla="*/ 1453548 h 1460763"/>
              <a:gd name="connsiteX228" fmla="*/ 503515 w 2206186"/>
              <a:gd name="connsiteY228" fmla="*/ 1453129 h 1460763"/>
              <a:gd name="connsiteX229" fmla="*/ 505724 w 2206186"/>
              <a:gd name="connsiteY229" fmla="*/ 1452697 h 1460763"/>
              <a:gd name="connsiteX230" fmla="*/ 507933 w 2206186"/>
              <a:gd name="connsiteY230" fmla="*/ 1452243 h 1460763"/>
              <a:gd name="connsiteX231" fmla="*/ 510140 w 2206186"/>
              <a:gd name="connsiteY231" fmla="*/ 1451776 h 1460763"/>
              <a:gd name="connsiteX232" fmla="*/ 512349 w 2206186"/>
              <a:gd name="connsiteY232" fmla="*/ 1451275 h 1460763"/>
              <a:gd name="connsiteX233" fmla="*/ 514558 w 2206186"/>
              <a:gd name="connsiteY233" fmla="*/ 1450762 h 1460763"/>
              <a:gd name="connsiteX234" fmla="*/ 516766 w 2206186"/>
              <a:gd name="connsiteY234" fmla="*/ 1450215 h 1460763"/>
              <a:gd name="connsiteX235" fmla="*/ 518974 w 2206186"/>
              <a:gd name="connsiteY235" fmla="*/ 1449655 h 1460763"/>
              <a:gd name="connsiteX236" fmla="*/ 521182 w 2206186"/>
              <a:gd name="connsiteY236" fmla="*/ 1449061 h 1460763"/>
              <a:gd name="connsiteX237" fmla="*/ 523391 w 2206186"/>
              <a:gd name="connsiteY237" fmla="*/ 1448443 h 1460763"/>
              <a:gd name="connsiteX238" fmla="*/ 525600 w 2206186"/>
              <a:gd name="connsiteY238" fmla="*/ 1447802 h 1460763"/>
              <a:gd name="connsiteX239" fmla="*/ 527807 w 2206186"/>
              <a:gd name="connsiteY239" fmla="*/ 1447126 h 1460763"/>
              <a:gd name="connsiteX240" fmla="*/ 530016 w 2206186"/>
              <a:gd name="connsiteY240" fmla="*/ 1446426 h 1460763"/>
              <a:gd name="connsiteX241" fmla="*/ 532225 w 2206186"/>
              <a:gd name="connsiteY241" fmla="*/ 1445692 h 1460763"/>
              <a:gd name="connsiteX242" fmla="*/ 534433 w 2206186"/>
              <a:gd name="connsiteY242" fmla="*/ 1444934 h 1460763"/>
              <a:gd name="connsiteX243" fmla="*/ 536641 w 2206186"/>
              <a:gd name="connsiteY243" fmla="*/ 1444142 h 1460763"/>
              <a:gd name="connsiteX244" fmla="*/ 538850 w 2206186"/>
              <a:gd name="connsiteY244" fmla="*/ 1443314 h 1460763"/>
              <a:gd name="connsiteX245" fmla="*/ 541058 w 2206186"/>
              <a:gd name="connsiteY245" fmla="*/ 1442452 h 1460763"/>
              <a:gd name="connsiteX246" fmla="*/ 543267 w 2206186"/>
              <a:gd name="connsiteY246" fmla="*/ 1441554 h 1460763"/>
              <a:gd name="connsiteX247" fmla="*/ 545474 w 2206186"/>
              <a:gd name="connsiteY247" fmla="*/ 1440622 h 1460763"/>
              <a:gd name="connsiteX248" fmla="*/ 547683 w 2206186"/>
              <a:gd name="connsiteY248" fmla="*/ 1439654 h 1460763"/>
              <a:gd name="connsiteX249" fmla="*/ 549892 w 2206186"/>
              <a:gd name="connsiteY249" fmla="*/ 1438652 h 1460763"/>
              <a:gd name="connsiteX250" fmla="*/ 552100 w 2206186"/>
              <a:gd name="connsiteY250" fmla="*/ 1437603 h 1460763"/>
              <a:gd name="connsiteX251" fmla="*/ 554309 w 2206186"/>
              <a:gd name="connsiteY251" fmla="*/ 1436519 h 1460763"/>
              <a:gd name="connsiteX252" fmla="*/ 556517 w 2206186"/>
              <a:gd name="connsiteY252" fmla="*/ 1435400 h 1460763"/>
              <a:gd name="connsiteX253" fmla="*/ 558725 w 2206186"/>
              <a:gd name="connsiteY253" fmla="*/ 1434234 h 1460763"/>
              <a:gd name="connsiteX254" fmla="*/ 560934 w 2206186"/>
              <a:gd name="connsiteY254" fmla="*/ 1433022 h 1460763"/>
              <a:gd name="connsiteX255" fmla="*/ 563142 w 2206186"/>
              <a:gd name="connsiteY255" fmla="*/ 1431763 h 1460763"/>
              <a:gd name="connsiteX256" fmla="*/ 565350 w 2206186"/>
              <a:gd name="connsiteY256" fmla="*/ 1430458 h 1460763"/>
              <a:gd name="connsiteX257" fmla="*/ 567559 w 2206186"/>
              <a:gd name="connsiteY257" fmla="*/ 1429117 h 1460763"/>
              <a:gd name="connsiteX258" fmla="*/ 569767 w 2206186"/>
              <a:gd name="connsiteY258" fmla="*/ 1427718 h 1460763"/>
              <a:gd name="connsiteX259" fmla="*/ 571976 w 2206186"/>
              <a:gd name="connsiteY259" fmla="*/ 1426273 h 1460763"/>
              <a:gd name="connsiteX260" fmla="*/ 574185 w 2206186"/>
              <a:gd name="connsiteY260" fmla="*/ 1424781 h 1460763"/>
              <a:gd name="connsiteX261" fmla="*/ 576392 w 2206186"/>
              <a:gd name="connsiteY261" fmla="*/ 1423231 h 1460763"/>
              <a:gd name="connsiteX262" fmla="*/ 578601 w 2206186"/>
              <a:gd name="connsiteY262" fmla="*/ 1421634 h 1460763"/>
              <a:gd name="connsiteX263" fmla="*/ 580810 w 2206186"/>
              <a:gd name="connsiteY263" fmla="*/ 1419979 h 1460763"/>
              <a:gd name="connsiteX264" fmla="*/ 583018 w 2206186"/>
              <a:gd name="connsiteY264" fmla="*/ 1418265 h 1460763"/>
              <a:gd name="connsiteX265" fmla="*/ 585226 w 2206186"/>
              <a:gd name="connsiteY265" fmla="*/ 1416505 h 1460763"/>
              <a:gd name="connsiteX266" fmla="*/ 587434 w 2206186"/>
              <a:gd name="connsiteY266" fmla="*/ 1414687 h 1460763"/>
              <a:gd name="connsiteX267" fmla="*/ 589643 w 2206186"/>
              <a:gd name="connsiteY267" fmla="*/ 1412799 h 1460763"/>
              <a:gd name="connsiteX268" fmla="*/ 591852 w 2206186"/>
              <a:gd name="connsiteY268" fmla="*/ 1410864 h 1460763"/>
              <a:gd name="connsiteX269" fmla="*/ 594059 w 2206186"/>
              <a:gd name="connsiteY269" fmla="*/ 1408859 h 1460763"/>
              <a:gd name="connsiteX270" fmla="*/ 596268 w 2206186"/>
              <a:gd name="connsiteY270" fmla="*/ 1406796 h 1460763"/>
              <a:gd name="connsiteX271" fmla="*/ 598477 w 2206186"/>
              <a:gd name="connsiteY271" fmla="*/ 1404663 h 1460763"/>
              <a:gd name="connsiteX272" fmla="*/ 600685 w 2206186"/>
              <a:gd name="connsiteY272" fmla="*/ 1402471 h 1460763"/>
              <a:gd name="connsiteX273" fmla="*/ 602893 w 2206186"/>
              <a:gd name="connsiteY273" fmla="*/ 1400210 h 1460763"/>
              <a:gd name="connsiteX274" fmla="*/ 605101 w 2206186"/>
              <a:gd name="connsiteY274" fmla="*/ 1397890 h 1460763"/>
              <a:gd name="connsiteX275" fmla="*/ 607310 w 2206186"/>
              <a:gd name="connsiteY275" fmla="*/ 1395489 h 1460763"/>
              <a:gd name="connsiteX276" fmla="*/ 609519 w 2206186"/>
              <a:gd name="connsiteY276" fmla="*/ 1393030 h 1460763"/>
              <a:gd name="connsiteX277" fmla="*/ 611726 w 2206186"/>
              <a:gd name="connsiteY277" fmla="*/ 1390489 h 1460763"/>
              <a:gd name="connsiteX278" fmla="*/ 613935 w 2206186"/>
              <a:gd name="connsiteY278" fmla="*/ 1387878 h 1460763"/>
              <a:gd name="connsiteX279" fmla="*/ 616144 w 2206186"/>
              <a:gd name="connsiteY279" fmla="*/ 1385197 h 1460763"/>
              <a:gd name="connsiteX280" fmla="*/ 618352 w 2206186"/>
              <a:gd name="connsiteY280" fmla="*/ 1382446 h 1460763"/>
              <a:gd name="connsiteX281" fmla="*/ 620561 w 2206186"/>
              <a:gd name="connsiteY281" fmla="*/ 1379614 h 1460763"/>
              <a:gd name="connsiteX282" fmla="*/ 622769 w 2206186"/>
              <a:gd name="connsiteY282" fmla="*/ 1376711 h 1460763"/>
              <a:gd name="connsiteX283" fmla="*/ 624977 w 2206186"/>
              <a:gd name="connsiteY283" fmla="*/ 1373716 h 1460763"/>
              <a:gd name="connsiteX284" fmla="*/ 627186 w 2206186"/>
              <a:gd name="connsiteY284" fmla="*/ 1370662 h 1460763"/>
              <a:gd name="connsiteX285" fmla="*/ 629394 w 2206186"/>
              <a:gd name="connsiteY285" fmla="*/ 1367515 h 1460763"/>
              <a:gd name="connsiteX286" fmla="*/ 631602 w 2206186"/>
              <a:gd name="connsiteY286" fmla="*/ 1364286 h 1460763"/>
              <a:gd name="connsiteX287" fmla="*/ 633811 w 2206186"/>
              <a:gd name="connsiteY287" fmla="*/ 1360976 h 1460763"/>
              <a:gd name="connsiteX288" fmla="*/ 636019 w 2206186"/>
              <a:gd name="connsiteY288" fmla="*/ 1357584 h 1460763"/>
              <a:gd name="connsiteX289" fmla="*/ 638228 w 2206186"/>
              <a:gd name="connsiteY289" fmla="*/ 1354110 h 1460763"/>
              <a:gd name="connsiteX290" fmla="*/ 640437 w 2206186"/>
              <a:gd name="connsiteY290" fmla="*/ 1350543 h 1460763"/>
              <a:gd name="connsiteX291" fmla="*/ 642644 w 2206186"/>
              <a:gd name="connsiteY291" fmla="*/ 1346895 h 1460763"/>
              <a:gd name="connsiteX292" fmla="*/ 644853 w 2206186"/>
              <a:gd name="connsiteY292" fmla="*/ 1343165 h 1460763"/>
              <a:gd name="connsiteX293" fmla="*/ 647061 w 2206186"/>
              <a:gd name="connsiteY293" fmla="*/ 1339330 h 1460763"/>
              <a:gd name="connsiteX294" fmla="*/ 649270 w 2206186"/>
              <a:gd name="connsiteY294" fmla="*/ 1335425 h 1460763"/>
              <a:gd name="connsiteX295" fmla="*/ 651478 w 2206186"/>
              <a:gd name="connsiteY295" fmla="*/ 1331416 h 1460763"/>
              <a:gd name="connsiteX296" fmla="*/ 653686 w 2206186"/>
              <a:gd name="connsiteY296" fmla="*/ 1327324 h 1460763"/>
              <a:gd name="connsiteX297" fmla="*/ 655895 w 2206186"/>
              <a:gd name="connsiteY297" fmla="*/ 1323140 h 1460763"/>
              <a:gd name="connsiteX298" fmla="*/ 658104 w 2206186"/>
              <a:gd name="connsiteY298" fmla="*/ 1318851 h 1460763"/>
              <a:gd name="connsiteX299" fmla="*/ 660311 w 2206186"/>
              <a:gd name="connsiteY299" fmla="*/ 1314480 h 1460763"/>
              <a:gd name="connsiteX300" fmla="*/ 662520 w 2206186"/>
              <a:gd name="connsiteY300" fmla="*/ 1310015 h 1460763"/>
              <a:gd name="connsiteX301" fmla="*/ 664729 w 2206186"/>
              <a:gd name="connsiteY301" fmla="*/ 1305458 h 1460763"/>
              <a:gd name="connsiteX302" fmla="*/ 666937 w 2206186"/>
              <a:gd name="connsiteY302" fmla="*/ 1300795 h 1460763"/>
              <a:gd name="connsiteX303" fmla="*/ 669145 w 2206186"/>
              <a:gd name="connsiteY303" fmla="*/ 1296039 h 1460763"/>
              <a:gd name="connsiteX304" fmla="*/ 671353 w 2206186"/>
              <a:gd name="connsiteY304" fmla="*/ 1291191 h 1460763"/>
              <a:gd name="connsiteX305" fmla="*/ 673562 w 2206186"/>
              <a:gd name="connsiteY305" fmla="*/ 1286237 h 1460763"/>
              <a:gd name="connsiteX306" fmla="*/ 675771 w 2206186"/>
              <a:gd name="connsiteY306" fmla="*/ 1281190 h 1460763"/>
              <a:gd name="connsiteX307" fmla="*/ 677978 w 2206186"/>
              <a:gd name="connsiteY307" fmla="*/ 1276049 h 1460763"/>
              <a:gd name="connsiteX308" fmla="*/ 680187 w 2206186"/>
              <a:gd name="connsiteY308" fmla="*/ 1270804 h 1460763"/>
              <a:gd name="connsiteX309" fmla="*/ 682396 w 2206186"/>
              <a:gd name="connsiteY309" fmla="*/ 1265454 h 1460763"/>
              <a:gd name="connsiteX310" fmla="*/ 684604 w 2206186"/>
              <a:gd name="connsiteY310" fmla="*/ 1260010 h 1460763"/>
              <a:gd name="connsiteX311" fmla="*/ 686813 w 2206186"/>
              <a:gd name="connsiteY311" fmla="*/ 1254462 h 1460763"/>
              <a:gd name="connsiteX312" fmla="*/ 689020 w 2206186"/>
              <a:gd name="connsiteY312" fmla="*/ 1248821 h 1460763"/>
              <a:gd name="connsiteX313" fmla="*/ 691229 w 2206186"/>
              <a:gd name="connsiteY313" fmla="*/ 1243074 h 1460763"/>
              <a:gd name="connsiteX314" fmla="*/ 693438 w 2206186"/>
              <a:gd name="connsiteY314" fmla="*/ 1237223 h 1460763"/>
              <a:gd name="connsiteX315" fmla="*/ 695651 w 2206186"/>
              <a:gd name="connsiteY315" fmla="*/ 1231278 h 1460763"/>
              <a:gd name="connsiteX316" fmla="*/ 697854 w 2206186"/>
              <a:gd name="connsiteY316" fmla="*/ 1225229 h 1460763"/>
              <a:gd name="connsiteX317" fmla="*/ 700057 w 2206186"/>
              <a:gd name="connsiteY317" fmla="*/ 1219074 h 1460763"/>
              <a:gd name="connsiteX318" fmla="*/ 702272 w 2206186"/>
              <a:gd name="connsiteY318" fmla="*/ 1212827 h 1460763"/>
              <a:gd name="connsiteX319" fmla="*/ 704475 w 2206186"/>
              <a:gd name="connsiteY319" fmla="*/ 1206474 h 1460763"/>
              <a:gd name="connsiteX320" fmla="*/ 706690 w 2206186"/>
              <a:gd name="connsiteY320" fmla="*/ 1200017 h 1460763"/>
              <a:gd name="connsiteX321" fmla="*/ 708893 w 2206186"/>
              <a:gd name="connsiteY321" fmla="*/ 1193466 h 1460763"/>
              <a:gd name="connsiteX322" fmla="*/ 711107 w 2206186"/>
              <a:gd name="connsiteY322" fmla="*/ 1186799 h 1460763"/>
              <a:gd name="connsiteX323" fmla="*/ 713310 w 2206186"/>
              <a:gd name="connsiteY323" fmla="*/ 1180050 h 1460763"/>
              <a:gd name="connsiteX324" fmla="*/ 715525 w 2206186"/>
              <a:gd name="connsiteY324" fmla="*/ 1173184 h 1460763"/>
              <a:gd name="connsiteX325" fmla="*/ 717728 w 2206186"/>
              <a:gd name="connsiteY325" fmla="*/ 1166226 h 1460763"/>
              <a:gd name="connsiteX326" fmla="*/ 719943 w 2206186"/>
              <a:gd name="connsiteY326" fmla="*/ 1159174 h 1460763"/>
              <a:gd name="connsiteX327" fmla="*/ 722146 w 2206186"/>
              <a:gd name="connsiteY327" fmla="*/ 1152005 h 1460763"/>
              <a:gd name="connsiteX328" fmla="*/ 724360 w 2206186"/>
              <a:gd name="connsiteY328" fmla="*/ 1144755 h 1460763"/>
              <a:gd name="connsiteX329" fmla="*/ 726563 w 2206186"/>
              <a:gd name="connsiteY329" fmla="*/ 1137400 h 1460763"/>
              <a:gd name="connsiteX330" fmla="*/ 728766 w 2206186"/>
              <a:gd name="connsiteY330" fmla="*/ 1129940 h 1460763"/>
              <a:gd name="connsiteX331" fmla="*/ 730981 w 2206186"/>
              <a:gd name="connsiteY331" fmla="*/ 1122399 h 1460763"/>
              <a:gd name="connsiteX332" fmla="*/ 733184 w 2206186"/>
              <a:gd name="connsiteY332" fmla="*/ 1114752 h 1460763"/>
              <a:gd name="connsiteX333" fmla="*/ 735399 w 2206186"/>
              <a:gd name="connsiteY333" fmla="*/ 1107001 h 1460763"/>
              <a:gd name="connsiteX334" fmla="*/ 737602 w 2206186"/>
              <a:gd name="connsiteY334" fmla="*/ 1099168 h 1460763"/>
              <a:gd name="connsiteX335" fmla="*/ 739816 w 2206186"/>
              <a:gd name="connsiteY335" fmla="*/ 1091230 h 1460763"/>
              <a:gd name="connsiteX336" fmla="*/ 742019 w 2206186"/>
              <a:gd name="connsiteY336" fmla="*/ 1083211 h 1460763"/>
              <a:gd name="connsiteX337" fmla="*/ 744234 w 2206186"/>
              <a:gd name="connsiteY337" fmla="*/ 1075087 h 1460763"/>
              <a:gd name="connsiteX338" fmla="*/ 746437 w 2206186"/>
              <a:gd name="connsiteY338" fmla="*/ 1066881 h 1460763"/>
              <a:gd name="connsiteX339" fmla="*/ 748652 w 2206186"/>
              <a:gd name="connsiteY339" fmla="*/ 1058583 h 1460763"/>
              <a:gd name="connsiteX340" fmla="*/ 750855 w 2206186"/>
              <a:gd name="connsiteY340" fmla="*/ 1050195 h 1460763"/>
              <a:gd name="connsiteX341" fmla="*/ 753069 w 2206186"/>
              <a:gd name="connsiteY341" fmla="*/ 1041719 h 1460763"/>
              <a:gd name="connsiteX342" fmla="*/ 755272 w 2206186"/>
              <a:gd name="connsiteY342" fmla="*/ 1033155 h 1460763"/>
              <a:gd name="connsiteX343" fmla="*/ 757487 w 2206186"/>
              <a:gd name="connsiteY343" fmla="*/ 1024507 h 1460763"/>
              <a:gd name="connsiteX344" fmla="*/ 759690 w 2206186"/>
              <a:gd name="connsiteY344" fmla="*/ 1015775 h 1460763"/>
              <a:gd name="connsiteX345" fmla="*/ 761893 w 2206186"/>
              <a:gd name="connsiteY345" fmla="*/ 1006959 h 1460763"/>
              <a:gd name="connsiteX346" fmla="*/ 764108 w 2206186"/>
              <a:gd name="connsiteY346" fmla="*/ 998063 h 1460763"/>
              <a:gd name="connsiteX347" fmla="*/ 766311 w 2206186"/>
              <a:gd name="connsiteY347" fmla="*/ 989087 h 1460763"/>
              <a:gd name="connsiteX348" fmla="*/ 768525 w 2206186"/>
              <a:gd name="connsiteY348" fmla="*/ 980031 h 1460763"/>
              <a:gd name="connsiteX349" fmla="*/ 770728 w 2206186"/>
              <a:gd name="connsiteY349" fmla="*/ 970900 h 1460763"/>
              <a:gd name="connsiteX350" fmla="*/ 772943 w 2206186"/>
              <a:gd name="connsiteY350" fmla="*/ 961694 h 1460763"/>
              <a:gd name="connsiteX351" fmla="*/ 775146 w 2206186"/>
              <a:gd name="connsiteY351" fmla="*/ 952413 h 1460763"/>
              <a:gd name="connsiteX352" fmla="*/ 777361 w 2206186"/>
              <a:gd name="connsiteY352" fmla="*/ 943063 h 1460763"/>
              <a:gd name="connsiteX353" fmla="*/ 779564 w 2206186"/>
              <a:gd name="connsiteY353" fmla="*/ 933641 h 1460763"/>
              <a:gd name="connsiteX354" fmla="*/ 781778 w 2206186"/>
              <a:gd name="connsiteY354" fmla="*/ 924151 h 1460763"/>
              <a:gd name="connsiteX355" fmla="*/ 783981 w 2206186"/>
              <a:gd name="connsiteY355" fmla="*/ 914595 h 1460763"/>
              <a:gd name="connsiteX356" fmla="*/ 786196 w 2206186"/>
              <a:gd name="connsiteY356" fmla="*/ 904975 h 1460763"/>
              <a:gd name="connsiteX357" fmla="*/ 788399 w 2206186"/>
              <a:gd name="connsiteY357" fmla="*/ 895293 h 1460763"/>
              <a:gd name="connsiteX358" fmla="*/ 790602 w 2206186"/>
              <a:gd name="connsiteY358" fmla="*/ 885549 h 1460763"/>
              <a:gd name="connsiteX359" fmla="*/ 792817 w 2206186"/>
              <a:gd name="connsiteY359" fmla="*/ 875748 h 1460763"/>
              <a:gd name="connsiteX360" fmla="*/ 795020 w 2206186"/>
              <a:gd name="connsiteY360" fmla="*/ 865891 h 1460763"/>
              <a:gd name="connsiteX361" fmla="*/ 797234 w 2206186"/>
              <a:gd name="connsiteY361" fmla="*/ 855979 h 1460763"/>
              <a:gd name="connsiteX362" fmla="*/ 799437 w 2206186"/>
              <a:gd name="connsiteY362" fmla="*/ 846015 h 1460763"/>
              <a:gd name="connsiteX363" fmla="*/ 801652 w 2206186"/>
              <a:gd name="connsiteY363" fmla="*/ 836003 h 1460763"/>
              <a:gd name="connsiteX364" fmla="*/ 803855 w 2206186"/>
              <a:gd name="connsiteY364" fmla="*/ 825942 h 1460763"/>
              <a:gd name="connsiteX365" fmla="*/ 806070 w 2206186"/>
              <a:gd name="connsiteY365" fmla="*/ 815837 h 1460763"/>
              <a:gd name="connsiteX366" fmla="*/ 808273 w 2206186"/>
              <a:gd name="connsiteY366" fmla="*/ 805688 h 1460763"/>
              <a:gd name="connsiteX367" fmla="*/ 810487 w 2206186"/>
              <a:gd name="connsiteY367" fmla="*/ 795499 h 1460763"/>
              <a:gd name="connsiteX368" fmla="*/ 812690 w 2206186"/>
              <a:gd name="connsiteY368" fmla="*/ 785271 h 1460763"/>
              <a:gd name="connsiteX369" fmla="*/ 814905 w 2206186"/>
              <a:gd name="connsiteY369" fmla="*/ 775009 h 1460763"/>
              <a:gd name="connsiteX370" fmla="*/ 817108 w 2206186"/>
              <a:gd name="connsiteY370" fmla="*/ 764712 h 1460763"/>
              <a:gd name="connsiteX371" fmla="*/ 819311 w 2206186"/>
              <a:gd name="connsiteY371" fmla="*/ 754386 h 1460763"/>
              <a:gd name="connsiteX372" fmla="*/ 821526 w 2206186"/>
              <a:gd name="connsiteY372" fmla="*/ 744030 h 1460763"/>
              <a:gd name="connsiteX373" fmla="*/ 823729 w 2206186"/>
              <a:gd name="connsiteY373" fmla="*/ 733650 h 1460763"/>
              <a:gd name="connsiteX374" fmla="*/ 825943 w 2206186"/>
              <a:gd name="connsiteY374" fmla="*/ 723245 h 1460763"/>
              <a:gd name="connsiteX375" fmla="*/ 828146 w 2206186"/>
              <a:gd name="connsiteY375" fmla="*/ 712821 h 1460763"/>
              <a:gd name="connsiteX376" fmla="*/ 830361 w 2206186"/>
              <a:gd name="connsiteY376" fmla="*/ 702379 h 1460763"/>
              <a:gd name="connsiteX377" fmla="*/ 832564 w 2206186"/>
              <a:gd name="connsiteY377" fmla="*/ 691922 h 1460763"/>
              <a:gd name="connsiteX378" fmla="*/ 834778 w 2206186"/>
              <a:gd name="connsiteY378" fmla="*/ 681451 h 1460763"/>
              <a:gd name="connsiteX379" fmla="*/ 836981 w 2206186"/>
              <a:gd name="connsiteY379" fmla="*/ 670971 h 1460763"/>
              <a:gd name="connsiteX380" fmla="*/ 839196 w 2206186"/>
              <a:gd name="connsiteY380" fmla="*/ 660484 h 1460763"/>
              <a:gd name="connsiteX381" fmla="*/ 841399 w 2206186"/>
              <a:gd name="connsiteY381" fmla="*/ 649993 h 1460763"/>
              <a:gd name="connsiteX382" fmla="*/ 843614 w 2206186"/>
              <a:gd name="connsiteY382" fmla="*/ 639499 h 1460763"/>
              <a:gd name="connsiteX383" fmla="*/ 845817 w 2206186"/>
              <a:gd name="connsiteY383" fmla="*/ 629006 h 1460763"/>
              <a:gd name="connsiteX384" fmla="*/ 848031 w 2206186"/>
              <a:gd name="connsiteY384" fmla="*/ 618518 h 1460763"/>
              <a:gd name="connsiteX385" fmla="*/ 850234 w 2206186"/>
              <a:gd name="connsiteY385" fmla="*/ 608035 h 1460763"/>
              <a:gd name="connsiteX386" fmla="*/ 852437 w 2206186"/>
              <a:gd name="connsiteY386" fmla="*/ 597562 h 1460763"/>
              <a:gd name="connsiteX387" fmla="*/ 854652 w 2206186"/>
              <a:gd name="connsiteY387" fmla="*/ 587101 h 1460763"/>
              <a:gd name="connsiteX388" fmla="*/ 856855 w 2206186"/>
              <a:gd name="connsiteY388" fmla="*/ 576656 h 1460763"/>
              <a:gd name="connsiteX389" fmla="*/ 859070 w 2206186"/>
              <a:gd name="connsiteY389" fmla="*/ 566227 h 1460763"/>
              <a:gd name="connsiteX390" fmla="*/ 861273 w 2206186"/>
              <a:gd name="connsiteY390" fmla="*/ 555820 h 1460763"/>
              <a:gd name="connsiteX391" fmla="*/ 863487 w 2206186"/>
              <a:gd name="connsiteY391" fmla="*/ 545435 h 1460763"/>
              <a:gd name="connsiteX392" fmla="*/ 865690 w 2206186"/>
              <a:gd name="connsiteY392" fmla="*/ 535078 h 1460763"/>
              <a:gd name="connsiteX393" fmla="*/ 867905 w 2206186"/>
              <a:gd name="connsiteY393" fmla="*/ 524748 h 1460763"/>
              <a:gd name="connsiteX394" fmla="*/ 870108 w 2206186"/>
              <a:gd name="connsiteY394" fmla="*/ 514451 h 1460763"/>
              <a:gd name="connsiteX395" fmla="*/ 872323 w 2206186"/>
              <a:gd name="connsiteY395" fmla="*/ 504188 h 1460763"/>
              <a:gd name="connsiteX396" fmla="*/ 874526 w 2206186"/>
              <a:gd name="connsiteY396" fmla="*/ 493963 h 1460763"/>
              <a:gd name="connsiteX397" fmla="*/ 876740 w 2206186"/>
              <a:gd name="connsiteY397" fmla="*/ 483778 h 1460763"/>
              <a:gd name="connsiteX398" fmla="*/ 878943 w 2206186"/>
              <a:gd name="connsiteY398" fmla="*/ 473636 h 1460763"/>
              <a:gd name="connsiteX399" fmla="*/ 881146 w 2206186"/>
              <a:gd name="connsiteY399" fmla="*/ 463540 h 1460763"/>
              <a:gd name="connsiteX400" fmla="*/ 883361 w 2206186"/>
              <a:gd name="connsiteY400" fmla="*/ 453492 h 1460763"/>
              <a:gd name="connsiteX401" fmla="*/ 885564 w 2206186"/>
              <a:gd name="connsiteY401" fmla="*/ 443496 h 1460763"/>
              <a:gd name="connsiteX402" fmla="*/ 887779 w 2206186"/>
              <a:gd name="connsiteY402" fmla="*/ 433554 h 1460763"/>
              <a:gd name="connsiteX403" fmla="*/ 889982 w 2206186"/>
              <a:gd name="connsiteY403" fmla="*/ 423669 h 1460763"/>
              <a:gd name="connsiteX404" fmla="*/ 892196 w 2206186"/>
              <a:gd name="connsiteY404" fmla="*/ 413844 h 1460763"/>
              <a:gd name="connsiteX405" fmla="*/ 894399 w 2206186"/>
              <a:gd name="connsiteY405" fmla="*/ 404080 h 1460763"/>
              <a:gd name="connsiteX406" fmla="*/ 896614 w 2206186"/>
              <a:gd name="connsiteY406" fmla="*/ 394382 h 1460763"/>
              <a:gd name="connsiteX407" fmla="*/ 898817 w 2206186"/>
              <a:gd name="connsiteY407" fmla="*/ 384751 h 1460763"/>
              <a:gd name="connsiteX408" fmla="*/ 901032 w 2206186"/>
              <a:gd name="connsiteY408" fmla="*/ 375191 h 1460763"/>
              <a:gd name="connsiteX409" fmla="*/ 903235 w 2206186"/>
              <a:gd name="connsiteY409" fmla="*/ 365703 h 1460763"/>
              <a:gd name="connsiteX410" fmla="*/ 905449 w 2206186"/>
              <a:gd name="connsiteY410" fmla="*/ 356292 h 1460763"/>
              <a:gd name="connsiteX411" fmla="*/ 907652 w 2206186"/>
              <a:gd name="connsiteY411" fmla="*/ 346958 h 1460763"/>
              <a:gd name="connsiteX412" fmla="*/ 909855 w 2206186"/>
              <a:gd name="connsiteY412" fmla="*/ 337705 h 1460763"/>
              <a:gd name="connsiteX413" fmla="*/ 912070 w 2206186"/>
              <a:gd name="connsiteY413" fmla="*/ 328535 h 1460763"/>
              <a:gd name="connsiteX414" fmla="*/ 914273 w 2206186"/>
              <a:gd name="connsiteY414" fmla="*/ 319452 h 1460763"/>
              <a:gd name="connsiteX415" fmla="*/ 916488 w 2206186"/>
              <a:gd name="connsiteY415" fmla="*/ 310455 h 1460763"/>
              <a:gd name="connsiteX416" fmla="*/ 918691 w 2206186"/>
              <a:gd name="connsiteY416" fmla="*/ 301550 h 1460763"/>
              <a:gd name="connsiteX417" fmla="*/ 920905 w 2206186"/>
              <a:gd name="connsiteY417" fmla="*/ 292738 h 1460763"/>
              <a:gd name="connsiteX418" fmla="*/ 923108 w 2206186"/>
              <a:gd name="connsiteY418" fmla="*/ 284022 h 1460763"/>
              <a:gd name="connsiteX419" fmla="*/ 925323 w 2206186"/>
              <a:gd name="connsiteY419" fmla="*/ 275402 h 1460763"/>
              <a:gd name="connsiteX420" fmla="*/ 927526 w 2206186"/>
              <a:gd name="connsiteY420" fmla="*/ 266884 h 1460763"/>
              <a:gd name="connsiteX421" fmla="*/ 929741 w 2206186"/>
              <a:gd name="connsiteY421" fmla="*/ 258467 h 1460763"/>
              <a:gd name="connsiteX422" fmla="*/ 931944 w 2206186"/>
              <a:gd name="connsiteY422" fmla="*/ 250155 h 1460763"/>
              <a:gd name="connsiteX423" fmla="*/ 934158 w 2206186"/>
              <a:gd name="connsiteY423" fmla="*/ 241950 h 1460763"/>
              <a:gd name="connsiteX424" fmla="*/ 936361 w 2206186"/>
              <a:gd name="connsiteY424" fmla="*/ 233854 h 1460763"/>
              <a:gd name="connsiteX425" fmla="*/ 938564 w 2206186"/>
              <a:gd name="connsiteY425" fmla="*/ 225870 h 1460763"/>
              <a:gd name="connsiteX426" fmla="*/ 940779 w 2206186"/>
              <a:gd name="connsiteY426" fmla="*/ 217998 h 1460763"/>
              <a:gd name="connsiteX427" fmla="*/ 942982 w 2206186"/>
              <a:gd name="connsiteY427" fmla="*/ 210241 h 1460763"/>
              <a:gd name="connsiteX428" fmla="*/ 945197 w 2206186"/>
              <a:gd name="connsiteY428" fmla="*/ 202602 h 1460763"/>
              <a:gd name="connsiteX429" fmla="*/ 947400 w 2206186"/>
              <a:gd name="connsiteY429" fmla="*/ 195081 h 1460763"/>
              <a:gd name="connsiteX430" fmla="*/ 949614 w 2206186"/>
              <a:gd name="connsiteY430" fmla="*/ 187683 h 1460763"/>
              <a:gd name="connsiteX431" fmla="*/ 951817 w 2206186"/>
              <a:gd name="connsiteY431" fmla="*/ 180406 h 1460763"/>
              <a:gd name="connsiteX432" fmla="*/ 954032 w 2206186"/>
              <a:gd name="connsiteY432" fmla="*/ 173255 h 1460763"/>
              <a:gd name="connsiteX433" fmla="*/ 956235 w 2206186"/>
              <a:gd name="connsiteY433" fmla="*/ 166230 h 1460763"/>
              <a:gd name="connsiteX434" fmla="*/ 958449 w 2206186"/>
              <a:gd name="connsiteY434" fmla="*/ 159333 h 1460763"/>
              <a:gd name="connsiteX435" fmla="*/ 960652 w 2206186"/>
              <a:gd name="connsiteY435" fmla="*/ 152567 h 1460763"/>
              <a:gd name="connsiteX436" fmla="*/ 962867 w 2206186"/>
              <a:gd name="connsiteY436" fmla="*/ 145932 h 1460763"/>
              <a:gd name="connsiteX437" fmla="*/ 965070 w 2206186"/>
              <a:gd name="connsiteY437" fmla="*/ 139430 h 1460763"/>
              <a:gd name="connsiteX438" fmla="*/ 967285 w 2206186"/>
              <a:gd name="connsiteY438" fmla="*/ 133063 h 1460763"/>
              <a:gd name="connsiteX439" fmla="*/ 969488 w 2206186"/>
              <a:gd name="connsiteY439" fmla="*/ 126832 h 1460763"/>
              <a:gd name="connsiteX440" fmla="*/ 971691 w 2206186"/>
              <a:gd name="connsiteY440" fmla="*/ 120739 h 1460763"/>
              <a:gd name="connsiteX441" fmla="*/ 973905 w 2206186"/>
              <a:gd name="connsiteY441" fmla="*/ 114785 h 1460763"/>
              <a:gd name="connsiteX442" fmla="*/ 976108 w 2206186"/>
              <a:gd name="connsiteY442" fmla="*/ 108971 h 1460763"/>
              <a:gd name="connsiteX443" fmla="*/ 978323 w 2206186"/>
              <a:gd name="connsiteY443" fmla="*/ 103299 h 1460763"/>
              <a:gd name="connsiteX444" fmla="*/ 980526 w 2206186"/>
              <a:gd name="connsiteY444" fmla="*/ 97769 h 1460763"/>
              <a:gd name="connsiteX445" fmla="*/ 982741 w 2206186"/>
              <a:gd name="connsiteY445" fmla="*/ 92384 h 1460763"/>
              <a:gd name="connsiteX446" fmla="*/ 984944 w 2206186"/>
              <a:gd name="connsiteY446" fmla="*/ 87145 h 1460763"/>
              <a:gd name="connsiteX447" fmla="*/ 987158 w 2206186"/>
              <a:gd name="connsiteY447" fmla="*/ 82051 h 1460763"/>
              <a:gd name="connsiteX448" fmla="*/ 989361 w 2206186"/>
              <a:gd name="connsiteY448" fmla="*/ 77104 h 1460763"/>
              <a:gd name="connsiteX449" fmla="*/ 991576 w 2206186"/>
              <a:gd name="connsiteY449" fmla="*/ 72306 h 1460763"/>
              <a:gd name="connsiteX450" fmla="*/ 993779 w 2206186"/>
              <a:gd name="connsiteY450" fmla="*/ 67657 h 1460763"/>
              <a:gd name="connsiteX451" fmla="*/ 995994 w 2206186"/>
              <a:gd name="connsiteY451" fmla="*/ 63159 h 1460763"/>
              <a:gd name="connsiteX452" fmla="*/ 998197 w 2206186"/>
              <a:gd name="connsiteY452" fmla="*/ 58810 h 1460763"/>
              <a:gd name="connsiteX453" fmla="*/ 1000400 w 2206186"/>
              <a:gd name="connsiteY453" fmla="*/ 54614 h 1460763"/>
              <a:gd name="connsiteX454" fmla="*/ 1002614 w 2206186"/>
              <a:gd name="connsiteY454" fmla="*/ 50570 h 1460763"/>
              <a:gd name="connsiteX455" fmla="*/ 1004817 w 2206186"/>
              <a:gd name="connsiteY455" fmla="*/ 46679 h 1460763"/>
              <a:gd name="connsiteX456" fmla="*/ 1007032 w 2206186"/>
              <a:gd name="connsiteY456" fmla="*/ 42942 h 1460763"/>
              <a:gd name="connsiteX457" fmla="*/ 1009235 w 2206186"/>
              <a:gd name="connsiteY457" fmla="*/ 39359 h 1460763"/>
              <a:gd name="connsiteX458" fmla="*/ 1011450 w 2206186"/>
              <a:gd name="connsiteY458" fmla="*/ 35931 h 1460763"/>
              <a:gd name="connsiteX459" fmla="*/ 1013653 w 2206186"/>
              <a:gd name="connsiteY459" fmla="*/ 32658 h 1460763"/>
              <a:gd name="connsiteX460" fmla="*/ 1015867 w 2206186"/>
              <a:gd name="connsiteY460" fmla="*/ 29540 h 1460763"/>
              <a:gd name="connsiteX461" fmla="*/ 1018070 w 2206186"/>
              <a:gd name="connsiteY461" fmla="*/ 26578 h 1460763"/>
              <a:gd name="connsiteX462" fmla="*/ 1020285 w 2206186"/>
              <a:gd name="connsiteY462" fmla="*/ 23773 h 1460763"/>
              <a:gd name="connsiteX463" fmla="*/ 1022488 w 2206186"/>
              <a:gd name="connsiteY463" fmla="*/ 21123 h 1460763"/>
              <a:gd name="connsiteX464" fmla="*/ 1024703 w 2206186"/>
              <a:gd name="connsiteY464" fmla="*/ 18631 h 1460763"/>
              <a:gd name="connsiteX465" fmla="*/ 1026906 w 2206186"/>
              <a:gd name="connsiteY465" fmla="*/ 16295 h 1460763"/>
              <a:gd name="connsiteX466" fmla="*/ 1029109 w 2206186"/>
              <a:gd name="connsiteY466" fmla="*/ 14116 h 1460763"/>
              <a:gd name="connsiteX467" fmla="*/ 1031323 w 2206186"/>
              <a:gd name="connsiteY467" fmla="*/ 12094 h 1460763"/>
              <a:gd name="connsiteX468" fmla="*/ 1033526 w 2206186"/>
              <a:gd name="connsiteY468" fmla="*/ 10228 h 1460763"/>
              <a:gd name="connsiteX469" fmla="*/ 1035741 w 2206186"/>
              <a:gd name="connsiteY469" fmla="*/ 8520 h 1460763"/>
              <a:gd name="connsiteX470" fmla="*/ 1037944 w 2206186"/>
              <a:gd name="connsiteY470" fmla="*/ 6968 h 1460763"/>
              <a:gd name="connsiteX471" fmla="*/ 1040159 w 2206186"/>
              <a:gd name="connsiteY471" fmla="*/ 5572 h 1460763"/>
              <a:gd name="connsiteX472" fmla="*/ 1042362 w 2206186"/>
              <a:gd name="connsiteY472" fmla="*/ 4333 h 1460763"/>
              <a:gd name="connsiteX473" fmla="*/ 1044576 w 2206186"/>
              <a:gd name="connsiteY473" fmla="*/ 3249 h 1460763"/>
              <a:gd name="connsiteX474" fmla="*/ 1046779 w 2206186"/>
              <a:gd name="connsiteY474" fmla="*/ 2321 h 1460763"/>
              <a:gd name="connsiteX475" fmla="*/ 1048994 w 2206186"/>
              <a:gd name="connsiteY475" fmla="*/ 1549 h 1460763"/>
              <a:gd name="connsiteX476" fmla="*/ 1051197 w 2206186"/>
              <a:gd name="connsiteY476" fmla="*/ 931 h 1460763"/>
              <a:gd name="connsiteX477" fmla="*/ 1053412 w 2206186"/>
              <a:gd name="connsiteY477" fmla="*/ 468 h 1460763"/>
              <a:gd name="connsiteX478" fmla="*/ 1055615 w 2206186"/>
              <a:gd name="connsiteY478" fmla="*/ 159 h 1460763"/>
              <a:gd name="connsiteX479" fmla="*/ 1057829 w 2206186"/>
              <a:gd name="connsiteY479" fmla="*/ 3 h 1460763"/>
              <a:gd name="connsiteX480" fmla="*/ 1060032 w 2206186"/>
              <a:gd name="connsiteY480" fmla="*/ 0 h 1460763"/>
              <a:gd name="connsiteX481" fmla="*/ 1062235 w 2206186"/>
              <a:gd name="connsiteY481" fmla="*/ 149 h 1460763"/>
              <a:gd name="connsiteX482" fmla="*/ 1064450 w 2206186"/>
              <a:gd name="connsiteY482" fmla="*/ 450 h 1460763"/>
              <a:gd name="connsiteX483" fmla="*/ 1066653 w 2206186"/>
              <a:gd name="connsiteY483" fmla="*/ 901 h 1460763"/>
              <a:gd name="connsiteX484" fmla="*/ 1068868 w 2206186"/>
              <a:gd name="connsiteY484" fmla="*/ 1502 h 1460763"/>
              <a:gd name="connsiteX485" fmla="*/ 1071071 w 2206186"/>
              <a:gd name="connsiteY485" fmla="*/ 2253 h 1460763"/>
              <a:gd name="connsiteX486" fmla="*/ 1073285 w 2206186"/>
              <a:gd name="connsiteY486" fmla="*/ 3152 h 1460763"/>
              <a:gd name="connsiteX487" fmla="*/ 1075488 w 2206186"/>
              <a:gd name="connsiteY487" fmla="*/ 4198 h 1460763"/>
              <a:gd name="connsiteX488" fmla="*/ 1077703 w 2206186"/>
              <a:gd name="connsiteY488" fmla="*/ 5391 h 1460763"/>
              <a:gd name="connsiteX489" fmla="*/ 1079906 w 2206186"/>
              <a:gd name="connsiteY489" fmla="*/ 6729 h 1460763"/>
              <a:gd name="connsiteX490" fmla="*/ 1082121 w 2206186"/>
              <a:gd name="connsiteY490" fmla="*/ 8212 h 1460763"/>
              <a:gd name="connsiteX491" fmla="*/ 1084324 w 2206186"/>
              <a:gd name="connsiteY491" fmla="*/ 9839 h 1460763"/>
              <a:gd name="connsiteX492" fmla="*/ 1086538 w 2206186"/>
              <a:gd name="connsiteY492" fmla="*/ 11607 h 1460763"/>
              <a:gd name="connsiteX493" fmla="*/ 1088741 w 2206186"/>
              <a:gd name="connsiteY493" fmla="*/ 13518 h 1460763"/>
              <a:gd name="connsiteX494" fmla="*/ 1090944 w 2206186"/>
              <a:gd name="connsiteY494" fmla="*/ 15568 h 1460763"/>
              <a:gd name="connsiteX495" fmla="*/ 1093159 w 2206186"/>
              <a:gd name="connsiteY495" fmla="*/ 17758 h 1460763"/>
              <a:gd name="connsiteX496" fmla="*/ 1095362 w 2206186"/>
              <a:gd name="connsiteY496" fmla="*/ 20085 h 1460763"/>
              <a:gd name="connsiteX497" fmla="*/ 1097577 w 2206186"/>
              <a:gd name="connsiteY497" fmla="*/ 22549 h 1460763"/>
              <a:gd name="connsiteX498" fmla="*/ 1099780 w 2206186"/>
              <a:gd name="connsiteY498" fmla="*/ 25148 h 1460763"/>
              <a:gd name="connsiteX499" fmla="*/ 1101994 w 2206186"/>
              <a:gd name="connsiteY499" fmla="*/ 27882 h 1460763"/>
              <a:gd name="connsiteX500" fmla="*/ 1104197 w 2206186"/>
              <a:gd name="connsiteY500" fmla="*/ 30747 h 1460763"/>
              <a:gd name="connsiteX501" fmla="*/ 1106412 w 2206186"/>
              <a:gd name="connsiteY501" fmla="*/ 33743 h 1460763"/>
              <a:gd name="connsiteX502" fmla="*/ 1108615 w 2206186"/>
              <a:gd name="connsiteY502" fmla="*/ 36871 h 1460763"/>
              <a:gd name="connsiteX503" fmla="*/ 1110829 w 2206186"/>
              <a:gd name="connsiteY503" fmla="*/ 40126 h 1460763"/>
              <a:gd name="connsiteX504" fmla="*/ 1113032 w 2206186"/>
              <a:gd name="connsiteY504" fmla="*/ 43509 h 1460763"/>
              <a:gd name="connsiteX505" fmla="*/ 1115247 w 2206186"/>
              <a:gd name="connsiteY505" fmla="*/ 47016 h 1460763"/>
              <a:gd name="connsiteX506" fmla="*/ 1117450 w 2206186"/>
              <a:gd name="connsiteY506" fmla="*/ 50648 h 1460763"/>
              <a:gd name="connsiteX507" fmla="*/ 1119653 w 2206186"/>
              <a:gd name="connsiteY507" fmla="*/ 54403 h 1460763"/>
              <a:gd name="connsiteX508" fmla="*/ 1121868 w 2206186"/>
              <a:gd name="connsiteY508" fmla="*/ 58278 h 1460763"/>
              <a:gd name="connsiteX509" fmla="*/ 1124071 w 2206186"/>
              <a:gd name="connsiteY509" fmla="*/ 62273 h 1460763"/>
              <a:gd name="connsiteX510" fmla="*/ 1126285 w 2206186"/>
              <a:gd name="connsiteY510" fmla="*/ 66385 h 1460763"/>
              <a:gd name="connsiteX511" fmla="*/ 1128488 w 2206186"/>
              <a:gd name="connsiteY511" fmla="*/ 70614 h 1460763"/>
              <a:gd name="connsiteX512" fmla="*/ 1130703 w 2206186"/>
              <a:gd name="connsiteY512" fmla="*/ 74957 h 1460763"/>
              <a:gd name="connsiteX513" fmla="*/ 1132906 w 2206186"/>
              <a:gd name="connsiteY513" fmla="*/ 79413 h 1460763"/>
              <a:gd name="connsiteX514" fmla="*/ 1135121 w 2206186"/>
              <a:gd name="connsiteY514" fmla="*/ 83981 h 1460763"/>
              <a:gd name="connsiteX515" fmla="*/ 1137324 w 2206186"/>
              <a:gd name="connsiteY515" fmla="*/ 88658 h 1460763"/>
              <a:gd name="connsiteX516" fmla="*/ 1139538 w 2206186"/>
              <a:gd name="connsiteY516" fmla="*/ 93442 h 1460763"/>
              <a:gd name="connsiteX517" fmla="*/ 1141741 w 2206186"/>
              <a:gd name="connsiteY517" fmla="*/ 98333 h 1460763"/>
              <a:gd name="connsiteX518" fmla="*/ 1143956 w 2206186"/>
              <a:gd name="connsiteY518" fmla="*/ 103329 h 1460763"/>
              <a:gd name="connsiteX519" fmla="*/ 1146159 w 2206186"/>
              <a:gd name="connsiteY519" fmla="*/ 108428 h 1460763"/>
              <a:gd name="connsiteX520" fmla="*/ 1148362 w 2206186"/>
              <a:gd name="connsiteY520" fmla="*/ 113626 h 1460763"/>
              <a:gd name="connsiteX521" fmla="*/ 1150577 w 2206186"/>
              <a:gd name="connsiteY521" fmla="*/ 118924 h 1460763"/>
              <a:gd name="connsiteX522" fmla="*/ 1152780 w 2206186"/>
              <a:gd name="connsiteY522" fmla="*/ 124319 h 1460763"/>
              <a:gd name="connsiteX523" fmla="*/ 1154994 w 2206186"/>
              <a:gd name="connsiteY523" fmla="*/ 129811 h 1460763"/>
              <a:gd name="connsiteX524" fmla="*/ 1157197 w 2206186"/>
              <a:gd name="connsiteY524" fmla="*/ 135395 h 1460763"/>
              <a:gd name="connsiteX525" fmla="*/ 1159412 w 2206186"/>
              <a:gd name="connsiteY525" fmla="*/ 141072 h 1460763"/>
              <a:gd name="connsiteX526" fmla="*/ 1161615 w 2206186"/>
              <a:gd name="connsiteY526" fmla="*/ 146838 h 1460763"/>
              <a:gd name="connsiteX527" fmla="*/ 1163830 w 2206186"/>
              <a:gd name="connsiteY527" fmla="*/ 152693 h 1460763"/>
              <a:gd name="connsiteX528" fmla="*/ 1166033 w 2206186"/>
              <a:gd name="connsiteY528" fmla="*/ 158634 h 1460763"/>
              <a:gd name="connsiteX529" fmla="*/ 1168247 w 2206186"/>
              <a:gd name="connsiteY529" fmla="*/ 164660 h 1460763"/>
              <a:gd name="connsiteX530" fmla="*/ 1170450 w 2206186"/>
              <a:gd name="connsiteY530" fmla="*/ 170769 h 1460763"/>
              <a:gd name="connsiteX531" fmla="*/ 1172665 w 2206186"/>
              <a:gd name="connsiteY531" fmla="*/ 176958 h 1460763"/>
              <a:gd name="connsiteX532" fmla="*/ 1174868 w 2206186"/>
              <a:gd name="connsiteY532" fmla="*/ 183227 h 1460763"/>
              <a:gd name="connsiteX533" fmla="*/ 1177083 w 2206186"/>
              <a:gd name="connsiteY533" fmla="*/ 189573 h 1460763"/>
              <a:gd name="connsiteX534" fmla="*/ 1179286 w 2206186"/>
              <a:gd name="connsiteY534" fmla="*/ 195994 h 1460763"/>
              <a:gd name="connsiteX535" fmla="*/ 1181489 w 2206186"/>
              <a:gd name="connsiteY535" fmla="*/ 202489 h 1460763"/>
              <a:gd name="connsiteX536" fmla="*/ 1183703 w 2206186"/>
              <a:gd name="connsiteY536" fmla="*/ 209054 h 1460763"/>
              <a:gd name="connsiteX537" fmla="*/ 1185906 w 2206186"/>
              <a:gd name="connsiteY537" fmla="*/ 215691 h 1460763"/>
              <a:gd name="connsiteX538" fmla="*/ 1188121 w 2206186"/>
              <a:gd name="connsiteY538" fmla="*/ 222395 h 1460763"/>
              <a:gd name="connsiteX539" fmla="*/ 1190324 w 2206186"/>
              <a:gd name="connsiteY539" fmla="*/ 229165 h 1460763"/>
              <a:gd name="connsiteX540" fmla="*/ 1192539 w 2206186"/>
              <a:gd name="connsiteY540" fmla="*/ 235999 h 1460763"/>
              <a:gd name="connsiteX541" fmla="*/ 1194742 w 2206186"/>
              <a:gd name="connsiteY541" fmla="*/ 242896 h 1460763"/>
              <a:gd name="connsiteX542" fmla="*/ 1196956 w 2206186"/>
              <a:gd name="connsiteY542" fmla="*/ 249852 h 1460763"/>
              <a:gd name="connsiteX543" fmla="*/ 1199159 w 2206186"/>
              <a:gd name="connsiteY543" fmla="*/ 256868 h 1460763"/>
              <a:gd name="connsiteX544" fmla="*/ 1201374 w 2206186"/>
              <a:gd name="connsiteY544" fmla="*/ 263940 h 1460763"/>
              <a:gd name="connsiteX545" fmla="*/ 1203577 w 2206186"/>
              <a:gd name="connsiteY545" fmla="*/ 271067 h 1460763"/>
              <a:gd name="connsiteX546" fmla="*/ 1205792 w 2206186"/>
              <a:gd name="connsiteY546" fmla="*/ 278247 h 1460763"/>
              <a:gd name="connsiteX547" fmla="*/ 1207995 w 2206186"/>
              <a:gd name="connsiteY547" fmla="*/ 285479 h 1460763"/>
              <a:gd name="connsiteX548" fmla="*/ 1210198 w 2206186"/>
              <a:gd name="connsiteY548" fmla="*/ 292760 h 1460763"/>
              <a:gd name="connsiteX549" fmla="*/ 1212412 w 2206186"/>
              <a:gd name="connsiteY549" fmla="*/ 300089 h 1460763"/>
              <a:gd name="connsiteX550" fmla="*/ 1214615 w 2206186"/>
              <a:gd name="connsiteY550" fmla="*/ 307463 h 1460763"/>
              <a:gd name="connsiteX551" fmla="*/ 1216830 w 2206186"/>
              <a:gd name="connsiteY551" fmla="*/ 314882 h 1460763"/>
              <a:gd name="connsiteX552" fmla="*/ 1219033 w 2206186"/>
              <a:gd name="connsiteY552" fmla="*/ 322344 h 1460763"/>
              <a:gd name="connsiteX553" fmla="*/ 1221248 w 2206186"/>
              <a:gd name="connsiteY553" fmla="*/ 329844 h 1460763"/>
              <a:gd name="connsiteX554" fmla="*/ 1223451 w 2206186"/>
              <a:gd name="connsiteY554" fmla="*/ 337385 h 1460763"/>
              <a:gd name="connsiteX555" fmla="*/ 1225665 w 2206186"/>
              <a:gd name="connsiteY555" fmla="*/ 344962 h 1460763"/>
              <a:gd name="connsiteX556" fmla="*/ 1227868 w 2206186"/>
              <a:gd name="connsiteY556" fmla="*/ 352575 h 1460763"/>
              <a:gd name="connsiteX557" fmla="*/ 1230083 w 2206186"/>
              <a:gd name="connsiteY557" fmla="*/ 360220 h 1460763"/>
              <a:gd name="connsiteX558" fmla="*/ 1232286 w 2206186"/>
              <a:gd name="connsiteY558" fmla="*/ 367898 h 1460763"/>
              <a:gd name="connsiteX559" fmla="*/ 1234500 w 2206186"/>
              <a:gd name="connsiteY559" fmla="*/ 375606 h 1460763"/>
              <a:gd name="connsiteX560" fmla="*/ 1236703 w 2206186"/>
              <a:gd name="connsiteY560" fmla="*/ 383342 h 1460763"/>
              <a:gd name="connsiteX561" fmla="*/ 1238907 w 2206186"/>
              <a:gd name="connsiteY561" fmla="*/ 391105 h 1460763"/>
              <a:gd name="connsiteX562" fmla="*/ 1241121 w 2206186"/>
              <a:gd name="connsiteY562" fmla="*/ 398893 h 1460763"/>
              <a:gd name="connsiteX563" fmla="*/ 1243324 w 2206186"/>
              <a:gd name="connsiteY563" fmla="*/ 406704 h 1460763"/>
              <a:gd name="connsiteX564" fmla="*/ 1245539 w 2206186"/>
              <a:gd name="connsiteY564" fmla="*/ 414537 h 1460763"/>
              <a:gd name="connsiteX565" fmla="*/ 1247742 w 2206186"/>
              <a:gd name="connsiteY565" fmla="*/ 422390 h 1460763"/>
              <a:gd name="connsiteX566" fmla="*/ 1249956 w 2206186"/>
              <a:gd name="connsiteY566" fmla="*/ 430263 h 1460763"/>
              <a:gd name="connsiteX567" fmla="*/ 1252159 w 2206186"/>
              <a:gd name="connsiteY567" fmla="*/ 438151 h 1460763"/>
              <a:gd name="connsiteX568" fmla="*/ 1254374 w 2206186"/>
              <a:gd name="connsiteY568" fmla="*/ 446055 h 1460763"/>
              <a:gd name="connsiteX569" fmla="*/ 1256577 w 2206186"/>
              <a:gd name="connsiteY569" fmla="*/ 453973 h 1460763"/>
              <a:gd name="connsiteX570" fmla="*/ 1258792 w 2206186"/>
              <a:gd name="connsiteY570" fmla="*/ 461903 h 1460763"/>
              <a:gd name="connsiteX571" fmla="*/ 1260995 w 2206186"/>
              <a:gd name="connsiteY571" fmla="*/ 469844 h 1460763"/>
              <a:gd name="connsiteX572" fmla="*/ 1263209 w 2206186"/>
              <a:gd name="connsiteY572" fmla="*/ 477794 h 1460763"/>
              <a:gd name="connsiteX573" fmla="*/ 1265412 w 2206186"/>
              <a:gd name="connsiteY573" fmla="*/ 485751 h 1460763"/>
              <a:gd name="connsiteX574" fmla="*/ 1267627 w 2206186"/>
              <a:gd name="connsiteY574" fmla="*/ 493716 h 1460763"/>
              <a:gd name="connsiteX575" fmla="*/ 1269830 w 2206186"/>
              <a:gd name="connsiteY575" fmla="*/ 501685 h 1460763"/>
              <a:gd name="connsiteX576" fmla="*/ 1272033 w 2206186"/>
              <a:gd name="connsiteY576" fmla="*/ 509657 h 1460763"/>
              <a:gd name="connsiteX577" fmla="*/ 1274248 w 2206186"/>
              <a:gd name="connsiteY577" fmla="*/ 517632 h 1460763"/>
              <a:gd name="connsiteX578" fmla="*/ 1276451 w 2206186"/>
              <a:gd name="connsiteY578" fmla="*/ 525606 h 1460763"/>
              <a:gd name="connsiteX579" fmla="*/ 1278665 w 2206186"/>
              <a:gd name="connsiteY579" fmla="*/ 533580 h 1460763"/>
              <a:gd name="connsiteX580" fmla="*/ 1280868 w 2206186"/>
              <a:gd name="connsiteY580" fmla="*/ 541553 h 1460763"/>
              <a:gd name="connsiteX581" fmla="*/ 1283083 w 2206186"/>
              <a:gd name="connsiteY581" fmla="*/ 549521 h 1460763"/>
              <a:gd name="connsiteX582" fmla="*/ 1285286 w 2206186"/>
              <a:gd name="connsiteY582" fmla="*/ 557484 h 1460763"/>
              <a:gd name="connsiteX583" fmla="*/ 1287501 w 2206186"/>
              <a:gd name="connsiteY583" fmla="*/ 565441 h 1460763"/>
              <a:gd name="connsiteX584" fmla="*/ 1289704 w 2206186"/>
              <a:gd name="connsiteY584" fmla="*/ 573391 h 1460763"/>
              <a:gd name="connsiteX585" fmla="*/ 1291918 w 2206186"/>
              <a:gd name="connsiteY585" fmla="*/ 581332 h 1460763"/>
              <a:gd name="connsiteX586" fmla="*/ 1294121 w 2206186"/>
              <a:gd name="connsiteY586" fmla="*/ 589263 h 1460763"/>
              <a:gd name="connsiteX587" fmla="*/ 1296336 w 2206186"/>
              <a:gd name="connsiteY587" fmla="*/ 597184 h 1460763"/>
              <a:gd name="connsiteX588" fmla="*/ 1298539 w 2206186"/>
              <a:gd name="connsiteY588" fmla="*/ 605091 h 1460763"/>
              <a:gd name="connsiteX589" fmla="*/ 1300742 w 2206186"/>
              <a:gd name="connsiteY589" fmla="*/ 612985 h 1460763"/>
              <a:gd name="connsiteX590" fmla="*/ 1302957 w 2206186"/>
              <a:gd name="connsiteY590" fmla="*/ 620864 h 1460763"/>
              <a:gd name="connsiteX591" fmla="*/ 1305160 w 2206186"/>
              <a:gd name="connsiteY591" fmla="*/ 628728 h 1460763"/>
              <a:gd name="connsiteX592" fmla="*/ 1307374 w 2206186"/>
              <a:gd name="connsiteY592" fmla="*/ 636574 h 1460763"/>
              <a:gd name="connsiteX593" fmla="*/ 1309577 w 2206186"/>
              <a:gd name="connsiteY593" fmla="*/ 644404 h 1460763"/>
              <a:gd name="connsiteX594" fmla="*/ 1311792 w 2206186"/>
              <a:gd name="connsiteY594" fmla="*/ 652212 h 1460763"/>
              <a:gd name="connsiteX595" fmla="*/ 1313995 w 2206186"/>
              <a:gd name="connsiteY595" fmla="*/ 660002 h 1460763"/>
              <a:gd name="connsiteX596" fmla="*/ 1316210 w 2206186"/>
              <a:gd name="connsiteY596" fmla="*/ 667769 h 1460763"/>
              <a:gd name="connsiteX597" fmla="*/ 1318413 w 2206186"/>
              <a:gd name="connsiteY597" fmla="*/ 675515 h 1460763"/>
              <a:gd name="connsiteX598" fmla="*/ 1320627 w 2206186"/>
              <a:gd name="connsiteY598" fmla="*/ 683237 h 1460763"/>
              <a:gd name="connsiteX599" fmla="*/ 1322830 w 2206186"/>
              <a:gd name="connsiteY599" fmla="*/ 690935 h 1460763"/>
              <a:gd name="connsiteX600" fmla="*/ 1325045 w 2206186"/>
              <a:gd name="connsiteY600" fmla="*/ 698607 h 1460763"/>
              <a:gd name="connsiteX601" fmla="*/ 1327248 w 2206186"/>
              <a:gd name="connsiteY601" fmla="*/ 706254 h 1460763"/>
              <a:gd name="connsiteX602" fmla="*/ 1329451 w 2206186"/>
              <a:gd name="connsiteY602" fmla="*/ 713873 h 1460763"/>
              <a:gd name="connsiteX603" fmla="*/ 1331666 w 2206186"/>
              <a:gd name="connsiteY603" fmla="*/ 721464 h 1460763"/>
              <a:gd name="connsiteX604" fmla="*/ 1333869 w 2206186"/>
              <a:gd name="connsiteY604" fmla="*/ 729027 h 1460763"/>
              <a:gd name="connsiteX605" fmla="*/ 1336083 w 2206186"/>
              <a:gd name="connsiteY605" fmla="*/ 736560 h 1460763"/>
              <a:gd name="connsiteX606" fmla="*/ 1338286 w 2206186"/>
              <a:gd name="connsiteY606" fmla="*/ 744062 h 1460763"/>
              <a:gd name="connsiteX607" fmla="*/ 1340501 w 2206186"/>
              <a:gd name="connsiteY607" fmla="*/ 751533 h 1460763"/>
              <a:gd name="connsiteX608" fmla="*/ 1342704 w 2206186"/>
              <a:gd name="connsiteY608" fmla="*/ 758972 h 1460763"/>
              <a:gd name="connsiteX609" fmla="*/ 1344919 w 2206186"/>
              <a:gd name="connsiteY609" fmla="*/ 766377 h 1460763"/>
              <a:gd name="connsiteX610" fmla="*/ 1347122 w 2206186"/>
              <a:gd name="connsiteY610" fmla="*/ 773750 h 1460763"/>
              <a:gd name="connsiteX611" fmla="*/ 1349336 w 2206186"/>
              <a:gd name="connsiteY611" fmla="*/ 781088 h 1460763"/>
              <a:gd name="connsiteX612" fmla="*/ 1351539 w 2206186"/>
              <a:gd name="connsiteY612" fmla="*/ 788390 h 1460763"/>
              <a:gd name="connsiteX613" fmla="*/ 1353754 w 2206186"/>
              <a:gd name="connsiteY613" fmla="*/ 795658 h 1460763"/>
              <a:gd name="connsiteX614" fmla="*/ 1355957 w 2206186"/>
              <a:gd name="connsiteY614" fmla="*/ 802888 h 1460763"/>
              <a:gd name="connsiteX615" fmla="*/ 1358171 w 2206186"/>
              <a:gd name="connsiteY615" fmla="*/ 810081 h 1460763"/>
              <a:gd name="connsiteX616" fmla="*/ 1360375 w 2206186"/>
              <a:gd name="connsiteY616" fmla="*/ 817235 h 1460763"/>
              <a:gd name="connsiteX617" fmla="*/ 1362578 w 2206186"/>
              <a:gd name="connsiteY617" fmla="*/ 824353 h 1460763"/>
              <a:gd name="connsiteX618" fmla="*/ 1364792 w 2206186"/>
              <a:gd name="connsiteY618" fmla="*/ 831430 h 1460763"/>
              <a:gd name="connsiteX619" fmla="*/ 1366995 w 2206186"/>
              <a:gd name="connsiteY619" fmla="*/ 838468 h 1460763"/>
              <a:gd name="connsiteX620" fmla="*/ 1369210 w 2206186"/>
              <a:gd name="connsiteY620" fmla="*/ 845466 h 1460763"/>
              <a:gd name="connsiteX621" fmla="*/ 1371413 w 2206186"/>
              <a:gd name="connsiteY621" fmla="*/ 852424 h 1460763"/>
              <a:gd name="connsiteX622" fmla="*/ 1373627 w 2206186"/>
              <a:gd name="connsiteY622" fmla="*/ 859339 h 1460763"/>
              <a:gd name="connsiteX623" fmla="*/ 1375830 w 2206186"/>
              <a:gd name="connsiteY623" fmla="*/ 866214 h 1460763"/>
              <a:gd name="connsiteX624" fmla="*/ 1378045 w 2206186"/>
              <a:gd name="connsiteY624" fmla="*/ 873046 h 1460763"/>
              <a:gd name="connsiteX625" fmla="*/ 1380248 w 2206186"/>
              <a:gd name="connsiteY625" fmla="*/ 879836 h 1460763"/>
              <a:gd name="connsiteX626" fmla="*/ 1382463 w 2206186"/>
              <a:gd name="connsiteY626" fmla="*/ 886582 h 1460763"/>
              <a:gd name="connsiteX627" fmla="*/ 1384666 w 2206186"/>
              <a:gd name="connsiteY627" fmla="*/ 893284 h 1460763"/>
              <a:gd name="connsiteX628" fmla="*/ 1386880 w 2206186"/>
              <a:gd name="connsiteY628" fmla="*/ 899943 h 1460763"/>
              <a:gd name="connsiteX629" fmla="*/ 1389083 w 2206186"/>
              <a:gd name="connsiteY629" fmla="*/ 906557 h 1460763"/>
              <a:gd name="connsiteX630" fmla="*/ 1391286 w 2206186"/>
              <a:gd name="connsiteY630" fmla="*/ 913127 h 1460763"/>
              <a:gd name="connsiteX631" fmla="*/ 1393501 w 2206186"/>
              <a:gd name="connsiteY631" fmla="*/ 919652 h 1460763"/>
              <a:gd name="connsiteX632" fmla="*/ 1395704 w 2206186"/>
              <a:gd name="connsiteY632" fmla="*/ 926130 h 1460763"/>
              <a:gd name="connsiteX633" fmla="*/ 1397919 w 2206186"/>
              <a:gd name="connsiteY633" fmla="*/ 932563 h 1460763"/>
              <a:gd name="connsiteX634" fmla="*/ 1400122 w 2206186"/>
              <a:gd name="connsiteY634" fmla="*/ 938949 h 1460763"/>
              <a:gd name="connsiteX635" fmla="*/ 1402336 w 2206186"/>
              <a:gd name="connsiteY635" fmla="*/ 945290 h 1460763"/>
              <a:gd name="connsiteX636" fmla="*/ 1404539 w 2206186"/>
              <a:gd name="connsiteY636" fmla="*/ 951583 h 1460763"/>
              <a:gd name="connsiteX637" fmla="*/ 1406754 w 2206186"/>
              <a:gd name="connsiteY637" fmla="*/ 957830 h 1460763"/>
              <a:gd name="connsiteX638" fmla="*/ 1408957 w 2206186"/>
              <a:gd name="connsiteY638" fmla="*/ 964030 h 1460763"/>
              <a:gd name="connsiteX639" fmla="*/ 1411172 w 2206186"/>
              <a:gd name="connsiteY639" fmla="*/ 970182 h 1460763"/>
              <a:gd name="connsiteX640" fmla="*/ 1413375 w 2206186"/>
              <a:gd name="connsiteY640" fmla="*/ 976286 h 1460763"/>
              <a:gd name="connsiteX641" fmla="*/ 1415589 w 2206186"/>
              <a:gd name="connsiteY641" fmla="*/ 982342 h 1460763"/>
              <a:gd name="connsiteX642" fmla="*/ 1417792 w 2206186"/>
              <a:gd name="connsiteY642" fmla="*/ 988350 h 1460763"/>
              <a:gd name="connsiteX643" fmla="*/ 1419995 w 2206186"/>
              <a:gd name="connsiteY643" fmla="*/ 994310 h 1460763"/>
              <a:gd name="connsiteX644" fmla="*/ 1422210 w 2206186"/>
              <a:gd name="connsiteY644" fmla="*/ 1000222 h 1460763"/>
              <a:gd name="connsiteX645" fmla="*/ 1424413 w 2206186"/>
              <a:gd name="connsiteY645" fmla="*/ 1006084 h 1460763"/>
              <a:gd name="connsiteX646" fmla="*/ 1426628 w 2206186"/>
              <a:gd name="connsiteY646" fmla="*/ 1011898 h 1460763"/>
              <a:gd name="connsiteX647" fmla="*/ 1428831 w 2206186"/>
              <a:gd name="connsiteY647" fmla="*/ 1017664 h 1460763"/>
              <a:gd name="connsiteX648" fmla="*/ 1431045 w 2206186"/>
              <a:gd name="connsiteY648" fmla="*/ 1023380 h 1460763"/>
              <a:gd name="connsiteX649" fmla="*/ 1433248 w 2206186"/>
              <a:gd name="connsiteY649" fmla="*/ 1029047 h 1460763"/>
              <a:gd name="connsiteX650" fmla="*/ 1435463 w 2206186"/>
              <a:gd name="connsiteY650" fmla="*/ 1034665 h 1460763"/>
              <a:gd name="connsiteX651" fmla="*/ 1437666 w 2206186"/>
              <a:gd name="connsiteY651" fmla="*/ 1040234 h 1460763"/>
              <a:gd name="connsiteX652" fmla="*/ 1439881 w 2206186"/>
              <a:gd name="connsiteY652" fmla="*/ 1045753 h 1460763"/>
              <a:gd name="connsiteX653" fmla="*/ 1442084 w 2206186"/>
              <a:gd name="connsiteY653" fmla="*/ 1051223 h 1460763"/>
              <a:gd name="connsiteX654" fmla="*/ 1444298 w 2206186"/>
              <a:gd name="connsiteY654" fmla="*/ 1056644 h 1460763"/>
              <a:gd name="connsiteX655" fmla="*/ 1446501 w 2206186"/>
              <a:gd name="connsiteY655" fmla="*/ 1062016 h 1460763"/>
              <a:gd name="connsiteX656" fmla="*/ 1448704 w 2206186"/>
              <a:gd name="connsiteY656" fmla="*/ 1067335 h 1460763"/>
              <a:gd name="connsiteX657" fmla="*/ 1450919 w 2206186"/>
              <a:gd name="connsiteY657" fmla="*/ 1072616 h 1460763"/>
              <a:gd name="connsiteX658" fmla="*/ 1453122 w 2206186"/>
              <a:gd name="connsiteY658" fmla="*/ 1077838 h 1460763"/>
              <a:gd name="connsiteX659" fmla="*/ 1455337 w 2206186"/>
              <a:gd name="connsiteY659" fmla="*/ 1083013 h 1460763"/>
              <a:gd name="connsiteX660" fmla="*/ 1457540 w 2206186"/>
              <a:gd name="connsiteY660" fmla="*/ 1088130 h 1460763"/>
              <a:gd name="connsiteX661" fmla="*/ 1459754 w 2206186"/>
              <a:gd name="connsiteY661" fmla="*/ 1093212 h 1460763"/>
              <a:gd name="connsiteX662" fmla="*/ 1461957 w 2206186"/>
              <a:gd name="connsiteY662" fmla="*/ 1098236 h 1460763"/>
              <a:gd name="connsiteX663" fmla="*/ 1464172 w 2206186"/>
              <a:gd name="connsiteY663" fmla="*/ 1103213 h 1460763"/>
              <a:gd name="connsiteX664" fmla="*/ 1466375 w 2206186"/>
              <a:gd name="connsiteY664" fmla="*/ 1108143 h 1460763"/>
              <a:gd name="connsiteX665" fmla="*/ 1468590 w 2206186"/>
              <a:gd name="connsiteY665" fmla="*/ 1113016 h 1460763"/>
              <a:gd name="connsiteX666" fmla="*/ 1470793 w 2206186"/>
              <a:gd name="connsiteY666" fmla="*/ 1117853 h 1460763"/>
              <a:gd name="connsiteX667" fmla="*/ 1473007 w 2206186"/>
              <a:gd name="connsiteY667" fmla="*/ 1122632 h 1460763"/>
              <a:gd name="connsiteX668" fmla="*/ 1475210 w 2206186"/>
              <a:gd name="connsiteY668" fmla="*/ 1127364 h 1460763"/>
              <a:gd name="connsiteX669" fmla="*/ 1477425 w 2206186"/>
              <a:gd name="connsiteY669" fmla="*/ 1132050 h 1460763"/>
              <a:gd name="connsiteX670" fmla="*/ 1479628 w 2206186"/>
              <a:gd name="connsiteY670" fmla="*/ 1136677 h 1460763"/>
              <a:gd name="connsiteX671" fmla="*/ 1481831 w 2206186"/>
              <a:gd name="connsiteY671" fmla="*/ 1141270 h 1460763"/>
              <a:gd name="connsiteX672" fmla="*/ 1484046 w 2206186"/>
              <a:gd name="connsiteY672" fmla="*/ 1145804 h 1460763"/>
              <a:gd name="connsiteX673" fmla="*/ 1486249 w 2206186"/>
              <a:gd name="connsiteY673" fmla="*/ 1150303 h 1460763"/>
              <a:gd name="connsiteX674" fmla="*/ 1488463 w 2206186"/>
              <a:gd name="connsiteY674" fmla="*/ 1154744 h 1460763"/>
              <a:gd name="connsiteX675" fmla="*/ 1490666 w 2206186"/>
              <a:gd name="connsiteY675" fmla="*/ 1159139 h 1460763"/>
              <a:gd name="connsiteX676" fmla="*/ 1492881 w 2206186"/>
              <a:gd name="connsiteY676" fmla="*/ 1163486 h 1460763"/>
              <a:gd name="connsiteX677" fmla="*/ 1495084 w 2206186"/>
              <a:gd name="connsiteY677" fmla="*/ 1167788 h 1460763"/>
              <a:gd name="connsiteX678" fmla="*/ 1497299 w 2206186"/>
              <a:gd name="connsiteY678" fmla="*/ 1172042 h 1460763"/>
              <a:gd name="connsiteX679" fmla="*/ 1499502 w 2206186"/>
              <a:gd name="connsiteY679" fmla="*/ 1176250 h 1460763"/>
              <a:gd name="connsiteX680" fmla="*/ 1501716 w 2206186"/>
              <a:gd name="connsiteY680" fmla="*/ 1180411 h 1460763"/>
              <a:gd name="connsiteX681" fmla="*/ 1503919 w 2206186"/>
              <a:gd name="connsiteY681" fmla="*/ 1184526 h 1460763"/>
              <a:gd name="connsiteX682" fmla="*/ 1506134 w 2206186"/>
              <a:gd name="connsiteY682" fmla="*/ 1188594 h 1460763"/>
              <a:gd name="connsiteX683" fmla="*/ 1508337 w 2206186"/>
              <a:gd name="connsiteY683" fmla="*/ 1192615 h 1460763"/>
              <a:gd name="connsiteX684" fmla="*/ 1510540 w 2206186"/>
              <a:gd name="connsiteY684" fmla="*/ 1196590 h 1460763"/>
              <a:gd name="connsiteX685" fmla="*/ 1512755 w 2206186"/>
              <a:gd name="connsiteY685" fmla="*/ 1200518 h 1460763"/>
              <a:gd name="connsiteX686" fmla="*/ 1514957 w 2206186"/>
              <a:gd name="connsiteY686" fmla="*/ 1204399 h 1460763"/>
              <a:gd name="connsiteX687" fmla="*/ 1517172 w 2206186"/>
              <a:gd name="connsiteY687" fmla="*/ 1208246 h 1460763"/>
              <a:gd name="connsiteX688" fmla="*/ 1519375 w 2206186"/>
              <a:gd name="connsiteY688" fmla="*/ 1212034 h 1460763"/>
              <a:gd name="connsiteX689" fmla="*/ 1521590 w 2206186"/>
              <a:gd name="connsiteY689" fmla="*/ 1215787 h 1460763"/>
              <a:gd name="connsiteX690" fmla="*/ 1523793 w 2206186"/>
              <a:gd name="connsiteY690" fmla="*/ 1219494 h 1460763"/>
              <a:gd name="connsiteX691" fmla="*/ 1526008 w 2206186"/>
              <a:gd name="connsiteY691" fmla="*/ 1223154 h 1460763"/>
              <a:gd name="connsiteX692" fmla="*/ 1528210 w 2206186"/>
              <a:gd name="connsiteY692" fmla="*/ 1226767 h 1460763"/>
              <a:gd name="connsiteX693" fmla="*/ 1530425 w 2206186"/>
              <a:gd name="connsiteY693" fmla="*/ 1230346 h 1460763"/>
              <a:gd name="connsiteX694" fmla="*/ 1532628 w 2206186"/>
              <a:gd name="connsiteY694" fmla="*/ 1233878 h 1460763"/>
              <a:gd name="connsiteX695" fmla="*/ 1534843 w 2206186"/>
              <a:gd name="connsiteY695" fmla="*/ 1237363 h 1460763"/>
              <a:gd name="connsiteX696" fmla="*/ 1537046 w 2206186"/>
              <a:gd name="connsiteY696" fmla="*/ 1240813 h 1460763"/>
              <a:gd name="connsiteX697" fmla="*/ 1539249 w 2206186"/>
              <a:gd name="connsiteY697" fmla="*/ 1244217 h 1460763"/>
              <a:gd name="connsiteX698" fmla="*/ 1541463 w 2206186"/>
              <a:gd name="connsiteY698" fmla="*/ 1247574 h 1460763"/>
              <a:gd name="connsiteX699" fmla="*/ 1543666 w 2206186"/>
              <a:gd name="connsiteY699" fmla="*/ 1250895 h 1460763"/>
              <a:gd name="connsiteX700" fmla="*/ 1545881 w 2206186"/>
              <a:gd name="connsiteY700" fmla="*/ 1254171 h 1460763"/>
              <a:gd name="connsiteX701" fmla="*/ 1548084 w 2206186"/>
              <a:gd name="connsiteY701" fmla="*/ 1257411 h 1460763"/>
              <a:gd name="connsiteX702" fmla="*/ 1550299 w 2206186"/>
              <a:gd name="connsiteY702" fmla="*/ 1260605 h 1460763"/>
              <a:gd name="connsiteX703" fmla="*/ 1552502 w 2206186"/>
              <a:gd name="connsiteY703" fmla="*/ 1263752 h 1460763"/>
              <a:gd name="connsiteX704" fmla="*/ 1554717 w 2206186"/>
              <a:gd name="connsiteY704" fmla="*/ 1266876 h 1460763"/>
              <a:gd name="connsiteX705" fmla="*/ 1556919 w 2206186"/>
              <a:gd name="connsiteY705" fmla="*/ 1269941 h 1460763"/>
              <a:gd name="connsiteX706" fmla="*/ 1559134 w 2206186"/>
              <a:gd name="connsiteY706" fmla="*/ 1272984 h 1460763"/>
              <a:gd name="connsiteX707" fmla="*/ 1561337 w 2206186"/>
              <a:gd name="connsiteY707" fmla="*/ 1275979 h 1460763"/>
              <a:gd name="connsiteX708" fmla="*/ 1563552 w 2206186"/>
              <a:gd name="connsiteY708" fmla="*/ 1278928 h 1460763"/>
              <a:gd name="connsiteX709" fmla="*/ 1565755 w 2206186"/>
              <a:gd name="connsiteY709" fmla="*/ 1281854 h 1460763"/>
              <a:gd name="connsiteX710" fmla="*/ 1567969 w 2206186"/>
              <a:gd name="connsiteY710" fmla="*/ 1284733 h 1460763"/>
              <a:gd name="connsiteX711" fmla="*/ 1570172 w 2206186"/>
              <a:gd name="connsiteY711" fmla="*/ 1287565 h 1460763"/>
              <a:gd name="connsiteX712" fmla="*/ 1572375 w 2206186"/>
              <a:gd name="connsiteY712" fmla="*/ 1290375 h 1460763"/>
              <a:gd name="connsiteX713" fmla="*/ 1574590 w 2206186"/>
              <a:gd name="connsiteY713" fmla="*/ 1293137 h 1460763"/>
              <a:gd name="connsiteX714" fmla="*/ 1576793 w 2206186"/>
              <a:gd name="connsiteY714" fmla="*/ 1295865 h 1460763"/>
              <a:gd name="connsiteX715" fmla="*/ 1579008 w 2206186"/>
              <a:gd name="connsiteY715" fmla="*/ 1298557 h 1460763"/>
              <a:gd name="connsiteX716" fmla="*/ 1581211 w 2206186"/>
              <a:gd name="connsiteY716" fmla="*/ 1301215 h 1460763"/>
              <a:gd name="connsiteX717" fmla="*/ 1583425 w 2206186"/>
              <a:gd name="connsiteY717" fmla="*/ 1303837 h 1460763"/>
              <a:gd name="connsiteX718" fmla="*/ 1585628 w 2206186"/>
              <a:gd name="connsiteY718" fmla="*/ 1306425 h 1460763"/>
              <a:gd name="connsiteX719" fmla="*/ 1587843 w 2206186"/>
              <a:gd name="connsiteY719" fmla="*/ 1308966 h 1460763"/>
              <a:gd name="connsiteX720" fmla="*/ 1590046 w 2206186"/>
              <a:gd name="connsiteY720" fmla="*/ 1311484 h 1460763"/>
              <a:gd name="connsiteX721" fmla="*/ 1592261 w 2206186"/>
              <a:gd name="connsiteY721" fmla="*/ 1313955 h 1460763"/>
              <a:gd name="connsiteX722" fmla="*/ 1594464 w 2206186"/>
              <a:gd name="connsiteY722" fmla="*/ 1316403 h 1460763"/>
              <a:gd name="connsiteX723" fmla="*/ 1596678 w 2206186"/>
              <a:gd name="connsiteY723" fmla="*/ 1318816 h 1460763"/>
              <a:gd name="connsiteX724" fmla="*/ 1598881 w 2206186"/>
              <a:gd name="connsiteY724" fmla="*/ 1321193 h 1460763"/>
              <a:gd name="connsiteX725" fmla="*/ 1601084 w 2206186"/>
              <a:gd name="connsiteY725" fmla="*/ 1323524 h 1460763"/>
              <a:gd name="connsiteX726" fmla="*/ 1603299 w 2206186"/>
              <a:gd name="connsiteY726" fmla="*/ 1325844 h 1460763"/>
              <a:gd name="connsiteX727" fmla="*/ 1605502 w 2206186"/>
              <a:gd name="connsiteY727" fmla="*/ 1328117 h 1460763"/>
              <a:gd name="connsiteX728" fmla="*/ 1607717 w 2206186"/>
              <a:gd name="connsiteY728" fmla="*/ 1330355 h 1460763"/>
              <a:gd name="connsiteX729" fmla="*/ 1609920 w 2206186"/>
              <a:gd name="connsiteY729" fmla="*/ 1332570 h 1460763"/>
              <a:gd name="connsiteX730" fmla="*/ 1612134 w 2206186"/>
              <a:gd name="connsiteY730" fmla="*/ 1334749 h 1460763"/>
              <a:gd name="connsiteX731" fmla="*/ 1614337 w 2206186"/>
              <a:gd name="connsiteY731" fmla="*/ 1336894 h 1460763"/>
              <a:gd name="connsiteX732" fmla="*/ 1616552 w 2206186"/>
              <a:gd name="connsiteY732" fmla="*/ 1339015 h 1460763"/>
              <a:gd name="connsiteX733" fmla="*/ 1618755 w 2206186"/>
              <a:gd name="connsiteY733" fmla="*/ 1341102 h 1460763"/>
              <a:gd name="connsiteX734" fmla="*/ 1620970 w 2206186"/>
              <a:gd name="connsiteY734" fmla="*/ 1343165 h 1460763"/>
              <a:gd name="connsiteX735" fmla="*/ 1623173 w 2206186"/>
              <a:gd name="connsiteY735" fmla="*/ 1345182 h 1460763"/>
              <a:gd name="connsiteX736" fmla="*/ 1625387 w 2206186"/>
              <a:gd name="connsiteY736" fmla="*/ 1347186 h 1460763"/>
              <a:gd name="connsiteX737" fmla="*/ 1627590 w 2206186"/>
              <a:gd name="connsiteY737" fmla="*/ 1349145 h 1460763"/>
              <a:gd name="connsiteX738" fmla="*/ 1629793 w 2206186"/>
              <a:gd name="connsiteY738" fmla="*/ 1351080 h 1460763"/>
              <a:gd name="connsiteX739" fmla="*/ 1632008 w 2206186"/>
              <a:gd name="connsiteY739" fmla="*/ 1352991 h 1460763"/>
              <a:gd name="connsiteX740" fmla="*/ 1634211 w 2206186"/>
              <a:gd name="connsiteY740" fmla="*/ 1354868 h 1460763"/>
              <a:gd name="connsiteX741" fmla="*/ 1636426 w 2206186"/>
              <a:gd name="connsiteY741" fmla="*/ 1356721 h 1460763"/>
              <a:gd name="connsiteX742" fmla="*/ 1638629 w 2206186"/>
              <a:gd name="connsiteY742" fmla="*/ 1358551 h 1460763"/>
              <a:gd name="connsiteX743" fmla="*/ 1640843 w 2206186"/>
              <a:gd name="connsiteY743" fmla="*/ 1360346 h 1460763"/>
              <a:gd name="connsiteX744" fmla="*/ 1643046 w 2206186"/>
              <a:gd name="connsiteY744" fmla="*/ 1362118 h 1460763"/>
              <a:gd name="connsiteX745" fmla="*/ 1645261 w 2206186"/>
              <a:gd name="connsiteY745" fmla="*/ 1363855 h 1460763"/>
              <a:gd name="connsiteX746" fmla="*/ 1647464 w 2206186"/>
              <a:gd name="connsiteY746" fmla="*/ 1365568 h 1460763"/>
              <a:gd name="connsiteX747" fmla="*/ 1649679 w 2206186"/>
              <a:gd name="connsiteY747" fmla="*/ 1367258 h 1460763"/>
              <a:gd name="connsiteX748" fmla="*/ 1651882 w 2206186"/>
              <a:gd name="connsiteY748" fmla="*/ 1368925 h 1460763"/>
              <a:gd name="connsiteX749" fmla="*/ 1654096 w 2206186"/>
              <a:gd name="connsiteY749" fmla="*/ 1370557 h 1460763"/>
              <a:gd name="connsiteX750" fmla="*/ 1656299 w 2206186"/>
              <a:gd name="connsiteY750" fmla="*/ 1372165 h 1460763"/>
              <a:gd name="connsiteX751" fmla="*/ 1658514 w 2206186"/>
              <a:gd name="connsiteY751" fmla="*/ 1373762 h 1460763"/>
              <a:gd name="connsiteX752" fmla="*/ 1660717 w 2206186"/>
              <a:gd name="connsiteY752" fmla="*/ 1375324 h 1460763"/>
              <a:gd name="connsiteX753" fmla="*/ 1662920 w 2206186"/>
              <a:gd name="connsiteY753" fmla="*/ 1376851 h 1460763"/>
              <a:gd name="connsiteX754" fmla="*/ 1665135 w 2206186"/>
              <a:gd name="connsiteY754" fmla="*/ 1378366 h 1460763"/>
              <a:gd name="connsiteX755" fmla="*/ 1667338 w 2206186"/>
              <a:gd name="connsiteY755" fmla="*/ 1379858 h 1460763"/>
              <a:gd name="connsiteX756" fmla="*/ 1669552 w 2206186"/>
              <a:gd name="connsiteY756" fmla="*/ 1381327 h 1460763"/>
              <a:gd name="connsiteX757" fmla="*/ 1671755 w 2206186"/>
              <a:gd name="connsiteY757" fmla="*/ 1382772 h 1460763"/>
              <a:gd name="connsiteX758" fmla="*/ 1673970 w 2206186"/>
              <a:gd name="connsiteY758" fmla="*/ 1384183 h 1460763"/>
              <a:gd name="connsiteX759" fmla="*/ 1676173 w 2206186"/>
              <a:gd name="connsiteY759" fmla="*/ 1385582 h 1460763"/>
              <a:gd name="connsiteX760" fmla="*/ 1678388 w 2206186"/>
              <a:gd name="connsiteY760" fmla="*/ 1386957 h 1460763"/>
              <a:gd name="connsiteX761" fmla="*/ 1680591 w 2206186"/>
              <a:gd name="connsiteY761" fmla="*/ 1388309 h 1460763"/>
              <a:gd name="connsiteX762" fmla="*/ 1682805 w 2206186"/>
              <a:gd name="connsiteY762" fmla="*/ 1389638 h 1460763"/>
              <a:gd name="connsiteX763" fmla="*/ 1685008 w 2206186"/>
              <a:gd name="connsiteY763" fmla="*/ 1390955 h 1460763"/>
              <a:gd name="connsiteX764" fmla="*/ 1687223 w 2206186"/>
              <a:gd name="connsiteY764" fmla="*/ 1392237 h 1460763"/>
              <a:gd name="connsiteX765" fmla="*/ 1689426 w 2206186"/>
              <a:gd name="connsiteY765" fmla="*/ 1393508 h 1460763"/>
              <a:gd name="connsiteX766" fmla="*/ 1691629 w 2206186"/>
              <a:gd name="connsiteY766" fmla="*/ 1394755 h 1460763"/>
              <a:gd name="connsiteX767" fmla="*/ 1693844 w 2206186"/>
              <a:gd name="connsiteY767" fmla="*/ 1395979 h 1460763"/>
              <a:gd name="connsiteX768" fmla="*/ 1696047 w 2206186"/>
              <a:gd name="connsiteY768" fmla="*/ 1397179 h 1460763"/>
              <a:gd name="connsiteX769" fmla="*/ 1698261 w 2206186"/>
              <a:gd name="connsiteY769" fmla="*/ 1398368 h 1460763"/>
              <a:gd name="connsiteX770" fmla="*/ 1700464 w 2206186"/>
              <a:gd name="connsiteY770" fmla="*/ 1399534 h 1460763"/>
              <a:gd name="connsiteX771" fmla="*/ 1702679 w 2206186"/>
              <a:gd name="connsiteY771" fmla="*/ 1400676 h 1460763"/>
              <a:gd name="connsiteX772" fmla="*/ 1704882 w 2206186"/>
              <a:gd name="connsiteY772" fmla="*/ 1401807 h 1460763"/>
              <a:gd name="connsiteX773" fmla="*/ 1707096 w 2206186"/>
              <a:gd name="connsiteY773" fmla="*/ 1402914 h 1460763"/>
              <a:gd name="connsiteX774" fmla="*/ 1709299 w 2206186"/>
              <a:gd name="connsiteY774" fmla="*/ 1404010 h 1460763"/>
              <a:gd name="connsiteX775" fmla="*/ 1711514 w 2206186"/>
              <a:gd name="connsiteY775" fmla="*/ 1405082 h 1460763"/>
              <a:gd name="connsiteX776" fmla="*/ 1713717 w 2206186"/>
              <a:gd name="connsiteY776" fmla="*/ 1406131 h 1460763"/>
              <a:gd name="connsiteX777" fmla="*/ 1715932 w 2206186"/>
              <a:gd name="connsiteY777" fmla="*/ 1407169 h 1460763"/>
              <a:gd name="connsiteX778" fmla="*/ 1718135 w 2206186"/>
              <a:gd name="connsiteY778" fmla="*/ 1408183 h 1460763"/>
              <a:gd name="connsiteX779" fmla="*/ 1720338 w 2206186"/>
              <a:gd name="connsiteY779" fmla="*/ 1409185 h 1460763"/>
              <a:gd name="connsiteX780" fmla="*/ 1722552 w 2206186"/>
              <a:gd name="connsiteY780" fmla="*/ 1410176 h 1460763"/>
              <a:gd name="connsiteX781" fmla="*/ 1724755 w 2206186"/>
              <a:gd name="connsiteY781" fmla="*/ 1411132 h 1460763"/>
              <a:gd name="connsiteX782" fmla="*/ 1726970 w 2206186"/>
              <a:gd name="connsiteY782" fmla="*/ 1412088 h 1460763"/>
              <a:gd name="connsiteX783" fmla="*/ 1729173 w 2206186"/>
              <a:gd name="connsiteY783" fmla="*/ 1413020 h 1460763"/>
              <a:gd name="connsiteX784" fmla="*/ 1731388 w 2206186"/>
              <a:gd name="connsiteY784" fmla="*/ 1413941 h 1460763"/>
              <a:gd name="connsiteX785" fmla="*/ 1733591 w 2206186"/>
              <a:gd name="connsiteY785" fmla="*/ 1414838 h 1460763"/>
              <a:gd name="connsiteX786" fmla="*/ 1735805 w 2206186"/>
              <a:gd name="connsiteY786" fmla="*/ 1415724 h 1460763"/>
              <a:gd name="connsiteX787" fmla="*/ 1738008 w 2206186"/>
              <a:gd name="connsiteY787" fmla="*/ 1416598 h 1460763"/>
              <a:gd name="connsiteX788" fmla="*/ 1740223 w 2206186"/>
              <a:gd name="connsiteY788" fmla="*/ 1417461 h 1460763"/>
              <a:gd name="connsiteX789" fmla="*/ 1742426 w 2206186"/>
              <a:gd name="connsiteY789" fmla="*/ 1418300 h 1460763"/>
              <a:gd name="connsiteX790" fmla="*/ 1744641 w 2206186"/>
              <a:gd name="connsiteY790" fmla="*/ 1419128 h 1460763"/>
              <a:gd name="connsiteX791" fmla="*/ 1746844 w 2206186"/>
              <a:gd name="connsiteY791" fmla="*/ 1419932 h 1460763"/>
              <a:gd name="connsiteX792" fmla="*/ 1749047 w 2206186"/>
              <a:gd name="connsiteY792" fmla="*/ 1420736 h 1460763"/>
              <a:gd name="connsiteX793" fmla="*/ 1751261 w 2206186"/>
              <a:gd name="connsiteY793" fmla="*/ 1421517 h 1460763"/>
              <a:gd name="connsiteX794" fmla="*/ 1753464 w 2206186"/>
              <a:gd name="connsiteY794" fmla="*/ 1422287 h 1460763"/>
              <a:gd name="connsiteX795" fmla="*/ 1755679 w 2206186"/>
              <a:gd name="connsiteY795" fmla="*/ 1423044 h 1460763"/>
              <a:gd name="connsiteX796" fmla="*/ 1757882 w 2206186"/>
              <a:gd name="connsiteY796" fmla="*/ 1423790 h 1460763"/>
              <a:gd name="connsiteX797" fmla="*/ 1760097 w 2206186"/>
              <a:gd name="connsiteY797" fmla="*/ 1424513 h 1460763"/>
              <a:gd name="connsiteX798" fmla="*/ 1762300 w 2206186"/>
              <a:gd name="connsiteY798" fmla="*/ 1425236 h 1460763"/>
              <a:gd name="connsiteX799" fmla="*/ 1764514 w 2206186"/>
              <a:gd name="connsiteY799" fmla="*/ 1425935 h 1460763"/>
              <a:gd name="connsiteX800" fmla="*/ 1766717 w 2206186"/>
              <a:gd name="connsiteY800" fmla="*/ 1426623 h 1460763"/>
              <a:gd name="connsiteX801" fmla="*/ 1768932 w 2206186"/>
              <a:gd name="connsiteY801" fmla="*/ 1427299 h 1460763"/>
              <a:gd name="connsiteX802" fmla="*/ 1771135 w 2206186"/>
              <a:gd name="connsiteY802" fmla="*/ 1427975 h 1460763"/>
              <a:gd name="connsiteX803" fmla="*/ 1773350 w 2206186"/>
              <a:gd name="connsiteY803" fmla="*/ 1428627 h 1460763"/>
              <a:gd name="connsiteX804" fmla="*/ 1775553 w 2206186"/>
              <a:gd name="connsiteY804" fmla="*/ 1429269 h 1460763"/>
              <a:gd name="connsiteX805" fmla="*/ 1777767 w 2206186"/>
              <a:gd name="connsiteY805" fmla="*/ 1429898 h 1460763"/>
              <a:gd name="connsiteX806" fmla="*/ 1779970 w 2206186"/>
              <a:gd name="connsiteY806" fmla="*/ 1430516 h 1460763"/>
              <a:gd name="connsiteX807" fmla="*/ 1782173 w 2206186"/>
              <a:gd name="connsiteY807" fmla="*/ 1431122 h 1460763"/>
              <a:gd name="connsiteX808" fmla="*/ 1784388 w 2206186"/>
              <a:gd name="connsiteY808" fmla="*/ 1431716 h 1460763"/>
              <a:gd name="connsiteX809" fmla="*/ 1786591 w 2206186"/>
              <a:gd name="connsiteY809" fmla="*/ 1432311 h 1460763"/>
              <a:gd name="connsiteX810" fmla="*/ 1788806 w 2206186"/>
              <a:gd name="connsiteY810" fmla="*/ 1432882 h 1460763"/>
              <a:gd name="connsiteX811" fmla="*/ 1791009 w 2206186"/>
              <a:gd name="connsiteY811" fmla="*/ 1433441 h 1460763"/>
              <a:gd name="connsiteX812" fmla="*/ 1793223 w 2206186"/>
              <a:gd name="connsiteY812" fmla="*/ 1434001 h 1460763"/>
              <a:gd name="connsiteX813" fmla="*/ 1795426 w 2206186"/>
              <a:gd name="connsiteY813" fmla="*/ 1434537 h 1460763"/>
              <a:gd name="connsiteX814" fmla="*/ 1797641 w 2206186"/>
              <a:gd name="connsiteY814" fmla="*/ 1435073 h 1460763"/>
              <a:gd name="connsiteX815" fmla="*/ 1799844 w 2206186"/>
              <a:gd name="connsiteY815" fmla="*/ 1435598 h 1460763"/>
              <a:gd name="connsiteX816" fmla="*/ 1802059 w 2206186"/>
              <a:gd name="connsiteY816" fmla="*/ 1436111 h 1460763"/>
              <a:gd name="connsiteX817" fmla="*/ 1804262 w 2206186"/>
              <a:gd name="connsiteY817" fmla="*/ 1436612 h 1460763"/>
              <a:gd name="connsiteX818" fmla="*/ 1806476 w 2206186"/>
              <a:gd name="connsiteY818" fmla="*/ 1437113 h 1460763"/>
              <a:gd name="connsiteX819" fmla="*/ 1808679 w 2206186"/>
              <a:gd name="connsiteY819" fmla="*/ 1437591 h 1460763"/>
              <a:gd name="connsiteX820" fmla="*/ 1810882 w 2206186"/>
              <a:gd name="connsiteY820" fmla="*/ 1438069 h 1460763"/>
              <a:gd name="connsiteX821" fmla="*/ 1813097 w 2206186"/>
              <a:gd name="connsiteY821" fmla="*/ 1438535 h 1460763"/>
              <a:gd name="connsiteX822" fmla="*/ 1815300 w 2206186"/>
              <a:gd name="connsiteY822" fmla="*/ 1439001 h 1460763"/>
              <a:gd name="connsiteX823" fmla="*/ 1817515 w 2206186"/>
              <a:gd name="connsiteY823" fmla="*/ 1439444 h 1460763"/>
              <a:gd name="connsiteX824" fmla="*/ 1819718 w 2206186"/>
              <a:gd name="connsiteY824" fmla="*/ 1439887 h 1460763"/>
              <a:gd name="connsiteX825" fmla="*/ 1821932 w 2206186"/>
              <a:gd name="connsiteY825" fmla="*/ 1440319 h 1460763"/>
              <a:gd name="connsiteX826" fmla="*/ 1824135 w 2206186"/>
              <a:gd name="connsiteY826" fmla="*/ 1440750 h 1460763"/>
              <a:gd name="connsiteX827" fmla="*/ 1826350 w 2206186"/>
              <a:gd name="connsiteY827" fmla="*/ 1441158 h 1460763"/>
              <a:gd name="connsiteX828" fmla="*/ 1828553 w 2206186"/>
              <a:gd name="connsiteY828" fmla="*/ 1441566 h 1460763"/>
              <a:gd name="connsiteX829" fmla="*/ 1830767 w 2206186"/>
              <a:gd name="connsiteY829" fmla="*/ 1441974 h 1460763"/>
              <a:gd name="connsiteX830" fmla="*/ 1832970 w 2206186"/>
              <a:gd name="connsiteY830" fmla="*/ 1442358 h 1460763"/>
              <a:gd name="connsiteX831" fmla="*/ 1835185 w 2206186"/>
              <a:gd name="connsiteY831" fmla="*/ 1442743 h 1460763"/>
              <a:gd name="connsiteX832" fmla="*/ 1837388 w 2206186"/>
              <a:gd name="connsiteY832" fmla="*/ 1443128 h 1460763"/>
              <a:gd name="connsiteX833" fmla="*/ 1839591 w 2206186"/>
              <a:gd name="connsiteY833" fmla="*/ 1443501 h 1460763"/>
              <a:gd name="connsiteX834" fmla="*/ 1841806 w 2206186"/>
              <a:gd name="connsiteY834" fmla="*/ 1443862 h 1460763"/>
              <a:gd name="connsiteX835" fmla="*/ 1844009 w 2206186"/>
              <a:gd name="connsiteY835" fmla="*/ 1444212 h 1460763"/>
              <a:gd name="connsiteX836" fmla="*/ 1846223 w 2206186"/>
              <a:gd name="connsiteY836" fmla="*/ 1444561 h 1460763"/>
              <a:gd name="connsiteX837" fmla="*/ 1848426 w 2206186"/>
              <a:gd name="connsiteY837" fmla="*/ 1444911 h 1460763"/>
              <a:gd name="connsiteX838" fmla="*/ 1850641 w 2206186"/>
              <a:gd name="connsiteY838" fmla="*/ 1445249 h 1460763"/>
              <a:gd name="connsiteX839" fmla="*/ 1852844 w 2206186"/>
              <a:gd name="connsiteY839" fmla="*/ 1445575 h 1460763"/>
              <a:gd name="connsiteX840" fmla="*/ 1855059 w 2206186"/>
              <a:gd name="connsiteY840" fmla="*/ 1445890 h 1460763"/>
              <a:gd name="connsiteX841" fmla="*/ 1857262 w 2206186"/>
              <a:gd name="connsiteY841" fmla="*/ 1446216 h 1460763"/>
              <a:gd name="connsiteX842" fmla="*/ 1859476 w 2206186"/>
              <a:gd name="connsiteY842" fmla="*/ 1446520 h 1460763"/>
              <a:gd name="connsiteX843" fmla="*/ 1861679 w 2206186"/>
              <a:gd name="connsiteY843" fmla="*/ 1446823 h 1460763"/>
              <a:gd name="connsiteX844" fmla="*/ 1863894 w 2206186"/>
              <a:gd name="connsiteY844" fmla="*/ 1447126 h 1460763"/>
              <a:gd name="connsiteX845" fmla="*/ 1866097 w 2206186"/>
              <a:gd name="connsiteY845" fmla="*/ 1447417 h 1460763"/>
              <a:gd name="connsiteX846" fmla="*/ 1868312 w 2206186"/>
              <a:gd name="connsiteY846" fmla="*/ 1447697 h 1460763"/>
              <a:gd name="connsiteX847" fmla="*/ 1870515 w 2206186"/>
              <a:gd name="connsiteY847" fmla="*/ 1447977 h 1460763"/>
              <a:gd name="connsiteX848" fmla="*/ 1872718 w 2206186"/>
              <a:gd name="connsiteY848" fmla="*/ 1448256 h 1460763"/>
              <a:gd name="connsiteX849" fmla="*/ 1874932 w 2206186"/>
              <a:gd name="connsiteY849" fmla="*/ 1448525 h 1460763"/>
              <a:gd name="connsiteX850" fmla="*/ 1877135 w 2206186"/>
              <a:gd name="connsiteY850" fmla="*/ 1448793 h 1460763"/>
              <a:gd name="connsiteX851" fmla="*/ 1879350 w 2206186"/>
              <a:gd name="connsiteY851" fmla="*/ 1449049 h 1460763"/>
              <a:gd name="connsiteX852" fmla="*/ 1881553 w 2206186"/>
              <a:gd name="connsiteY852" fmla="*/ 1449305 h 1460763"/>
              <a:gd name="connsiteX853" fmla="*/ 1883768 w 2206186"/>
              <a:gd name="connsiteY853" fmla="*/ 1449550 h 1460763"/>
              <a:gd name="connsiteX854" fmla="*/ 1885971 w 2206186"/>
              <a:gd name="connsiteY854" fmla="*/ 1449795 h 1460763"/>
              <a:gd name="connsiteX855" fmla="*/ 1888185 w 2206186"/>
              <a:gd name="connsiteY855" fmla="*/ 1450028 h 1460763"/>
              <a:gd name="connsiteX856" fmla="*/ 1890388 w 2206186"/>
              <a:gd name="connsiteY856" fmla="*/ 1450261 h 1460763"/>
              <a:gd name="connsiteX857" fmla="*/ 1892603 w 2206186"/>
              <a:gd name="connsiteY857" fmla="*/ 1450494 h 1460763"/>
              <a:gd name="connsiteX858" fmla="*/ 1894806 w 2206186"/>
              <a:gd name="connsiteY858" fmla="*/ 1450716 h 1460763"/>
              <a:gd name="connsiteX859" fmla="*/ 1897021 w 2206186"/>
              <a:gd name="connsiteY859" fmla="*/ 1450937 h 1460763"/>
              <a:gd name="connsiteX860" fmla="*/ 1899224 w 2206186"/>
              <a:gd name="connsiteY860" fmla="*/ 1451159 h 1460763"/>
              <a:gd name="connsiteX861" fmla="*/ 1901427 w 2206186"/>
              <a:gd name="connsiteY861" fmla="*/ 1451369 h 1460763"/>
              <a:gd name="connsiteX862" fmla="*/ 1903641 w 2206186"/>
              <a:gd name="connsiteY862" fmla="*/ 1451567 h 1460763"/>
              <a:gd name="connsiteX863" fmla="*/ 1905844 w 2206186"/>
              <a:gd name="connsiteY863" fmla="*/ 1451776 h 1460763"/>
              <a:gd name="connsiteX864" fmla="*/ 1908059 w 2206186"/>
              <a:gd name="connsiteY864" fmla="*/ 1451975 h 1460763"/>
              <a:gd name="connsiteX865" fmla="*/ 1910262 w 2206186"/>
              <a:gd name="connsiteY865" fmla="*/ 1452161 h 1460763"/>
              <a:gd name="connsiteX866" fmla="*/ 1912477 w 2206186"/>
              <a:gd name="connsiteY866" fmla="*/ 1452359 h 1460763"/>
              <a:gd name="connsiteX867" fmla="*/ 1914680 w 2206186"/>
              <a:gd name="connsiteY867" fmla="*/ 1452546 h 1460763"/>
              <a:gd name="connsiteX868" fmla="*/ 1916894 w 2206186"/>
              <a:gd name="connsiteY868" fmla="*/ 1452721 h 1460763"/>
              <a:gd name="connsiteX869" fmla="*/ 1919097 w 2206186"/>
              <a:gd name="connsiteY869" fmla="*/ 1452896 h 1460763"/>
              <a:gd name="connsiteX870" fmla="*/ 1921312 w 2206186"/>
              <a:gd name="connsiteY870" fmla="*/ 1453070 h 1460763"/>
              <a:gd name="connsiteX871" fmla="*/ 1923515 w 2206186"/>
              <a:gd name="connsiteY871" fmla="*/ 1453245 h 1460763"/>
              <a:gd name="connsiteX872" fmla="*/ 1925730 w 2206186"/>
              <a:gd name="connsiteY872" fmla="*/ 1453408 h 1460763"/>
              <a:gd name="connsiteX873" fmla="*/ 1927933 w 2206186"/>
              <a:gd name="connsiteY873" fmla="*/ 1453583 h 1460763"/>
              <a:gd name="connsiteX874" fmla="*/ 1930135 w 2206186"/>
              <a:gd name="connsiteY874" fmla="*/ 1453735 h 1460763"/>
              <a:gd name="connsiteX875" fmla="*/ 1932350 w 2206186"/>
              <a:gd name="connsiteY875" fmla="*/ 1453898 h 1460763"/>
              <a:gd name="connsiteX876" fmla="*/ 1934553 w 2206186"/>
              <a:gd name="connsiteY876" fmla="*/ 1454049 h 1460763"/>
              <a:gd name="connsiteX877" fmla="*/ 1936768 w 2206186"/>
              <a:gd name="connsiteY877" fmla="*/ 1454201 h 1460763"/>
              <a:gd name="connsiteX878" fmla="*/ 1938971 w 2206186"/>
              <a:gd name="connsiteY878" fmla="*/ 1454353 h 1460763"/>
              <a:gd name="connsiteX879" fmla="*/ 1941186 w 2206186"/>
              <a:gd name="connsiteY879" fmla="*/ 1454492 h 1460763"/>
              <a:gd name="connsiteX880" fmla="*/ 1943389 w 2206186"/>
              <a:gd name="connsiteY880" fmla="*/ 1454632 h 1460763"/>
              <a:gd name="connsiteX881" fmla="*/ 1945603 w 2206186"/>
              <a:gd name="connsiteY881" fmla="*/ 1454772 h 1460763"/>
              <a:gd name="connsiteX882" fmla="*/ 1947806 w 2206186"/>
              <a:gd name="connsiteY882" fmla="*/ 1454900 h 1460763"/>
              <a:gd name="connsiteX883" fmla="*/ 1950021 w 2206186"/>
              <a:gd name="connsiteY883" fmla="*/ 1455040 h 1460763"/>
              <a:gd name="connsiteX884" fmla="*/ 1952224 w 2206186"/>
              <a:gd name="connsiteY884" fmla="*/ 1455168 h 1460763"/>
              <a:gd name="connsiteX885" fmla="*/ 1954438 w 2206186"/>
              <a:gd name="connsiteY885" fmla="*/ 1455297 h 1460763"/>
              <a:gd name="connsiteX886" fmla="*/ 1956641 w 2206186"/>
              <a:gd name="connsiteY886" fmla="*/ 1455413 h 1460763"/>
              <a:gd name="connsiteX887" fmla="*/ 1958845 w 2206186"/>
              <a:gd name="connsiteY887" fmla="*/ 1455541 h 1460763"/>
              <a:gd name="connsiteX888" fmla="*/ 1961059 w 2206186"/>
              <a:gd name="connsiteY888" fmla="*/ 1455658 h 1460763"/>
              <a:gd name="connsiteX889" fmla="*/ 1963262 w 2206186"/>
              <a:gd name="connsiteY889" fmla="*/ 1455775 h 1460763"/>
              <a:gd name="connsiteX890" fmla="*/ 1965477 w 2206186"/>
              <a:gd name="connsiteY890" fmla="*/ 1455891 h 1460763"/>
              <a:gd name="connsiteX891" fmla="*/ 1967680 w 2206186"/>
              <a:gd name="connsiteY891" fmla="*/ 1455996 h 1460763"/>
              <a:gd name="connsiteX892" fmla="*/ 1969894 w 2206186"/>
              <a:gd name="connsiteY892" fmla="*/ 1456112 h 1460763"/>
              <a:gd name="connsiteX893" fmla="*/ 1972097 w 2206186"/>
              <a:gd name="connsiteY893" fmla="*/ 1456217 h 1460763"/>
              <a:gd name="connsiteX894" fmla="*/ 1974312 w 2206186"/>
              <a:gd name="connsiteY894" fmla="*/ 1456322 h 1460763"/>
              <a:gd name="connsiteX895" fmla="*/ 1976515 w 2206186"/>
              <a:gd name="connsiteY895" fmla="*/ 1456427 h 1460763"/>
              <a:gd name="connsiteX896" fmla="*/ 1978730 w 2206186"/>
              <a:gd name="connsiteY896" fmla="*/ 1456521 h 1460763"/>
              <a:gd name="connsiteX897" fmla="*/ 1980933 w 2206186"/>
              <a:gd name="connsiteY897" fmla="*/ 1456625 h 1460763"/>
              <a:gd name="connsiteX898" fmla="*/ 1983148 w 2206186"/>
              <a:gd name="connsiteY898" fmla="*/ 1456719 h 1460763"/>
              <a:gd name="connsiteX899" fmla="*/ 1985350 w 2206186"/>
              <a:gd name="connsiteY899" fmla="*/ 1456812 h 1460763"/>
              <a:gd name="connsiteX900" fmla="*/ 1987565 w 2206186"/>
              <a:gd name="connsiteY900" fmla="*/ 1456905 h 1460763"/>
              <a:gd name="connsiteX901" fmla="*/ 1989768 w 2206186"/>
              <a:gd name="connsiteY901" fmla="*/ 1456987 h 1460763"/>
              <a:gd name="connsiteX902" fmla="*/ 1991971 w 2206186"/>
              <a:gd name="connsiteY902" fmla="*/ 1457080 h 1460763"/>
              <a:gd name="connsiteX903" fmla="*/ 1994186 w 2206186"/>
              <a:gd name="connsiteY903" fmla="*/ 1457162 h 1460763"/>
              <a:gd name="connsiteX904" fmla="*/ 1996389 w 2206186"/>
              <a:gd name="connsiteY904" fmla="*/ 1457243 h 1460763"/>
              <a:gd name="connsiteX905" fmla="*/ 1998603 w 2206186"/>
              <a:gd name="connsiteY905" fmla="*/ 1457325 h 1460763"/>
              <a:gd name="connsiteX906" fmla="*/ 2000806 w 2206186"/>
              <a:gd name="connsiteY906" fmla="*/ 1457406 h 1460763"/>
              <a:gd name="connsiteX907" fmla="*/ 2003021 w 2206186"/>
              <a:gd name="connsiteY907" fmla="*/ 1457488 h 1460763"/>
              <a:gd name="connsiteX908" fmla="*/ 2005224 w 2206186"/>
              <a:gd name="connsiteY908" fmla="*/ 1457558 h 1460763"/>
              <a:gd name="connsiteX909" fmla="*/ 2007439 w 2206186"/>
              <a:gd name="connsiteY909" fmla="*/ 1457640 h 1460763"/>
              <a:gd name="connsiteX910" fmla="*/ 2009642 w 2206186"/>
              <a:gd name="connsiteY910" fmla="*/ 1457709 h 1460763"/>
              <a:gd name="connsiteX911" fmla="*/ 2011856 w 2206186"/>
              <a:gd name="connsiteY911" fmla="*/ 1457779 h 1460763"/>
              <a:gd name="connsiteX912" fmla="*/ 2014059 w 2206186"/>
              <a:gd name="connsiteY912" fmla="*/ 1457849 h 1460763"/>
              <a:gd name="connsiteX913" fmla="*/ 2016274 w 2206186"/>
              <a:gd name="connsiteY913" fmla="*/ 1457919 h 1460763"/>
              <a:gd name="connsiteX914" fmla="*/ 2018477 w 2206186"/>
              <a:gd name="connsiteY914" fmla="*/ 1457989 h 1460763"/>
              <a:gd name="connsiteX915" fmla="*/ 2020680 w 2206186"/>
              <a:gd name="connsiteY915" fmla="*/ 1458059 h 1460763"/>
              <a:gd name="connsiteX916" fmla="*/ 2022895 w 2206186"/>
              <a:gd name="connsiteY916" fmla="*/ 1458117 h 1460763"/>
              <a:gd name="connsiteX917" fmla="*/ 2025098 w 2206186"/>
              <a:gd name="connsiteY917" fmla="*/ 1458176 h 1460763"/>
              <a:gd name="connsiteX918" fmla="*/ 2027312 w 2206186"/>
              <a:gd name="connsiteY918" fmla="*/ 1458246 h 1460763"/>
              <a:gd name="connsiteX919" fmla="*/ 2029515 w 2206186"/>
              <a:gd name="connsiteY919" fmla="*/ 1458304 h 1460763"/>
              <a:gd name="connsiteX920" fmla="*/ 2031730 w 2206186"/>
              <a:gd name="connsiteY920" fmla="*/ 1458362 h 1460763"/>
              <a:gd name="connsiteX921" fmla="*/ 2033933 w 2206186"/>
              <a:gd name="connsiteY921" fmla="*/ 1458421 h 1460763"/>
              <a:gd name="connsiteX922" fmla="*/ 2036148 w 2206186"/>
              <a:gd name="connsiteY922" fmla="*/ 1458467 h 1460763"/>
              <a:gd name="connsiteX923" fmla="*/ 2038351 w 2206186"/>
              <a:gd name="connsiteY923" fmla="*/ 1458525 h 1460763"/>
              <a:gd name="connsiteX924" fmla="*/ 2040565 w 2206186"/>
              <a:gd name="connsiteY924" fmla="*/ 1458584 h 1460763"/>
              <a:gd name="connsiteX925" fmla="*/ 2042768 w 2206186"/>
              <a:gd name="connsiteY925" fmla="*/ 1458630 h 1460763"/>
              <a:gd name="connsiteX926" fmla="*/ 2044983 w 2206186"/>
              <a:gd name="connsiteY926" fmla="*/ 1458677 h 1460763"/>
              <a:gd name="connsiteX927" fmla="*/ 2047186 w 2206186"/>
              <a:gd name="connsiteY927" fmla="*/ 1458735 h 1460763"/>
              <a:gd name="connsiteX928" fmla="*/ 2049389 w 2206186"/>
              <a:gd name="connsiteY928" fmla="*/ 1458782 h 1460763"/>
              <a:gd name="connsiteX929" fmla="*/ 2051604 w 2206186"/>
              <a:gd name="connsiteY929" fmla="*/ 1458828 h 1460763"/>
              <a:gd name="connsiteX930" fmla="*/ 2053807 w 2206186"/>
              <a:gd name="connsiteY930" fmla="*/ 1458875 h 1460763"/>
              <a:gd name="connsiteX931" fmla="*/ 2056021 w 2206186"/>
              <a:gd name="connsiteY931" fmla="*/ 1458922 h 1460763"/>
              <a:gd name="connsiteX932" fmla="*/ 2058224 w 2206186"/>
              <a:gd name="connsiteY932" fmla="*/ 1458968 h 1460763"/>
              <a:gd name="connsiteX933" fmla="*/ 2060439 w 2206186"/>
              <a:gd name="connsiteY933" fmla="*/ 1459003 h 1460763"/>
              <a:gd name="connsiteX934" fmla="*/ 2062642 w 2206186"/>
              <a:gd name="connsiteY934" fmla="*/ 1459050 h 1460763"/>
              <a:gd name="connsiteX935" fmla="*/ 2064857 w 2206186"/>
              <a:gd name="connsiteY935" fmla="*/ 1459097 h 1460763"/>
              <a:gd name="connsiteX936" fmla="*/ 2067060 w 2206186"/>
              <a:gd name="connsiteY936" fmla="*/ 1459132 h 1460763"/>
              <a:gd name="connsiteX937" fmla="*/ 2069274 w 2206186"/>
              <a:gd name="connsiteY937" fmla="*/ 1459166 h 1460763"/>
              <a:gd name="connsiteX938" fmla="*/ 2071477 w 2206186"/>
              <a:gd name="connsiteY938" fmla="*/ 1459213 h 1460763"/>
              <a:gd name="connsiteX939" fmla="*/ 2073692 w 2206186"/>
              <a:gd name="connsiteY939" fmla="*/ 1459248 h 1460763"/>
              <a:gd name="connsiteX940" fmla="*/ 2075895 w 2206186"/>
              <a:gd name="connsiteY940" fmla="*/ 1459283 h 1460763"/>
              <a:gd name="connsiteX941" fmla="*/ 2078110 w 2206186"/>
              <a:gd name="connsiteY941" fmla="*/ 1459318 h 1460763"/>
              <a:gd name="connsiteX942" fmla="*/ 2080313 w 2206186"/>
              <a:gd name="connsiteY942" fmla="*/ 1459353 h 1460763"/>
              <a:gd name="connsiteX943" fmla="*/ 2082516 w 2206186"/>
              <a:gd name="connsiteY943" fmla="*/ 1459388 h 1460763"/>
              <a:gd name="connsiteX944" fmla="*/ 2084730 w 2206186"/>
              <a:gd name="connsiteY944" fmla="*/ 1459423 h 1460763"/>
              <a:gd name="connsiteX945" fmla="*/ 2086933 w 2206186"/>
              <a:gd name="connsiteY945" fmla="*/ 1459458 h 1460763"/>
              <a:gd name="connsiteX946" fmla="*/ 2089148 w 2206186"/>
              <a:gd name="connsiteY946" fmla="*/ 1459493 h 1460763"/>
              <a:gd name="connsiteX947" fmla="*/ 2091351 w 2206186"/>
              <a:gd name="connsiteY947" fmla="*/ 1459516 h 1460763"/>
              <a:gd name="connsiteX948" fmla="*/ 2093566 w 2206186"/>
              <a:gd name="connsiteY948" fmla="*/ 1459551 h 1460763"/>
              <a:gd name="connsiteX949" fmla="*/ 2095769 w 2206186"/>
              <a:gd name="connsiteY949" fmla="*/ 1459574 h 1460763"/>
              <a:gd name="connsiteX950" fmla="*/ 2097983 w 2206186"/>
              <a:gd name="connsiteY950" fmla="*/ 1459609 h 1460763"/>
              <a:gd name="connsiteX951" fmla="*/ 2100186 w 2206186"/>
              <a:gd name="connsiteY951" fmla="*/ 1459633 h 1460763"/>
              <a:gd name="connsiteX952" fmla="*/ 2102401 w 2206186"/>
              <a:gd name="connsiteY952" fmla="*/ 1459668 h 1460763"/>
              <a:gd name="connsiteX953" fmla="*/ 2104604 w 2206186"/>
              <a:gd name="connsiteY953" fmla="*/ 1459691 h 1460763"/>
              <a:gd name="connsiteX954" fmla="*/ 2106819 w 2206186"/>
              <a:gd name="connsiteY954" fmla="*/ 1459714 h 1460763"/>
              <a:gd name="connsiteX955" fmla="*/ 2109022 w 2206186"/>
              <a:gd name="connsiteY955" fmla="*/ 1459749 h 1460763"/>
              <a:gd name="connsiteX956" fmla="*/ 2111225 w 2206186"/>
              <a:gd name="connsiteY956" fmla="*/ 1459773 h 1460763"/>
              <a:gd name="connsiteX957" fmla="*/ 2113439 w 2206186"/>
              <a:gd name="connsiteY957" fmla="*/ 1459796 h 1460763"/>
              <a:gd name="connsiteX958" fmla="*/ 2115642 w 2206186"/>
              <a:gd name="connsiteY958" fmla="*/ 1459819 h 1460763"/>
              <a:gd name="connsiteX959" fmla="*/ 2117857 w 2206186"/>
              <a:gd name="connsiteY959" fmla="*/ 1459843 h 1460763"/>
              <a:gd name="connsiteX960" fmla="*/ 2120060 w 2206186"/>
              <a:gd name="connsiteY960" fmla="*/ 1459866 h 1460763"/>
              <a:gd name="connsiteX961" fmla="*/ 2122274 w 2206186"/>
              <a:gd name="connsiteY961" fmla="*/ 1459889 h 1460763"/>
              <a:gd name="connsiteX962" fmla="*/ 2124478 w 2206186"/>
              <a:gd name="connsiteY962" fmla="*/ 1459912 h 1460763"/>
              <a:gd name="connsiteX963" fmla="*/ 2126692 w 2206186"/>
              <a:gd name="connsiteY963" fmla="*/ 1459924 h 1460763"/>
              <a:gd name="connsiteX964" fmla="*/ 2128895 w 2206186"/>
              <a:gd name="connsiteY964" fmla="*/ 1459947 h 1460763"/>
              <a:gd name="connsiteX965" fmla="*/ 2131110 w 2206186"/>
              <a:gd name="connsiteY965" fmla="*/ 1459971 h 1460763"/>
              <a:gd name="connsiteX966" fmla="*/ 2133313 w 2206186"/>
              <a:gd name="connsiteY966" fmla="*/ 1459994 h 1460763"/>
              <a:gd name="connsiteX967" fmla="*/ 2135528 w 2206186"/>
              <a:gd name="connsiteY967" fmla="*/ 1460006 h 1460763"/>
              <a:gd name="connsiteX968" fmla="*/ 2137730 w 2206186"/>
              <a:gd name="connsiteY968" fmla="*/ 1460029 h 1460763"/>
              <a:gd name="connsiteX969" fmla="*/ 2139933 w 2206186"/>
              <a:gd name="connsiteY969" fmla="*/ 1460052 h 1460763"/>
              <a:gd name="connsiteX970" fmla="*/ 2142148 w 2206186"/>
              <a:gd name="connsiteY970" fmla="*/ 1460064 h 1460763"/>
              <a:gd name="connsiteX971" fmla="*/ 2144351 w 2206186"/>
              <a:gd name="connsiteY971" fmla="*/ 1460087 h 1460763"/>
              <a:gd name="connsiteX972" fmla="*/ 2146566 w 2206186"/>
              <a:gd name="connsiteY972" fmla="*/ 1460099 h 1460763"/>
              <a:gd name="connsiteX973" fmla="*/ 2148769 w 2206186"/>
              <a:gd name="connsiteY973" fmla="*/ 1460111 h 1460763"/>
              <a:gd name="connsiteX974" fmla="*/ 2150984 w 2206186"/>
              <a:gd name="connsiteY974" fmla="*/ 1460134 h 1460763"/>
              <a:gd name="connsiteX975" fmla="*/ 2153186 w 2206186"/>
              <a:gd name="connsiteY975" fmla="*/ 1460146 h 1460763"/>
              <a:gd name="connsiteX976" fmla="*/ 2155401 w 2206186"/>
              <a:gd name="connsiteY976" fmla="*/ 1460169 h 1460763"/>
              <a:gd name="connsiteX977" fmla="*/ 2157604 w 2206186"/>
              <a:gd name="connsiteY977" fmla="*/ 1460181 h 1460763"/>
              <a:gd name="connsiteX978" fmla="*/ 2159819 w 2206186"/>
              <a:gd name="connsiteY978" fmla="*/ 1460192 h 1460763"/>
              <a:gd name="connsiteX979" fmla="*/ 2162022 w 2206186"/>
              <a:gd name="connsiteY979" fmla="*/ 1460204 h 1460763"/>
              <a:gd name="connsiteX980" fmla="*/ 2164236 w 2206186"/>
              <a:gd name="connsiteY980" fmla="*/ 1460227 h 1460763"/>
              <a:gd name="connsiteX981" fmla="*/ 2166440 w 2206186"/>
              <a:gd name="connsiteY981" fmla="*/ 1460239 h 1460763"/>
              <a:gd name="connsiteX982" fmla="*/ 2168654 w 2206186"/>
              <a:gd name="connsiteY982" fmla="*/ 1460250 h 1460763"/>
              <a:gd name="connsiteX983" fmla="*/ 2170857 w 2206186"/>
              <a:gd name="connsiteY983" fmla="*/ 1460262 h 1460763"/>
              <a:gd name="connsiteX984" fmla="*/ 2173060 w 2206186"/>
              <a:gd name="connsiteY984" fmla="*/ 1460274 h 1460763"/>
              <a:gd name="connsiteX985" fmla="*/ 2175275 w 2206186"/>
              <a:gd name="connsiteY985" fmla="*/ 1460285 h 1460763"/>
              <a:gd name="connsiteX986" fmla="*/ 2177478 w 2206186"/>
              <a:gd name="connsiteY986" fmla="*/ 1460297 h 1460763"/>
              <a:gd name="connsiteX987" fmla="*/ 2179692 w 2206186"/>
              <a:gd name="connsiteY987" fmla="*/ 1460309 h 1460763"/>
              <a:gd name="connsiteX988" fmla="*/ 2181895 w 2206186"/>
              <a:gd name="connsiteY988" fmla="*/ 1460320 h 1460763"/>
              <a:gd name="connsiteX989" fmla="*/ 2184110 w 2206186"/>
              <a:gd name="connsiteY989" fmla="*/ 1460332 h 1460763"/>
              <a:gd name="connsiteX990" fmla="*/ 2186313 w 2206186"/>
              <a:gd name="connsiteY990" fmla="*/ 1460344 h 1460763"/>
              <a:gd name="connsiteX991" fmla="*/ 2188528 w 2206186"/>
              <a:gd name="connsiteY991" fmla="*/ 1460355 h 1460763"/>
              <a:gd name="connsiteX992" fmla="*/ 2190731 w 2206186"/>
              <a:gd name="connsiteY992" fmla="*/ 1460367 h 1460763"/>
              <a:gd name="connsiteX993" fmla="*/ 2192945 w 2206186"/>
              <a:gd name="connsiteY993" fmla="*/ 1460379 h 1460763"/>
              <a:gd name="connsiteX994" fmla="*/ 2195148 w 2206186"/>
              <a:gd name="connsiteY994" fmla="*/ 1460390 h 1460763"/>
              <a:gd name="connsiteX995" fmla="*/ 2197363 w 2206186"/>
              <a:gd name="connsiteY995" fmla="*/ 1460402 h 1460763"/>
              <a:gd name="connsiteX996" fmla="*/ 2199566 w 2206186"/>
              <a:gd name="connsiteY996" fmla="*/ 1460402 h 1460763"/>
              <a:gd name="connsiteX997" fmla="*/ 2201769 w 2206186"/>
              <a:gd name="connsiteY997" fmla="*/ 1460414 h 1460763"/>
              <a:gd name="connsiteX998" fmla="*/ 2203984 w 2206186"/>
              <a:gd name="connsiteY998" fmla="*/ 1460425 h 1460763"/>
              <a:gd name="connsiteX999" fmla="*/ 2206187 w 2206186"/>
              <a:gd name="connsiteY999" fmla="*/ 1460437 h 146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206186" h="1460763">
                <a:moveTo>
                  <a:pt x="0" y="1460763"/>
                </a:moveTo>
                <a:lnTo>
                  <a:pt x="2209" y="1460763"/>
                </a:lnTo>
                <a:lnTo>
                  <a:pt x="4418" y="1460763"/>
                </a:lnTo>
                <a:lnTo>
                  <a:pt x="6625" y="1460763"/>
                </a:lnTo>
                <a:lnTo>
                  <a:pt x="8834" y="1460763"/>
                </a:lnTo>
                <a:lnTo>
                  <a:pt x="11042" y="1460763"/>
                </a:lnTo>
                <a:lnTo>
                  <a:pt x="13251" y="1460763"/>
                </a:lnTo>
                <a:lnTo>
                  <a:pt x="15459" y="1460763"/>
                </a:lnTo>
                <a:lnTo>
                  <a:pt x="17667" y="1460763"/>
                </a:lnTo>
                <a:lnTo>
                  <a:pt x="19876" y="1460763"/>
                </a:lnTo>
                <a:lnTo>
                  <a:pt x="22085" y="1460763"/>
                </a:lnTo>
                <a:lnTo>
                  <a:pt x="24292" y="1460763"/>
                </a:lnTo>
                <a:lnTo>
                  <a:pt x="26501" y="1460763"/>
                </a:lnTo>
                <a:lnTo>
                  <a:pt x="28709" y="1460763"/>
                </a:lnTo>
                <a:lnTo>
                  <a:pt x="30918" y="1460763"/>
                </a:lnTo>
                <a:lnTo>
                  <a:pt x="33127" y="1460763"/>
                </a:lnTo>
                <a:lnTo>
                  <a:pt x="35334" y="1460763"/>
                </a:lnTo>
                <a:lnTo>
                  <a:pt x="37543" y="1460763"/>
                </a:lnTo>
                <a:lnTo>
                  <a:pt x="39752" y="1460763"/>
                </a:lnTo>
                <a:lnTo>
                  <a:pt x="41960" y="1460763"/>
                </a:lnTo>
                <a:lnTo>
                  <a:pt x="44168" y="1460763"/>
                </a:lnTo>
                <a:lnTo>
                  <a:pt x="46377" y="1460763"/>
                </a:lnTo>
                <a:lnTo>
                  <a:pt x="48585" y="1460763"/>
                </a:lnTo>
                <a:lnTo>
                  <a:pt x="50794" y="1460763"/>
                </a:lnTo>
                <a:lnTo>
                  <a:pt x="53001" y="1460763"/>
                </a:lnTo>
                <a:lnTo>
                  <a:pt x="55210" y="1460763"/>
                </a:lnTo>
                <a:lnTo>
                  <a:pt x="57419" y="1460763"/>
                </a:lnTo>
                <a:lnTo>
                  <a:pt x="59627" y="1460763"/>
                </a:lnTo>
                <a:lnTo>
                  <a:pt x="61836" y="1460763"/>
                </a:lnTo>
                <a:lnTo>
                  <a:pt x="64044" y="1460763"/>
                </a:lnTo>
                <a:lnTo>
                  <a:pt x="66252" y="1460763"/>
                </a:lnTo>
                <a:lnTo>
                  <a:pt x="68461" y="1460763"/>
                </a:lnTo>
                <a:lnTo>
                  <a:pt x="70669" y="1460763"/>
                </a:lnTo>
                <a:lnTo>
                  <a:pt x="72877" y="1460763"/>
                </a:lnTo>
                <a:lnTo>
                  <a:pt x="75086" y="1460763"/>
                </a:lnTo>
                <a:lnTo>
                  <a:pt x="77294" y="1460763"/>
                </a:lnTo>
                <a:lnTo>
                  <a:pt x="79503" y="1460763"/>
                </a:lnTo>
                <a:lnTo>
                  <a:pt x="81712" y="1460763"/>
                </a:lnTo>
                <a:lnTo>
                  <a:pt x="83919" y="1460763"/>
                </a:lnTo>
                <a:lnTo>
                  <a:pt x="86128" y="1460763"/>
                </a:lnTo>
                <a:lnTo>
                  <a:pt x="88337" y="1460763"/>
                </a:lnTo>
                <a:lnTo>
                  <a:pt x="90544" y="1460763"/>
                </a:lnTo>
                <a:lnTo>
                  <a:pt x="92753" y="1460763"/>
                </a:lnTo>
                <a:lnTo>
                  <a:pt x="94961" y="1460763"/>
                </a:lnTo>
                <a:lnTo>
                  <a:pt x="97170" y="1460763"/>
                </a:lnTo>
                <a:lnTo>
                  <a:pt x="99379" y="1460763"/>
                </a:lnTo>
                <a:lnTo>
                  <a:pt x="101586" y="1460763"/>
                </a:lnTo>
                <a:lnTo>
                  <a:pt x="103795" y="1460763"/>
                </a:lnTo>
                <a:lnTo>
                  <a:pt x="106004" y="1460763"/>
                </a:lnTo>
                <a:lnTo>
                  <a:pt x="108212" y="1460763"/>
                </a:lnTo>
                <a:lnTo>
                  <a:pt x="110420" y="1460763"/>
                </a:lnTo>
                <a:lnTo>
                  <a:pt x="112628" y="1460763"/>
                </a:lnTo>
                <a:lnTo>
                  <a:pt x="114837" y="1460763"/>
                </a:lnTo>
                <a:lnTo>
                  <a:pt x="117046" y="1460763"/>
                </a:lnTo>
                <a:lnTo>
                  <a:pt x="119253" y="1460763"/>
                </a:lnTo>
                <a:lnTo>
                  <a:pt x="121462" y="1460763"/>
                </a:lnTo>
                <a:lnTo>
                  <a:pt x="123671" y="1460763"/>
                </a:lnTo>
                <a:lnTo>
                  <a:pt x="125879" y="1460763"/>
                </a:lnTo>
                <a:lnTo>
                  <a:pt x="128088" y="1460763"/>
                </a:lnTo>
                <a:lnTo>
                  <a:pt x="130296" y="1460763"/>
                </a:lnTo>
                <a:lnTo>
                  <a:pt x="132504" y="1460763"/>
                </a:lnTo>
                <a:lnTo>
                  <a:pt x="134713" y="1460763"/>
                </a:lnTo>
                <a:lnTo>
                  <a:pt x="136921" y="1460763"/>
                </a:lnTo>
                <a:lnTo>
                  <a:pt x="139129" y="1460763"/>
                </a:lnTo>
                <a:lnTo>
                  <a:pt x="141338" y="1460763"/>
                </a:lnTo>
                <a:lnTo>
                  <a:pt x="143546" y="1460763"/>
                </a:lnTo>
                <a:lnTo>
                  <a:pt x="145755" y="1460763"/>
                </a:lnTo>
                <a:lnTo>
                  <a:pt x="147964" y="1460763"/>
                </a:lnTo>
                <a:lnTo>
                  <a:pt x="150171" y="1460763"/>
                </a:lnTo>
                <a:lnTo>
                  <a:pt x="152380" y="1460763"/>
                </a:lnTo>
                <a:lnTo>
                  <a:pt x="154589" y="1460763"/>
                </a:lnTo>
                <a:lnTo>
                  <a:pt x="156796" y="1460763"/>
                </a:lnTo>
                <a:lnTo>
                  <a:pt x="159005" y="1460763"/>
                </a:lnTo>
                <a:lnTo>
                  <a:pt x="161213" y="1460763"/>
                </a:lnTo>
                <a:lnTo>
                  <a:pt x="163422" y="1460763"/>
                </a:lnTo>
                <a:lnTo>
                  <a:pt x="165631" y="1460763"/>
                </a:lnTo>
                <a:lnTo>
                  <a:pt x="167838" y="1460763"/>
                </a:lnTo>
                <a:lnTo>
                  <a:pt x="170047" y="1460763"/>
                </a:lnTo>
                <a:lnTo>
                  <a:pt x="172256" y="1460763"/>
                </a:lnTo>
                <a:lnTo>
                  <a:pt x="174464" y="1460763"/>
                </a:lnTo>
                <a:lnTo>
                  <a:pt x="176672" y="1460763"/>
                </a:lnTo>
                <a:lnTo>
                  <a:pt x="178880" y="1460763"/>
                </a:lnTo>
                <a:lnTo>
                  <a:pt x="181089" y="1460763"/>
                </a:lnTo>
                <a:lnTo>
                  <a:pt x="183298" y="1460763"/>
                </a:lnTo>
                <a:lnTo>
                  <a:pt x="185505" y="1460763"/>
                </a:lnTo>
                <a:lnTo>
                  <a:pt x="187714" y="1460763"/>
                </a:lnTo>
                <a:lnTo>
                  <a:pt x="189923" y="1460763"/>
                </a:lnTo>
                <a:lnTo>
                  <a:pt x="192131" y="1460763"/>
                </a:lnTo>
                <a:lnTo>
                  <a:pt x="194340" y="1460763"/>
                </a:lnTo>
                <a:lnTo>
                  <a:pt x="196548" y="1460763"/>
                </a:lnTo>
                <a:lnTo>
                  <a:pt x="198756" y="1460763"/>
                </a:lnTo>
                <a:lnTo>
                  <a:pt x="200965" y="1460763"/>
                </a:lnTo>
                <a:lnTo>
                  <a:pt x="203173" y="1460763"/>
                </a:lnTo>
                <a:lnTo>
                  <a:pt x="205381" y="1460763"/>
                </a:lnTo>
                <a:lnTo>
                  <a:pt x="207590" y="1460763"/>
                </a:lnTo>
                <a:lnTo>
                  <a:pt x="209798" y="1460763"/>
                </a:lnTo>
                <a:lnTo>
                  <a:pt x="212007" y="1460763"/>
                </a:lnTo>
                <a:lnTo>
                  <a:pt x="214216" y="1460763"/>
                </a:lnTo>
                <a:lnTo>
                  <a:pt x="216423" y="1460763"/>
                </a:lnTo>
                <a:lnTo>
                  <a:pt x="218632" y="1460763"/>
                </a:lnTo>
                <a:lnTo>
                  <a:pt x="220840" y="1460763"/>
                </a:lnTo>
                <a:lnTo>
                  <a:pt x="223048" y="1460763"/>
                </a:lnTo>
                <a:lnTo>
                  <a:pt x="225257" y="1460763"/>
                </a:lnTo>
                <a:lnTo>
                  <a:pt x="227465" y="1460763"/>
                </a:lnTo>
                <a:lnTo>
                  <a:pt x="229674" y="1460763"/>
                </a:lnTo>
                <a:lnTo>
                  <a:pt x="231883" y="1460763"/>
                </a:lnTo>
                <a:lnTo>
                  <a:pt x="234090" y="1460763"/>
                </a:lnTo>
                <a:lnTo>
                  <a:pt x="236299" y="1460763"/>
                </a:lnTo>
                <a:lnTo>
                  <a:pt x="238508" y="1460763"/>
                </a:lnTo>
                <a:lnTo>
                  <a:pt x="240716" y="1460763"/>
                </a:lnTo>
                <a:lnTo>
                  <a:pt x="242924" y="1460763"/>
                </a:lnTo>
                <a:lnTo>
                  <a:pt x="245132" y="1460763"/>
                </a:lnTo>
                <a:lnTo>
                  <a:pt x="247341" y="1460763"/>
                </a:lnTo>
                <a:lnTo>
                  <a:pt x="249550" y="1460763"/>
                </a:lnTo>
                <a:lnTo>
                  <a:pt x="251757" y="1460763"/>
                </a:lnTo>
                <a:lnTo>
                  <a:pt x="253966" y="1460763"/>
                </a:lnTo>
                <a:lnTo>
                  <a:pt x="256175" y="1460763"/>
                </a:lnTo>
                <a:lnTo>
                  <a:pt x="258383" y="1460763"/>
                </a:lnTo>
                <a:lnTo>
                  <a:pt x="260592" y="1460763"/>
                </a:lnTo>
                <a:lnTo>
                  <a:pt x="262799" y="1460763"/>
                </a:lnTo>
                <a:lnTo>
                  <a:pt x="265008" y="1460763"/>
                </a:lnTo>
                <a:lnTo>
                  <a:pt x="267217" y="1460763"/>
                </a:lnTo>
                <a:lnTo>
                  <a:pt x="269425" y="1460763"/>
                </a:lnTo>
                <a:lnTo>
                  <a:pt x="271633" y="1460763"/>
                </a:lnTo>
                <a:lnTo>
                  <a:pt x="273842" y="1460763"/>
                </a:lnTo>
                <a:lnTo>
                  <a:pt x="276050" y="1460763"/>
                </a:lnTo>
                <a:lnTo>
                  <a:pt x="278259" y="1460763"/>
                </a:lnTo>
                <a:lnTo>
                  <a:pt x="280468" y="1460763"/>
                </a:lnTo>
                <a:lnTo>
                  <a:pt x="282675" y="1460763"/>
                </a:lnTo>
                <a:lnTo>
                  <a:pt x="284884" y="1460763"/>
                </a:lnTo>
                <a:lnTo>
                  <a:pt x="287092" y="1460763"/>
                </a:lnTo>
                <a:lnTo>
                  <a:pt x="289300" y="1460763"/>
                </a:lnTo>
                <a:lnTo>
                  <a:pt x="291509" y="1460763"/>
                </a:lnTo>
                <a:lnTo>
                  <a:pt x="293717" y="1460763"/>
                </a:lnTo>
                <a:lnTo>
                  <a:pt x="295926" y="1460763"/>
                </a:lnTo>
                <a:lnTo>
                  <a:pt x="298135" y="1460763"/>
                </a:lnTo>
                <a:lnTo>
                  <a:pt x="300342" y="1460763"/>
                </a:lnTo>
                <a:lnTo>
                  <a:pt x="302551" y="1460763"/>
                </a:lnTo>
                <a:lnTo>
                  <a:pt x="304759" y="1460763"/>
                </a:lnTo>
                <a:lnTo>
                  <a:pt x="306968" y="1460763"/>
                </a:lnTo>
                <a:lnTo>
                  <a:pt x="309176" y="1460763"/>
                </a:lnTo>
                <a:lnTo>
                  <a:pt x="311384" y="1460763"/>
                </a:lnTo>
                <a:lnTo>
                  <a:pt x="313593" y="1460763"/>
                </a:lnTo>
                <a:lnTo>
                  <a:pt x="315802" y="1460763"/>
                </a:lnTo>
                <a:lnTo>
                  <a:pt x="318009" y="1460763"/>
                </a:lnTo>
                <a:lnTo>
                  <a:pt x="320218" y="1460763"/>
                </a:lnTo>
                <a:lnTo>
                  <a:pt x="322427" y="1460752"/>
                </a:lnTo>
                <a:lnTo>
                  <a:pt x="324635" y="1460752"/>
                </a:lnTo>
                <a:lnTo>
                  <a:pt x="326844" y="1460752"/>
                </a:lnTo>
                <a:lnTo>
                  <a:pt x="329051" y="1460752"/>
                </a:lnTo>
                <a:lnTo>
                  <a:pt x="331260" y="1460752"/>
                </a:lnTo>
                <a:lnTo>
                  <a:pt x="333469" y="1460752"/>
                </a:lnTo>
                <a:lnTo>
                  <a:pt x="335677" y="1460752"/>
                </a:lnTo>
                <a:lnTo>
                  <a:pt x="337885" y="1460740"/>
                </a:lnTo>
                <a:lnTo>
                  <a:pt x="340094" y="1460740"/>
                </a:lnTo>
                <a:lnTo>
                  <a:pt x="342302" y="1460740"/>
                </a:lnTo>
                <a:lnTo>
                  <a:pt x="344511" y="1460740"/>
                </a:lnTo>
                <a:lnTo>
                  <a:pt x="346720" y="1460728"/>
                </a:lnTo>
                <a:lnTo>
                  <a:pt x="348927" y="1460728"/>
                </a:lnTo>
                <a:lnTo>
                  <a:pt x="351136" y="1460728"/>
                </a:lnTo>
                <a:lnTo>
                  <a:pt x="353344" y="1460717"/>
                </a:lnTo>
                <a:lnTo>
                  <a:pt x="355552" y="1460717"/>
                </a:lnTo>
                <a:lnTo>
                  <a:pt x="357761" y="1460705"/>
                </a:lnTo>
                <a:lnTo>
                  <a:pt x="359969" y="1460705"/>
                </a:lnTo>
                <a:lnTo>
                  <a:pt x="362178" y="1460693"/>
                </a:lnTo>
                <a:lnTo>
                  <a:pt x="364387" y="1460693"/>
                </a:lnTo>
                <a:lnTo>
                  <a:pt x="366594" y="1460682"/>
                </a:lnTo>
                <a:lnTo>
                  <a:pt x="368803" y="1460670"/>
                </a:lnTo>
                <a:lnTo>
                  <a:pt x="371011" y="1460670"/>
                </a:lnTo>
                <a:lnTo>
                  <a:pt x="373220" y="1460658"/>
                </a:lnTo>
                <a:lnTo>
                  <a:pt x="375428" y="1460647"/>
                </a:lnTo>
                <a:lnTo>
                  <a:pt x="377636" y="1460635"/>
                </a:lnTo>
                <a:lnTo>
                  <a:pt x="379845" y="1460623"/>
                </a:lnTo>
                <a:lnTo>
                  <a:pt x="382054" y="1460612"/>
                </a:lnTo>
                <a:lnTo>
                  <a:pt x="384261" y="1460589"/>
                </a:lnTo>
                <a:lnTo>
                  <a:pt x="386470" y="1460577"/>
                </a:lnTo>
                <a:lnTo>
                  <a:pt x="388679" y="1460565"/>
                </a:lnTo>
                <a:lnTo>
                  <a:pt x="390887" y="1460542"/>
                </a:lnTo>
                <a:lnTo>
                  <a:pt x="393096" y="1460519"/>
                </a:lnTo>
                <a:lnTo>
                  <a:pt x="395303" y="1460495"/>
                </a:lnTo>
                <a:lnTo>
                  <a:pt x="397512" y="1460472"/>
                </a:lnTo>
                <a:lnTo>
                  <a:pt x="399721" y="1460449"/>
                </a:lnTo>
                <a:lnTo>
                  <a:pt x="401929" y="1460425"/>
                </a:lnTo>
                <a:lnTo>
                  <a:pt x="404137" y="1460390"/>
                </a:lnTo>
                <a:lnTo>
                  <a:pt x="406346" y="1460367"/>
                </a:lnTo>
                <a:lnTo>
                  <a:pt x="408554" y="1460332"/>
                </a:lnTo>
                <a:lnTo>
                  <a:pt x="410763" y="1460297"/>
                </a:lnTo>
                <a:lnTo>
                  <a:pt x="412970" y="1460262"/>
                </a:lnTo>
                <a:lnTo>
                  <a:pt x="415179" y="1460215"/>
                </a:lnTo>
                <a:lnTo>
                  <a:pt x="417388" y="1460169"/>
                </a:lnTo>
                <a:lnTo>
                  <a:pt x="419596" y="1460122"/>
                </a:lnTo>
                <a:lnTo>
                  <a:pt x="421805" y="1460076"/>
                </a:lnTo>
                <a:lnTo>
                  <a:pt x="424013" y="1460017"/>
                </a:lnTo>
                <a:lnTo>
                  <a:pt x="426221" y="1459959"/>
                </a:lnTo>
                <a:lnTo>
                  <a:pt x="428430" y="1459901"/>
                </a:lnTo>
                <a:lnTo>
                  <a:pt x="430639" y="1459831"/>
                </a:lnTo>
                <a:lnTo>
                  <a:pt x="432846" y="1459761"/>
                </a:lnTo>
                <a:lnTo>
                  <a:pt x="435055" y="1459691"/>
                </a:lnTo>
                <a:lnTo>
                  <a:pt x="437263" y="1459609"/>
                </a:lnTo>
                <a:lnTo>
                  <a:pt x="439472" y="1459516"/>
                </a:lnTo>
                <a:lnTo>
                  <a:pt x="441681" y="1459435"/>
                </a:lnTo>
                <a:lnTo>
                  <a:pt x="443888" y="1459330"/>
                </a:lnTo>
                <a:lnTo>
                  <a:pt x="446097" y="1459236"/>
                </a:lnTo>
                <a:lnTo>
                  <a:pt x="448306" y="1459120"/>
                </a:lnTo>
                <a:lnTo>
                  <a:pt x="450514" y="1459003"/>
                </a:lnTo>
                <a:lnTo>
                  <a:pt x="452722" y="1458887"/>
                </a:lnTo>
                <a:lnTo>
                  <a:pt x="454930" y="1458758"/>
                </a:lnTo>
                <a:lnTo>
                  <a:pt x="457139" y="1458619"/>
                </a:lnTo>
                <a:lnTo>
                  <a:pt x="459348" y="1458467"/>
                </a:lnTo>
                <a:lnTo>
                  <a:pt x="461555" y="1458316"/>
                </a:lnTo>
                <a:lnTo>
                  <a:pt x="463764" y="1458152"/>
                </a:lnTo>
                <a:lnTo>
                  <a:pt x="465973" y="1457978"/>
                </a:lnTo>
                <a:lnTo>
                  <a:pt x="468181" y="1457803"/>
                </a:lnTo>
                <a:lnTo>
                  <a:pt x="470389" y="1457605"/>
                </a:lnTo>
                <a:lnTo>
                  <a:pt x="472598" y="1457406"/>
                </a:lnTo>
                <a:lnTo>
                  <a:pt x="474806" y="1457185"/>
                </a:lnTo>
                <a:lnTo>
                  <a:pt x="477015" y="1456964"/>
                </a:lnTo>
                <a:lnTo>
                  <a:pt x="479222" y="1456730"/>
                </a:lnTo>
                <a:lnTo>
                  <a:pt x="481431" y="1456474"/>
                </a:lnTo>
                <a:lnTo>
                  <a:pt x="483640" y="1456206"/>
                </a:lnTo>
                <a:lnTo>
                  <a:pt x="485848" y="1455926"/>
                </a:lnTo>
                <a:lnTo>
                  <a:pt x="488057" y="1455635"/>
                </a:lnTo>
                <a:lnTo>
                  <a:pt x="490265" y="1455332"/>
                </a:lnTo>
                <a:lnTo>
                  <a:pt x="492473" y="1455005"/>
                </a:lnTo>
                <a:lnTo>
                  <a:pt x="494682" y="1454667"/>
                </a:lnTo>
                <a:lnTo>
                  <a:pt x="496890" y="1454306"/>
                </a:lnTo>
                <a:lnTo>
                  <a:pt x="499098" y="1453933"/>
                </a:lnTo>
                <a:lnTo>
                  <a:pt x="501307" y="1453548"/>
                </a:lnTo>
                <a:lnTo>
                  <a:pt x="503515" y="1453129"/>
                </a:lnTo>
                <a:lnTo>
                  <a:pt x="505724" y="1452697"/>
                </a:lnTo>
                <a:lnTo>
                  <a:pt x="507933" y="1452243"/>
                </a:lnTo>
                <a:lnTo>
                  <a:pt x="510140" y="1451776"/>
                </a:lnTo>
                <a:lnTo>
                  <a:pt x="512349" y="1451275"/>
                </a:lnTo>
                <a:lnTo>
                  <a:pt x="514558" y="1450762"/>
                </a:lnTo>
                <a:lnTo>
                  <a:pt x="516766" y="1450215"/>
                </a:lnTo>
                <a:lnTo>
                  <a:pt x="518974" y="1449655"/>
                </a:lnTo>
                <a:lnTo>
                  <a:pt x="521182" y="1449061"/>
                </a:lnTo>
                <a:lnTo>
                  <a:pt x="523391" y="1448443"/>
                </a:lnTo>
                <a:lnTo>
                  <a:pt x="525600" y="1447802"/>
                </a:lnTo>
                <a:lnTo>
                  <a:pt x="527807" y="1447126"/>
                </a:lnTo>
                <a:lnTo>
                  <a:pt x="530016" y="1446426"/>
                </a:lnTo>
                <a:lnTo>
                  <a:pt x="532225" y="1445692"/>
                </a:lnTo>
                <a:lnTo>
                  <a:pt x="534433" y="1444934"/>
                </a:lnTo>
                <a:lnTo>
                  <a:pt x="536641" y="1444142"/>
                </a:lnTo>
                <a:lnTo>
                  <a:pt x="538850" y="1443314"/>
                </a:lnTo>
                <a:lnTo>
                  <a:pt x="541058" y="1442452"/>
                </a:lnTo>
                <a:lnTo>
                  <a:pt x="543267" y="1441554"/>
                </a:lnTo>
                <a:lnTo>
                  <a:pt x="545474" y="1440622"/>
                </a:lnTo>
                <a:lnTo>
                  <a:pt x="547683" y="1439654"/>
                </a:lnTo>
                <a:lnTo>
                  <a:pt x="549892" y="1438652"/>
                </a:lnTo>
                <a:lnTo>
                  <a:pt x="552100" y="1437603"/>
                </a:lnTo>
                <a:lnTo>
                  <a:pt x="554309" y="1436519"/>
                </a:lnTo>
                <a:lnTo>
                  <a:pt x="556517" y="1435400"/>
                </a:lnTo>
                <a:lnTo>
                  <a:pt x="558725" y="1434234"/>
                </a:lnTo>
                <a:lnTo>
                  <a:pt x="560934" y="1433022"/>
                </a:lnTo>
                <a:lnTo>
                  <a:pt x="563142" y="1431763"/>
                </a:lnTo>
                <a:lnTo>
                  <a:pt x="565350" y="1430458"/>
                </a:lnTo>
                <a:lnTo>
                  <a:pt x="567559" y="1429117"/>
                </a:lnTo>
                <a:lnTo>
                  <a:pt x="569767" y="1427718"/>
                </a:lnTo>
                <a:lnTo>
                  <a:pt x="571976" y="1426273"/>
                </a:lnTo>
                <a:lnTo>
                  <a:pt x="574185" y="1424781"/>
                </a:lnTo>
                <a:lnTo>
                  <a:pt x="576392" y="1423231"/>
                </a:lnTo>
                <a:lnTo>
                  <a:pt x="578601" y="1421634"/>
                </a:lnTo>
                <a:lnTo>
                  <a:pt x="580810" y="1419979"/>
                </a:lnTo>
                <a:lnTo>
                  <a:pt x="583018" y="1418265"/>
                </a:lnTo>
                <a:lnTo>
                  <a:pt x="585226" y="1416505"/>
                </a:lnTo>
                <a:lnTo>
                  <a:pt x="587434" y="1414687"/>
                </a:lnTo>
                <a:lnTo>
                  <a:pt x="589643" y="1412799"/>
                </a:lnTo>
                <a:lnTo>
                  <a:pt x="591852" y="1410864"/>
                </a:lnTo>
                <a:lnTo>
                  <a:pt x="594059" y="1408859"/>
                </a:lnTo>
                <a:lnTo>
                  <a:pt x="596268" y="1406796"/>
                </a:lnTo>
                <a:lnTo>
                  <a:pt x="598477" y="1404663"/>
                </a:lnTo>
                <a:lnTo>
                  <a:pt x="600685" y="1402471"/>
                </a:lnTo>
                <a:lnTo>
                  <a:pt x="602893" y="1400210"/>
                </a:lnTo>
                <a:lnTo>
                  <a:pt x="605101" y="1397890"/>
                </a:lnTo>
                <a:lnTo>
                  <a:pt x="607310" y="1395489"/>
                </a:lnTo>
                <a:lnTo>
                  <a:pt x="609519" y="1393030"/>
                </a:lnTo>
                <a:lnTo>
                  <a:pt x="611726" y="1390489"/>
                </a:lnTo>
                <a:lnTo>
                  <a:pt x="613935" y="1387878"/>
                </a:lnTo>
                <a:lnTo>
                  <a:pt x="616144" y="1385197"/>
                </a:lnTo>
                <a:lnTo>
                  <a:pt x="618352" y="1382446"/>
                </a:lnTo>
                <a:lnTo>
                  <a:pt x="620561" y="1379614"/>
                </a:lnTo>
                <a:lnTo>
                  <a:pt x="622769" y="1376711"/>
                </a:lnTo>
                <a:lnTo>
                  <a:pt x="624977" y="1373716"/>
                </a:lnTo>
                <a:lnTo>
                  <a:pt x="627186" y="1370662"/>
                </a:lnTo>
                <a:lnTo>
                  <a:pt x="629394" y="1367515"/>
                </a:lnTo>
                <a:lnTo>
                  <a:pt x="631602" y="1364286"/>
                </a:lnTo>
                <a:lnTo>
                  <a:pt x="633811" y="1360976"/>
                </a:lnTo>
                <a:lnTo>
                  <a:pt x="636019" y="1357584"/>
                </a:lnTo>
                <a:lnTo>
                  <a:pt x="638228" y="1354110"/>
                </a:lnTo>
                <a:lnTo>
                  <a:pt x="640437" y="1350543"/>
                </a:lnTo>
                <a:lnTo>
                  <a:pt x="642644" y="1346895"/>
                </a:lnTo>
                <a:lnTo>
                  <a:pt x="644853" y="1343165"/>
                </a:lnTo>
                <a:lnTo>
                  <a:pt x="647061" y="1339330"/>
                </a:lnTo>
                <a:lnTo>
                  <a:pt x="649270" y="1335425"/>
                </a:lnTo>
                <a:lnTo>
                  <a:pt x="651478" y="1331416"/>
                </a:lnTo>
                <a:lnTo>
                  <a:pt x="653686" y="1327324"/>
                </a:lnTo>
                <a:lnTo>
                  <a:pt x="655895" y="1323140"/>
                </a:lnTo>
                <a:lnTo>
                  <a:pt x="658104" y="1318851"/>
                </a:lnTo>
                <a:lnTo>
                  <a:pt x="660311" y="1314480"/>
                </a:lnTo>
                <a:lnTo>
                  <a:pt x="662520" y="1310015"/>
                </a:lnTo>
                <a:lnTo>
                  <a:pt x="664729" y="1305458"/>
                </a:lnTo>
                <a:lnTo>
                  <a:pt x="666937" y="1300795"/>
                </a:lnTo>
                <a:lnTo>
                  <a:pt x="669145" y="1296039"/>
                </a:lnTo>
                <a:lnTo>
                  <a:pt x="671353" y="1291191"/>
                </a:lnTo>
                <a:lnTo>
                  <a:pt x="673562" y="1286237"/>
                </a:lnTo>
                <a:lnTo>
                  <a:pt x="675771" y="1281190"/>
                </a:lnTo>
                <a:lnTo>
                  <a:pt x="677978" y="1276049"/>
                </a:lnTo>
                <a:lnTo>
                  <a:pt x="680187" y="1270804"/>
                </a:lnTo>
                <a:lnTo>
                  <a:pt x="682396" y="1265454"/>
                </a:lnTo>
                <a:lnTo>
                  <a:pt x="684604" y="1260010"/>
                </a:lnTo>
                <a:lnTo>
                  <a:pt x="686813" y="1254462"/>
                </a:lnTo>
                <a:lnTo>
                  <a:pt x="689020" y="1248821"/>
                </a:lnTo>
                <a:lnTo>
                  <a:pt x="691229" y="1243074"/>
                </a:lnTo>
                <a:lnTo>
                  <a:pt x="693438" y="1237223"/>
                </a:lnTo>
                <a:lnTo>
                  <a:pt x="695651" y="1231278"/>
                </a:lnTo>
                <a:lnTo>
                  <a:pt x="697854" y="1225229"/>
                </a:lnTo>
                <a:lnTo>
                  <a:pt x="700057" y="1219074"/>
                </a:lnTo>
                <a:lnTo>
                  <a:pt x="702272" y="1212827"/>
                </a:lnTo>
                <a:lnTo>
                  <a:pt x="704475" y="1206474"/>
                </a:lnTo>
                <a:lnTo>
                  <a:pt x="706690" y="1200017"/>
                </a:lnTo>
                <a:lnTo>
                  <a:pt x="708893" y="1193466"/>
                </a:lnTo>
                <a:lnTo>
                  <a:pt x="711107" y="1186799"/>
                </a:lnTo>
                <a:lnTo>
                  <a:pt x="713310" y="1180050"/>
                </a:lnTo>
                <a:lnTo>
                  <a:pt x="715525" y="1173184"/>
                </a:lnTo>
                <a:lnTo>
                  <a:pt x="717728" y="1166226"/>
                </a:lnTo>
                <a:lnTo>
                  <a:pt x="719943" y="1159174"/>
                </a:lnTo>
                <a:lnTo>
                  <a:pt x="722146" y="1152005"/>
                </a:lnTo>
                <a:lnTo>
                  <a:pt x="724360" y="1144755"/>
                </a:lnTo>
                <a:lnTo>
                  <a:pt x="726563" y="1137400"/>
                </a:lnTo>
                <a:lnTo>
                  <a:pt x="728766" y="1129940"/>
                </a:lnTo>
                <a:lnTo>
                  <a:pt x="730981" y="1122399"/>
                </a:lnTo>
                <a:lnTo>
                  <a:pt x="733184" y="1114752"/>
                </a:lnTo>
                <a:lnTo>
                  <a:pt x="735399" y="1107001"/>
                </a:lnTo>
                <a:lnTo>
                  <a:pt x="737602" y="1099168"/>
                </a:lnTo>
                <a:lnTo>
                  <a:pt x="739816" y="1091230"/>
                </a:lnTo>
                <a:lnTo>
                  <a:pt x="742019" y="1083211"/>
                </a:lnTo>
                <a:lnTo>
                  <a:pt x="744234" y="1075087"/>
                </a:lnTo>
                <a:lnTo>
                  <a:pt x="746437" y="1066881"/>
                </a:lnTo>
                <a:lnTo>
                  <a:pt x="748652" y="1058583"/>
                </a:lnTo>
                <a:lnTo>
                  <a:pt x="750855" y="1050195"/>
                </a:lnTo>
                <a:lnTo>
                  <a:pt x="753069" y="1041719"/>
                </a:lnTo>
                <a:lnTo>
                  <a:pt x="755272" y="1033155"/>
                </a:lnTo>
                <a:lnTo>
                  <a:pt x="757487" y="1024507"/>
                </a:lnTo>
                <a:lnTo>
                  <a:pt x="759690" y="1015775"/>
                </a:lnTo>
                <a:lnTo>
                  <a:pt x="761893" y="1006959"/>
                </a:lnTo>
                <a:lnTo>
                  <a:pt x="764108" y="998063"/>
                </a:lnTo>
                <a:lnTo>
                  <a:pt x="766311" y="989087"/>
                </a:lnTo>
                <a:lnTo>
                  <a:pt x="768525" y="980031"/>
                </a:lnTo>
                <a:lnTo>
                  <a:pt x="770728" y="970900"/>
                </a:lnTo>
                <a:lnTo>
                  <a:pt x="772943" y="961694"/>
                </a:lnTo>
                <a:lnTo>
                  <a:pt x="775146" y="952413"/>
                </a:lnTo>
                <a:lnTo>
                  <a:pt x="777361" y="943063"/>
                </a:lnTo>
                <a:lnTo>
                  <a:pt x="779564" y="933641"/>
                </a:lnTo>
                <a:lnTo>
                  <a:pt x="781778" y="924151"/>
                </a:lnTo>
                <a:lnTo>
                  <a:pt x="783981" y="914595"/>
                </a:lnTo>
                <a:lnTo>
                  <a:pt x="786196" y="904975"/>
                </a:lnTo>
                <a:lnTo>
                  <a:pt x="788399" y="895293"/>
                </a:lnTo>
                <a:lnTo>
                  <a:pt x="790602" y="885549"/>
                </a:lnTo>
                <a:lnTo>
                  <a:pt x="792817" y="875748"/>
                </a:lnTo>
                <a:lnTo>
                  <a:pt x="795020" y="865891"/>
                </a:lnTo>
                <a:lnTo>
                  <a:pt x="797234" y="855979"/>
                </a:lnTo>
                <a:lnTo>
                  <a:pt x="799437" y="846015"/>
                </a:lnTo>
                <a:lnTo>
                  <a:pt x="801652" y="836003"/>
                </a:lnTo>
                <a:lnTo>
                  <a:pt x="803855" y="825942"/>
                </a:lnTo>
                <a:lnTo>
                  <a:pt x="806070" y="815837"/>
                </a:lnTo>
                <a:lnTo>
                  <a:pt x="808273" y="805688"/>
                </a:lnTo>
                <a:lnTo>
                  <a:pt x="810487" y="795499"/>
                </a:lnTo>
                <a:lnTo>
                  <a:pt x="812690" y="785271"/>
                </a:lnTo>
                <a:lnTo>
                  <a:pt x="814905" y="775009"/>
                </a:lnTo>
                <a:lnTo>
                  <a:pt x="817108" y="764712"/>
                </a:lnTo>
                <a:lnTo>
                  <a:pt x="819311" y="754386"/>
                </a:lnTo>
                <a:lnTo>
                  <a:pt x="821526" y="744030"/>
                </a:lnTo>
                <a:lnTo>
                  <a:pt x="823729" y="733650"/>
                </a:lnTo>
                <a:lnTo>
                  <a:pt x="825943" y="723245"/>
                </a:lnTo>
                <a:lnTo>
                  <a:pt x="828146" y="712821"/>
                </a:lnTo>
                <a:lnTo>
                  <a:pt x="830361" y="702379"/>
                </a:lnTo>
                <a:lnTo>
                  <a:pt x="832564" y="691922"/>
                </a:lnTo>
                <a:lnTo>
                  <a:pt x="834778" y="681451"/>
                </a:lnTo>
                <a:lnTo>
                  <a:pt x="836981" y="670971"/>
                </a:lnTo>
                <a:lnTo>
                  <a:pt x="839196" y="660484"/>
                </a:lnTo>
                <a:lnTo>
                  <a:pt x="841399" y="649993"/>
                </a:lnTo>
                <a:lnTo>
                  <a:pt x="843614" y="639499"/>
                </a:lnTo>
                <a:lnTo>
                  <a:pt x="845817" y="629006"/>
                </a:lnTo>
                <a:lnTo>
                  <a:pt x="848031" y="618518"/>
                </a:lnTo>
                <a:lnTo>
                  <a:pt x="850234" y="608035"/>
                </a:lnTo>
                <a:lnTo>
                  <a:pt x="852437" y="597562"/>
                </a:lnTo>
                <a:lnTo>
                  <a:pt x="854652" y="587101"/>
                </a:lnTo>
                <a:lnTo>
                  <a:pt x="856855" y="576656"/>
                </a:lnTo>
                <a:lnTo>
                  <a:pt x="859070" y="566227"/>
                </a:lnTo>
                <a:lnTo>
                  <a:pt x="861273" y="555820"/>
                </a:lnTo>
                <a:lnTo>
                  <a:pt x="863487" y="545435"/>
                </a:lnTo>
                <a:lnTo>
                  <a:pt x="865690" y="535078"/>
                </a:lnTo>
                <a:lnTo>
                  <a:pt x="867905" y="524748"/>
                </a:lnTo>
                <a:lnTo>
                  <a:pt x="870108" y="514451"/>
                </a:lnTo>
                <a:lnTo>
                  <a:pt x="872323" y="504188"/>
                </a:lnTo>
                <a:lnTo>
                  <a:pt x="874526" y="493963"/>
                </a:lnTo>
                <a:lnTo>
                  <a:pt x="876740" y="483778"/>
                </a:lnTo>
                <a:lnTo>
                  <a:pt x="878943" y="473636"/>
                </a:lnTo>
                <a:lnTo>
                  <a:pt x="881146" y="463540"/>
                </a:lnTo>
                <a:lnTo>
                  <a:pt x="883361" y="453492"/>
                </a:lnTo>
                <a:lnTo>
                  <a:pt x="885564" y="443496"/>
                </a:lnTo>
                <a:lnTo>
                  <a:pt x="887779" y="433554"/>
                </a:lnTo>
                <a:lnTo>
                  <a:pt x="889982" y="423669"/>
                </a:lnTo>
                <a:lnTo>
                  <a:pt x="892196" y="413844"/>
                </a:lnTo>
                <a:lnTo>
                  <a:pt x="894399" y="404080"/>
                </a:lnTo>
                <a:lnTo>
                  <a:pt x="896614" y="394382"/>
                </a:lnTo>
                <a:lnTo>
                  <a:pt x="898817" y="384751"/>
                </a:lnTo>
                <a:lnTo>
                  <a:pt x="901032" y="375191"/>
                </a:lnTo>
                <a:lnTo>
                  <a:pt x="903235" y="365703"/>
                </a:lnTo>
                <a:lnTo>
                  <a:pt x="905449" y="356292"/>
                </a:lnTo>
                <a:lnTo>
                  <a:pt x="907652" y="346958"/>
                </a:lnTo>
                <a:lnTo>
                  <a:pt x="909855" y="337705"/>
                </a:lnTo>
                <a:lnTo>
                  <a:pt x="912070" y="328535"/>
                </a:lnTo>
                <a:lnTo>
                  <a:pt x="914273" y="319452"/>
                </a:lnTo>
                <a:lnTo>
                  <a:pt x="916488" y="310455"/>
                </a:lnTo>
                <a:lnTo>
                  <a:pt x="918691" y="301550"/>
                </a:lnTo>
                <a:lnTo>
                  <a:pt x="920905" y="292738"/>
                </a:lnTo>
                <a:lnTo>
                  <a:pt x="923108" y="284022"/>
                </a:lnTo>
                <a:lnTo>
                  <a:pt x="925323" y="275402"/>
                </a:lnTo>
                <a:lnTo>
                  <a:pt x="927526" y="266884"/>
                </a:lnTo>
                <a:lnTo>
                  <a:pt x="929741" y="258467"/>
                </a:lnTo>
                <a:lnTo>
                  <a:pt x="931944" y="250155"/>
                </a:lnTo>
                <a:lnTo>
                  <a:pt x="934158" y="241950"/>
                </a:lnTo>
                <a:lnTo>
                  <a:pt x="936361" y="233854"/>
                </a:lnTo>
                <a:lnTo>
                  <a:pt x="938564" y="225870"/>
                </a:lnTo>
                <a:lnTo>
                  <a:pt x="940779" y="217998"/>
                </a:lnTo>
                <a:lnTo>
                  <a:pt x="942982" y="210241"/>
                </a:lnTo>
                <a:lnTo>
                  <a:pt x="945197" y="202602"/>
                </a:lnTo>
                <a:lnTo>
                  <a:pt x="947400" y="195081"/>
                </a:lnTo>
                <a:lnTo>
                  <a:pt x="949614" y="187683"/>
                </a:lnTo>
                <a:lnTo>
                  <a:pt x="951817" y="180406"/>
                </a:lnTo>
                <a:lnTo>
                  <a:pt x="954032" y="173255"/>
                </a:lnTo>
                <a:lnTo>
                  <a:pt x="956235" y="166230"/>
                </a:lnTo>
                <a:lnTo>
                  <a:pt x="958449" y="159333"/>
                </a:lnTo>
                <a:lnTo>
                  <a:pt x="960652" y="152567"/>
                </a:lnTo>
                <a:lnTo>
                  <a:pt x="962867" y="145932"/>
                </a:lnTo>
                <a:lnTo>
                  <a:pt x="965070" y="139430"/>
                </a:lnTo>
                <a:lnTo>
                  <a:pt x="967285" y="133063"/>
                </a:lnTo>
                <a:lnTo>
                  <a:pt x="969488" y="126832"/>
                </a:lnTo>
                <a:lnTo>
                  <a:pt x="971691" y="120739"/>
                </a:lnTo>
                <a:lnTo>
                  <a:pt x="973905" y="114785"/>
                </a:lnTo>
                <a:lnTo>
                  <a:pt x="976108" y="108971"/>
                </a:lnTo>
                <a:lnTo>
                  <a:pt x="978323" y="103299"/>
                </a:lnTo>
                <a:lnTo>
                  <a:pt x="980526" y="97769"/>
                </a:lnTo>
                <a:lnTo>
                  <a:pt x="982741" y="92384"/>
                </a:lnTo>
                <a:lnTo>
                  <a:pt x="984944" y="87145"/>
                </a:lnTo>
                <a:lnTo>
                  <a:pt x="987158" y="82051"/>
                </a:lnTo>
                <a:lnTo>
                  <a:pt x="989361" y="77104"/>
                </a:lnTo>
                <a:lnTo>
                  <a:pt x="991576" y="72306"/>
                </a:lnTo>
                <a:lnTo>
                  <a:pt x="993779" y="67657"/>
                </a:lnTo>
                <a:lnTo>
                  <a:pt x="995994" y="63159"/>
                </a:lnTo>
                <a:lnTo>
                  <a:pt x="998197" y="58810"/>
                </a:lnTo>
                <a:lnTo>
                  <a:pt x="1000400" y="54614"/>
                </a:lnTo>
                <a:lnTo>
                  <a:pt x="1002614" y="50570"/>
                </a:lnTo>
                <a:lnTo>
                  <a:pt x="1004817" y="46679"/>
                </a:lnTo>
                <a:lnTo>
                  <a:pt x="1007032" y="42942"/>
                </a:lnTo>
                <a:lnTo>
                  <a:pt x="1009235" y="39359"/>
                </a:lnTo>
                <a:lnTo>
                  <a:pt x="1011450" y="35931"/>
                </a:lnTo>
                <a:lnTo>
                  <a:pt x="1013653" y="32658"/>
                </a:lnTo>
                <a:lnTo>
                  <a:pt x="1015867" y="29540"/>
                </a:lnTo>
                <a:lnTo>
                  <a:pt x="1018070" y="26578"/>
                </a:lnTo>
                <a:lnTo>
                  <a:pt x="1020285" y="23773"/>
                </a:lnTo>
                <a:lnTo>
                  <a:pt x="1022488" y="21123"/>
                </a:lnTo>
                <a:lnTo>
                  <a:pt x="1024703" y="18631"/>
                </a:lnTo>
                <a:lnTo>
                  <a:pt x="1026906" y="16295"/>
                </a:lnTo>
                <a:lnTo>
                  <a:pt x="1029109" y="14116"/>
                </a:lnTo>
                <a:lnTo>
                  <a:pt x="1031323" y="12094"/>
                </a:lnTo>
                <a:lnTo>
                  <a:pt x="1033526" y="10228"/>
                </a:lnTo>
                <a:lnTo>
                  <a:pt x="1035741" y="8520"/>
                </a:lnTo>
                <a:lnTo>
                  <a:pt x="1037944" y="6968"/>
                </a:lnTo>
                <a:lnTo>
                  <a:pt x="1040159" y="5572"/>
                </a:lnTo>
                <a:lnTo>
                  <a:pt x="1042362" y="4333"/>
                </a:lnTo>
                <a:lnTo>
                  <a:pt x="1044576" y="3249"/>
                </a:lnTo>
                <a:lnTo>
                  <a:pt x="1046779" y="2321"/>
                </a:lnTo>
                <a:lnTo>
                  <a:pt x="1048994" y="1549"/>
                </a:lnTo>
                <a:lnTo>
                  <a:pt x="1051197" y="931"/>
                </a:lnTo>
                <a:lnTo>
                  <a:pt x="1053412" y="468"/>
                </a:lnTo>
                <a:lnTo>
                  <a:pt x="1055615" y="159"/>
                </a:lnTo>
                <a:lnTo>
                  <a:pt x="1057829" y="3"/>
                </a:lnTo>
                <a:lnTo>
                  <a:pt x="1060032" y="0"/>
                </a:lnTo>
                <a:lnTo>
                  <a:pt x="1062235" y="149"/>
                </a:lnTo>
                <a:lnTo>
                  <a:pt x="1064450" y="450"/>
                </a:lnTo>
                <a:lnTo>
                  <a:pt x="1066653" y="901"/>
                </a:lnTo>
                <a:lnTo>
                  <a:pt x="1068868" y="1502"/>
                </a:lnTo>
                <a:lnTo>
                  <a:pt x="1071071" y="2253"/>
                </a:lnTo>
                <a:lnTo>
                  <a:pt x="1073285" y="3152"/>
                </a:lnTo>
                <a:lnTo>
                  <a:pt x="1075488" y="4198"/>
                </a:lnTo>
                <a:lnTo>
                  <a:pt x="1077703" y="5391"/>
                </a:lnTo>
                <a:lnTo>
                  <a:pt x="1079906" y="6729"/>
                </a:lnTo>
                <a:lnTo>
                  <a:pt x="1082121" y="8212"/>
                </a:lnTo>
                <a:lnTo>
                  <a:pt x="1084324" y="9839"/>
                </a:lnTo>
                <a:lnTo>
                  <a:pt x="1086538" y="11607"/>
                </a:lnTo>
                <a:lnTo>
                  <a:pt x="1088741" y="13518"/>
                </a:lnTo>
                <a:lnTo>
                  <a:pt x="1090944" y="15568"/>
                </a:lnTo>
                <a:lnTo>
                  <a:pt x="1093159" y="17758"/>
                </a:lnTo>
                <a:lnTo>
                  <a:pt x="1095362" y="20085"/>
                </a:lnTo>
                <a:lnTo>
                  <a:pt x="1097577" y="22549"/>
                </a:lnTo>
                <a:lnTo>
                  <a:pt x="1099780" y="25148"/>
                </a:lnTo>
                <a:lnTo>
                  <a:pt x="1101994" y="27882"/>
                </a:lnTo>
                <a:lnTo>
                  <a:pt x="1104197" y="30747"/>
                </a:lnTo>
                <a:lnTo>
                  <a:pt x="1106412" y="33743"/>
                </a:lnTo>
                <a:lnTo>
                  <a:pt x="1108615" y="36871"/>
                </a:lnTo>
                <a:lnTo>
                  <a:pt x="1110829" y="40126"/>
                </a:lnTo>
                <a:lnTo>
                  <a:pt x="1113032" y="43509"/>
                </a:lnTo>
                <a:lnTo>
                  <a:pt x="1115247" y="47016"/>
                </a:lnTo>
                <a:lnTo>
                  <a:pt x="1117450" y="50648"/>
                </a:lnTo>
                <a:lnTo>
                  <a:pt x="1119653" y="54403"/>
                </a:lnTo>
                <a:lnTo>
                  <a:pt x="1121868" y="58278"/>
                </a:lnTo>
                <a:lnTo>
                  <a:pt x="1124071" y="62273"/>
                </a:lnTo>
                <a:lnTo>
                  <a:pt x="1126285" y="66385"/>
                </a:lnTo>
                <a:lnTo>
                  <a:pt x="1128488" y="70614"/>
                </a:lnTo>
                <a:lnTo>
                  <a:pt x="1130703" y="74957"/>
                </a:lnTo>
                <a:lnTo>
                  <a:pt x="1132906" y="79413"/>
                </a:lnTo>
                <a:lnTo>
                  <a:pt x="1135121" y="83981"/>
                </a:lnTo>
                <a:lnTo>
                  <a:pt x="1137324" y="88658"/>
                </a:lnTo>
                <a:lnTo>
                  <a:pt x="1139538" y="93442"/>
                </a:lnTo>
                <a:lnTo>
                  <a:pt x="1141741" y="98333"/>
                </a:lnTo>
                <a:lnTo>
                  <a:pt x="1143956" y="103329"/>
                </a:lnTo>
                <a:lnTo>
                  <a:pt x="1146159" y="108428"/>
                </a:lnTo>
                <a:lnTo>
                  <a:pt x="1148362" y="113626"/>
                </a:lnTo>
                <a:lnTo>
                  <a:pt x="1150577" y="118924"/>
                </a:lnTo>
                <a:lnTo>
                  <a:pt x="1152780" y="124319"/>
                </a:lnTo>
                <a:lnTo>
                  <a:pt x="1154994" y="129811"/>
                </a:lnTo>
                <a:lnTo>
                  <a:pt x="1157197" y="135395"/>
                </a:lnTo>
                <a:lnTo>
                  <a:pt x="1159412" y="141072"/>
                </a:lnTo>
                <a:lnTo>
                  <a:pt x="1161615" y="146838"/>
                </a:lnTo>
                <a:lnTo>
                  <a:pt x="1163830" y="152693"/>
                </a:lnTo>
                <a:lnTo>
                  <a:pt x="1166033" y="158634"/>
                </a:lnTo>
                <a:lnTo>
                  <a:pt x="1168247" y="164660"/>
                </a:lnTo>
                <a:lnTo>
                  <a:pt x="1170450" y="170769"/>
                </a:lnTo>
                <a:lnTo>
                  <a:pt x="1172665" y="176958"/>
                </a:lnTo>
                <a:lnTo>
                  <a:pt x="1174868" y="183227"/>
                </a:lnTo>
                <a:lnTo>
                  <a:pt x="1177083" y="189573"/>
                </a:lnTo>
                <a:lnTo>
                  <a:pt x="1179286" y="195994"/>
                </a:lnTo>
                <a:lnTo>
                  <a:pt x="1181489" y="202489"/>
                </a:lnTo>
                <a:lnTo>
                  <a:pt x="1183703" y="209054"/>
                </a:lnTo>
                <a:lnTo>
                  <a:pt x="1185906" y="215691"/>
                </a:lnTo>
                <a:lnTo>
                  <a:pt x="1188121" y="222395"/>
                </a:lnTo>
                <a:lnTo>
                  <a:pt x="1190324" y="229165"/>
                </a:lnTo>
                <a:lnTo>
                  <a:pt x="1192539" y="235999"/>
                </a:lnTo>
                <a:lnTo>
                  <a:pt x="1194742" y="242896"/>
                </a:lnTo>
                <a:lnTo>
                  <a:pt x="1196956" y="249852"/>
                </a:lnTo>
                <a:lnTo>
                  <a:pt x="1199159" y="256868"/>
                </a:lnTo>
                <a:lnTo>
                  <a:pt x="1201374" y="263940"/>
                </a:lnTo>
                <a:lnTo>
                  <a:pt x="1203577" y="271067"/>
                </a:lnTo>
                <a:lnTo>
                  <a:pt x="1205792" y="278247"/>
                </a:lnTo>
                <a:lnTo>
                  <a:pt x="1207995" y="285479"/>
                </a:lnTo>
                <a:lnTo>
                  <a:pt x="1210198" y="292760"/>
                </a:lnTo>
                <a:lnTo>
                  <a:pt x="1212412" y="300089"/>
                </a:lnTo>
                <a:lnTo>
                  <a:pt x="1214615" y="307463"/>
                </a:lnTo>
                <a:lnTo>
                  <a:pt x="1216830" y="314882"/>
                </a:lnTo>
                <a:lnTo>
                  <a:pt x="1219033" y="322344"/>
                </a:lnTo>
                <a:lnTo>
                  <a:pt x="1221248" y="329844"/>
                </a:lnTo>
                <a:lnTo>
                  <a:pt x="1223451" y="337385"/>
                </a:lnTo>
                <a:lnTo>
                  <a:pt x="1225665" y="344962"/>
                </a:lnTo>
                <a:lnTo>
                  <a:pt x="1227868" y="352575"/>
                </a:lnTo>
                <a:lnTo>
                  <a:pt x="1230083" y="360220"/>
                </a:lnTo>
                <a:lnTo>
                  <a:pt x="1232286" y="367898"/>
                </a:lnTo>
                <a:lnTo>
                  <a:pt x="1234500" y="375606"/>
                </a:lnTo>
                <a:lnTo>
                  <a:pt x="1236703" y="383342"/>
                </a:lnTo>
                <a:lnTo>
                  <a:pt x="1238907" y="391105"/>
                </a:lnTo>
                <a:lnTo>
                  <a:pt x="1241121" y="398893"/>
                </a:lnTo>
                <a:lnTo>
                  <a:pt x="1243324" y="406704"/>
                </a:lnTo>
                <a:lnTo>
                  <a:pt x="1245539" y="414537"/>
                </a:lnTo>
                <a:lnTo>
                  <a:pt x="1247742" y="422390"/>
                </a:lnTo>
                <a:lnTo>
                  <a:pt x="1249956" y="430263"/>
                </a:lnTo>
                <a:lnTo>
                  <a:pt x="1252159" y="438151"/>
                </a:lnTo>
                <a:lnTo>
                  <a:pt x="1254374" y="446055"/>
                </a:lnTo>
                <a:lnTo>
                  <a:pt x="1256577" y="453973"/>
                </a:lnTo>
                <a:lnTo>
                  <a:pt x="1258792" y="461903"/>
                </a:lnTo>
                <a:lnTo>
                  <a:pt x="1260995" y="469844"/>
                </a:lnTo>
                <a:lnTo>
                  <a:pt x="1263209" y="477794"/>
                </a:lnTo>
                <a:lnTo>
                  <a:pt x="1265412" y="485751"/>
                </a:lnTo>
                <a:lnTo>
                  <a:pt x="1267627" y="493716"/>
                </a:lnTo>
                <a:lnTo>
                  <a:pt x="1269830" y="501685"/>
                </a:lnTo>
                <a:lnTo>
                  <a:pt x="1272033" y="509657"/>
                </a:lnTo>
                <a:lnTo>
                  <a:pt x="1274248" y="517632"/>
                </a:lnTo>
                <a:lnTo>
                  <a:pt x="1276451" y="525606"/>
                </a:lnTo>
                <a:lnTo>
                  <a:pt x="1278665" y="533580"/>
                </a:lnTo>
                <a:lnTo>
                  <a:pt x="1280868" y="541553"/>
                </a:lnTo>
                <a:lnTo>
                  <a:pt x="1283083" y="549521"/>
                </a:lnTo>
                <a:lnTo>
                  <a:pt x="1285286" y="557484"/>
                </a:lnTo>
                <a:lnTo>
                  <a:pt x="1287501" y="565441"/>
                </a:lnTo>
                <a:lnTo>
                  <a:pt x="1289704" y="573391"/>
                </a:lnTo>
                <a:lnTo>
                  <a:pt x="1291918" y="581332"/>
                </a:lnTo>
                <a:lnTo>
                  <a:pt x="1294121" y="589263"/>
                </a:lnTo>
                <a:lnTo>
                  <a:pt x="1296336" y="597184"/>
                </a:lnTo>
                <a:lnTo>
                  <a:pt x="1298539" y="605091"/>
                </a:lnTo>
                <a:lnTo>
                  <a:pt x="1300742" y="612985"/>
                </a:lnTo>
                <a:lnTo>
                  <a:pt x="1302957" y="620864"/>
                </a:lnTo>
                <a:lnTo>
                  <a:pt x="1305160" y="628728"/>
                </a:lnTo>
                <a:lnTo>
                  <a:pt x="1307374" y="636574"/>
                </a:lnTo>
                <a:lnTo>
                  <a:pt x="1309577" y="644404"/>
                </a:lnTo>
                <a:lnTo>
                  <a:pt x="1311792" y="652212"/>
                </a:lnTo>
                <a:lnTo>
                  <a:pt x="1313995" y="660002"/>
                </a:lnTo>
                <a:lnTo>
                  <a:pt x="1316210" y="667769"/>
                </a:lnTo>
                <a:lnTo>
                  <a:pt x="1318413" y="675515"/>
                </a:lnTo>
                <a:lnTo>
                  <a:pt x="1320627" y="683237"/>
                </a:lnTo>
                <a:lnTo>
                  <a:pt x="1322830" y="690935"/>
                </a:lnTo>
                <a:lnTo>
                  <a:pt x="1325045" y="698607"/>
                </a:lnTo>
                <a:lnTo>
                  <a:pt x="1327248" y="706254"/>
                </a:lnTo>
                <a:lnTo>
                  <a:pt x="1329451" y="713873"/>
                </a:lnTo>
                <a:lnTo>
                  <a:pt x="1331666" y="721464"/>
                </a:lnTo>
                <a:lnTo>
                  <a:pt x="1333869" y="729027"/>
                </a:lnTo>
                <a:lnTo>
                  <a:pt x="1336083" y="736560"/>
                </a:lnTo>
                <a:lnTo>
                  <a:pt x="1338286" y="744062"/>
                </a:lnTo>
                <a:lnTo>
                  <a:pt x="1340501" y="751533"/>
                </a:lnTo>
                <a:lnTo>
                  <a:pt x="1342704" y="758972"/>
                </a:lnTo>
                <a:lnTo>
                  <a:pt x="1344919" y="766377"/>
                </a:lnTo>
                <a:lnTo>
                  <a:pt x="1347122" y="773750"/>
                </a:lnTo>
                <a:lnTo>
                  <a:pt x="1349336" y="781088"/>
                </a:lnTo>
                <a:lnTo>
                  <a:pt x="1351539" y="788390"/>
                </a:lnTo>
                <a:lnTo>
                  <a:pt x="1353754" y="795658"/>
                </a:lnTo>
                <a:lnTo>
                  <a:pt x="1355957" y="802888"/>
                </a:lnTo>
                <a:lnTo>
                  <a:pt x="1358171" y="810081"/>
                </a:lnTo>
                <a:lnTo>
                  <a:pt x="1360375" y="817235"/>
                </a:lnTo>
                <a:lnTo>
                  <a:pt x="1362578" y="824353"/>
                </a:lnTo>
                <a:lnTo>
                  <a:pt x="1364792" y="831430"/>
                </a:lnTo>
                <a:lnTo>
                  <a:pt x="1366995" y="838468"/>
                </a:lnTo>
                <a:lnTo>
                  <a:pt x="1369210" y="845466"/>
                </a:lnTo>
                <a:lnTo>
                  <a:pt x="1371413" y="852424"/>
                </a:lnTo>
                <a:lnTo>
                  <a:pt x="1373627" y="859339"/>
                </a:lnTo>
                <a:lnTo>
                  <a:pt x="1375830" y="866214"/>
                </a:lnTo>
                <a:lnTo>
                  <a:pt x="1378045" y="873046"/>
                </a:lnTo>
                <a:lnTo>
                  <a:pt x="1380248" y="879836"/>
                </a:lnTo>
                <a:lnTo>
                  <a:pt x="1382463" y="886582"/>
                </a:lnTo>
                <a:lnTo>
                  <a:pt x="1384666" y="893284"/>
                </a:lnTo>
                <a:lnTo>
                  <a:pt x="1386880" y="899943"/>
                </a:lnTo>
                <a:lnTo>
                  <a:pt x="1389083" y="906557"/>
                </a:lnTo>
                <a:lnTo>
                  <a:pt x="1391286" y="913127"/>
                </a:lnTo>
                <a:lnTo>
                  <a:pt x="1393501" y="919652"/>
                </a:lnTo>
                <a:lnTo>
                  <a:pt x="1395704" y="926130"/>
                </a:lnTo>
                <a:lnTo>
                  <a:pt x="1397919" y="932563"/>
                </a:lnTo>
                <a:lnTo>
                  <a:pt x="1400122" y="938949"/>
                </a:lnTo>
                <a:lnTo>
                  <a:pt x="1402336" y="945290"/>
                </a:lnTo>
                <a:lnTo>
                  <a:pt x="1404539" y="951583"/>
                </a:lnTo>
                <a:lnTo>
                  <a:pt x="1406754" y="957830"/>
                </a:lnTo>
                <a:lnTo>
                  <a:pt x="1408957" y="964030"/>
                </a:lnTo>
                <a:lnTo>
                  <a:pt x="1411172" y="970182"/>
                </a:lnTo>
                <a:lnTo>
                  <a:pt x="1413375" y="976286"/>
                </a:lnTo>
                <a:lnTo>
                  <a:pt x="1415589" y="982342"/>
                </a:lnTo>
                <a:lnTo>
                  <a:pt x="1417792" y="988350"/>
                </a:lnTo>
                <a:lnTo>
                  <a:pt x="1419995" y="994310"/>
                </a:lnTo>
                <a:lnTo>
                  <a:pt x="1422210" y="1000222"/>
                </a:lnTo>
                <a:lnTo>
                  <a:pt x="1424413" y="1006084"/>
                </a:lnTo>
                <a:lnTo>
                  <a:pt x="1426628" y="1011898"/>
                </a:lnTo>
                <a:lnTo>
                  <a:pt x="1428831" y="1017664"/>
                </a:lnTo>
                <a:lnTo>
                  <a:pt x="1431045" y="1023380"/>
                </a:lnTo>
                <a:lnTo>
                  <a:pt x="1433248" y="1029047"/>
                </a:lnTo>
                <a:lnTo>
                  <a:pt x="1435463" y="1034665"/>
                </a:lnTo>
                <a:lnTo>
                  <a:pt x="1437666" y="1040234"/>
                </a:lnTo>
                <a:lnTo>
                  <a:pt x="1439881" y="1045753"/>
                </a:lnTo>
                <a:lnTo>
                  <a:pt x="1442084" y="1051223"/>
                </a:lnTo>
                <a:lnTo>
                  <a:pt x="1444298" y="1056644"/>
                </a:lnTo>
                <a:lnTo>
                  <a:pt x="1446501" y="1062016"/>
                </a:lnTo>
                <a:lnTo>
                  <a:pt x="1448704" y="1067335"/>
                </a:lnTo>
                <a:lnTo>
                  <a:pt x="1450919" y="1072616"/>
                </a:lnTo>
                <a:lnTo>
                  <a:pt x="1453122" y="1077838"/>
                </a:lnTo>
                <a:lnTo>
                  <a:pt x="1455337" y="1083013"/>
                </a:lnTo>
                <a:lnTo>
                  <a:pt x="1457540" y="1088130"/>
                </a:lnTo>
                <a:lnTo>
                  <a:pt x="1459754" y="1093212"/>
                </a:lnTo>
                <a:lnTo>
                  <a:pt x="1461957" y="1098236"/>
                </a:lnTo>
                <a:lnTo>
                  <a:pt x="1464172" y="1103213"/>
                </a:lnTo>
                <a:lnTo>
                  <a:pt x="1466375" y="1108143"/>
                </a:lnTo>
                <a:lnTo>
                  <a:pt x="1468590" y="1113016"/>
                </a:lnTo>
                <a:lnTo>
                  <a:pt x="1470793" y="1117853"/>
                </a:lnTo>
                <a:lnTo>
                  <a:pt x="1473007" y="1122632"/>
                </a:lnTo>
                <a:lnTo>
                  <a:pt x="1475210" y="1127364"/>
                </a:lnTo>
                <a:lnTo>
                  <a:pt x="1477425" y="1132050"/>
                </a:lnTo>
                <a:lnTo>
                  <a:pt x="1479628" y="1136677"/>
                </a:lnTo>
                <a:lnTo>
                  <a:pt x="1481831" y="1141270"/>
                </a:lnTo>
                <a:lnTo>
                  <a:pt x="1484046" y="1145804"/>
                </a:lnTo>
                <a:lnTo>
                  <a:pt x="1486249" y="1150303"/>
                </a:lnTo>
                <a:lnTo>
                  <a:pt x="1488463" y="1154744"/>
                </a:lnTo>
                <a:lnTo>
                  <a:pt x="1490666" y="1159139"/>
                </a:lnTo>
                <a:lnTo>
                  <a:pt x="1492881" y="1163486"/>
                </a:lnTo>
                <a:lnTo>
                  <a:pt x="1495084" y="1167788"/>
                </a:lnTo>
                <a:lnTo>
                  <a:pt x="1497299" y="1172042"/>
                </a:lnTo>
                <a:lnTo>
                  <a:pt x="1499502" y="1176250"/>
                </a:lnTo>
                <a:lnTo>
                  <a:pt x="1501716" y="1180411"/>
                </a:lnTo>
                <a:lnTo>
                  <a:pt x="1503919" y="1184526"/>
                </a:lnTo>
                <a:lnTo>
                  <a:pt x="1506134" y="1188594"/>
                </a:lnTo>
                <a:lnTo>
                  <a:pt x="1508337" y="1192615"/>
                </a:lnTo>
                <a:lnTo>
                  <a:pt x="1510540" y="1196590"/>
                </a:lnTo>
                <a:lnTo>
                  <a:pt x="1512755" y="1200518"/>
                </a:lnTo>
                <a:lnTo>
                  <a:pt x="1514957" y="1204399"/>
                </a:lnTo>
                <a:lnTo>
                  <a:pt x="1517172" y="1208246"/>
                </a:lnTo>
                <a:lnTo>
                  <a:pt x="1519375" y="1212034"/>
                </a:lnTo>
                <a:lnTo>
                  <a:pt x="1521590" y="1215787"/>
                </a:lnTo>
                <a:lnTo>
                  <a:pt x="1523793" y="1219494"/>
                </a:lnTo>
                <a:lnTo>
                  <a:pt x="1526008" y="1223154"/>
                </a:lnTo>
                <a:lnTo>
                  <a:pt x="1528210" y="1226767"/>
                </a:lnTo>
                <a:lnTo>
                  <a:pt x="1530425" y="1230346"/>
                </a:lnTo>
                <a:lnTo>
                  <a:pt x="1532628" y="1233878"/>
                </a:lnTo>
                <a:lnTo>
                  <a:pt x="1534843" y="1237363"/>
                </a:lnTo>
                <a:lnTo>
                  <a:pt x="1537046" y="1240813"/>
                </a:lnTo>
                <a:lnTo>
                  <a:pt x="1539249" y="1244217"/>
                </a:lnTo>
                <a:lnTo>
                  <a:pt x="1541463" y="1247574"/>
                </a:lnTo>
                <a:lnTo>
                  <a:pt x="1543666" y="1250895"/>
                </a:lnTo>
                <a:lnTo>
                  <a:pt x="1545881" y="1254171"/>
                </a:lnTo>
                <a:lnTo>
                  <a:pt x="1548084" y="1257411"/>
                </a:lnTo>
                <a:lnTo>
                  <a:pt x="1550299" y="1260605"/>
                </a:lnTo>
                <a:lnTo>
                  <a:pt x="1552502" y="1263752"/>
                </a:lnTo>
                <a:lnTo>
                  <a:pt x="1554717" y="1266876"/>
                </a:lnTo>
                <a:lnTo>
                  <a:pt x="1556919" y="1269941"/>
                </a:lnTo>
                <a:lnTo>
                  <a:pt x="1559134" y="1272984"/>
                </a:lnTo>
                <a:lnTo>
                  <a:pt x="1561337" y="1275979"/>
                </a:lnTo>
                <a:lnTo>
                  <a:pt x="1563552" y="1278928"/>
                </a:lnTo>
                <a:lnTo>
                  <a:pt x="1565755" y="1281854"/>
                </a:lnTo>
                <a:lnTo>
                  <a:pt x="1567969" y="1284733"/>
                </a:lnTo>
                <a:lnTo>
                  <a:pt x="1570172" y="1287565"/>
                </a:lnTo>
                <a:lnTo>
                  <a:pt x="1572375" y="1290375"/>
                </a:lnTo>
                <a:lnTo>
                  <a:pt x="1574590" y="1293137"/>
                </a:lnTo>
                <a:lnTo>
                  <a:pt x="1576793" y="1295865"/>
                </a:lnTo>
                <a:lnTo>
                  <a:pt x="1579008" y="1298557"/>
                </a:lnTo>
                <a:lnTo>
                  <a:pt x="1581211" y="1301215"/>
                </a:lnTo>
                <a:lnTo>
                  <a:pt x="1583425" y="1303837"/>
                </a:lnTo>
                <a:lnTo>
                  <a:pt x="1585628" y="1306425"/>
                </a:lnTo>
                <a:lnTo>
                  <a:pt x="1587843" y="1308966"/>
                </a:lnTo>
                <a:lnTo>
                  <a:pt x="1590046" y="1311484"/>
                </a:lnTo>
                <a:lnTo>
                  <a:pt x="1592261" y="1313955"/>
                </a:lnTo>
                <a:lnTo>
                  <a:pt x="1594464" y="1316403"/>
                </a:lnTo>
                <a:lnTo>
                  <a:pt x="1596678" y="1318816"/>
                </a:lnTo>
                <a:lnTo>
                  <a:pt x="1598881" y="1321193"/>
                </a:lnTo>
                <a:lnTo>
                  <a:pt x="1601084" y="1323524"/>
                </a:lnTo>
                <a:lnTo>
                  <a:pt x="1603299" y="1325844"/>
                </a:lnTo>
                <a:lnTo>
                  <a:pt x="1605502" y="1328117"/>
                </a:lnTo>
                <a:lnTo>
                  <a:pt x="1607717" y="1330355"/>
                </a:lnTo>
                <a:lnTo>
                  <a:pt x="1609920" y="1332570"/>
                </a:lnTo>
                <a:lnTo>
                  <a:pt x="1612134" y="1334749"/>
                </a:lnTo>
                <a:lnTo>
                  <a:pt x="1614337" y="1336894"/>
                </a:lnTo>
                <a:lnTo>
                  <a:pt x="1616552" y="1339015"/>
                </a:lnTo>
                <a:lnTo>
                  <a:pt x="1618755" y="1341102"/>
                </a:lnTo>
                <a:lnTo>
                  <a:pt x="1620970" y="1343165"/>
                </a:lnTo>
                <a:lnTo>
                  <a:pt x="1623173" y="1345182"/>
                </a:lnTo>
                <a:lnTo>
                  <a:pt x="1625387" y="1347186"/>
                </a:lnTo>
                <a:lnTo>
                  <a:pt x="1627590" y="1349145"/>
                </a:lnTo>
                <a:lnTo>
                  <a:pt x="1629793" y="1351080"/>
                </a:lnTo>
                <a:lnTo>
                  <a:pt x="1632008" y="1352991"/>
                </a:lnTo>
                <a:lnTo>
                  <a:pt x="1634211" y="1354868"/>
                </a:lnTo>
                <a:lnTo>
                  <a:pt x="1636426" y="1356721"/>
                </a:lnTo>
                <a:lnTo>
                  <a:pt x="1638629" y="1358551"/>
                </a:lnTo>
                <a:lnTo>
                  <a:pt x="1640843" y="1360346"/>
                </a:lnTo>
                <a:lnTo>
                  <a:pt x="1643046" y="1362118"/>
                </a:lnTo>
                <a:lnTo>
                  <a:pt x="1645261" y="1363855"/>
                </a:lnTo>
                <a:lnTo>
                  <a:pt x="1647464" y="1365568"/>
                </a:lnTo>
                <a:lnTo>
                  <a:pt x="1649679" y="1367258"/>
                </a:lnTo>
                <a:lnTo>
                  <a:pt x="1651882" y="1368925"/>
                </a:lnTo>
                <a:lnTo>
                  <a:pt x="1654096" y="1370557"/>
                </a:lnTo>
                <a:lnTo>
                  <a:pt x="1656299" y="1372165"/>
                </a:lnTo>
                <a:lnTo>
                  <a:pt x="1658514" y="1373762"/>
                </a:lnTo>
                <a:lnTo>
                  <a:pt x="1660717" y="1375324"/>
                </a:lnTo>
                <a:lnTo>
                  <a:pt x="1662920" y="1376851"/>
                </a:lnTo>
                <a:lnTo>
                  <a:pt x="1665135" y="1378366"/>
                </a:lnTo>
                <a:lnTo>
                  <a:pt x="1667338" y="1379858"/>
                </a:lnTo>
                <a:lnTo>
                  <a:pt x="1669552" y="1381327"/>
                </a:lnTo>
                <a:lnTo>
                  <a:pt x="1671755" y="1382772"/>
                </a:lnTo>
                <a:lnTo>
                  <a:pt x="1673970" y="1384183"/>
                </a:lnTo>
                <a:lnTo>
                  <a:pt x="1676173" y="1385582"/>
                </a:lnTo>
                <a:lnTo>
                  <a:pt x="1678388" y="1386957"/>
                </a:lnTo>
                <a:lnTo>
                  <a:pt x="1680591" y="1388309"/>
                </a:lnTo>
                <a:lnTo>
                  <a:pt x="1682805" y="1389638"/>
                </a:lnTo>
                <a:lnTo>
                  <a:pt x="1685008" y="1390955"/>
                </a:lnTo>
                <a:lnTo>
                  <a:pt x="1687223" y="1392237"/>
                </a:lnTo>
                <a:lnTo>
                  <a:pt x="1689426" y="1393508"/>
                </a:lnTo>
                <a:lnTo>
                  <a:pt x="1691629" y="1394755"/>
                </a:lnTo>
                <a:lnTo>
                  <a:pt x="1693844" y="1395979"/>
                </a:lnTo>
                <a:lnTo>
                  <a:pt x="1696047" y="1397179"/>
                </a:lnTo>
                <a:lnTo>
                  <a:pt x="1698261" y="1398368"/>
                </a:lnTo>
                <a:lnTo>
                  <a:pt x="1700464" y="1399534"/>
                </a:lnTo>
                <a:lnTo>
                  <a:pt x="1702679" y="1400676"/>
                </a:lnTo>
                <a:lnTo>
                  <a:pt x="1704882" y="1401807"/>
                </a:lnTo>
                <a:lnTo>
                  <a:pt x="1707096" y="1402914"/>
                </a:lnTo>
                <a:lnTo>
                  <a:pt x="1709299" y="1404010"/>
                </a:lnTo>
                <a:lnTo>
                  <a:pt x="1711514" y="1405082"/>
                </a:lnTo>
                <a:lnTo>
                  <a:pt x="1713717" y="1406131"/>
                </a:lnTo>
                <a:lnTo>
                  <a:pt x="1715932" y="1407169"/>
                </a:lnTo>
                <a:lnTo>
                  <a:pt x="1718135" y="1408183"/>
                </a:lnTo>
                <a:lnTo>
                  <a:pt x="1720338" y="1409185"/>
                </a:lnTo>
                <a:lnTo>
                  <a:pt x="1722552" y="1410176"/>
                </a:lnTo>
                <a:lnTo>
                  <a:pt x="1724755" y="1411132"/>
                </a:lnTo>
                <a:lnTo>
                  <a:pt x="1726970" y="1412088"/>
                </a:lnTo>
                <a:lnTo>
                  <a:pt x="1729173" y="1413020"/>
                </a:lnTo>
                <a:lnTo>
                  <a:pt x="1731388" y="1413941"/>
                </a:lnTo>
                <a:lnTo>
                  <a:pt x="1733591" y="1414838"/>
                </a:lnTo>
                <a:lnTo>
                  <a:pt x="1735805" y="1415724"/>
                </a:lnTo>
                <a:lnTo>
                  <a:pt x="1738008" y="1416598"/>
                </a:lnTo>
                <a:lnTo>
                  <a:pt x="1740223" y="1417461"/>
                </a:lnTo>
                <a:lnTo>
                  <a:pt x="1742426" y="1418300"/>
                </a:lnTo>
                <a:lnTo>
                  <a:pt x="1744641" y="1419128"/>
                </a:lnTo>
                <a:lnTo>
                  <a:pt x="1746844" y="1419932"/>
                </a:lnTo>
                <a:lnTo>
                  <a:pt x="1749047" y="1420736"/>
                </a:lnTo>
                <a:lnTo>
                  <a:pt x="1751261" y="1421517"/>
                </a:lnTo>
                <a:lnTo>
                  <a:pt x="1753464" y="1422287"/>
                </a:lnTo>
                <a:lnTo>
                  <a:pt x="1755679" y="1423044"/>
                </a:lnTo>
                <a:lnTo>
                  <a:pt x="1757882" y="1423790"/>
                </a:lnTo>
                <a:lnTo>
                  <a:pt x="1760097" y="1424513"/>
                </a:lnTo>
                <a:lnTo>
                  <a:pt x="1762300" y="1425236"/>
                </a:lnTo>
                <a:lnTo>
                  <a:pt x="1764514" y="1425935"/>
                </a:lnTo>
                <a:lnTo>
                  <a:pt x="1766717" y="1426623"/>
                </a:lnTo>
                <a:lnTo>
                  <a:pt x="1768932" y="1427299"/>
                </a:lnTo>
                <a:lnTo>
                  <a:pt x="1771135" y="1427975"/>
                </a:lnTo>
                <a:lnTo>
                  <a:pt x="1773350" y="1428627"/>
                </a:lnTo>
                <a:lnTo>
                  <a:pt x="1775553" y="1429269"/>
                </a:lnTo>
                <a:lnTo>
                  <a:pt x="1777767" y="1429898"/>
                </a:lnTo>
                <a:lnTo>
                  <a:pt x="1779970" y="1430516"/>
                </a:lnTo>
                <a:lnTo>
                  <a:pt x="1782173" y="1431122"/>
                </a:lnTo>
                <a:lnTo>
                  <a:pt x="1784388" y="1431716"/>
                </a:lnTo>
                <a:lnTo>
                  <a:pt x="1786591" y="1432311"/>
                </a:lnTo>
                <a:lnTo>
                  <a:pt x="1788806" y="1432882"/>
                </a:lnTo>
                <a:lnTo>
                  <a:pt x="1791009" y="1433441"/>
                </a:lnTo>
                <a:lnTo>
                  <a:pt x="1793223" y="1434001"/>
                </a:lnTo>
                <a:lnTo>
                  <a:pt x="1795426" y="1434537"/>
                </a:lnTo>
                <a:lnTo>
                  <a:pt x="1797641" y="1435073"/>
                </a:lnTo>
                <a:lnTo>
                  <a:pt x="1799844" y="1435598"/>
                </a:lnTo>
                <a:lnTo>
                  <a:pt x="1802059" y="1436111"/>
                </a:lnTo>
                <a:lnTo>
                  <a:pt x="1804262" y="1436612"/>
                </a:lnTo>
                <a:lnTo>
                  <a:pt x="1806476" y="1437113"/>
                </a:lnTo>
                <a:lnTo>
                  <a:pt x="1808679" y="1437591"/>
                </a:lnTo>
                <a:lnTo>
                  <a:pt x="1810882" y="1438069"/>
                </a:lnTo>
                <a:lnTo>
                  <a:pt x="1813097" y="1438535"/>
                </a:lnTo>
                <a:lnTo>
                  <a:pt x="1815300" y="1439001"/>
                </a:lnTo>
                <a:lnTo>
                  <a:pt x="1817515" y="1439444"/>
                </a:lnTo>
                <a:lnTo>
                  <a:pt x="1819718" y="1439887"/>
                </a:lnTo>
                <a:lnTo>
                  <a:pt x="1821932" y="1440319"/>
                </a:lnTo>
                <a:lnTo>
                  <a:pt x="1824135" y="1440750"/>
                </a:lnTo>
                <a:lnTo>
                  <a:pt x="1826350" y="1441158"/>
                </a:lnTo>
                <a:lnTo>
                  <a:pt x="1828553" y="1441566"/>
                </a:lnTo>
                <a:lnTo>
                  <a:pt x="1830767" y="1441974"/>
                </a:lnTo>
                <a:lnTo>
                  <a:pt x="1832970" y="1442358"/>
                </a:lnTo>
                <a:lnTo>
                  <a:pt x="1835185" y="1442743"/>
                </a:lnTo>
                <a:lnTo>
                  <a:pt x="1837388" y="1443128"/>
                </a:lnTo>
                <a:lnTo>
                  <a:pt x="1839591" y="1443501"/>
                </a:lnTo>
                <a:lnTo>
                  <a:pt x="1841806" y="1443862"/>
                </a:lnTo>
                <a:lnTo>
                  <a:pt x="1844009" y="1444212"/>
                </a:lnTo>
                <a:lnTo>
                  <a:pt x="1846223" y="1444561"/>
                </a:lnTo>
                <a:lnTo>
                  <a:pt x="1848426" y="1444911"/>
                </a:lnTo>
                <a:lnTo>
                  <a:pt x="1850641" y="1445249"/>
                </a:lnTo>
                <a:lnTo>
                  <a:pt x="1852844" y="1445575"/>
                </a:lnTo>
                <a:lnTo>
                  <a:pt x="1855059" y="1445890"/>
                </a:lnTo>
                <a:lnTo>
                  <a:pt x="1857262" y="1446216"/>
                </a:lnTo>
                <a:lnTo>
                  <a:pt x="1859476" y="1446520"/>
                </a:lnTo>
                <a:lnTo>
                  <a:pt x="1861679" y="1446823"/>
                </a:lnTo>
                <a:lnTo>
                  <a:pt x="1863894" y="1447126"/>
                </a:lnTo>
                <a:lnTo>
                  <a:pt x="1866097" y="1447417"/>
                </a:lnTo>
                <a:lnTo>
                  <a:pt x="1868312" y="1447697"/>
                </a:lnTo>
                <a:lnTo>
                  <a:pt x="1870515" y="1447977"/>
                </a:lnTo>
                <a:lnTo>
                  <a:pt x="1872718" y="1448256"/>
                </a:lnTo>
                <a:lnTo>
                  <a:pt x="1874932" y="1448525"/>
                </a:lnTo>
                <a:lnTo>
                  <a:pt x="1877135" y="1448793"/>
                </a:lnTo>
                <a:lnTo>
                  <a:pt x="1879350" y="1449049"/>
                </a:lnTo>
                <a:lnTo>
                  <a:pt x="1881553" y="1449305"/>
                </a:lnTo>
                <a:lnTo>
                  <a:pt x="1883768" y="1449550"/>
                </a:lnTo>
                <a:lnTo>
                  <a:pt x="1885971" y="1449795"/>
                </a:lnTo>
                <a:lnTo>
                  <a:pt x="1888185" y="1450028"/>
                </a:lnTo>
                <a:lnTo>
                  <a:pt x="1890388" y="1450261"/>
                </a:lnTo>
                <a:lnTo>
                  <a:pt x="1892603" y="1450494"/>
                </a:lnTo>
                <a:lnTo>
                  <a:pt x="1894806" y="1450716"/>
                </a:lnTo>
                <a:lnTo>
                  <a:pt x="1897021" y="1450937"/>
                </a:lnTo>
                <a:lnTo>
                  <a:pt x="1899224" y="1451159"/>
                </a:lnTo>
                <a:lnTo>
                  <a:pt x="1901427" y="1451369"/>
                </a:lnTo>
                <a:lnTo>
                  <a:pt x="1903641" y="1451567"/>
                </a:lnTo>
                <a:lnTo>
                  <a:pt x="1905844" y="1451776"/>
                </a:lnTo>
                <a:lnTo>
                  <a:pt x="1908059" y="1451975"/>
                </a:lnTo>
                <a:lnTo>
                  <a:pt x="1910262" y="1452161"/>
                </a:lnTo>
                <a:lnTo>
                  <a:pt x="1912477" y="1452359"/>
                </a:lnTo>
                <a:lnTo>
                  <a:pt x="1914680" y="1452546"/>
                </a:lnTo>
                <a:lnTo>
                  <a:pt x="1916894" y="1452721"/>
                </a:lnTo>
                <a:lnTo>
                  <a:pt x="1919097" y="1452896"/>
                </a:lnTo>
                <a:lnTo>
                  <a:pt x="1921312" y="1453070"/>
                </a:lnTo>
                <a:lnTo>
                  <a:pt x="1923515" y="1453245"/>
                </a:lnTo>
                <a:lnTo>
                  <a:pt x="1925730" y="1453408"/>
                </a:lnTo>
                <a:lnTo>
                  <a:pt x="1927933" y="1453583"/>
                </a:lnTo>
                <a:lnTo>
                  <a:pt x="1930135" y="1453735"/>
                </a:lnTo>
                <a:lnTo>
                  <a:pt x="1932350" y="1453898"/>
                </a:lnTo>
                <a:lnTo>
                  <a:pt x="1934553" y="1454049"/>
                </a:lnTo>
                <a:lnTo>
                  <a:pt x="1936768" y="1454201"/>
                </a:lnTo>
                <a:lnTo>
                  <a:pt x="1938971" y="1454353"/>
                </a:lnTo>
                <a:lnTo>
                  <a:pt x="1941186" y="1454492"/>
                </a:lnTo>
                <a:lnTo>
                  <a:pt x="1943389" y="1454632"/>
                </a:lnTo>
                <a:lnTo>
                  <a:pt x="1945603" y="1454772"/>
                </a:lnTo>
                <a:lnTo>
                  <a:pt x="1947806" y="1454900"/>
                </a:lnTo>
                <a:lnTo>
                  <a:pt x="1950021" y="1455040"/>
                </a:lnTo>
                <a:lnTo>
                  <a:pt x="1952224" y="1455168"/>
                </a:lnTo>
                <a:lnTo>
                  <a:pt x="1954438" y="1455297"/>
                </a:lnTo>
                <a:lnTo>
                  <a:pt x="1956641" y="1455413"/>
                </a:lnTo>
                <a:lnTo>
                  <a:pt x="1958845" y="1455541"/>
                </a:lnTo>
                <a:lnTo>
                  <a:pt x="1961059" y="1455658"/>
                </a:lnTo>
                <a:lnTo>
                  <a:pt x="1963262" y="1455775"/>
                </a:lnTo>
                <a:lnTo>
                  <a:pt x="1965477" y="1455891"/>
                </a:lnTo>
                <a:lnTo>
                  <a:pt x="1967680" y="1455996"/>
                </a:lnTo>
                <a:lnTo>
                  <a:pt x="1969894" y="1456112"/>
                </a:lnTo>
                <a:lnTo>
                  <a:pt x="1972097" y="1456217"/>
                </a:lnTo>
                <a:lnTo>
                  <a:pt x="1974312" y="1456322"/>
                </a:lnTo>
                <a:lnTo>
                  <a:pt x="1976515" y="1456427"/>
                </a:lnTo>
                <a:lnTo>
                  <a:pt x="1978730" y="1456521"/>
                </a:lnTo>
                <a:lnTo>
                  <a:pt x="1980933" y="1456625"/>
                </a:lnTo>
                <a:lnTo>
                  <a:pt x="1983148" y="1456719"/>
                </a:lnTo>
                <a:lnTo>
                  <a:pt x="1985350" y="1456812"/>
                </a:lnTo>
                <a:lnTo>
                  <a:pt x="1987565" y="1456905"/>
                </a:lnTo>
                <a:lnTo>
                  <a:pt x="1989768" y="1456987"/>
                </a:lnTo>
                <a:lnTo>
                  <a:pt x="1991971" y="1457080"/>
                </a:lnTo>
                <a:lnTo>
                  <a:pt x="1994186" y="1457162"/>
                </a:lnTo>
                <a:lnTo>
                  <a:pt x="1996389" y="1457243"/>
                </a:lnTo>
                <a:lnTo>
                  <a:pt x="1998603" y="1457325"/>
                </a:lnTo>
                <a:lnTo>
                  <a:pt x="2000806" y="1457406"/>
                </a:lnTo>
                <a:lnTo>
                  <a:pt x="2003021" y="1457488"/>
                </a:lnTo>
                <a:lnTo>
                  <a:pt x="2005224" y="1457558"/>
                </a:lnTo>
                <a:lnTo>
                  <a:pt x="2007439" y="1457640"/>
                </a:lnTo>
                <a:lnTo>
                  <a:pt x="2009642" y="1457709"/>
                </a:lnTo>
                <a:lnTo>
                  <a:pt x="2011856" y="1457779"/>
                </a:lnTo>
                <a:lnTo>
                  <a:pt x="2014059" y="1457849"/>
                </a:lnTo>
                <a:lnTo>
                  <a:pt x="2016274" y="1457919"/>
                </a:lnTo>
                <a:lnTo>
                  <a:pt x="2018477" y="1457989"/>
                </a:lnTo>
                <a:lnTo>
                  <a:pt x="2020680" y="1458059"/>
                </a:lnTo>
                <a:lnTo>
                  <a:pt x="2022895" y="1458117"/>
                </a:lnTo>
                <a:lnTo>
                  <a:pt x="2025098" y="1458176"/>
                </a:lnTo>
                <a:lnTo>
                  <a:pt x="2027312" y="1458246"/>
                </a:lnTo>
                <a:lnTo>
                  <a:pt x="2029515" y="1458304"/>
                </a:lnTo>
                <a:lnTo>
                  <a:pt x="2031730" y="1458362"/>
                </a:lnTo>
                <a:lnTo>
                  <a:pt x="2033933" y="1458421"/>
                </a:lnTo>
                <a:lnTo>
                  <a:pt x="2036148" y="1458467"/>
                </a:lnTo>
                <a:lnTo>
                  <a:pt x="2038351" y="1458525"/>
                </a:lnTo>
                <a:lnTo>
                  <a:pt x="2040565" y="1458584"/>
                </a:lnTo>
                <a:lnTo>
                  <a:pt x="2042768" y="1458630"/>
                </a:lnTo>
                <a:lnTo>
                  <a:pt x="2044983" y="1458677"/>
                </a:lnTo>
                <a:lnTo>
                  <a:pt x="2047186" y="1458735"/>
                </a:lnTo>
                <a:lnTo>
                  <a:pt x="2049389" y="1458782"/>
                </a:lnTo>
                <a:lnTo>
                  <a:pt x="2051604" y="1458828"/>
                </a:lnTo>
                <a:lnTo>
                  <a:pt x="2053807" y="1458875"/>
                </a:lnTo>
                <a:lnTo>
                  <a:pt x="2056021" y="1458922"/>
                </a:lnTo>
                <a:lnTo>
                  <a:pt x="2058224" y="1458968"/>
                </a:lnTo>
                <a:lnTo>
                  <a:pt x="2060439" y="1459003"/>
                </a:lnTo>
                <a:lnTo>
                  <a:pt x="2062642" y="1459050"/>
                </a:lnTo>
                <a:lnTo>
                  <a:pt x="2064857" y="1459097"/>
                </a:lnTo>
                <a:lnTo>
                  <a:pt x="2067060" y="1459132"/>
                </a:lnTo>
                <a:lnTo>
                  <a:pt x="2069274" y="1459166"/>
                </a:lnTo>
                <a:lnTo>
                  <a:pt x="2071477" y="1459213"/>
                </a:lnTo>
                <a:lnTo>
                  <a:pt x="2073692" y="1459248"/>
                </a:lnTo>
                <a:lnTo>
                  <a:pt x="2075895" y="1459283"/>
                </a:lnTo>
                <a:lnTo>
                  <a:pt x="2078110" y="1459318"/>
                </a:lnTo>
                <a:lnTo>
                  <a:pt x="2080313" y="1459353"/>
                </a:lnTo>
                <a:lnTo>
                  <a:pt x="2082516" y="1459388"/>
                </a:lnTo>
                <a:lnTo>
                  <a:pt x="2084730" y="1459423"/>
                </a:lnTo>
                <a:lnTo>
                  <a:pt x="2086933" y="1459458"/>
                </a:lnTo>
                <a:lnTo>
                  <a:pt x="2089148" y="1459493"/>
                </a:lnTo>
                <a:lnTo>
                  <a:pt x="2091351" y="1459516"/>
                </a:lnTo>
                <a:lnTo>
                  <a:pt x="2093566" y="1459551"/>
                </a:lnTo>
                <a:lnTo>
                  <a:pt x="2095769" y="1459574"/>
                </a:lnTo>
                <a:lnTo>
                  <a:pt x="2097983" y="1459609"/>
                </a:lnTo>
                <a:lnTo>
                  <a:pt x="2100186" y="1459633"/>
                </a:lnTo>
                <a:lnTo>
                  <a:pt x="2102401" y="1459668"/>
                </a:lnTo>
                <a:lnTo>
                  <a:pt x="2104604" y="1459691"/>
                </a:lnTo>
                <a:lnTo>
                  <a:pt x="2106819" y="1459714"/>
                </a:lnTo>
                <a:lnTo>
                  <a:pt x="2109022" y="1459749"/>
                </a:lnTo>
                <a:lnTo>
                  <a:pt x="2111225" y="1459773"/>
                </a:lnTo>
                <a:lnTo>
                  <a:pt x="2113439" y="1459796"/>
                </a:lnTo>
                <a:lnTo>
                  <a:pt x="2115642" y="1459819"/>
                </a:lnTo>
                <a:lnTo>
                  <a:pt x="2117857" y="1459843"/>
                </a:lnTo>
                <a:lnTo>
                  <a:pt x="2120060" y="1459866"/>
                </a:lnTo>
                <a:lnTo>
                  <a:pt x="2122274" y="1459889"/>
                </a:lnTo>
                <a:lnTo>
                  <a:pt x="2124478" y="1459912"/>
                </a:lnTo>
                <a:lnTo>
                  <a:pt x="2126692" y="1459924"/>
                </a:lnTo>
                <a:lnTo>
                  <a:pt x="2128895" y="1459947"/>
                </a:lnTo>
                <a:lnTo>
                  <a:pt x="2131110" y="1459971"/>
                </a:lnTo>
                <a:lnTo>
                  <a:pt x="2133313" y="1459994"/>
                </a:lnTo>
                <a:lnTo>
                  <a:pt x="2135528" y="1460006"/>
                </a:lnTo>
                <a:lnTo>
                  <a:pt x="2137730" y="1460029"/>
                </a:lnTo>
                <a:lnTo>
                  <a:pt x="2139933" y="1460052"/>
                </a:lnTo>
                <a:lnTo>
                  <a:pt x="2142148" y="1460064"/>
                </a:lnTo>
                <a:lnTo>
                  <a:pt x="2144351" y="1460087"/>
                </a:lnTo>
                <a:lnTo>
                  <a:pt x="2146566" y="1460099"/>
                </a:lnTo>
                <a:lnTo>
                  <a:pt x="2148769" y="1460111"/>
                </a:lnTo>
                <a:lnTo>
                  <a:pt x="2150984" y="1460134"/>
                </a:lnTo>
                <a:lnTo>
                  <a:pt x="2153186" y="1460146"/>
                </a:lnTo>
                <a:lnTo>
                  <a:pt x="2155401" y="1460169"/>
                </a:lnTo>
                <a:lnTo>
                  <a:pt x="2157604" y="1460181"/>
                </a:lnTo>
                <a:lnTo>
                  <a:pt x="2159819" y="1460192"/>
                </a:lnTo>
                <a:lnTo>
                  <a:pt x="2162022" y="1460204"/>
                </a:lnTo>
                <a:lnTo>
                  <a:pt x="2164236" y="1460227"/>
                </a:lnTo>
                <a:lnTo>
                  <a:pt x="2166440" y="1460239"/>
                </a:lnTo>
                <a:lnTo>
                  <a:pt x="2168654" y="1460250"/>
                </a:lnTo>
                <a:lnTo>
                  <a:pt x="2170857" y="1460262"/>
                </a:lnTo>
                <a:lnTo>
                  <a:pt x="2173060" y="1460274"/>
                </a:lnTo>
                <a:lnTo>
                  <a:pt x="2175275" y="1460285"/>
                </a:lnTo>
                <a:lnTo>
                  <a:pt x="2177478" y="1460297"/>
                </a:lnTo>
                <a:lnTo>
                  <a:pt x="2179692" y="1460309"/>
                </a:lnTo>
                <a:lnTo>
                  <a:pt x="2181895" y="1460320"/>
                </a:lnTo>
                <a:lnTo>
                  <a:pt x="2184110" y="1460332"/>
                </a:lnTo>
                <a:lnTo>
                  <a:pt x="2186313" y="1460344"/>
                </a:lnTo>
                <a:lnTo>
                  <a:pt x="2188528" y="1460355"/>
                </a:lnTo>
                <a:lnTo>
                  <a:pt x="2190731" y="1460367"/>
                </a:lnTo>
                <a:lnTo>
                  <a:pt x="2192945" y="1460379"/>
                </a:lnTo>
                <a:lnTo>
                  <a:pt x="2195148" y="1460390"/>
                </a:lnTo>
                <a:lnTo>
                  <a:pt x="2197363" y="1460402"/>
                </a:lnTo>
                <a:lnTo>
                  <a:pt x="2199566" y="1460402"/>
                </a:lnTo>
                <a:lnTo>
                  <a:pt x="2201769" y="1460414"/>
                </a:lnTo>
                <a:lnTo>
                  <a:pt x="2203984" y="1460425"/>
                </a:lnTo>
                <a:lnTo>
                  <a:pt x="2206187" y="1460437"/>
                </a:lnTo>
              </a:path>
            </a:pathLst>
          </a:custGeom>
          <a:noFill/>
          <a:ln w="13954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37560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2" grpId="0"/>
      <p:bldP spid="363" grpId="0"/>
      <p:bldP spid="364" grpId="0"/>
      <p:bldP spid="365" grpId="0"/>
      <p:bldP spid="369" grpId="0"/>
      <p:bldP spid="371" grpId="0"/>
      <p:bldP spid="688" grpId="0" animBg="1"/>
      <p:bldP spid="625" grpId="0" animBg="1"/>
      <p:bldP spid="3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EF09286-9B16-1170-4196-B485BA2C1A4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(Erwartungswert und Varianz 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-Verteilung)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de-DE" dirty="0"/>
                  <a:t> eine reelle Zufallsvariable. Dann gilt für den Erwartungswert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und für die Varianz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.</a:t>
                </a:r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Folgt direkt aus den Eigenschaften der Gamma-Verteilung: wenn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1200" i="0">
                        <a:latin typeface="Cambria Math" panose="02040503050406030204" pitchFamily="18" charset="0"/>
                      </a:rPr>
                      <m:t>Gam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de-DE" sz="1200" dirty="0"/>
                  <a:t> dann ist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200" dirty="0"/>
                  <a:t>. Mit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200" dirty="0"/>
                  <a:t> ist der Satz bewiesen.</a:t>
                </a: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(Summe von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-verteilten Zufallsvariablen)</a:t>
                </a:r>
                <a:r>
                  <a:rPr lang="de-DE" dirty="0"/>
                  <a:t>.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zwei unabhängige reelle Zufallsvariablen. Dann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de-DE" sz="1200" dirty="0"/>
                  <a:t> unabhängige standard-normalverteilte Zufallsvariablen,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sz="1200" dirty="0"/>
                  <a:t>, </a:t>
                </a:r>
                <a14:m>
                  <m:oMath xmlns:m="http://schemas.openxmlformats.org/officeDocument/2006/math">
                    <m:r>
                      <a:rPr lang="de-DE" sz="12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200" dirty="0"/>
                  <a:t>. Sei außerdem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538162" lvl="2" indent="0">
                  <a:buNone/>
                </a:pPr>
                <a:r>
                  <a:rPr lang="de-DE" sz="1200" dirty="0"/>
                  <a:t>Dann ist aber per Definition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i="1">
                          <a:latin typeface="Cambria Math" panose="02040503050406030204" pitchFamily="18" charset="0"/>
                        </a:rPr>
                        <m:t>+⋯+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:endParaRPr lang="de-DE" sz="1200" dirty="0"/>
              </a:p>
              <a:p>
                <a:pPr marL="268287" lvl="1" indent="0">
                  <a:buNone/>
                </a:pPr>
                <a:endParaRPr lang="de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EF09286-9B16-1170-4196-B485BA2C1A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B8166D9-3A7E-B09C-8C5B-EE663FD57E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b="0" dirty="0"/>
                  <a:t>Momente 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-Verteilung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B8166D9-3A7E-B09C-8C5B-EE663FD57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401D7B-46C3-158A-FC8D-9B99B0208510}"/>
              </a:ext>
            </a:extLst>
          </p:cNvPr>
          <p:cNvSpPr/>
          <p:nvPr/>
        </p:nvSpPr>
        <p:spPr bwMode="gray">
          <a:xfrm>
            <a:off x="3059832" y="3651869"/>
            <a:ext cx="1549040" cy="27248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1501CD-8BBD-D55E-1BB8-2FF51097FE4B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598884" y="3729243"/>
            <a:ext cx="549180" cy="19511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C13A9A-10A4-2853-7AC9-C782EBB924D8}"/>
                  </a:ext>
                </a:extLst>
              </p:cNvPr>
              <p:cNvSpPr txBox="1"/>
              <p:nvPr/>
            </p:nvSpPr>
            <p:spPr bwMode="gray">
              <a:xfrm>
                <a:off x="5148064" y="3836867"/>
                <a:ext cx="1800200" cy="236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b="0" dirty="0">
                    <a:solidFill>
                      <a:srgbClr val="C00000"/>
                    </a:solidFill>
                  </a:rPr>
                  <a:t>Definition 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Verteilung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C13A9A-10A4-2853-7AC9-C782EBB9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48064" y="3836867"/>
                <a:ext cx="1800200" cy="236940"/>
              </a:xfrm>
              <a:prstGeom prst="rect">
                <a:avLst/>
              </a:prstGeom>
              <a:blipFill>
                <a:blip r:embed="rId4"/>
                <a:stretch>
                  <a:fillRect l="-2098" r="-2098" b="-2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B62AAF-50B0-8794-BE69-74A31234FD4D}"/>
              </a:ext>
            </a:extLst>
          </p:cNvPr>
          <p:cNvSpPr/>
          <p:nvPr/>
        </p:nvSpPr>
        <p:spPr bwMode="gray">
          <a:xfrm>
            <a:off x="2843808" y="3955337"/>
            <a:ext cx="1944216" cy="27248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7C5366-D2DF-FF85-9A87-6634B25A7184}"/>
              </a:ext>
            </a:extLst>
          </p:cNvPr>
          <p:cNvCxnSpPr>
            <a:cxnSpLocks/>
          </p:cNvCxnSpPr>
          <p:nvPr/>
        </p:nvCxnSpPr>
        <p:spPr bwMode="gray">
          <a:xfrm flipH="1">
            <a:off x="4788024" y="4011910"/>
            <a:ext cx="360040" cy="72008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BC11A47-BC27-0229-02F3-F4EB34B36465}"/>
              </a:ext>
            </a:extLst>
          </p:cNvPr>
          <p:cNvSpPr/>
          <p:nvPr/>
        </p:nvSpPr>
        <p:spPr bwMode="gray">
          <a:xfrm>
            <a:off x="2339752" y="4434185"/>
            <a:ext cx="3312368" cy="27248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41B859-AD82-DD08-636E-5DB3AD4B1921}"/>
              </a:ext>
            </a:extLst>
          </p:cNvPr>
          <p:cNvCxnSpPr>
            <a:cxnSpLocks/>
          </p:cNvCxnSpPr>
          <p:nvPr/>
        </p:nvCxnSpPr>
        <p:spPr bwMode="gray">
          <a:xfrm flipH="1">
            <a:off x="4788024" y="4073807"/>
            <a:ext cx="504056" cy="327443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609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Exponentialverteilung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Gammaverteilung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Normalverteilung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-Verteilung</a:t>
                </a:r>
              </a:p>
              <a:p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de-DE" b="1" dirty="0">
                    <a:solidFill>
                      <a:schemeClr val="tx1"/>
                    </a:solidFill>
                  </a:rPr>
                  <a:t>-Verteilung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24383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27E3A40-93EA-5A1D-1614-B6BECBF0456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-Verteilung)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de-DE" dirty="0"/>
                  <a:t>. Dann folgt die reelle Zufallsvariable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num>
                              <m:den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 einer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-Verteilung mit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Freiheitsgraden. Für eine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-Verteilung mit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Freiheitsgraden gilt für alle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de-DE" dirty="0"/>
                  <a:t>,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-Verteilung)</a:t>
                </a:r>
              </a:p>
              <a:p>
                <a:pPr lvl="1"/>
                <a:r>
                  <a:rPr lang="de-DE" sz="1200" dirty="0"/>
                  <a:t>Die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sz="1200" dirty="0"/>
                  <a:t>-Verteilung wurde von William </a:t>
                </a:r>
                <a:r>
                  <a:rPr lang="de-DE" sz="1200" dirty="0" err="1"/>
                  <a:t>Sealy</a:t>
                </a:r>
                <a:r>
                  <a:rPr lang="de-DE" sz="1200" dirty="0"/>
                  <a:t> </a:t>
                </a:r>
                <a:r>
                  <a:rPr lang="de-DE" sz="1200" dirty="0" err="1"/>
                  <a:t>Gosset</a:t>
                </a:r>
                <a:r>
                  <a:rPr lang="de-DE" sz="1200" dirty="0"/>
                  <a:t>, der für die Guinness Brauerei arbeitete, entdeckt und unter dem Pseudonym „Student“ </a:t>
                </a:r>
                <a:r>
                  <a:rPr lang="de-DE" sz="1200" dirty="0">
                    <a:hlinkClick r:id="rId2"/>
                  </a:rPr>
                  <a:t>veröffentlicht</a:t>
                </a:r>
                <a:r>
                  <a:rPr lang="de-DE" sz="1200" dirty="0"/>
                  <a:t> (daher nennt man die Verteilung auch „Student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sz="1200" dirty="0"/>
                  <a:t>-Verteilung“).</a:t>
                </a:r>
              </a:p>
              <a:p>
                <a:pPr lvl="1"/>
                <a:r>
                  <a:rPr lang="de-DE" sz="1200" dirty="0"/>
                  <a:t>Die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sz="1200" dirty="0"/>
                  <a:t>-Verteilung wird primär für statistische Tests verwendet.</a:t>
                </a:r>
              </a:p>
              <a:p>
                <a:pPr lvl="1"/>
                <a:r>
                  <a:rPr lang="de-DE" sz="1200" dirty="0"/>
                  <a:t>Wir werden die Verteilung in den nächsten Wochen für den </a:t>
                </a:r>
                <a14:m>
                  <m:oMath xmlns:m="http://schemas.openxmlformats.org/officeDocument/2006/math">
                    <m:r>
                      <a:rPr lang="de-DE" sz="12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sz="1200" dirty="0"/>
                  <a:t>-Test benötigen.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27E3A40-93EA-5A1D-1614-B6BECBF04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31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3F7C833A-E9D7-B09C-5620-6B51978AA5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-Verteilung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3F7C833A-E9D7-B09C-5620-6B51978AA5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1C539D74-A4D8-94E5-21DB-3E6D0C4C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144" y="1239837"/>
            <a:ext cx="844947" cy="108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43F8C0-8022-AB8F-1247-FAD62BA9EA68}"/>
              </a:ext>
            </a:extLst>
          </p:cNvPr>
          <p:cNvSpPr txBox="1"/>
          <p:nvPr/>
        </p:nvSpPr>
        <p:spPr bwMode="gray">
          <a:xfrm>
            <a:off x="7668344" y="2355726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William Sealy </a:t>
            </a:r>
            <a:r>
              <a:rPr lang="en-GB" sz="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(1876 – 1937)</a:t>
            </a:r>
            <a:endParaRPr lang="en-US" sz="800" dirty="0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52871-B9FD-2703-6353-5F74F19A4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9152" y="2787774"/>
            <a:ext cx="908929" cy="13476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32104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-Verteilung)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sz="1200" b="0" dirty="0"/>
                  <a:t>Für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b="0" dirty="0"/>
                  <a:t> ist die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sz="1200" b="0" dirty="0"/>
                  <a:t>-Verteilung </a:t>
                </a:r>
                <a:r>
                  <a:rPr lang="de-DE" sz="1200" dirty="0"/>
                  <a:t>die Cauchy-Verteilung und hat keinen Erwartungswert!</a:t>
                </a:r>
                <a:endParaRPr lang="de-DE" sz="1200" b="0" dirty="0"/>
              </a:p>
              <a:p>
                <a:pPr lvl="1"/>
                <a:r>
                  <a:rPr lang="de-DE" sz="1200" b="0" dirty="0"/>
                  <a:t>Mit steigendem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nähert sich die Dichte der Standardnormalverteilung an.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66F6195-3E35-54FA-EE09-D8CF7D123EB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b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-Verteilung: Dichte und Implementierung in </a:t>
                </a:r>
                <a:r>
                  <a:rPr lang="de-DE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66F6195-3E35-54FA-EE09-D8CF7D123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/>
              <p:nvPr/>
            </p:nvSpPr>
            <p:spPr bwMode="gray">
              <a:xfrm>
                <a:off x="3817492" y="1229368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17492" y="1229368"/>
                <a:ext cx="1671630" cy="33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/>
              <p:nvPr/>
            </p:nvSpPr>
            <p:spPr bwMode="gray">
              <a:xfrm>
                <a:off x="658439" y="1229368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8439" y="1229368"/>
                <a:ext cx="1671630" cy="33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/>
              <p:nvPr/>
            </p:nvSpPr>
            <p:spPr bwMode="gray">
              <a:xfrm>
                <a:off x="6976546" y="1229368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76546" y="1229368"/>
                <a:ext cx="1671630" cy="334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4" name="TextBox 363">
            <a:extLst>
              <a:ext uri="{FF2B5EF4-FFF2-40B4-BE49-F238E27FC236}">
                <a16:creationId xmlns:a16="http://schemas.microsoft.com/office/drawing/2014/main" id="{928B1707-809A-5D63-E71A-44BBE878FEE0}"/>
              </a:ext>
            </a:extLst>
          </p:cNvPr>
          <p:cNvSpPr txBox="1"/>
          <p:nvPr/>
        </p:nvSpPr>
        <p:spPr bwMode="gray">
          <a:xfrm>
            <a:off x="432466" y="4337831"/>
            <a:ext cx="1610148" cy="41505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x,n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945C28E6-ECFD-CE05-C190-F4FD385E3FB3}"/>
              </a:ext>
            </a:extLst>
          </p:cNvPr>
          <p:cNvSpPr txBox="1"/>
          <p:nvPr/>
        </p:nvSpPr>
        <p:spPr bwMode="gray">
          <a:xfrm>
            <a:off x="432466" y="4604966"/>
            <a:ext cx="1627644" cy="41505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x,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1A95AB14-6930-EC38-4DA4-0EEE62978488}"/>
              </a:ext>
            </a:extLst>
          </p:cNvPr>
          <p:cNvCxnSpPr>
            <a:cxnSpLocks/>
            <a:stCxn id="369" idx="1"/>
          </p:cNvCxnSpPr>
          <p:nvPr/>
        </p:nvCxnSpPr>
        <p:spPr bwMode="gray">
          <a:xfrm flipH="1">
            <a:off x="1187624" y="4559114"/>
            <a:ext cx="4007097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3D5D29F3-41EE-C6FB-39A9-BD3DB353D5DC}"/>
                  </a:ext>
                </a:extLst>
              </p:cNvPr>
              <p:cNvSpPr txBox="1"/>
              <p:nvPr/>
            </p:nvSpPr>
            <p:spPr bwMode="gray">
              <a:xfrm>
                <a:off x="5194721" y="4405429"/>
                <a:ext cx="2329608" cy="307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berechnet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05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3D5D29F3-41EE-C6FB-39A9-BD3DB353D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94721" y="4405429"/>
                <a:ext cx="2329608" cy="307369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15AEF4F2-7AD1-C16B-455D-E9C65C4672A0}"/>
              </a:ext>
            </a:extLst>
          </p:cNvPr>
          <p:cNvCxnSpPr>
            <a:cxnSpLocks/>
            <a:stCxn id="371" idx="1"/>
          </p:cNvCxnSpPr>
          <p:nvPr/>
        </p:nvCxnSpPr>
        <p:spPr bwMode="gray">
          <a:xfrm flipH="1">
            <a:off x="1187624" y="4819577"/>
            <a:ext cx="4015773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DEF80BEB-7F8A-29DD-3DAB-C9AA2B8FCBC2}"/>
                  </a:ext>
                </a:extLst>
              </p:cNvPr>
              <p:cNvSpPr txBox="1"/>
              <p:nvPr/>
            </p:nvSpPr>
            <p:spPr bwMode="gray">
              <a:xfrm>
                <a:off x="5203397" y="4665892"/>
                <a:ext cx="2608964" cy="307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berechnet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05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DEF80BEB-7F8A-29DD-3DAB-C9AA2B8FC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03397" y="4665892"/>
                <a:ext cx="2608964" cy="307369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2" name="Group 691">
            <a:extLst>
              <a:ext uri="{FF2B5EF4-FFF2-40B4-BE49-F238E27FC236}">
                <a16:creationId xmlns:a16="http://schemas.microsoft.com/office/drawing/2014/main" id="{142CC02F-3D07-FA71-2DA0-CFFD5F9ED6B3}"/>
              </a:ext>
            </a:extLst>
          </p:cNvPr>
          <p:cNvGrpSpPr/>
          <p:nvPr/>
        </p:nvGrpSpPr>
        <p:grpSpPr>
          <a:xfrm>
            <a:off x="467882" y="1635646"/>
            <a:ext cx="2669753" cy="1779834"/>
            <a:chOff x="467882" y="1635646"/>
            <a:chExt cx="2669753" cy="1779834"/>
          </a:xfrm>
        </p:grpSpPr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427D3148-1E8C-E87C-4811-ECC4D6B1D0AE}"/>
                </a:ext>
              </a:extLst>
            </p:cNvPr>
            <p:cNvSpPr/>
            <p:nvPr/>
          </p:nvSpPr>
          <p:spPr>
            <a:xfrm>
              <a:off x="467882" y="1635646"/>
              <a:ext cx="2669753" cy="1779834"/>
            </a:xfrm>
            <a:custGeom>
              <a:avLst/>
              <a:gdLst>
                <a:gd name="connsiteX0" fmla="*/ 0 w 2669753"/>
                <a:gd name="connsiteY0" fmla="*/ 1779835 h 1779834"/>
                <a:gd name="connsiteX1" fmla="*/ 2669753 w 2669753"/>
                <a:gd name="connsiteY1" fmla="*/ 1779835 h 1779834"/>
                <a:gd name="connsiteX2" fmla="*/ 2669753 w 2669753"/>
                <a:gd name="connsiteY2" fmla="*/ 0 h 1779834"/>
                <a:gd name="connsiteX3" fmla="*/ 0 w 2669753"/>
                <a:gd name="connsiteY3" fmla="*/ 0 h 177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9753" h="1779834">
                  <a:moveTo>
                    <a:pt x="0" y="1779835"/>
                  </a:moveTo>
                  <a:lnTo>
                    <a:pt x="2669753" y="1779835"/>
                  </a:lnTo>
                  <a:lnTo>
                    <a:pt x="2669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851374B2-2DCB-7C7F-273E-DACA63C8BFA6}"/>
                </a:ext>
              </a:extLst>
            </p:cNvPr>
            <p:cNvSpPr/>
            <p:nvPr/>
          </p:nvSpPr>
          <p:spPr>
            <a:xfrm>
              <a:off x="794560" y="1688200"/>
              <a:ext cx="2290524" cy="1477725"/>
            </a:xfrm>
            <a:custGeom>
              <a:avLst/>
              <a:gdLst>
                <a:gd name="connsiteX0" fmla="*/ 0 w 2290524"/>
                <a:gd name="connsiteY0" fmla="*/ 1477726 h 1477725"/>
                <a:gd name="connsiteX1" fmla="*/ 2290525 w 2290524"/>
                <a:gd name="connsiteY1" fmla="*/ 1477726 h 1477725"/>
                <a:gd name="connsiteX2" fmla="*/ 2290525 w 2290524"/>
                <a:gd name="connsiteY2" fmla="*/ 0 h 1477725"/>
                <a:gd name="connsiteX3" fmla="*/ 0 w 2290524"/>
                <a:gd name="connsiteY3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0524" h="1477725">
                  <a:moveTo>
                    <a:pt x="0" y="1477726"/>
                  </a:moveTo>
                  <a:lnTo>
                    <a:pt x="2290525" y="1477726"/>
                  </a:lnTo>
                  <a:lnTo>
                    <a:pt x="22905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701BE988-EC2B-FDF2-3796-58BFAC7FA0A4}"/>
                </a:ext>
              </a:extLst>
            </p:cNvPr>
            <p:cNvSpPr/>
            <p:nvPr/>
          </p:nvSpPr>
          <p:spPr>
            <a:xfrm>
              <a:off x="859386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AD70BBC4-A62F-414E-8521-192B2344E9C9}"/>
                </a:ext>
              </a:extLst>
            </p:cNvPr>
            <p:cNvSpPr/>
            <p:nvPr/>
          </p:nvSpPr>
          <p:spPr>
            <a:xfrm>
              <a:off x="1219530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DF45AED2-68A7-D649-052A-54EDF1EAD21A}"/>
                </a:ext>
              </a:extLst>
            </p:cNvPr>
            <p:cNvSpPr/>
            <p:nvPr/>
          </p:nvSpPr>
          <p:spPr>
            <a:xfrm>
              <a:off x="1579676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C5481EB5-A165-B6A8-1FEB-CA8D28089F08}"/>
                </a:ext>
              </a:extLst>
            </p:cNvPr>
            <p:cNvSpPr/>
            <p:nvPr/>
          </p:nvSpPr>
          <p:spPr>
            <a:xfrm>
              <a:off x="1939816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08F45270-B5B0-6AC4-2DF2-C28D18F77AAE}"/>
                </a:ext>
              </a:extLst>
            </p:cNvPr>
            <p:cNvSpPr/>
            <p:nvPr/>
          </p:nvSpPr>
          <p:spPr>
            <a:xfrm>
              <a:off x="2299966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1B44437C-D766-2831-E653-860A368D8F99}"/>
                </a:ext>
              </a:extLst>
            </p:cNvPr>
            <p:cNvSpPr/>
            <p:nvPr/>
          </p:nvSpPr>
          <p:spPr>
            <a:xfrm>
              <a:off x="2660105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B836555D-AADB-0121-05D6-6C8CDF69B288}"/>
                </a:ext>
              </a:extLst>
            </p:cNvPr>
            <p:cNvSpPr/>
            <p:nvPr/>
          </p:nvSpPr>
          <p:spPr>
            <a:xfrm>
              <a:off x="3020254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61663616-574E-998F-4417-9BB31C8C7B03}"/>
                </a:ext>
              </a:extLst>
            </p:cNvPr>
            <p:cNvSpPr/>
            <p:nvPr/>
          </p:nvSpPr>
          <p:spPr>
            <a:xfrm>
              <a:off x="794560" y="3165925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0977A828-5E63-724F-97E4-F366C5382C4C}"/>
                </a:ext>
              </a:extLst>
            </p:cNvPr>
            <p:cNvSpPr/>
            <p:nvPr/>
          </p:nvSpPr>
          <p:spPr>
            <a:xfrm>
              <a:off x="859386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FDC72B61-40E1-5F5D-83C8-2BA0B7E01650}"/>
                </a:ext>
              </a:extLst>
            </p:cNvPr>
            <p:cNvSpPr/>
            <p:nvPr/>
          </p:nvSpPr>
          <p:spPr>
            <a:xfrm>
              <a:off x="1219530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19A67353-5E29-5CB7-DA72-39EBB1797775}"/>
                </a:ext>
              </a:extLst>
            </p:cNvPr>
            <p:cNvSpPr/>
            <p:nvPr/>
          </p:nvSpPr>
          <p:spPr>
            <a:xfrm>
              <a:off x="1579676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D6E366D9-71D7-0854-DA92-CC9EF5B8F291}"/>
                </a:ext>
              </a:extLst>
            </p:cNvPr>
            <p:cNvSpPr/>
            <p:nvPr/>
          </p:nvSpPr>
          <p:spPr>
            <a:xfrm>
              <a:off x="1939816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9A369560-4E1C-FF41-D317-DBDD53962526}"/>
                </a:ext>
              </a:extLst>
            </p:cNvPr>
            <p:cNvSpPr/>
            <p:nvPr/>
          </p:nvSpPr>
          <p:spPr>
            <a:xfrm>
              <a:off x="2299966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95A0EC2D-9FC1-917E-975F-F0E680D9D0F7}"/>
                </a:ext>
              </a:extLst>
            </p:cNvPr>
            <p:cNvSpPr/>
            <p:nvPr/>
          </p:nvSpPr>
          <p:spPr>
            <a:xfrm>
              <a:off x="2660105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BF1F52BF-10E5-8157-0719-E0EC5282408F}"/>
                </a:ext>
              </a:extLst>
            </p:cNvPr>
            <p:cNvSpPr/>
            <p:nvPr/>
          </p:nvSpPr>
          <p:spPr>
            <a:xfrm>
              <a:off x="3020254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CA282516-1688-5516-3A0B-A7A08A9F3DD2}"/>
                </a:ext>
              </a:extLst>
            </p:cNvPr>
            <p:cNvSpPr/>
            <p:nvPr/>
          </p:nvSpPr>
          <p:spPr>
            <a:xfrm>
              <a:off x="799949" y="3238621"/>
              <a:ext cx="57770" cy="7664"/>
            </a:xfrm>
            <a:custGeom>
              <a:avLst/>
              <a:gdLst>
                <a:gd name="connsiteX0" fmla="*/ 0 w 57770"/>
                <a:gd name="connsiteY0" fmla="*/ 0 h 7664"/>
                <a:gd name="connsiteX1" fmla="*/ 57770 w 57770"/>
                <a:gd name="connsiteY1" fmla="*/ 0 h 7664"/>
                <a:gd name="connsiteX2" fmla="*/ 57770 w 57770"/>
                <a:gd name="connsiteY2" fmla="*/ 7664 h 7664"/>
                <a:gd name="connsiteX3" fmla="*/ 0 w 57770"/>
                <a:gd name="connsiteY3" fmla="*/ 7664 h 7664"/>
                <a:gd name="connsiteX4" fmla="*/ 0 w 57770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70" h="7664">
                  <a:moveTo>
                    <a:pt x="0" y="0"/>
                  </a:moveTo>
                  <a:lnTo>
                    <a:pt x="57770" y="0"/>
                  </a:lnTo>
                  <a:lnTo>
                    <a:pt x="57770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07B8F90E-F247-0710-1810-F7A5EA79EF14}"/>
                </a:ext>
              </a:extLst>
            </p:cNvPr>
            <p:cNvSpPr/>
            <p:nvPr/>
          </p:nvSpPr>
          <p:spPr>
            <a:xfrm>
              <a:off x="874527" y="3202890"/>
              <a:ext cx="44295" cy="69791"/>
            </a:xfrm>
            <a:custGeom>
              <a:avLst/>
              <a:gdLst>
                <a:gd name="connsiteX0" fmla="*/ 30416 w 44295"/>
                <a:gd name="connsiteY0" fmla="*/ 32215 h 69791"/>
                <a:gd name="connsiteX1" fmla="*/ 40601 w 44295"/>
                <a:gd name="connsiteY1" fmla="*/ 38033 h 69791"/>
                <a:gd name="connsiteX2" fmla="*/ 44296 w 44295"/>
                <a:gd name="connsiteY2" fmla="*/ 48934 h 69791"/>
                <a:gd name="connsiteX3" fmla="*/ 37447 w 44295"/>
                <a:gd name="connsiteY3" fmla="*/ 64341 h 69791"/>
                <a:gd name="connsiteX4" fmla="*/ 17980 w 44295"/>
                <a:gd name="connsiteY4" fmla="*/ 69792 h 69791"/>
                <a:gd name="connsiteX5" fmla="*/ 9237 w 44295"/>
                <a:gd name="connsiteY5" fmla="*/ 68935 h 69791"/>
                <a:gd name="connsiteX6" fmla="*/ 0 w 44295"/>
                <a:gd name="connsiteY6" fmla="*/ 66466 h 69791"/>
                <a:gd name="connsiteX7" fmla="*/ 0 w 44295"/>
                <a:gd name="connsiteY7" fmla="*/ 57678 h 69791"/>
                <a:gd name="connsiteX8" fmla="*/ 8292 w 44295"/>
                <a:gd name="connsiteY8" fmla="*/ 61015 h 69791"/>
                <a:gd name="connsiteX9" fmla="*/ 17709 w 44295"/>
                <a:gd name="connsiteY9" fmla="*/ 62138 h 69791"/>
                <a:gd name="connsiteX10" fmla="*/ 30732 w 44295"/>
                <a:gd name="connsiteY10" fmla="*/ 58757 h 69791"/>
                <a:gd name="connsiteX11" fmla="*/ 35238 w 44295"/>
                <a:gd name="connsiteY11" fmla="*/ 48934 h 69791"/>
                <a:gd name="connsiteX12" fmla="*/ 31048 w 44295"/>
                <a:gd name="connsiteY12" fmla="*/ 39646 h 69791"/>
                <a:gd name="connsiteX13" fmla="*/ 19467 w 44295"/>
                <a:gd name="connsiteY13" fmla="*/ 36275 h 69791"/>
                <a:gd name="connsiteX14" fmla="*/ 11626 w 44295"/>
                <a:gd name="connsiteY14" fmla="*/ 36275 h 69791"/>
                <a:gd name="connsiteX15" fmla="*/ 11626 w 44295"/>
                <a:gd name="connsiteY15" fmla="*/ 28789 h 69791"/>
                <a:gd name="connsiteX16" fmla="*/ 19827 w 44295"/>
                <a:gd name="connsiteY16" fmla="*/ 28789 h 69791"/>
                <a:gd name="connsiteX17" fmla="*/ 30101 w 44295"/>
                <a:gd name="connsiteY17" fmla="*/ 26130 h 69791"/>
                <a:gd name="connsiteX18" fmla="*/ 33661 w 44295"/>
                <a:gd name="connsiteY18" fmla="*/ 18377 h 69791"/>
                <a:gd name="connsiteX19" fmla="*/ 29966 w 44295"/>
                <a:gd name="connsiteY19" fmla="*/ 10445 h 69791"/>
                <a:gd name="connsiteX20" fmla="*/ 19467 w 44295"/>
                <a:gd name="connsiteY20" fmla="*/ 7653 h 69791"/>
                <a:gd name="connsiteX21" fmla="*/ 11445 w 44295"/>
                <a:gd name="connsiteY21" fmla="*/ 8465 h 69791"/>
                <a:gd name="connsiteX22" fmla="*/ 2028 w 44295"/>
                <a:gd name="connsiteY22" fmla="*/ 10990 h 69791"/>
                <a:gd name="connsiteX23" fmla="*/ 2028 w 44295"/>
                <a:gd name="connsiteY23" fmla="*/ 2881 h 69791"/>
                <a:gd name="connsiteX24" fmla="*/ 11716 w 44295"/>
                <a:gd name="connsiteY24" fmla="*/ 712 h 69791"/>
                <a:gd name="connsiteX25" fmla="*/ 20278 w 44295"/>
                <a:gd name="connsiteY25" fmla="*/ 0 h 69791"/>
                <a:gd name="connsiteX26" fmla="*/ 36680 w 44295"/>
                <a:gd name="connsiteY26" fmla="*/ 4728 h 69791"/>
                <a:gd name="connsiteX27" fmla="*/ 42718 w 44295"/>
                <a:gd name="connsiteY27" fmla="*/ 17431 h 69791"/>
                <a:gd name="connsiteX28" fmla="*/ 39519 w 44295"/>
                <a:gd name="connsiteY28" fmla="*/ 26898 h 69791"/>
                <a:gd name="connsiteX29" fmla="*/ 30416 w 44295"/>
                <a:gd name="connsiteY29" fmla="*/ 32215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5" h="69791">
                  <a:moveTo>
                    <a:pt x="30416" y="32215"/>
                  </a:moveTo>
                  <a:cubicBezTo>
                    <a:pt x="34772" y="33149"/>
                    <a:pt x="38167" y="35085"/>
                    <a:pt x="40601" y="38033"/>
                  </a:cubicBezTo>
                  <a:cubicBezTo>
                    <a:pt x="43064" y="40981"/>
                    <a:pt x="44296" y="44607"/>
                    <a:pt x="44296" y="48934"/>
                  </a:cubicBezTo>
                  <a:cubicBezTo>
                    <a:pt x="44296" y="55575"/>
                    <a:pt x="42013" y="60703"/>
                    <a:pt x="37447" y="64341"/>
                  </a:cubicBezTo>
                  <a:cubicBezTo>
                    <a:pt x="32880" y="67979"/>
                    <a:pt x="26392" y="69792"/>
                    <a:pt x="17980" y="69792"/>
                  </a:cubicBezTo>
                  <a:cubicBezTo>
                    <a:pt x="15155" y="69792"/>
                    <a:pt x="12242" y="69503"/>
                    <a:pt x="9237" y="68935"/>
                  </a:cubicBezTo>
                  <a:cubicBezTo>
                    <a:pt x="6264" y="68401"/>
                    <a:pt x="3185" y="67578"/>
                    <a:pt x="0" y="66466"/>
                  </a:cubicBezTo>
                  <a:lnTo>
                    <a:pt x="0" y="57678"/>
                  </a:lnTo>
                  <a:cubicBezTo>
                    <a:pt x="2524" y="59146"/>
                    <a:pt x="5287" y="60259"/>
                    <a:pt x="8292" y="61015"/>
                  </a:cubicBezTo>
                  <a:cubicBezTo>
                    <a:pt x="11295" y="61760"/>
                    <a:pt x="14434" y="62138"/>
                    <a:pt x="17709" y="62138"/>
                  </a:cubicBezTo>
                  <a:cubicBezTo>
                    <a:pt x="23417" y="62138"/>
                    <a:pt x="27759" y="61015"/>
                    <a:pt x="30732" y="58757"/>
                  </a:cubicBezTo>
                  <a:cubicBezTo>
                    <a:pt x="33737" y="56499"/>
                    <a:pt x="35238" y="53228"/>
                    <a:pt x="35238" y="48934"/>
                  </a:cubicBezTo>
                  <a:cubicBezTo>
                    <a:pt x="35238" y="44963"/>
                    <a:pt x="33841" y="41871"/>
                    <a:pt x="31048" y="39646"/>
                  </a:cubicBezTo>
                  <a:cubicBezTo>
                    <a:pt x="28284" y="37399"/>
                    <a:pt x="24424" y="36275"/>
                    <a:pt x="19467" y="36275"/>
                  </a:cubicBezTo>
                  <a:lnTo>
                    <a:pt x="11626" y="36275"/>
                  </a:lnTo>
                  <a:lnTo>
                    <a:pt x="11626" y="28789"/>
                  </a:lnTo>
                  <a:lnTo>
                    <a:pt x="19827" y="28789"/>
                  </a:lnTo>
                  <a:cubicBezTo>
                    <a:pt x="24304" y="28789"/>
                    <a:pt x="27729" y="27899"/>
                    <a:pt x="30101" y="26130"/>
                  </a:cubicBezTo>
                  <a:cubicBezTo>
                    <a:pt x="32474" y="24328"/>
                    <a:pt x="33661" y="21747"/>
                    <a:pt x="33661" y="18377"/>
                  </a:cubicBezTo>
                  <a:cubicBezTo>
                    <a:pt x="33661" y="14928"/>
                    <a:pt x="32430" y="12281"/>
                    <a:pt x="29966" y="10445"/>
                  </a:cubicBezTo>
                  <a:cubicBezTo>
                    <a:pt x="27533" y="8588"/>
                    <a:pt x="24033" y="7653"/>
                    <a:pt x="19467" y="7653"/>
                  </a:cubicBezTo>
                  <a:cubicBezTo>
                    <a:pt x="16974" y="7653"/>
                    <a:pt x="14300" y="7920"/>
                    <a:pt x="11445" y="8465"/>
                  </a:cubicBezTo>
                  <a:cubicBezTo>
                    <a:pt x="8592" y="9010"/>
                    <a:pt x="5453" y="9845"/>
                    <a:pt x="2028" y="10990"/>
                  </a:cubicBezTo>
                  <a:lnTo>
                    <a:pt x="2028" y="2881"/>
                  </a:lnTo>
                  <a:cubicBezTo>
                    <a:pt x="5482" y="1913"/>
                    <a:pt x="8711" y="1190"/>
                    <a:pt x="11716" y="712"/>
                  </a:cubicBezTo>
                  <a:cubicBezTo>
                    <a:pt x="14750" y="234"/>
                    <a:pt x="17605" y="0"/>
                    <a:pt x="20278" y="0"/>
                  </a:cubicBezTo>
                  <a:cubicBezTo>
                    <a:pt x="27187" y="0"/>
                    <a:pt x="32654" y="1580"/>
                    <a:pt x="36680" y="4728"/>
                  </a:cubicBezTo>
                  <a:cubicBezTo>
                    <a:pt x="40706" y="7853"/>
                    <a:pt x="42718" y="12081"/>
                    <a:pt x="42718" y="17431"/>
                  </a:cubicBezTo>
                  <a:cubicBezTo>
                    <a:pt x="42718" y="21158"/>
                    <a:pt x="41651" y="24317"/>
                    <a:pt x="39519" y="26898"/>
                  </a:cubicBezTo>
                  <a:cubicBezTo>
                    <a:pt x="37387" y="29445"/>
                    <a:pt x="34352" y="31225"/>
                    <a:pt x="30416" y="32215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87066928-FAEC-BF28-32A7-EC49AA096C34}"/>
                </a:ext>
              </a:extLst>
            </p:cNvPr>
            <p:cNvSpPr/>
            <p:nvPr/>
          </p:nvSpPr>
          <p:spPr>
            <a:xfrm>
              <a:off x="1161017" y="3238621"/>
              <a:ext cx="57770" cy="7664"/>
            </a:xfrm>
            <a:custGeom>
              <a:avLst/>
              <a:gdLst>
                <a:gd name="connsiteX0" fmla="*/ 0 w 57770"/>
                <a:gd name="connsiteY0" fmla="*/ 0 h 7664"/>
                <a:gd name="connsiteX1" fmla="*/ 57770 w 57770"/>
                <a:gd name="connsiteY1" fmla="*/ 0 h 7664"/>
                <a:gd name="connsiteX2" fmla="*/ 57770 w 57770"/>
                <a:gd name="connsiteY2" fmla="*/ 7664 h 7664"/>
                <a:gd name="connsiteX3" fmla="*/ 0 w 57770"/>
                <a:gd name="connsiteY3" fmla="*/ 7664 h 7664"/>
                <a:gd name="connsiteX4" fmla="*/ 0 w 57770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70" h="7664">
                  <a:moveTo>
                    <a:pt x="0" y="0"/>
                  </a:moveTo>
                  <a:lnTo>
                    <a:pt x="57770" y="0"/>
                  </a:lnTo>
                  <a:lnTo>
                    <a:pt x="57770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BAB46014-FA29-08A2-6352-8710FE53D01D}"/>
                </a:ext>
              </a:extLst>
            </p:cNvPr>
            <p:cNvSpPr/>
            <p:nvPr/>
          </p:nvSpPr>
          <p:spPr>
            <a:xfrm>
              <a:off x="1235325" y="3202890"/>
              <a:ext cx="42718" cy="68490"/>
            </a:xfrm>
            <a:custGeom>
              <a:avLst/>
              <a:gdLst>
                <a:gd name="connsiteX0" fmla="*/ 10949 w 42718"/>
                <a:gd name="connsiteY0" fmla="*/ 60826 h 68490"/>
                <a:gd name="connsiteX1" fmla="*/ 42718 w 42718"/>
                <a:gd name="connsiteY1" fmla="*/ 60826 h 68490"/>
                <a:gd name="connsiteX2" fmla="*/ 42718 w 42718"/>
                <a:gd name="connsiteY2" fmla="*/ 68490 h 68490"/>
                <a:gd name="connsiteX3" fmla="*/ 0 w 42718"/>
                <a:gd name="connsiteY3" fmla="*/ 68490 h 68490"/>
                <a:gd name="connsiteX4" fmla="*/ 0 w 42718"/>
                <a:gd name="connsiteY4" fmla="*/ 60826 h 68490"/>
                <a:gd name="connsiteX5" fmla="*/ 14104 w 42718"/>
                <a:gd name="connsiteY5" fmla="*/ 46454 h 68490"/>
                <a:gd name="connsiteX6" fmla="*/ 25369 w 42718"/>
                <a:gd name="connsiteY6" fmla="*/ 34785 h 68490"/>
                <a:gd name="connsiteX7" fmla="*/ 31453 w 42718"/>
                <a:gd name="connsiteY7" fmla="*/ 26497 h 68490"/>
                <a:gd name="connsiteX8" fmla="*/ 33211 w 42718"/>
                <a:gd name="connsiteY8" fmla="*/ 19778 h 68490"/>
                <a:gd name="connsiteX9" fmla="*/ 29425 w 42718"/>
                <a:gd name="connsiteY9" fmla="*/ 11035 h 68490"/>
                <a:gd name="connsiteX10" fmla="*/ 19647 w 42718"/>
                <a:gd name="connsiteY10" fmla="*/ 7653 h 68490"/>
                <a:gd name="connsiteX11" fmla="*/ 10589 w 42718"/>
                <a:gd name="connsiteY11" fmla="*/ 9144 h 68490"/>
                <a:gd name="connsiteX12" fmla="*/ 451 w 42718"/>
                <a:gd name="connsiteY12" fmla="*/ 13649 h 68490"/>
                <a:gd name="connsiteX13" fmla="*/ 451 w 42718"/>
                <a:gd name="connsiteY13" fmla="*/ 4461 h 68490"/>
                <a:gd name="connsiteX14" fmla="*/ 10725 w 42718"/>
                <a:gd name="connsiteY14" fmla="*/ 1124 h 68490"/>
                <a:gd name="connsiteX15" fmla="*/ 19467 w 42718"/>
                <a:gd name="connsiteY15" fmla="*/ 0 h 68490"/>
                <a:gd name="connsiteX16" fmla="*/ 36140 w 42718"/>
                <a:gd name="connsiteY16" fmla="*/ 5228 h 68490"/>
                <a:gd name="connsiteX17" fmla="*/ 42358 w 42718"/>
                <a:gd name="connsiteY17" fmla="*/ 19189 h 68490"/>
                <a:gd name="connsiteX18" fmla="*/ 40780 w 42718"/>
                <a:gd name="connsiteY18" fmla="*/ 27076 h 68490"/>
                <a:gd name="connsiteX19" fmla="*/ 35148 w 42718"/>
                <a:gd name="connsiteY19" fmla="*/ 35819 h 68490"/>
                <a:gd name="connsiteX20" fmla="*/ 27983 w 42718"/>
                <a:gd name="connsiteY20" fmla="*/ 43395 h 68490"/>
                <a:gd name="connsiteX21" fmla="*/ 10949 w 42718"/>
                <a:gd name="connsiteY21" fmla="*/ 60826 h 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8" h="68490">
                  <a:moveTo>
                    <a:pt x="10949" y="60826"/>
                  </a:moveTo>
                  <a:lnTo>
                    <a:pt x="42718" y="60826"/>
                  </a:lnTo>
                  <a:lnTo>
                    <a:pt x="42718" y="68490"/>
                  </a:lnTo>
                  <a:lnTo>
                    <a:pt x="0" y="68490"/>
                  </a:lnTo>
                  <a:lnTo>
                    <a:pt x="0" y="60826"/>
                  </a:lnTo>
                  <a:cubicBezTo>
                    <a:pt x="3454" y="57255"/>
                    <a:pt x="8156" y="52461"/>
                    <a:pt x="14104" y="46454"/>
                  </a:cubicBezTo>
                  <a:cubicBezTo>
                    <a:pt x="20082" y="40413"/>
                    <a:pt x="23838" y="36531"/>
                    <a:pt x="25369" y="34785"/>
                  </a:cubicBezTo>
                  <a:cubicBezTo>
                    <a:pt x="28284" y="31503"/>
                    <a:pt x="30312" y="28744"/>
                    <a:pt x="31453" y="26497"/>
                  </a:cubicBezTo>
                  <a:cubicBezTo>
                    <a:pt x="32624" y="24217"/>
                    <a:pt x="33211" y="21970"/>
                    <a:pt x="33211" y="19778"/>
                  </a:cubicBezTo>
                  <a:cubicBezTo>
                    <a:pt x="33211" y="16208"/>
                    <a:pt x="31949" y="13293"/>
                    <a:pt x="29425" y="11035"/>
                  </a:cubicBezTo>
                  <a:cubicBezTo>
                    <a:pt x="26932" y="8777"/>
                    <a:pt x="23673" y="7653"/>
                    <a:pt x="19647" y="7653"/>
                  </a:cubicBezTo>
                  <a:cubicBezTo>
                    <a:pt x="16793" y="7653"/>
                    <a:pt x="13774" y="8154"/>
                    <a:pt x="10589" y="9144"/>
                  </a:cubicBezTo>
                  <a:cubicBezTo>
                    <a:pt x="7435" y="10134"/>
                    <a:pt x="4056" y="11636"/>
                    <a:pt x="451" y="13649"/>
                  </a:cubicBezTo>
                  <a:lnTo>
                    <a:pt x="451" y="4461"/>
                  </a:lnTo>
                  <a:cubicBezTo>
                    <a:pt x="4116" y="2981"/>
                    <a:pt x="7540" y="1869"/>
                    <a:pt x="10725" y="1124"/>
                  </a:cubicBezTo>
                  <a:cubicBezTo>
                    <a:pt x="13909" y="378"/>
                    <a:pt x="16823" y="0"/>
                    <a:pt x="19467" y="0"/>
                  </a:cubicBezTo>
                  <a:cubicBezTo>
                    <a:pt x="26436" y="0"/>
                    <a:pt x="31994" y="1746"/>
                    <a:pt x="36140" y="5228"/>
                  </a:cubicBezTo>
                  <a:cubicBezTo>
                    <a:pt x="40285" y="8710"/>
                    <a:pt x="42358" y="13360"/>
                    <a:pt x="42358" y="19189"/>
                  </a:cubicBezTo>
                  <a:cubicBezTo>
                    <a:pt x="42358" y="21959"/>
                    <a:pt x="41832" y="24584"/>
                    <a:pt x="40780" y="27076"/>
                  </a:cubicBezTo>
                  <a:cubicBezTo>
                    <a:pt x="39759" y="29534"/>
                    <a:pt x="37882" y="32449"/>
                    <a:pt x="35148" y="35819"/>
                  </a:cubicBezTo>
                  <a:cubicBezTo>
                    <a:pt x="34398" y="36698"/>
                    <a:pt x="32009" y="39223"/>
                    <a:pt x="27983" y="43395"/>
                  </a:cubicBezTo>
                  <a:cubicBezTo>
                    <a:pt x="23958" y="47544"/>
                    <a:pt x="18280" y="53351"/>
                    <a:pt x="10949" y="6082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9BF36DCE-07B3-8E3F-47DB-64A2A4CF8BBA}"/>
                </a:ext>
              </a:extLst>
            </p:cNvPr>
            <p:cNvSpPr/>
            <p:nvPr/>
          </p:nvSpPr>
          <p:spPr>
            <a:xfrm>
              <a:off x="1520802" y="3238621"/>
              <a:ext cx="57769" cy="7664"/>
            </a:xfrm>
            <a:custGeom>
              <a:avLst/>
              <a:gdLst>
                <a:gd name="connsiteX0" fmla="*/ 0 w 57769"/>
                <a:gd name="connsiteY0" fmla="*/ 0 h 7664"/>
                <a:gd name="connsiteX1" fmla="*/ 57769 w 57769"/>
                <a:gd name="connsiteY1" fmla="*/ 0 h 7664"/>
                <a:gd name="connsiteX2" fmla="*/ 57769 w 57769"/>
                <a:gd name="connsiteY2" fmla="*/ 7664 h 7664"/>
                <a:gd name="connsiteX3" fmla="*/ 0 w 57769"/>
                <a:gd name="connsiteY3" fmla="*/ 7664 h 7664"/>
                <a:gd name="connsiteX4" fmla="*/ 0 w 57769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9" h="7664">
                  <a:moveTo>
                    <a:pt x="0" y="0"/>
                  </a:moveTo>
                  <a:lnTo>
                    <a:pt x="57769" y="0"/>
                  </a:lnTo>
                  <a:lnTo>
                    <a:pt x="57769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E358C81A-9FBB-D0EB-098B-0351FDF59E61}"/>
                </a:ext>
              </a:extLst>
            </p:cNvPr>
            <p:cNvSpPr/>
            <p:nvPr/>
          </p:nvSpPr>
          <p:spPr>
            <a:xfrm>
              <a:off x="1598489" y="3204103"/>
              <a:ext cx="40057" cy="67277"/>
            </a:xfrm>
            <a:custGeom>
              <a:avLst/>
              <a:gdLst>
                <a:gd name="connsiteX0" fmla="*/ 1313 w 40057"/>
                <a:gd name="connsiteY0" fmla="*/ 59613 h 67277"/>
                <a:gd name="connsiteX1" fmla="*/ 16174 w 40057"/>
                <a:gd name="connsiteY1" fmla="*/ 59613 h 67277"/>
                <a:gd name="connsiteX2" fmla="*/ 16174 w 40057"/>
                <a:gd name="connsiteY2" fmla="*/ 8287 h 67277"/>
                <a:gd name="connsiteX3" fmla="*/ 0 w 40057"/>
                <a:gd name="connsiteY3" fmla="*/ 11536 h 67277"/>
                <a:gd name="connsiteX4" fmla="*/ 0 w 40057"/>
                <a:gd name="connsiteY4" fmla="*/ 3248 h 67277"/>
                <a:gd name="connsiteX5" fmla="*/ 16085 w 40057"/>
                <a:gd name="connsiteY5" fmla="*/ 0 h 67277"/>
                <a:gd name="connsiteX6" fmla="*/ 25185 w 40057"/>
                <a:gd name="connsiteY6" fmla="*/ 0 h 67277"/>
                <a:gd name="connsiteX7" fmla="*/ 25185 w 40057"/>
                <a:gd name="connsiteY7" fmla="*/ 59613 h 67277"/>
                <a:gd name="connsiteX8" fmla="*/ 40057 w 40057"/>
                <a:gd name="connsiteY8" fmla="*/ 59613 h 67277"/>
                <a:gd name="connsiteX9" fmla="*/ 40057 w 40057"/>
                <a:gd name="connsiteY9" fmla="*/ 67278 h 67277"/>
                <a:gd name="connsiteX10" fmla="*/ 1313 w 40057"/>
                <a:gd name="connsiteY10" fmla="*/ 67278 h 67277"/>
                <a:gd name="connsiteX11" fmla="*/ 1313 w 40057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7" h="67277">
                  <a:moveTo>
                    <a:pt x="1313" y="59613"/>
                  </a:moveTo>
                  <a:lnTo>
                    <a:pt x="16174" y="59613"/>
                  </a:lnTo>
                  <a:lnTo>
                    <a:pt x="16174" y="8287"/>
                  </a:lnTo>
                  <a:lnTo>
                    <a:pt x="0" y="11536"/>
                  </a:lnTo>
                  <a:lnTo>
                    <a:pt x="0" y="3248"/>
                  </a:lnTo>
                  <a:lnTo>
                    <a:pt x="16085" y="0"/>
                  </a:lnTo>
                  <a:lnTo>
                    <a:pt x="25185" y="0"/>
                  </a:lnTo>
                  <a:lnTo>
                    <a:pt x="25185" y="59613"/>
                  </a:lnTo>
                  <a:lnTo>
                    <a:pt x="40057" y="59613"/>
                  </a:lnTo>
                  <a:lnTo>
                    <a:pt x="40057" y="67278"/>
                  </a:lnTo>
                  <a:lnTo>
                    <a:pt x="1313" y="67278"/>
                  </a:lnTo>
                  <a:lnTo>
                    <a:pt x="1313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D88ED0A9-1416-5A6D-60FF-1345D6C42113}"/>
                </a:ext>
              </a:extLst>
            </p:cNvPr>
            <p:cNvSpPr/>
            <p:nvPr/>
          </p:nvSpPr>
          <p:spPr>
            <a:xfrm>
              <a:off x="1916567" y="3202890"/>
              <a:ext cx="46509" cy="69791"/>
            </a:xfrm>
            <a:custGeom>
              <a:avLst/>
              <a:gdLst>
                <a:gd name="connsiteX0" fmla="*/ 23249 w 46509"/>
                <a:gd name="connsiteY0" fmla="*/ 7208 h 69791"/>
                <a:gd name="connsiteX1" fmla="*/ 12659 w 46509"/>
                <a:gd name="connsiteY1" fmla="*/ 14150 h 69791"/>
                <a:gd name="connsiteX2" fmla="*/ 9144 w 46509"/>
                <a:gd name="connsiteY2" fmla="*/ 34918 h 69791"/>
                <a:gd name="connsiteX3" fmla="*/ 12659 w 46509"/>
                <a:gd name="connsiteY3" fmla="*/ 55698 h 69791"/>
                <a:gd name="connsiteX4" fmla="*/ 23249 w 46509"/>
                <a:gd name="connsiteY4" fmla="*/ 62583 h 69791"/>
                <a:gd name="connsiteX5" fmla="*/ 33839 w 46509"/>
                <a:gd name="connsiteY5" fmla="*/ 55698 h 69791"/>
                <a:gd name="connsiteX6" fmla="*/ 37399 w 46509"/>
                <a:gd name="connsiteY6" fmla="*/ 34918 h 69791"/>
                <a:gd name="connsiteX7" fmla="*/ 33839 w 46509"/>
                <a:gd name="connsiteY7" fmla="*/ 14150 h 69791"/>
                <a:gd name="connsiteX8" fmla="*/ 23249 w 46509"/>
                <a:gd name="connsiteY8" fmla="*/ 7208 h 69791"/>
                <a:gd name="connsiteX9" fmla="*/ 23249 w 46509"/>
                <a:gd name="connsiteY9" fmla="*/ 0 h 69791"/>
                <a:gd name="connsiteX10" fmla="*/ 40513 w 46509"/>
                <a:gd name="connsiteY10" fmla="*/ 8966 h 69791"/>
                <a:gd name="connsiteX11" fmla="*/ 46509 w 46509"/>
                <a:gd name="connsiteY11" fmla="*/ 34918 h 69791"/>
                <a:gd name="connsiteX12" fmla="*/ 40513 w 46509"/>
                <a:gd name="connsiteY12" fmla="*/ 60870 h 69791"/>
                <a:gd name="connsiteX13" fmla="*/ 23249 w 46509"/>
                <a:gd name="connsiteY13" fmla="*/ 69792 h 69791"/>
                <a:gd name="connsiteX14" fmla="*/ 5951 w 46509"/>
                <a:gd name="connsiteY14" fmla="*/ 60870 h 69791"/>
                <a:gd name="connsiteX15" fmla="*/ 0 w 46509"/>
                <a:gd name="connsiteY15" fmla="*/ 34918 h 69791"/>
                <a:gd name="connsiteX16" fmla="*/ 5951 w 46509"/>
                <a:gd name="connsiteY16" fmla="*/ 8966 h 69791"/>
                <a:gd name="connsiteX17" fmla="*/ 23249 w 46509"/>
                <a:gd name="connsiteY17" fmla="*/ 0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9" h="69791">
                  <a:moveTo>
                    <a:pt x="23249" y="7208"/>
                  </a:moveTo>
                  <a:cubicBezTo>
                    <a:pt x="18566" y="7208"/>
                    <a:pt x="15028" y="9522"/>
                    <a:pt x="12659" y="14150"/>
                  </a:cubicBezTo>
                  <a:cubicBezTo>
                    <a:pt x="10312" y="18744"/>
                    <a:pt x="9144" y="25663"/>
                    <a:pt x="9144" y="34918"/>
                  </a:cubicBezTo>
                  <a:cubicBezTo>
                    <a:pt x="9144" y="44140"/>
                    <a:pt x="10312" y="51070"/>
                    <a:pt x="12659" y="55698"/>
                  </a:cubicBezTo>
                  <a:cubicBezTo>
                    <a:pt x="15028" y="60292"/>
                    <a:pt x="18566" y="62583"/>
                    <a:pt x="23249" y="62583"/>
                  </a:cubicBezTo>
                  <a:cubicBezTo>
                    <a:pt x="27966" y="62583"/>
                    <a:pt x="31492" y="60292"/>
                    <a:pt x="33839" y="55698"/>
                  </a:cubicBezTo>
                  <a:cubicBezTo>
                    <a:pt x="36208" y="51070"/>
                    <a:pt x="37399" y="44140"/>
                    <a:pt x="37399" y="34918"/>
                  </a:cubicBezTo>
                  <a:cubicBezTo>
                    <a:pt x="37399" y="25663"/>
                    <a:pt x="36208" y="18744"/>
                    <a:pt x="33839" y="14150"/>
                  </a:cubicBezTo>
                  <a:cubicBezTo>
                    <a:pt x="31492" y="9522"/>
                    <a:pt x="27966" y="7208"/>
                    <a:pt x="23249" y="7208"/>
                  </a:cubicBezTo>
                  <a:moveTo>
                    <a:pt x="23249" y="0"/>
                  </a:moveTo>
                  <a:cubicBezTo>
                    <a:pt x="30791" y="0"/>
                    <a:pt x="36542" y="2992"/>
                    <a:pt x="40513" y="8966"/>
                  </a:cubicBezTo>
                  <a:cubicBezTo>
                    <a:pt x="44507" y="14917"/>
                    <a:pt x="46509" y="23560"/>
                    <a:pt x="46509" y="34918"/>
                  </a:cubicBezTo>
                  <a:cubicBezTo>
                    <a:pt x="46509" y="46242"/>
                    <a:pt x="44507" y="54897"/>
                    <a:pt x="40513" y="60870"/>
                  </a:cubicBezTo>
                  <a:cubicBezTo>
                    <a:pt x="36542" y="66822"/>
                    <a:pt x="30791" y="69792"/>
                    <a:pt x="23249" y="69792"/>
                  </a:cubicBezTo>
                  <a:cubicBezTo>
                    <a:pt x="15718" y="69792"/>
                    <a:pt x="9945" y="66822"/>
                    <a:pt x="5951" y="60870"/>
                  </a:cubicBezTo>
                  <a:cubicBezTo>
                    <a:pt x="1980" y="54897"/>
                    <a:pt x="0" y="46242"/>
                    <a:pt x="0" y="34918"/>
                  </a:cubicBezTo>
                  <a:cubicBezTo>
                    <a:pt x="0" y="23560"/>
                    <a:pt x="1980" y="14917"/>
                    <a:pt x="5951" y="8966"/>
                  </a:cubicBezTo>
                  <a:cubicBezTo>
                    <a:pt x="9945" y="2992"/>
                    <a:pt x="15718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4D65031D-D45A-B46B-D64C-0FC2B3605735}"/>
                </a:ext>
              </a:extLst>
            </p:cNvPr>
            <p:cNvSpPr/>
            <p:nvPr/>
          </p:nvSpPr>
          <p:spPr>
            <a:xfrm>
              <a:off x="2279932" y="3204103"/>
              <a:ext cx="40068" cy="67277"/>
            </a:xfrm>
            <a:custGeom>
              <a:avLst/>
              <a:gdLst>
                <a:gd name="connsiteX0" fmla="*/ 1313 w 40068"/>
                <a:gd name="connsiteY0" fmla="*/ 59613 h 67277"/>
                <a:gd name="connsiteX1" fmla="*/ 16185 w 40068"/>
                <a:gd name="connsiteY1" fmla="*/ 59613 h 67277"/>
                <a:gd name="connsiteX2" fmla="*/ 16185 w 40068"/>
                <a:gd name="connsiteY2" fmla="*/ 8287 h 67277"/>
                <a:gd name="connsiteX3" fmla="*/ 0 w 40068"/>
                <a:gd name="connsiteY3" fmla="*/ 11536 h 67277"/>
                <a:gd name="connsiteX4" fmla="*/ 0 w 40068"/>
                <a:gd name="connsiteY4" fmla="*/ 3248 h 67277"/>
                <a:gd name="connsiteX5" fmla="*/ 16085 w 40068"/>
                <a:gd name="connsiteY5" fmla="*/ 0 h 67277"/>
                <a:gd name="connsiteX6" fmla="*/ 25196 w 40068"/>
                <a:gd name="connsiteY6" fmla="*/ 0 h 67277"/>
                <a:gd name="connsiteX7" fmla="*/ 25196 w 40068"/>
                <a:gd name="connsiteY7" fmla="*/ 59613 h 67277"/>
                <a:gd name="connsiteX8" fmla="*/ 40069 w 40068"/>
                <a:gd name="connsiteY8" fmla="*/ 59613 h 67277"/>
                <a:gd name="connsiteX9" fmla="*/ 40069 w 40068"/>
                <a:gd name="connsiteY9" fmla="*/ 67278 h 67277"/>
                <a:gd name="connsiteX10" fmla="*/ 1313 w 40068"/>
                <a:gd name="connsiteY10" fmla="*/ 67278 h 67277"/>
                <a:gd name="connsiteX11" fmla="*/ 1313 w 40068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68" h="67277">
                  <a:moveTo>
                    <a:pt x="1313" y="59613"/>
                  </a:moveTo>
                  <a:lnTo>
                    <a:pt x="16185" y="59613"/>
                  </a:lnTo>
                  <a:lnTo>
                    <a:pt x="16185" y="8287"/>
                  </a:lnTo>
                  <a:lnTo>
                    <a:pt x="0" y="11536"/>
                  </a:lnTo>
                  <a:lnTo>
                    <a:pt x="0" y="3248"/>
                  </a:lnTo>
                  <a:lnTo>
                    <a:pt x="16085" y="0"/>
                  </a:lnTo>
                  <a:lnTo>
                    <a:pt x="25196" y="0"/>
                  </a:lnTo>
                  <a:lnTo>
                    <a:pt x="25196" y="59613"/>
                  </a:lnTo>
                  <a:lnTo>
                    <a:pt x="40069" y="59613"/>
                  </a:lnTo>
                  <a:lnTo>
                    <a:pt x="40069" y="67278"/>
                  </a:lnTo>
                  <a:lnTo>
                    <a:pt x="1313" y="67278"/>
                  </a:lnTo>
                  <a:lnTo>
                    <a:pt x="1313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EBD4DF74-84C1-2E5B-71FC-4AE4D10C66BC}"/>
                </a:ext>
              </a:extLst>
            </p:cNvPr>
            <p:cNvSpPr/>
            <p:nvPr/>
          </p:nvSpPr>
          <p:spPr>
            <a:xfrm>
              <a:off x="2638747" y="3202890"/>
              <a:ext cx="42727" cy="68490"/>
            </a:xfrm>
            <a:custGeom>
              <a:avLst/>
              <a:gdLst>
                <a:gd name="connsiteX0" fmla="*/ 10957 w 42727"/>
                <a:gd name="connsiteY0" fmla="*/ 60826 h 68490"/>
                <a:gd name="connsiteX1" fmla="*/ 42727 w 42727"/>
                <a:gd name="connsiteY1" fmla="*/ 60826 h 68490"/>
                <a:gd name="connsiteX2" fmla="*/ 42727 w 42727"/>
                <a:gd name="connsiteY2" fmla="*/ 68490 h 68490"/>
                <a:gd name="connsiteX3" fmla="*/ 0 w 42727"/>
                <a:gd name="connsiteY3" fmla="*/ 68490 h 68490"/>
                <a:gd name="connsiteX4" fmla="*/ 0 w 42727"/>
                <a:gd name="connsiteY4" fmla="*/ 60826 h 68490"/>
                <a:gd name="connsiteX5" fmla="*/ 14105 w 42727"/>
                <a:gd name="connsiteY5" fmla="*/ 46454 h 68490"/>
                <a:gd name="connsiteX6" fmla="*/ 25374 w 42727"/>
                <a:gd name="connsiteY6" fmla="*/ 34785 h 68490"/>
                <a:gd name="connsiteX7" fmla="*/ 31459 w 42727"/>
                <a:gd name="connsiteY7" fmla="*/ 26497 h 68490"/>
                <a:gd name="connsiteX8" fmla="*/ 33216 w 42727"/>
                <a:gd name="connsiteY8" fmla="*/ 19778 h 68490"/>
                <a:gd name="connsiteX9" fmla="*/ 29434 w 42727"/>
                <a:gd name="connsiteY9" fmla="*/ 11035 h 68490"/>
                <a:gd name="connsiteX10" fmla="*/ 19656 w 42727"/>
                <a:gd name="connsiteY10" fmla="*/ 7653 h 68490"/>
                <a:gd name="connsiteX11" fmla="*/ 10590 w 42727"/>
                <a:gd name="connsiteY11" fmla="*/ 9144 h 68490"/>
                <a:gd name="connsiteX12" fmla="*/ 456 w 42727"/>
                <a:gd name="connsiteY12" fmla="*/ 13649 h 68490"/>
                <a:gd name="connsiteX13" fmla="*/ 456 w 42727"/>
                <a:gd name="connsiteY13" fmla="*/ 4461 h 68490"/>
                <a:gd name="connsiteX14" fmla="*/ 10724 w 42727"/>
                <a:gd name="connsiteY14" fmla="*/ 1124 h 68490"/>
                <a:gd name="connsiteX15" fmla="*/ 19467 w 42727"/>
                <a:gd name="connsiteY15" fmla="*/ 0 h 68490"/>
                <a:gd name="connsiteX16" fmla="*/ 36142 w 42727"/>
                <a:gd name="connsiteY16" fmla="*/ 5228 h 68490"/>
                <a:gd name="connsiteX17" fmla="*/ 42360 w 42727"/>
                <a:gd name="connsiteY17" fmla="*/ 19189 h 68490"/>
                <a:gd name="connsiteX18" fmla="*/ 40781 w 42727"/>
                <a:gd name="connsiteY18" fmla="*/ 27076 h 68490"/>
                <a:gd name="connsiteX19" fmla="*/ 35152 w 42727"/>
                <a:gd name="connsiteY19" fmla="*/ 35819 h 68490"/>
                <a:gd name="connsiteX20" fmla="*/ 27988 w 42727"/>
                <a:gd name="connsiteY20" fmla="*/ 43395 h 68490"/>
                <a:gd name="connsiteX21" fmla="*/ 10957 w 42727"/>
                <a:gd name="connsiteY21" fmla="*/ 60826 h 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27" h="68490">
                  <a:moveTo>
                    <a:pt x="10957" y="60826"/>
                  </a:moveTo>
                  <a:lnTo>
                    <a:pt x="42727" y="60826"/>
                  </a:lnTo>
                  <a:lnTo>
                    <a:pt x="42727" y="68490"/>
                  </a:lnTo>
                  <a:lnTo>
                    <a:pt x="0" y="68490"/>
                  </a:lnTo>
                  <a:lnTo>
                    <a:pt x="0" y="60826"/>
                  </a:lnTo>
                  <a:cubicBezTo>
                    <a:pt x="3460" y="57255"/>
                    <a:pt x="8154" y="52461"/>
                    <a:pt x="14105" y="46454"/>
                  </a:cubicBezTo>
                  <a:cubicBezTo>
                    <a:pt x="20079" y="40413"/>
                    <a:pt x="23839" y="36531"/>
                    <a:pt x="25374" y="34785"/>
                  </a:cubicBezTo>
                  <a:cubicBezTo>
                    <a:pt x="28288" y="31503"/>
                    <a:pt x="30313" y="28744"/>
                    <a:pt x="31459" y="26497"/>
                  </a:cubicBezTo>
                  <a:cubicBezTo>
                    <a:pt x="32627" y="24217"/>
                    <a:pt x="33216" y="21970"/>
                    <a:pt x="33216" y="19778"/>
                  </a:cubicBezTo>
                  <a:cubicBezTo>
                    <a:pt x="33216" y="16208"/>
                    <a:pt x="31959" y="13293"/>
                    <a:pt x="29434" y="11035"/>
                  </a:cubicBezTo>
                  <a:cubicBezTo>
                    <a:pt x="26931" y="8777"/>
                    <a:pt x="23672" y="7653"/>
                    <a:pt x="19656" y="7653"/>
                  </a:cubicBezTo>
                  <a:cubicBezTo>
                    <a:pt x="16797" y="7653"/>
                    <a:pt x="13783" y="8154"/>
                    <a:pt x="10590" y="9144"/>
                  </a:cubicBezTo>
                  <a:cubicBezTo>
                    <a:pt x="7442" y="10134"/>
                    <a:pt x="4060" y="11636"/>
                    <a:pt x="456" y="13649"/>
                  </a:cubicBezTo>
                  <a:lnTo>
                    <a:pt x="456" y="4461"/>
                  </a:lnTo>
                  <a:cubicBezTo>
                    <a:pt x="4116" y="2981"/>
                    <a:pt x="7542" y="1869"/>
                    <a:pt x="10724" y="1124"/>
                  </a:cubicBezTo>
                  <a:cubicBezTo>
                    <a:pt x="13916" y="378"/>
                    <a:pt x="16831" y="0"/>
                    <a:pt x="19467" y="0"/>
                  </a:cubicBezTo>
                  <a:cubicBezTo>
                    <a:pt x="26442" y="0"/>
                    <a:pt x="31993" y="1746"/>
                    <a:pt x="36142" y="5228"/>
                  </a:cubicBezTo>
                  <a:cubicBezTo>
                    <a:pt x="40291" y="8710"/>
                    <a:pt x="42360" y="13360"/>
                    <a:pt x="42360" y="19189"/>
                  </a:cubicBezTo>
                  <a:cubicBezTo>
                    <a:pt x="42360" y="21959"/>
                    <a:pt x="41837" y="24584"/>
                    <a:pt x="40781" y="27076"/>
                  </a:cubicBezTo>
                  <a:cubicBezTo>
                    <a:pt x="39768" y="29534"/>
                    <a:pt x="37888" y="32449"/>
                    <a:pt x="35152" y="35819"/>
                  </a:cubicBezTo>
                  <a:cubicBezTo>
                    <a:pt x="34406" y="36698"/>
                    <a:pt x="32015" y="39223"/>
                    <a:pt x="27988" y="43395"/>
                  </a:cubicBezTo>
                  <a:cubicBezTo>
                    <a:pt x="23961" y="47544"/>
                    <a:pt x="18288" y="53351"/>
                    <a:pt x="10957" y="6082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CEFA7E68-C687-1432-3FEB-0E349F64E8F1}"/>
                </a:ext>
              </a:extLst>
            </p:cNvPr>
            <p:cNvSpPr/>
            <p:nvPr/>
          </p:nvSpPr>
          <p:spPr>
            <a:xfrm>
              <a:off x="2998107" y="3202890"/>
              <a:ext cx="44295" cy="69791"/>
            </a:xfrm>
            <a:custGeom>
              <a:avLst/>
              <a:gdLst>
                <a:gd name="connsiteX0" fmla="*/ 30413 w 44295"/>
                <a:gd name="connsiteY0" fmla="*/ 32215 h 69791"/>
                <a:gd name="connsiteX1" fmla="*/ 40602 w 44295"/>
                <a:gd name="connsiteY1" fmla="*/ 38033 h 69791"/>
                <a:gd name="connsiteX2" fmla="*/ 44295 w 44295"/>
                <a:gd name="connsiteY2" fmla="*/ 48934 h 69791"/>
                <a:gd name="connsiteX3" fmla="*/ 37443 w 44295"/>
                <a:gd name="connsiteY3" fmla="*/ 64341 h 69791"/>
                <a:gd name="connsiteX4" fmla="*/ 17976 w 44295"/>
                <a:gd name="connsiteY4" fmla="*/ 69792 h 69791"/>
                <a:gd name="connsiteX5" fmla="*/ 9233 w 44295"/>
                <a:gd name="connsiteY5" fmla="*/ 68935 h 69791"/>
                <a:gd name="connsiteX6" fmla="*/ 0 w 44295"/>
                <a:gd name="connsiteY6" fmla="*/ 66466 h 69791"/>
                <a:gd name="connsiteX7" fmla="*/ 0 w 44295"/>
                <a:gd name="connsiteY7" fmla="*/ 57678 h 69791"/>
                <a:gd name="connsiteX8" fmla="*/ 8287 w 44295"/>
                <a:gd name="connsiteY8" fmla="*/ 61015 h 69791"/>
                <a:gd name="connsiteX9" fmla="*/ 17709 w 44295"/>
                <a:gd name="connsiteY9" fmla="*/ 62138 h 69791"/>
                <a:gd name="connsiteX10" fmla="*/ 30735 w 44295"/>
                <a:gd name="connsiteY10" fmla="*/ 58757 h 69791"/>
                <a:gd name="connsiteX11" fmla="*/ 35241 w 44295"/>
                <a:gd name="connsiteY11" fmla="*/ 48934 h 69791"/>
                <a:gd name="connsiteX12" fmla="*/ 31047 w 44295"/>
                <a:gd name="connsiteY12" fmla="*/ 39646 h 69791"/>
                <a:gd name="connsiteX13" fmla="*/ 19467 w 44295"/>
                <a:gd name="connsiteY13" fmla="*/ 36275 h 69791"/>
                <a:gd name="connsiteX14" fmla="*/ 11624 w 44295"/>
                <a:gd name="connsiteY14" fmla="*/ 36275 h 69791"/>
                <a:gd name="connsiteX15" fmla="*/ 11624 w 44295"/>
                <a:gd name="connsiteY15" fmla="*/ 28789 h 69791"/>
                <a:gd name="connsiteX16" fmla="*/ 19823 w 44295"/>
                <a:gd name="connsiteY16" fmla="*/ 28789 h 69791"/>
                <a:gd name="connsiteX17" fmla="*/ 30101 w 44295"/>
                <a:gd name="connsiteY17" fmla="*/ 26130 h 69791"/>
                <a:gd name="connsiteX18" fmla="*/ 33661 w 44295"/>
                <a:gd name="connsiteY18" fmla="*/ 18377 h 69791"/>
                <a:gd name="connsiteX19" fmla="*/ 29968 w 44295"/>
                <a:gd name="connsiteY19" fmla="*/ 10445 h 69791"/>
                <a:gd name="connsiteX20" fmla="*/ 19467 w 44295"/>
                <a:gd name="connsiteY20" fmla="*/ 7653 h 69791"/>
                <a:gd name="connsiteX21" fmla="*/ 11447 w 44295"/>
                <a:gd name="connsiteY21" fmla="*/ 8465 h 69791"/>
                <a:gd name="connsiteX22" fmla="*/ 2024 w 44295"/>
                <a:gd name="connsiteY22" fmla="*/ 10990 h 69791"/>
                <a:gd name="connsiteX23" fmla="*/ 2024 w 44295"/>
                <a:gd name="connsiteY23" fmla="*/ 2881 h 69791"/>
                <a:gd name="connsiteX24" fmla="*/ 11714 w 44295"/>
                <a:gd name="connsiteY24" fmla="*/ 712 h 69791"/>
                <a:gd name="connsiteX25" fmla="*/ 20279 w 44295"/>
                <a:gd name="connsiteY25" fmla="*/ 0 h 69791"/>
                <a:gd name="connsiteX26" fmla="*/ 36676 w 44295"/>
                <a:gd name="connsiteY26" fmla="*/ 4728 h 69791"/>
                <a:gd name="connsiteX27" fmla="*/ 42716 w 44295"/>
                <a:gd name="connsiteY27" fmla="*/ 17431 h 69791"/>
                <a:gd name="connsiteX28" fmla="*/ 39524 w 44295"/>
                <a:gd name="connsiteY28" fmla="*/ 26898 h 69791"/>
                <a:gd name="connsiteX29" fmla="*/ 30413 w 44295"/>
                <a:gd name="connsiteY29" fmla="*/ 32215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5" h="69791">
                  <a:moveTo>
                    <a:pt x="30413" y="32215"/>
                  </a:moveTo>
                  <a:cubicBezTo>
                    <a:pt x="34774" y="33149"/>
                    <a:pt x="38166" y="35085"/>
                    <a:pt x="40602" y="38033"/>
                  </a:cubicBezTo>
                  <a:cubicBezTo>
                    <a:pt x="43061" y="40981"/>
                    <a:pt x="44295" y="44607"/>
                    <a:pt x="44295" y="48934"/>
                  </a:cubicBezTo>
                  <a:cubicBezTo>
                    <a:pt x="44295" y="55575"/>
                    <a:pt x="42015" y="60703"/>
                    <a:pt x="37443" y="64341"/>
                  </a:cubicBezTo>
                  <a:cubicBezTo>
                    <a:pt x="32882" y="67979"/>
                    <a:pt x="26397" y="69792"/>
                    <a:pt x="17976" y="69792"/>
                  </a:cubicBezTo>
                  <a:cubicBezTo>
                    <a:pt x="15151" y="69792"/>
                    <a:pt x="12236" y="69503"/>
                    <a:pt x="9233" y="68935"/>
                  </a:cubicBezTo>
                  <a:cubicBezTo>
                    <a:pt x="6263" y="68401"/>
                    <a:pt x="3181" y="67578"/>
                    <a:pt x="0" y="66466"/>
                  </a:cubicBezTo>
                  <a:lnTo>
                    <a:pt x="0" y="57678"/>
                  </a:lnTo>
                  <a:cubicBezTo>
                    <a:pt x="2525" y="59146"/>
                    <a:pt x="5284" y="60259"/>
                    <a:pt x="8287" y="61015"/>
                  </a:cubicBezTo>
                  <a:cubicBezTo>
                    <a:pt x="11291" y="61760"/>
                    <a:pt x="14428" y="62138"/>
                    <a:pt x="17709" y="62138"/>
                  </a:cubicBezTo>
                  <a:cubicBezTo>
                    <a:pt x="23416" y="62138"/>
                    <a:pt x="27765" y="61015"/>
                    <a:pt x="30735" y="58757"/>
                  </a:cubicBezTo>
                  <a:cubicBezTo>
                    <a:pt x="33739" y="56499"/>
                    <a:pt x="35241" y="53228"/>
                    <a:pt x="35241" y="48934"/>
                  </a:cubicBezTo>
                  <a:cubicBezTo>
                    <a:pt x="35241" y="44963"/>
                    <a:pt x="33839" y="41871"/>
                    <a:pt x="31047" y="39646"/>
                  </a:cubicBezTo>
                  <a:cubicBezTo>
                    <a:pt x="28277" y="37399"/>
                    <a:pt x="24417" y="36275"/>
                    <a:pt x="19467" y="36275"/>
                  </a:cubicBezTo>
                  <a:lnTo>
                    <a:pt x="11624" y="36275"/>
                  </a:lnTo>
                  <a:lnTo>
                    <a:pt x="11624" y="28789"/>
                  </a:lnTo>
                  <a:lnTo>
                    <a:pt x="19823" y="28789"/>
                  </a:lnTo>
                  <a:cubicBezTo>
                    <a:pt x="24306" y="28789"/>
                    <a:pt x="27732" y="27899"/>
                    <a:pt x="30101" y="26130"/>
                  </a:cubicBezTo>
                  <a:cubicBezTo>
                    <a:pt x="32471" y="24328"/>
                    <a:pt x="33661" y="21747"/>
                    <a:pt x="33661" y="18377"/>
                  </a:cubicBezTo>
                  <a:cubicBezTo>
                    <a:pt x="33661" y="14928"/>
                    <a:pt x="32426" y="12281"/>
                    <a:pt x="29968" y="10445"/>
                  </a:cubicBezTo>
                  <a:cubicBezTo>
                    <a:pt x="27532" y="8588"/>
                    <a:pt x="24039" y="7653"/>
                    <a:pt x="19467" y="7653"/>
                  </a:cubicBezTo>
                  <a:cubicBezTo>
                    <a:pt x="16975" y="7653"/>
                    <a:pt x="14305" y="7920"/>
                    <a:pt x="11447" y="8465"/>
                  </a:cubicBezTo>
                  <a:cubicBezTo>
                    <a:pt x="8588" y="9010"/>
                    <a:pt x="5451" y="9845"/>
                    <a:pt x="2024" y="10990"/>
                  </a:cubicBezTo>
                  <a:lnTo>
                    <a:pt x="2024" y="2881"/>
                  </a:lnTo>
                  <a:cubicBezTo>
                    <a:pt x="5484" y="1913"/>
                    <a:pt x="8710" y="1190"/>
                    <a:pt x="11714" y="712"/>
                  </a:cubicBezTo>
                  <a:cubicBezTo>
                    <a:pt x="14750" y="234"/>
                    <a:pt x="17598" y="0"/>
                    <a:pt x="20279" y="0"/>
                  </a:cubicBezTo>
                  <a:cubicBezTo>
                    <a:pt x="27187" y="0"/>
                    <a:pt x="32660" y="1580"/>
                    <a:pt x="36676" y="4728"/>
                  </a:cubicBezTo>
                  <a:cubicBezTo>
                    <a:pt x="40702" y="7853"/>
                    <a:pt x="42716" y="12081"/>
                    <a:pt x="42716" y="17431"/>
                  </a:cubicBezTo>
                  <a:cubicBezTo>
                    <a:pt x="42716" y="21158"/>
                    <a:pt x="41648" y="24317"/>
                    <a:pt x="39524" y="26898"/>
                  </a:cubicBezTo>
                  <a:cubicBezTo>
                    <a:pt x="37388" y="29445"/>
                    <a:pt x="34351" y="31225"/>
                    <a:pt x="30413" y="32215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B9AA7E32-E8AA-422B-D2F5-AD201D3EECCB}"/>
                </a:ext>
              </a:extLst>
            </p:cNvPr>
            <p:cNvSpPr/>
            <p:nvPr/>
          </p:nvSpPr>
          <p:spPr>
            <a:xfrm>
              <a:off x="1909604" y="3328625"/>
              <a:ext cx="53150" cy="48355"/>
            </a:xfrm>
            <a:custGeom>
              <a:avLst/>
              <a:gdLst>
                <a:gd name="connsiteX0" fmla="*/ 53150 w 53150"/>
                <a:gd name="connsiteY0" fmla="*/ 7030 h 48355"/>
                <a:gd name="connsiteX1" fmla="*/ 51326 w 53150"/>
                <a:gd name="connsiteY1" fmla="*/ 11613 h 48355"/>
                <a:gd name="connsiteX2" fmla="*/ 47421 w 53150"/>
                <a:gd name="connsiteY2" fmla="*/ 13237 h 48355"/>
                <a:gd name="connsiteX3" fmla="*/ 44396 w 53150"/>
                <a:gd name="connsiteY3" fmla="*/ 12092 h 48355"/>
                <a:gd name="connsiteX4" fmla="*/ 43350 w 53150"/>
                <a:gd name="connsiteY4" fmla="*/ 9478 h 48355"/>
                <a:gd name="connsiteX5" fmla="*/ 44818 w 53150"/>
                <a:gd name="connsiteY5" fmla="*/ 5784 h 48355"/>
                <a:gd name="connsiteX6" fmla="*/ 48467 w 53150"/>
                <a:gd name="connsiteY6" fmla="*/ 3693 h 48355"/>
                <a:gd name="connsiteX7" fmla="*/ 43150 w 53150"/>
                <a:gd name="connsiteY7" fmla="*/ 2347 h 48355"/>
                <a:gd name="connsiteX8" fmla="*/ 39234 w 53150"/>
                <a:gd name="connsiteY8" fmla="*/ 3437 h 48355"/>
                <a:gd name="connsiteX9" fmla="*/ 36375 w 53150"/>
                <a:gd name="connsiteY9" fmla="*/ 5940 h 48355"/>
                <a:gd name="connsiteX10" fmla="*/ 34395 w 53150"/>
                <a:gd name="connsiteY10" fmla="*/ 9377 h 48355"/>
                <a:gd name="connsiteX11" fmla="*/ 33138 w 53150"/>
                <a:gd name="connsiteY11" fmla="*/ 12559 h 48355"/>
                <a:gd name="connsiteX12" fmla="*/ 32571 w 53150"/>
                <a:gd name="connsiteY12" fmla="*/ 14951 h 48355"/>
                <a:gd name="connsiteX13" fmla="*/ 28922 w 53150"/>
                <a:gd name="connsiteY13" fmla="*/ 29545 h 48355"/>
                <a:gd name="connsiteX14" fmla="*/ 27154 w 53150"/>
                <a:gd name="connsiteY14" fmla="*/ 38923 h 48355"/>
                <a:gd name="connsiteX15" fmla="*/ 28611 w 53150"/>
                <a:gd name="connsiteY15" fmla="*/ 43984 h 48355"/>
                <a:gd name="connsiteX16" fmla="*/ 32982 w 53150"/>
                <a:gd name="connsiteY16" fmla="*/ 45964 h 48355"/>
                <a:gd name="connsiteX17" fmla="*/ 35430 w 53150"/>
                <a:gd name="connsiteY17" fmla="*/ 45642 h 48355"/>
                <a:gd name="connsiteX18" fmla="*/ 38400 w 53150"/>
                <a:gd name="connsiteY18" fmla="*/ 44340 h 48355"/>
                <a:gd name="connsiteX19" fmla="*/ 41637 w 53150"/>
                <a:gd name="connsiteY19" fmla="*/ 41893 h 48355"/>
                <a:gd name="connsiteX20" fmla="*/ 44707 w 53150"/>
                <a:gd name="connsiteY20" fmla="*/ 37833 h 48355"/>
                <a:gd name="connsiteX21" fmla="*/ 47210 w 53150"/>
                <a:gd name="connsiteY21" fmla="*/ 31993 h 48355"/>
                <a:gd name="connsiteX22" fmla="*/ 48567 w 53150"/>
                <a:gd name="connsiteY22" fmla="*/ 30847 h 48355"/>
                <a:gd name="connsiteX23" fmla="*/ 49869 w 53150"/>
                <a:gd name="connsiteY23" fmla="*/ 31892 h 48355"/>
                <a:gd name="connsiteX24" fmla="*/ 49134 w 53150"/>
                <a:gd name="connsiteY24" fmla="*/ 34651 h 48355"/>
                <a:gd name="connsiteX25" fmla="*/ 46954 w 53150"/>
                <a:gd name="connsiteY25" fmla="*/ 38867 h 48355"/>
                <a:gd name="connsiteX26" fmla="*/ 43561 w 53150"/>
                <a:gd name="connsiteY26" fmla="*/ 43350 h 48355"/>
                <a:gd name="connsiteX27" fmla="*/ 38767 w 53150"/>
                <a:gd name="connsiteY27" fmla="*/ 46899 h 48355"/>
                <a:gd name="connsiteX28" fmla="*/ 32771 w 53150"/>
                <a:gd name="connsiteY28" fmla="*/ 48356 h 48355"/>
                <a:gd name="connsiteX29" fmla="*/ 25329 w 53150"/>
                <a:gd name="connsiteY29" fmla="*/ 45964 h 48355"/>
                <a:gd name="connsiteX30" fmla="*/ 21258 w 53150"/>
                <a:gd name="connsiteY30" fmla="*/ 40224 h 48355"/>
                <a:gd name="connsiteX31" fmla="*/ 20635 w 53150"/>
                <a:gd name="connsiteY31" fmla="*/ 41325 h 48355"/>
                <a:gd name="connsiteX32" fmla="*/ 19178 w 53150"/>
                <a:gd name="connsiteY32" fmla="*/ 43350 h 48355"/>
                <a:gd name="connsiteX33" fmla="*/ 16931 w 53150"/>
                <a:gd name="connsiteY33" fmla="*/ 45753 h 48355"/>
                <a:gd name="connsiteX34" fmla="*/ 13860 w 53150"/>
                <a:gd name="connsiteY34" fmla="*/ 47522 h 48355"/>
                <a:gd name="connsiteX35" fmla="*/ 10056 w 53150"/>
                <a:gd name="connsiteY35" fmla="*/ 48356 h 48355"/>
                <a:gd name="connsiteX36" fmla="*/ 5317 w 53150"/>
                <a:gd name="connsiteY36" fmla="*/ 47622 h 48355"/>
                <a:gd name="connsiteX37" fmla="*/ 1557 w 53150"/>
                <a:gd name="connsiteY37" fmla="*/ 45230 h 48355"/>
                <a:gd name="connsiteX38" fmla="*/ 0 w 53150"/>
                <a:gd name="connsiteY38" fmla="*/ 41270 h 48355"/>
                <a:gd name="connsiteX39" fmla="*/ 1724 w 53150"/>
                <a:gd name="connsiteY39" fmla="*/ 36943 h 48355"/>
                <a:gd name="connsiteX40" fmla="*/ 5884 w 53150"/>
                <a:gd name="connsiteY40" fmla="*/ 35118 h 48355"/>
                <a:gd name="connsiteX41" fmla="*/ 8599 w 53150"/>
                <a:gd name="connsiteY41" fmla="*/ 36008 h 48355"/>
                <a:gd name="connsiteX42" fmla="*/ 9845 w 53150"/>
                <a:gd name="connsiteY42" fmla="*/ 38823 h 48355"/>
                <a:gd name="connsiteX43" fmla="*/ 8387 w 53150"/>
                <a:gd name="connsiteY43" fmla="*/ 42571 h 48355"/>
                <a:gd name="connsiteX44" fmla="*/ 4850 w 53150"/>
                <a:gd name="connsiteY44" fmla="*/ 44607 h 48355"/>
                <a:gd name="connsiteX45" fmla="*/ 10156 w 53150"/>
                <a:gd name="connsiteY45" fmla="*/ 45964 h 48355"/>
                <a:gd name="connsiteX46" fmla="*/ 16308 w 53150"/>
                <a:gd name="connsiteY46" fmla="*/ 42938 h 48355"/>
                <a:gd name="connsiteX47" fmla="*/ 20323 w 53150"/>
                <a:gd name="connsiteY47" fmla="*/ 34862 h 48355"/>
                <a:gd name="connsiteX48" fmla="*/ 24806 w 53150"/>
                <a:gd name="connsiteY48" fmla="*/ 17298 h 48355"/>
                <a:gd name="connsiteX49" fmla="*/ 26052 w 53150"/>
                <a:gd name="connsiteY49" fmla="*/ 9478 h 48355"/>
                <a:gd name="connsiteX50" fmla="*/ 25485 w 53150"/>
                <a:gd name="connsiteY50" fmla="*/ 5784 h 48355"/>
                <a:gd name="connsiteX51" fmla="*/ 23917 w 53150"/>
                <a:gd name="connsiteY51" fmla="*/ 3593 h 48355"/>
                <a:gd name="connsiteX52" fmla="*/ 22092 w 53150"/>
                <a:gd name="connsiteY52" fmla="*/ 2603 h 48355"/>
                <a:gd name="connsiteX53" fmla="*/ 20323 w 53150"/>
                <a:gd name="connsiteY53" fmla="*/ 2347 h 48355"/>
                <a:gd name="connsiteX54" fmla="*/ 16986 w 53150"/>
                <a:gd name="connsiteY54" fmla="*/ 2970 h 48355"/>
                <a:gd name="connsiteX55" fmla="*/ 13182 w 53150"/>
                <a:gd name="connsiteY55" fmla="*/ 5050 h 48355"/>
                <a:gd name="connsiteX56" fmla="*/ 9222 w 53150"/>
                <a:gd name="connsiteY56" fmla="*/ 9377 h 48355"/>
                <a:gd name="connsiteX57" fmla="*/ 5996 w 53150"/>
                <a:gd name="connsiteY57" fmla="*/ 16308 h 48355"/>
                <a:gd name="connsiteX58" fmla="*/ 4583 w 53150"/>
                <a:gd name="connsiteY58" fmla="*/ 17509 h 48355"/>
                <a:gd name="connsiteX59" fmla="*/ 3337 w 53150"/>
                <a:gd name="connsiteY59" fmla="*/ 16408 h 48355"/>
                <a:gd name="connsiteX60" fmla="*/ 4016 w 53150"/>
                <a:gd name="connsiteY60" fmla="*/ 13705 h 48355"/>
                <a:gd name="connsiteX61" fmla="*/ 6196 w 53150"/>
                <a:gd name="connsiteY61" fmla="*/ 9478 h 48355"/>
                <a:gd name="connsiteX62" fmla="*/ 9644 w 53150"/>
                <a:gd name="connsiteY62" fmla="*/ 5050 h 48355"/>
                <a:gd name="connsiteX63" fmla="*/ 14483 w 53150"/>
                <a:gd name="connsiteY63" fmla="*/ 1457 h 48355"/>
                <a:gd name="connsiteX64" fmla="*/ 20535 w 53150"/>
                <a:gd name="connsiteY64" fmla="*/ 0 h 48355"/>
                <a:gd name="connsiteX65" fmla="*/ 23294 w 53150"/>
                <a:gd name="connsiteY65" fmla="*/ 311 h 48355"/>
                <a:gd name="connsiteX66" fmla="*/ 26364 w 53150"/>
                <a:gd name="connsiteY66" fmla="*/ 1357 h 48355"/>
                <a:gd name="connsiteX67" fmla="*/ 29601 w 53150"/>
                <a:gd name="connsiteY67" fmla="*/ 3849 h 48355"/>
                <a:gd name="connsiteX68" fmla="*/ 32048 w 53150"/>
                <a:gd name="connsiteY68" fmla="*/ 8076 h 48355"/>
                <a:gd name="connsiteX69" fmla="*/ 33505 w 53150"/>
                <a:gd name="connsiteY69" fmla="*/ 5729 h 48355"/>
                <a:gd name="connsiteX70" fmla="*/ 35752 w 53150"/>
                <a:gd name="connsiteY70" fmla="*/ 3181 h 48355"/>
                <a:gd name="connsiteX71" fmla="*/ 39079 w 53150"/>
                <a:gd name="connsiteY71" fmla="*/ 879 h 48355"/>
                <a:gd name="connsiteX72" fmla="*/ 43250 w 53150"/>
                <a:gd name="connsiteY72" fmla="*/ 0 h 48355"/>
                <a:gd name="connsiteX73" fmla="*/ 47477 w 53150"/>
                <a:gd name="connsiteY73" fmla="*/ 567 h 48355"/>
                <a:gd name="connsiteX74" fmla="*/ 51326 w 53150"/>
                <a:gd name="connsiteY74" fmla="*/ 2814 h 48355"/>
                <a:gd name="connsiteX75" fmla="*/ 53150 w 53150"/>
                <a:gd name="connsiteY75" fmla="*/ 7030 h 4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150" h="48355">
                  <a:moveTo>
                    <a:pt x="53150" y="7030"/>
                  </a:moveTo>
                  <a:cubicBezTo>
                    <a:pt x="53150" y="8977"/>
                    <a:pt x="52538" y="10512"/>
                    <a:pt x="51326" y="11613"/>
                  </a:cubicBezTo>
                  <a:cubicBezTo>
                    <a:pt x="50113" y="12692"/>
                    <a:pt x="48812" y="13237"/>
                    <a:pt x="47421" y="13237"/>
                  </a:cubicBezTo>
                  <a:cubicBezTo>
                    <a:pt x="46098" y="13237"/>
                    <a:pt x="45096" y="12859"/>
                    <a:pt x="44396" y="12092"/>
                  </a:cubicBezTo>
                  <a:cubicBezTo>
                    <a:pt x="43695" y="11324"/>
                    <a:pt x="43350" y="10456"/>
                    <a:pt x="43350" y="9478"/>
                  </a:cubicBezTo>
                  <a:cubicBezTo>
                    <a:pt x="43350" y="8154"/>
                    <a:pt x="43839" y="6930"/>
                    <a:pt x="44818" y="5784"/>
                  </a:cubicBezTo>
                  <a:cubicBezTo>
                    <a:pt x="45786" y="4639"/>
                    <a:pt x="47010" y="3938"/>
                    <a:pt x="48467" y="3693"/>
                  </a:cubicBezTo>
                  <a:cubicBezTo>
                    <a:pt x="47032" y="2792"/>
                    <a:pt x="45263" y="2347"/>
                    <a:pt x="43150" y="2347"/>
                  </a:cubicBezTo>
                  <a:cubicBezTo>
                    <a:pt x="41759" y="2347"/>
                    <a:pt x="40447" y="2714"/>
                    <a:pt x="39234" y="3437"/>
                  </a:cubicBezTo>
                  <a:cubicBezTo>
                    <a:pt x="38055" y="4160"/>
                    <a:pt x="37098" y="4995"/>
                    <a:pt x="36375" y="5940"/>
                  </a:cubicBezTo>
                  <a:cubicBezTo>
                    <a:pt x="35675" y="6875"/>
                    <a:pt x="35018" y="8020"/>
                    <a:pt x="34395" y="9377"/>
                  </a:cubicBezTo>
                  <a:cubicBezTo>
                    <a:pt x="33806" y="10701"/>
                    <a:pt x="33383" y="11758"/>
                    <a:pt x="33138" y="12559"/>
                  </a:cubicBezTo>
                  <a:cubicBezTo>
                    <a:pt x="32927" y="13326"/>
                    <a:pt x="32738" y="14116"/>
                    <a:pt x="32571" y="14951"/>
                  </a:cubicBezTo>
                  <a:lnTo>
                    <a:pt x="28922" y="29545"/>
                  </a:lnTo>
                  <a:cubicBezTo>
                    <a:pt x="27743" y="34162"/>
                    <a:pt x="27154" y="37287"/>
                    <a:pt x="27154" y="38923"/>
                  </a:cubicBezTo>
                  <a:cubicBezTo>
                    <a:pt x="27154" y="40936"/>
                    <a:pt x="27643" y="42627"/>
                    <a:pt x="28611" y="43984"/>
                  </a:cubicBezTo>
                  <a:cubicBezTo>
                    <a:pt x="29579" y="45308"/>
                    <a:pt x="31036" y="45964"/>
                    <a:pt x="32982" y="45964"/>
                  </a:cubicBezTo>
                  <a:cubicBezTo>
                    <a:pt x="33750" y="45964"/>
                    <a:pt x="34562" y="45853"/>
                    <a:pt x="35430" y="45642"/>
                  </a:cubicBezTo>
                  <a:cubicBezTo>
                    <a:pt x="36309" y="45408"/>
                    <a:pt x="37299" y="44974"/>
                    <a:pt x="38400" y="44340"/>
                  </a:cubicBezTo>
                  <a:cubicBezTo>
                    <a:pt x="39546" y="43684"/>
                    <a:pt x="40625" y="42861"/>
                    <a:pt x="41637" y="41893"/>
                  </a:cubicBezTo>
                  <a:cubicBezTo>
                    <a:pt x="42672" y="40881"/>
                    <a:pt x="43695" y="39534"/>
                    <a:pt x="44707" y="37833"/>
                  </a:cubicBezTo>
                  <a:cubicBezTo>
                    <a:pt x="45719" y="36131"/>
                    <a:pt x="46554" y="34184"/>
                    <a:pt x="47210" y="31993"/>
                  </a:cubicBezTo>
                  <a:cubicBezTo>
                    <a:pt x="47421" y="31225"/>
                    <a:pt x="47866" y="30847"/>
                    <a:pt x="48567" y="30847"/>
                  </a:cubicBezTo>
                  <a:cubicBezTo>
                    <a:pt x="49435" y="30847"/>
                    <a:pt x="49869" y="31192"/>
                    <a:pt x="49869" y="31892"/>
                  </a:cubicBezTo>
                  <a:cubicBezTo>
                    <a:pt x="49869" y="32482"/>
                    <a:pt x="49624" y="33394"/>
                    <a:pt x="49134" y="34651"/>
                  </a:cubicBezTo>
                  <a:cubicBezTo>
                    <a:pt x="48690" y="35864"/>
                    <a:pt x="47967" y="37276"/>
                    <a:pt x="46954" y="38867"/>
                  </a:cubicBezTo>
                  <a:cubicBezTo>
                    <a:pt x="45986" y="40436"/>
                    <a:pt x="44852" y="41926"/>
                    <a:pt x="43561" y="43350"/>
                  </a:cubicBezTo>
                  <a:cubicBezTo>
                    <a:pt x="42282" y="44741"/>
                    <a:pt x="40680" y="45931"/>
                    <a:pt x="38767" y="46899"/>
                  </a:cubicBezTo>
                  <a:cubicBezTo>
                    <a:pt x="36865" y="47866"/>
                    <a:pt x="34862" y="48356"/>
                    <a:pt x="32771" y="48356"/>
                  </a:cubicBezTo>
                  <a:cubicBezTo>
                    <a:pt x="29790" y="48356"/>
                    <a:pt x="27309" y="47555"/>
                    <a:pt x="25329" y="45964"/>
                  </a:cubicBezTo>
                  <a:cubicBezTo>
                    <a:pt x="23349" y="44362"/>
                    <a:pt x="21992" y="42449"/>
                    <a:pt x="21258" y="40224"/>
                  </a:cubicBezTo>
                  <a:cubicBezTo>
                    <a:pt x="21091" y="40536"/>
                    <a:pt x="20880" y="40903"/>
                    <a:pt x="20635" y="41325"/>
                  </a:cubicBezTo>
                  <a:cubicBezTo>
                    <a:pt x="20390" y="41737"/>
                    <a:pt x="19901" y="42416"/>
                    <a:pt x="19178" y="43350"/>
                  </a:cubicBezTo>
                  <a:cubicBezTo>
                    <a:pt x="18477" y="44251"/>
                    <a:pt x="17732" y="45052"/>
                    <a:pt x="16931" y="45753"/>
                  </a:cubicBezTo>
                  <a:cubicBezTo>
                    <a:pt x="16141" y="46409"/>
                    <a:pt x="15117" y="46999"/>
                    <a:pt x="13860" y="47522"/>
                  </a:cubicBezTo>
                  <a:cubicBezTo>
                    <a:pt x="12648" y="48078"/>
                    <a:pt x="11380" y="48356"/>
                    <a:pt x="10056" y="48356"/>
                  </a:cubicBezTo>
                  <a:cubicBezTo>
                    <a:pt x="8387" y="48356"/>
                    <a:pt x="6808" y="48111"/>
                    <a:pt x="5317" y="47622"/>
                  </a:cubicBezTo>
                  <a:cubicBezTo>
                    <a:pt x="3860" y="47143"/>
                    <a:pt x="2603" y="46342"/>
                    <a:pt x="1557" y="45230"/>
                  </a:cubicBezTo>
                  <a:cubicBezTo>
                    <a:pt x="523" y="44118"/>
                    <a:pt x="0" y="42794"/>
                    <a:pt x="0" y="41270"/>
                  </a:cubicBezTo>
                  <a:cubicBezTo>
                    <a:pt x="0" y="39568"/>
                    <a:pt x="578" y="38122"/>
                    <a:pt x="1724" y="36943"/>
                  </a:cubicBezTo>
                  <a:cubicBezTo>
                    <a:pt x="2903" y="35730"/>
                    <a:pt x="4294" y="35118"/>
                    <a:pt x="5884" y="35118"/>
                  </a:cubicBezTo>
                  <a:cubicBezTo>
                    <a:pt x="6897" y="35118"/>
                    <a:pt x="7798" y="35419"/>
                    <a:pt x="8599" y="36008"/>
                  </a:cubicBezTo>
                  <a:cubicBezTo>
                    <a:pt x="9433" y="36598"/>
                    <a:pt x="9845" y="37532"/>
                    <a:pt x="9845" y="38823"/>
                  </a:cubicBezTo>
                  <a:cubicBezTo>
                    <a:pt x="9845" y="40246"/>
                    <a:pt x="9355" y="41492"/>
                    <a:pt x="8387" y="42571"/>
                  </a:cubicBezTo>
                  <a:cubicBezTo>
                    <a:pt x="7420" y="43650"/>
                    <a:pt x="6241" y="44329"/>
                    <a:pt x="4850" y="44607"/>
                  </a:cubicBezTo>
                  <a:cubicBezTo>
                    <a:pt x="6274" y="45508"/>
                    <a:pt x="8043" y="45964"/>
                    <a:pt x="10156" y="45964"/>
                  </a:cubicBezTo>
                  <a:cubicBezTo>
                    <a:pt x="12459" y="45964"/>
                    <a:pt x="14506" y="44952"/>
                    <a:pt x="16308" y="42938"/>
                  </a:cubicBezTo>
                  <a:cubicBezTo>
                    <a:pt x="18121" y="40925"/>
                    <a:pt x="19456" y="38233"/>
                    <a:pt x="20323" y="34862"/>
                  </a:cubicBezTo>
                  <a:cubicBezTo>
                    <a:pt x="22470" y="26764"/>
                    <a:pt x="23972" y="20913"/>
                    <a:pt x="24806" y="17298"/>
                  </a:cubicBezTo>
                  <a:cubicBezTo>
                    <a:pt x="25641" y="13649"/>
                    <a:pt x="26052" y="11046"/>
                    <a:pt x="26052" y="9478"/>
                  </a:cubicBezTo>
                  <a:cubicBezTo>
                    <a:pt x="26052" y="8020"/>
                    <a:pt x="25863" y="6797"/>
                    <a:pt x="25485" y="5784"/>
                  </a:cubicBezTo>
                  <a:cubicBezTo>
                    <a:pt x="25096" y="4772"/>
                    <a:pt x="24573" y="4049"/>
                    <a:pt x="23917" y="3593"/>
                  </a:cubicBezTo>
                  <a:cubicBezTo>
                    <a:pt x="23294" y="3103"/>
                    <a:pt x="22682" y="2770"/>
                    <a:pt x="22092" y="2603"/>
                  </a:cubicBezTo>
                  <a:cubicBezTo>
                    <a:pt x="21536" y="2436"/>
                    <a:pt x="20946" y="2347"/>
                    <a:pt x="20323" y="2347"/>
                  </a:cubicBezTo>
                  <a:cubicBezTo>
                    <a:pt x="19278" y="2347"/>
                    <a:pt x="18165" y="2558"/>
                    <a:pt x="16986" y="2970"/>
                  </a:cubicBezTo>
                  <a:cubicBezTo>
                    <a:pt x="15841" y="3382"/>
                    <a:pt x="14572" y="4082"/>
                    <a:pt x="13182" y="5050"/>
                  </a:cubicBezTo>
                  <a:cubicBezTo>
                    <a:pt x="11825" y="5996"/>
                    <a:pt x="10501" y="7431"/>
                    <a:pt x="9222" y="9377"/>
                  </a:cubicBezTo>
                  <a:cubicBezTo>
                    <a:pt x="7942" y="11324"/>
                    <a:pt x="6863" y="13627"/>
                    <a:pt x="5996" y="16308"/>
                  </a:cubicBezTo>
                  <a:cubicBezTo>
                    <a:pt x="5818" y="17109"/>
                    <a:pt x="5351" y="17509"/>
                    <a:pt x="4583" y="17509"/>
                  </a:cubicBezTo>
                  <a:cubicBezTo>
                    <a:pt x="3749" y="17476"/>
                    <a:pt x="3337" y="17109"/>
                    <a:pt x="3337" y="16408"/>
                  </a:cubicBezTo>
                  <a:cubicBezTo>
                    <a:pt x="3337" y="15818"/>
                    <a:pt x="3560" y="14917"/>
                    <a:pt x="4016" y="13705"/>
                  </a:cubicBezTo>
                  <a:cubicBezTo>
                    <a:pt x="4494" y="12448"/>
                    <a:pt x="5228" y="11046"/>
                    <a:pt x="6196" y="9478"/>
                  </a:cubicBezTo>
                  <a:cubicBezTo>
                    <a:pt x="7208" y="7920"/>
                    <a:pt x="8354" y="6441"/>
                    <a:pt x="9644" y="5050"/>
                  </a:cubicBezTo>
                  <a:cubicBezTo>
                    <a:pt x="10968" y="3626"/>
                    <a:pt x="12581" y="2425"/>
                    <a:pt x="14483" y="1457"/>
                  </a:cubicBezTo>
                  <a:cubicBezTo>
                    <a:pt x="16430" y="489"/>
                    <a:pt x="18455" y="0"/>
                    <a:pt x="20535" y="0"/>
                  </a:cubicBezTo>
                  <a:cubicBezTo>
                    <a:pt x="21469" y="0"/>
                    <a:pt x="22393" y="100"/>
                    <a:pt x="23294" y="311"/>
                  </a:cubicBezTo>
                  <a:cubicBezTo>
                    <a:pt x="24228" y="478"/>
                    <a:pt x="25251" y="834"/>
                    <a:pt x="26364" y="1357"/>
                  </a:cubicBezTo>
                  <a:cubicBezTo>
                    <a:pt x="27510" y="1880"/>
                    <a:pt x="28589" y="2703"/>
                    <a:pt x="29601" y="3849"/>
                  </a:cubicBezTo>
                  <a:cubicBezTo>
                    <a:pt x="30613" y="4995"/>
                    <a:pt x="31425" y="6407"/>
                    <a:pt x="32048" y="8076"/>
                  </a:cubicBezTo>
                  <a:cubicBezTo>
                    <a:pt x="32460" y="7275"/>
                    <a:pt x="32949" y="6496"/>
                    <a:pt x="33505" y="5729"/>
                  </a:cubicBezTo>
                  <a:cubicBezTo>
                    <a:pt x="34095" y="4961"/>
                    <a:pt x="34851" y="4116"/>
                    <a:pt x="35752" y="3181"/>
                  </a:cubicBezTo>
                  <a:cubicBezTo>
                    <a:pt x="36687" y="2203"/>
                    <a:pt x="37799" y="1435"/>
                    <a:pt x="39079" y="879"/>
                  </a:cubicBezTo>
                  <a:cubicBezTo>
                    <a:pt x="40402" y="289"/>
                    <a:pt x="41793" y="0"/>
                    <a:pt x="43250" y="0"/>
                  </a:cubicBezTo>
                  <a:cubicBezTo>
                    <a:pt x="44674" y="0"/>
                    <a:pt x="46087" y="189"/>
                    <a:pt x="47477" y="567"/>
                  </a:cubicBezTo>
                  <a:cubicBezTo>
                    <a:pt x="48868" y="912"/>
                    <a:pt x="50147" y="1669"/>
                    <a:pt x="51326" y="2814"/>
                  </a:cubicBezTo>
                  <a:cubicBezTo>
                    <a:pt x="52538" y="3927"/>
                    <a:pt x="53150" y="5328"/>
                    <a:pt x="53150" y="703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41ACBE28-7A5D-1BB8-2547-5BF2F654BAA4}"/>
                </a:ext>
              </a:extLst>
            </p:cNvPr>
            <p:cNvSpPr/>
            <p:nvPr/>
          </p:nvSpPr>
          <p:spPr>
            <a:xfrm>
              <a:off x="794560" y="3139762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364E1CE9-664E-5C64-7EF2-4CC9626331AB}"/>
                </a:ext>
              </a:extLst>
            </p:cNvPr>
            <p:cNvSpPr/>
            <p:nvPr/>
          </p:nvSpPr>
          <p:spPr>
            <a:xfrm>
              <a:off x="794560" y="2786398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F20E5530-D531-46BC-97EE-0552E3F87B30}"/>
                </a:ext>
              </a:extLst>
            </p:cNvPr>
            <p:cNvSpPr/>
            <p:nvPr/>
          </p:nvSpPr>
          <p:spPr>
            <a:xfrm>
              <a:off x="794560" y="2433020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9CA28C0E-4259-26C0-28AF-DA66E27AB6D3}"/>
                </a:ext>
              </a:extLst>
            </p:cNvPr>
            <p:cNvSpPr/>
            <p:nvPr/>
          </p:nvSpPr>
          <p:spPr>
            <a:xfrm>
              <a:off x="794560" y="2079650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9CC6DB61-3A9F-8F67-217D-3D0864148808}"/>
                </a:ext>
              </a:extLst>
            </p:cNvPr>
            <p:cNvSpPr/>
            <p:nvPr/>
          </p:nvSpPr>
          <p:spPr>
            <a:xfrm>
              <a:off x="794560" y="1726278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8AFE8F5A-FCFF-6550-CD1B-D2AAF85E5E1F}"/>
                </a:ext>
              </a:extLst>
            </p:cNvPr>
            <p:cNvSpPr/>
            <p:nvPr/>
          </p:nvSpPr>
          <p:spPr>
            <a:xfrm>
              <a:off x="794560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497A85C3-061C-51A1-EDDF-761B959E2F16}"/>
                </a:ext>
              </a:extLst>
            </p:cNvPr>
            <p:cNvSpPr/>
            <p:nvPr/>
          </p:nvSpPr>
          <p:spPr>
            <a:xfrm>
              <a:off x="794560" y="3139762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2EF88CB5-B692-6928-000A-4BF0B19D3A3D}"/>
                </a:ext>
              </a:extLst>
            </p:cNvPr>
            <p:cNvSpPr/>
            <p:nvPr/>
          </p:nvSpPr>
          <p:spPr>
            <a:xfrm>
              <a:off x="794560" y="2786398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1326AF72-216D-73CF-16DA-E94013DCFA01}"/>
                </a:ext>
              </a:extLst>
            </p:cNvPr>
            <p:cNvSpPr/>
            <p:nvPr/>
          </p:nvSpPr>
          <p:spPr>
            <a:xfrm>
              <a:off x="794560" y="2433020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426DB5B0-35CE-C008-8BF4-3B073ABEAFB3}"/>
                </a:ext>
              </a:extLst>
            </p:cNvPr>
            <p:cNvSpPr/>
            <p:nvPr/>
          </p:nvSpPr>
          <p:spPr>
            <a:xfrm>
              <a:off x="794560" y="2079650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2C905002-CAD3-7094-25B7-400248167EBC}"/>
                </a:ext>
              </a:extLst>
            </p:cNvPr>
            <p:cNvSpPr/>
            <p:nvPr/>
          </p:nvSpPr>
          <p:spPr>
            <a:xfrm>
              <a:off x="794560" y="1726278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049C505D-1159-FBF8-1276-86DC406F0ABA}"/>
                </a:ext>
              </a:extLst>
            </p:cNvPr>
            <p:cNvSpPr/>
            <p:nvPr/>
          </p:nvSpPr>
          <p:spPr>
            <a:xfrm>
              <a:off x="619958" y="3104910"/>
              <a:ext cx="46503" cy="69802"/>
            </a:xfrm>
            <a:custGeom>
              <a:avLst/>
              <a:gdLst>
                <a:gd name="connsiteX0" fmla="*/ 23252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18 h 69802"/>
                <a:gd name="connsiteX3" fmla="*/ 12662 w 46503"/>
                <a:gd name="connsiteY3" fmla="*/ 55698 h 69802"/>
                <a:gd name="connsiteX4" fmla="*/ 23252 w 46503"/>
                <a:gd name="connsiteY4" fmla="*/ 62583 h 69802"/>
                <a:gd name="connsiteX5" fmla="*/ 33841 w 46503"/>
                <a:gd name="connsiteY5" fmla="*/ 55698 h 69802"/>
                <a:gd name="connsiteX6" fmla="*/ 37401 w 46503"/>
                <a:gd name="connsiteY6" fmla="*/ 34918 h 69802"/>
                <a:gd name="connsiteX7" fmla="*/ 33841 w 46503"/>
                <a:gd name="connsiteY7" fmla="*/ 14150 h 69802"/>
                <a:gd name="connsiteX8" fmla="*/ 23252 w 46503"/>
                <a:gd name="connsiteY8" fmla="*/ 7208 h 69802"/>
                <a:gd name="connsiteX9" fmla="*/ 23252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18 h 69802"/>
                <a:gd name="connsiteX12" fmla="*/ 40510 w 46503"/>
                <a:gd name="connsiteY12" fmla="*/ 60881 h 69802"/>
                <a:gd name="connsiteX13" fmla="*/ 23252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18 h 69802"/>
                <a:gd name="connsiteX16" fmla="*/ 5948 w 46503"/>
                <a:gd name="connsiteY16" fmla="*/ 8966 h 69802"/>
                <a:gd name="connsiteX17" fmla="*/ 23252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2" y="7208"/>
                  </a:moveTo>
                  <a:cubicBezTo>
                    <a:pt x="18566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18"/>
                  </a:cubicBezTo>
                  <a:cubicBezTo>
                    <a:pt x="9147" y="44140"/>
                    <a:pt x="10319" y="51070"/>
                    <a:pt x="12662" y="55698"/>
                  </a:cubicBezTo>
                  <a:cubicBezTo>
                    <a:pt x="15035" y="60292"/>
                    <a:pt x="18566" y="62583"/>
                    <a:pt x="23252" y="62583"/>
                  </a:cubicBezTo>
                  <a:cubicBezTo>
                    <a:pt x="27968" y="62583"/>
                    <a:pt x="31498" y="60292"/>
                    <a:pt x="33841" y="55698"/>
                  </a:cubicBezTo>
                  <a:cubicBezTo>
                    <a:pt x="36214" y="51070"/>
                    <a:pt x="37401" y="44140"/>
                    <a:pt x="37401" y="34918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2" y="7208"/>
                  </a:cubicBezTo>
                  <a:moveTo>
                    <a:pt x="23252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60"/>
                    <a:pt x="46504" y="34918"/>
                  </a:cubicBezTo>
                  <a:cubicBezTo>
                    <a:pt x="46504" y="46242"/>
                    <a:pt x="44506" y="54897"/>
                    <a:pt x="40510" y="60881"/>
                  </a:cubicBezTo>
                  <a:cubicBezTo>
                    <a:pt x="36544" y="66833"/>
                    <a:pt x="30792" y="69803"/>
                    <a:pt x="23252" y="69803"/>
                  </a:cubicBezTo>
                  <a:cubicBezTo>
                    <a:pt x="15712" y="69803"/>
                    <a:pt x="9944" y="66833"/>
                    <a:pt x="5948" y="60881"/>
                  </a:cubicBezTo>
                  <a:cubicBezTo>
                    <a:pt x="1982" y="54897"/>
                    <a:pt x="0" y="46242"/>
                    <a:pt x="0" y="34918"/>
                  </a:cubicBezTo>
                  <a:cubicBezTo>
                    <a:pt x="0" y="23560"/>
                    <a:pt x="1982" y="14917"/>
                    <a:pt x="5948" y="8966"/>
                  </a:cubicBezTo>
                  <a:cubicBezTo>
                    <a:pt x="9944" y="2992"/>
                    <a:pt x="15712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76E04077-EAD9-6247-0B95-C51073F90681}"/>
                </a:ext>
              </a:extLst>
            </p:cNvPr>
            <p:cNvSpPr/>
            <p:nvPr/>
          </p:nvSpPr>
          <p:spPr>
            <a:xfrm>
              <a:off x="682460" y="3161954"/>
              <a:ext cx="9507" cy="11446"/>
            </a:xfrm>
            <a:custGeom>
              <a:avLst/>
              <a:gdLst>
                <a:gd name="connsiteX0" fmla="*/ 0 w 9507"/>
                <a:gd name="connsiteY0" fmla="*/ 0 h 11446"/>
                <a:gd name="connsiteX1" fmla="*/ 9508 w 9507"/>
                <a:gd name="connsiteY1" fmla="*/ 0 h 11446"/>
                <a:gd name="connsiteX2" fmla="*/ 9508 w 9507"/>
                <a:gd name="connsiteY2" fmla="*/ 11447 h 11446"/>
                <a:gd name="connsiteX3" fmla="*/ 0 w 9507"/>
                <a:gd name="connsiteY3" fmla="*/ 11447 h 11446"/>
                <a:gd name="connsiteX4" fmla="*/ 0 w 9507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6">
                  <a:moveTo>
                    <a:pt x="0" y="0"/>
                  </a:moveTo>
                  <a:lnTo>
                    <a:pt x="9508" y="0"/>
                  </a:lnTo>
                  <a:lnTo>
                    <a:pt x="9508" y="11447"/>
                  </a:lnTo>
                  <a:lnTo>
                    <a:pt x="0" y="1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D3A4A807-60D1-508C-FC73-33C434BDEA33}"/>
                </a:ext>
              </a:extLst>
            </p:cNvPr>
            <p:cNvSpPr/>
            <p:nvPr/>
          </p:nvSpPr>
          <p:spPr>
            <a:xfrm>
              <a:off x="708010" y="3104910"/>
              <a:ext cx="46503" cy="69802"/>
            </a:xfrm>
            <a:custGeom>
              <a:avLst/>
              <a:gdLst>
                <a:gd name="connsiteX0" fmla="*/ 23251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18 h 69802"/>
                <a:gd name="connsiteX3" fmla="*/ 12662 w 46503"/>
                <a:gd name="connsiteY3" fmla="*/ 55698 h 69802"/>
                <a:gd name="connsiteX4" fmla="*/ 23251 w 46503"/>
                <a:gd name="connsiteY4" fmla="*/ 62583 h 69802"/>
                <a:gd name="connsiteX5" fmla="*/ 33841 w 46503"/>
                <a:gd name="connsiteY5" fmla="*/ 55698 h 69802"/>
                <a:gd name="connsiteX6" fmla="*/ 37401 w 46503"/>
                <a:gd name="connsiteY6" fmla="*/ 34918 h 69802"/>
                <a:gd name="connsiteX7" fmla="*/ 33841 w 46503"/>
                <a:gd name="connsiteY7" fmla="*/ 14150 h 69802"/>
                <a:gd name="connsiteX8" fmla="*/ 23251 w 46503"/>
                <a:gd name="connsiteY8" fmla="*/ 7208 h 69802"/>
                <a:gd name="connsiteX9" fmla="*/ 23251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18 h 69802"/>
                <a:gd name="connsiteX12" fmla="*/ 40510 w 46503"/>
                <a:gd name="connsiteY12" fmla="*/ 60881 h 69802"/>
                <a:gd name="connsiteX13" fmla="*/ 23251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18 h 69802"/>
                <a:gd name="connsiteX16" fmla="*/ 5948 w 46503"/>
                <a:gd name="connsiteY16" fmla="*/ 8966 h 69802"/>
                <a:gd name="connsiteX17" fmla="*/ 23251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1" y="7208"/>
                  </a:moveTo>
                  <a:cubicBezTo>
                    <a:pt x="18565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18"/>
                  </a:cubicBezTo>
                  <a:cubicBezTo>
                    <a:pt x="9147" y="44140"/>
                    <a:pt x="10319" y="51070"/>
                    <a:pt x="12662" y="55698"/>
                  </a:cubicBezTo>
                  <a:cubicBezTo>
                    <a:pt x="15035" y="60292"/>
                    <a:pt x="18565" y="62583"/>
                    <a:pt x="23251" y="62583"/>
                  </a:cubicBezTo>
                  <a:cubicBezTo>
                    <a:pt x="27968" y="62583"/>
                    <a:pt x="31498" y="60292"/>
                    <a:pt x="33841" y="55698"/>
                  </a:cubicBezTo>
                  <a:cubicBezTo>
                    <a:pt x="36214" y="51070"/>
                    <a:pt x="37401" y="44140"/>
                    <a:pt x="37401" y="34918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1" y="7208"/>
                  </a:cubicBezTo>
                  <a:moveTo>
                    <a:pt x="23251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60"/>
                    <a:pt x="46504" y="34918"/>
                  </a:cubicBezTo>
                  <a:cubicBezTo>
                    <a:pt x="46504" y="46242"/>
                    <a:pt x="44506" y="54897"/>
                    <a:pt x="40510" y="60881"/>
                  </a:cubicBezTo>
                  <a:cubicBezTo>
                    <a:pt x="36544" y="66833"/>
                    <a:pt x="30792" y="69803"/>
                    <a:pt x="23251" y="69803"/>
                  </a:cubicBezTo>
                  <a:cubicBezTo>
                    <a:pt x="15710" y="69803"/>
                    <a:pt x="9943" y="66833"/>
                    <a:pt x="5948" y="60881"/>
                  </a:cubicBezTo>
                  <a:cubicBezTo>
                    <a:pt x="1982" y="54897"/>
                    <a:pt x="0" y="46242"/>
                    <a:pt x="0" y="34918"/>
                  </a:cubicBezTo>
                  <a:cubicBezTo>
                    <a:pt x="0" y="23560"/>
                    <a:pt x="1982" y="14917"/>
                    <a:pt x="5948" y="8966"/>
                  </a:cubicBezTo>
                  <a:cubicBezTo>
                    <a:pt x="9943" y="2992"/>
                    <a:pt x="15710" y="0"/>
                    <a:pt x="23251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40B84591-6C34-365E-6842-25FD223857F0}"/>
                </a:ext>
              </a:extLst>
            </p:cNvPr>
            <p:cNvSpPr/>
            <p:nvPr/>
          </p:nvSpPr>
          <p:spPr>
            <a:xfrm>
              <a:off x="622347" y="2751535"/>
              <a:ext cx="46503" cy="69802"/>
            </a:xfrm>
            <a:custGeom>
              <a:avLst/>
              <a:gdLst>
                <a:gd name="connsiteX0" fmla="*/ 23251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29 h 69802"/>
                <a:gd name="connsiteX3" fmla="*/ 12662 w 46503"/>
                <a:gd name="connsiteY3" fmla="*/ 55698 h 69802"/>
                <a:gd name="connsiteX4" fmla="*/ 23251 w 46503"/>
                <a:gd name="connsiteY4" fmla="*/ 62595 h 69802"/>
                <a:gd name="connsiteX5" fmla="*/ 33841 w 46503"/>
                <a:gd name="connsiteY5" fmla="*/ 55698 h 69802"/>
                <a:gd name="connsiteX6" fmla="*/ 37401 w 46503"/>
                <a:gd name="connsiteY6" fmla="*/ 34929 h 69802"/>
                <a:gd name="connsiteX7" fmla="*/ 33841 w 46503"/>
                <a:gd name="connsiteY7" fmla="*/ 14150 h 69802"/>
                <a:gd name="connsiteX8" fmla="*/ 23251 w 46503"/>
                <a:gd name="connsiteY8" fmla="*/ 7208 h 69802"/>
                <a:gd name="connsiteX9" fmla="*/ 23251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29 h 69802"/>
                <a:gd name="connsiteX12" fmla="*/ 40510 w 46503"/>
                <a:gd name="connsiteY12" fmla="*/ 60881 h 69802"/>
                <a:gd name="connsiteX13" fmla="*/ 23251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29 h 69802"/>
                <a:gd name="connsiteX16" fmla="*/ 5948 w 46503"/>
                <a:gd name="connsiteY16" fmla="*/ 8966 h 69802"/>
                <a:gd name="connsiteX17" fmla="*/ 23251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1" y="7208"/>
                  </a:moveTo>
                  <a:cubicBezTo>
                    <a:pt x="18565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29"/>
                  </a:cubicBezTo>
                  <a:cubicBezTo>
                    <a:pt x="9147" y="44151"/>
                    <a:pt x="10319" y="51070"/>
                    <a:pt x="12662" y="55698"/>
                  </a:cubicBezTo>
                  <a:cubicBezTo>
                    <a:pt x="15035" y="60292"/>
                    <a:pt x="18565" y="62595"/>
                    <a:pt x="23251" y="62595"/>
                  </a:cubicBezTo>
                  <a:cubicBezTo>
                    <a:pt x="27968" y="62595"/>
                    <a:pt x="31498" y="60292"/>
                    <a:pt x="33841" y="55698"/>
                  </a:cubicBezTo>
                  <a:cubicBezTo>
                    <a:pt x="36214" y="51070"/>
                    <a:pt x="37401" y="44151"/>
                    <a:pt x="37401" y="34929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1" y="7208"/>
                  </a:cubicBezTo>
                  <a:moveTo>
                    <a:pt x="23251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72"/>
                    <a:pt x="46504" y="34929"/>
                  </a:cubicBezTo>
                  <a:cubicBezTo>
                    <a:pt x="46504" y="46253"/>
                    <a:pt x="44506" y="54908"/>
                    <a:pt x="40510" y="60881"/>
                  </a:cubicBezTo>
                  <a:cubicBezTo>
                    <a:pt x="36544" y="66833"/>
                    <a:pt x="30792" y="69803"/>
                    <a:pt x="23251" y="69803"/>
                  </a:cubicBezTo>
                  <a:cubicBezTo>
                    <a:pt x="15711" y="69803"/>
                    <a:pt x="9944" y="66833"/>
                    <a:pt x="5948" y="60881"/>
                  </a:cubicBezTo>
                  <a:cubicBezTo>
                    <a:pt x="1982" y="54908"/>
                    <a:pt x="0" y="46253"/>
                    <a:pt x="0" y="34929"/>
                  </a:cubicBezTo>
                  <a:cubicBezTo>
                    <a:pt x="0" y="23572"/>
                    <a:pt x="1982" y="14917"/>
                    <a:pt x="5948" y="8966"/>
                  </a:cubicBezTo>
                  <a:cubicBezTo>
                    <a:pt x="9944" y="2992"/>
                    <a:pt x="15711" y="0"/>
                    <a:pt x="23251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86AD52B5-887E-C08E-A1F2-A132B41FEA08}"/>
                </a:ext>
              </a:extLst>
            </p:cNvPr>
            <p:cNvSpPr/>
            <p:nvPr/>
          </p:nvSpPr>
          <p:spPr>
            <a:xfrm>
              <a:off x="684848" y="2808590"/>
              <a:ext cx="9507" cy="11446"/>
            </a:xfrm>
            <a:custGeom>
              <a:avLst/>
              <a:gdLst>
                <a:gd name="connsiteX0" fmla="*/ 0 w 9507"/>
                <a:gd name="connsiteY0" fmla="*/ 0 h 11446"/>
                <a:gd name="connsiteX1" fmla="*/ 9508 w 9507"/>
                <a:gd name="connsiteY1" fmla="*/ 0 h 11446"/>
                <a:gd name="connsiteX2" fmla="*/ 9508 w 9507"/>
                <a:gd name="connsiteY2" fmla="*/ 11446 h 11446"/>
                <a:gd name="connsiteX3" fmla="*/ 0 w 9507"/>
                <a:gd name="connsiteY3" fmla="*/ 11446 h 11446"/>
                <a:gd name="connsiteX4" fmla="*/ 0 w 9507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6">
                  <a:moveTo>
                    <a:pt x="0" y="0"/>
                  </a:moveTo>
                  <a:lnTo>
                    <a:pt x="9508" y="0"/>
                  </a:lnTo>
                  <a:lnTo>
                    <a:pt x="9508" y="11446"/>
                  </a:lnTo>
                  <a:lnTo>
                    <a:pt x="0" y="1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D32943AD-8A81-B75D-9B89-48513E8376FF}"/>
                </a:ext>
              </a:extLst>
            </p:cNvPr>
            <p:cNvSpPr/>
            <p:nvPr/>
          </p:nvSpPr>
          <p:spPr>
            <a:xfrm>
              <a:off x="714453" y="2752759"/>
              <a:ext cx="40060" cy="67277"/>
            </a:xfrm>
            <a:custGeom>
              <a:avLst/>
              <a:gdLst>
                <a:gd name="connsiteX0" fmla="*/ 1307 w 40060"/>
                <a:gd name="connsiteY0" fmla="*/ 59613 h 67277"/>
                <a:gd name="connsiteX1" fmla="*/ 16178 w 40060"/>
                <a:gd name="connsiteY1" fmla="*/ 59613 h 67277"/>
                <a:gd name="connsiteX2" fmla="*/ 16178 w 40060"/>
                <a:gd name="connsiteY2" fmla="*/ 8287 h 67277"/>
                <a:gd name="connsiteX3" fmla="*/ 0 w 40060"/>
                <a:gd name="connsiteY3" fmla="*/ 11536 h 67277"/>
                <a:gd name="connsiteX4" fmla="*/ 0 w 40060"/>
                <a:gd name="connsiteY4" fmla="*/ 3237 h 67277"/>
                <a:gd name="connsiteX5" fmla="*/ 16087 w 40060"/>
                <a:gd name="connsiteY5" fmla="*/ 0 h 67277"/>
                <a:gd name="connsiteX6" fmla="*/ 25190 w 40060"/>
                <a:gd name="connsiteY6" fmla="*/ 0 h 67277"/>
                <a:gd name="connsiteX7" fmla="*/ 25190 w 40060"/>
                <a:gd name="connsiteY7" fmla="*/ 59613 h 67277"/>
                <a:gd name="connsiteX8" fmla="*/ 40061 w 40060"/>
                <a:gd name="connsiteY8" fmla="*/ 59613 h 67277"/>
                <a:gd name="connsiteX9" fmla="*/ 40061 w 40060"/>
                <a:gd name="connsiteY9" fmla="*/ 67278 h 67277"/>
                <a:gd name="connsiteX10" fmla="*/ 1307 w 40060"/>
                <a:gd name="connsiteY10" fmla="*/ 67278 h 67277"/>
                <a:gd name="connsiteX11" fmla="*/ 1307 w 40060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60" h="67277">
                  <a:moveTo>
                    <a:pt x="1307" y="59613"/>
                  </a:moveTo>
                  <a:lnTo>
                    <a:pt x="16178" y="59613"/>
                  </a:lnTo>
                  <a:lnTo>
                    <a:pt x="16178" y="8287"/>
                  </a:lnTo>
                  <a:lnTo>
                    <a:pt x="0" y="11536"/>
                  </a:lnTo>
                  <a:lnTo>
                    <a:pt x="0" y="3237"/>
                  </a:lnTo>
                  <a:lnTo>
                    <a:pt x="16087" y="0"/>
                  </a:lnTo>
                  <a:lnTo>
                    <a:pt x="25190" y="0"/>
                  </a:lnTo>
                  <a:lnTo>
                    <a:pt x="25190" y="59613"/>
                  </a:lnTo>
                  <a:lnTo>
                    <a:pt x="40061" y="59613"/>
                  </a:lnTo>
                  <a:lnTo>
                    <a:pt x="40061" y="67278"/>
                  </a:lnTo>
                  <a:lnTo>
                    <a:pt x="1307" y="67278"/>
                  </a:lnTo>
                  <a:lnTo>
                    <a:pt x="1307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799D6F84-B786-DE83-81B6-FB4043BF7560}"/>
                </a:ext>
              </a:extLst>
            </p:cNvPr>
            <p:cNvSpPr/>
            <p:nvPr/>
          </p:nvSpPr>
          <p:spPr>
            <a:xfrm>
              <a:off x="623068" y="2398166"/>
              <a:ext cx="46503" cy="69800"/>
            </a:xfrm>
            <a:custGeom>
              <a:avLst/>
              <a:gdLst>
                <a:gd name="connsiteX0" fmla="*/ 23252 w 46503"/>
                <a:gd name="connsiteY0" fmla="*/ 7209 h 69800"/>
                <a:gd name="connsiteX1" fmla="*/ 12662 w 46503"/>
                <a:gd name="connsiteY1" fmla="*/ 14149 h 69800"/>
                <a:gd name="connsiteX2" fmla="*/ 9147 w 46503"/>
                <a:gd name="connsiteY2" fmla="*/ 34923 h 69800"/>
                <a:gd name="connsiteX3" fmla="*/ 12662 w 46503"/>
                <a:gd name="connsiteY3" fmla="*/ 55697 h 69800"/>
                <a:gd name="connsiteX4" fmla="*/ 23252 w 46503"/>
                <a:gd name="connsiteY4" fmla="*/ 62591 h 69800"/>
                <a:gd name="connsiteX5" fmla="*/ 33841 w 46503"/>
                <a:gd name="connsiteY5" fmla="*/ 55697 h 69800"/>
                <a:gd name="connsiteX6" fmla="*/ 37401 w 46503"/>
                <a:gd name="connsiteY6" fmla="*/ 34923 h 69800"/>
                <a:gd name="connsiteX7" fmla="*/ 33841 w 46503"/>
                <a:gd name="connsiteY7" fmla="*/ 14149 h 69800"/>
                <a:gd name="connsiteX8" fmla="*/ 23252 w 46503"/>
                <a:gd name="connsiteY8" fmla="*/ 7209 h 69800"/>
                <a:gd name="connsiteX9" fmla="*/ 23252 w 46503"/>
                <a:gd name="connsiteY9" fmla="*/ 0 h 69800"/>
                <a:gd name="connsiteX10" fmla="*/ 40511 w 46503"/>
                <a:gd name="connsiteY10" fmla="*/ 8967 h 69800"/>
                <a:gd name="connsiteX11" fmla="*/ 46504 w 46503"/>
                <a:gd name="connsiteY11" fmla="*/ 34923 h 69800"/>
                <a:gd name="connsiteX12" fmla="*/ 40511 w 46503"/>
                <a:gd name="connsiteY12" fmla="*/ 60878 h 69800"/>
                <a:gd name="connsiteX13" fmla="*/ 23252 w 46503"/>
                <a:gd name="connsiteY13" fmla="*/ 69801 h 69800"/>
                <a:gd name="connsiteX14" fmla="*/ 5948 w 46503"/>
                <a:gd name="connsiteY14" fmla="*/ 60878 h 69800"/>
                <a:gd name="connsiteX15" fmla="*/ 0 w 46503"/>
                <a:gd name="connsiteY15" fmla="*/ 34923 h 69800"/>
                <a:gd name="connsiteX16" fmla="*/ 5948 w 46503"/>
                <a:gd name="connsiteY16" fmla="*/ 8967 h 69800"/>
                <a:gd name="connsiteX17" fmla="*/ 23252 w 46503"/>
                <a:gd name="connsiteY17" fmla="*/ 0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0">
                  <a:moveTo>
                    <a:pt x="23252" y="7209"/>
                  </a:moveTo>
                  <a:cubicBezTo>
                    <a:pt x="18566" y="7209"/>
                    <a:pt x="15035" y="9522"/>
                    <a:pt x="12662" y="14149"/>
                  </a:cubicBezTo>
                  <a:cubicBezTo>
                    <a:pt x="10319" y="18745"/>
                    <a:pt x="9147" y="25670"/>
                    <a:pt x="9147" y="34923"/>
                  </a:cubicBezTo>
                  <a:cubicBezTo>
                    <a:pt x="9147" y="44145"/>
                    <a:pt x="10319" y="51070"/>
                    <a:pt x="12662" y="55697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7"/>
                  </a:cubicBezTo>
                  <a:cubicBezTo>
                    <a:pt x="36214" y="51070"/>
                    <a:pt x="37401" y="44145"/>
                    <a:pt x="37401" y="34923"/>
                  </a:cubicBezTo>
                  <a:cubicBezTo>
                    <a:pt x="37401" y="25670"/>
                    <a:pt x="36214" y="18745"/>
                    <a:pt x="33841" y="14149"/>
                  </a:cubicBezTo>
                  <a:cubicBezTo>
                    <a:pt x="31499" y="9522"/>
                    <a:pt x="27969" y="7209"/>
                    <a:pt x="23252" y="7209"/>
                  </a:cubicBezTo>
                  <a:moveTo>
                    <a:pt x="23252" y="0"/>
                  </a:moveTo>
                  <a:cubicBezTo>
                    <a:pt x="30792" y="0"/>
                    <a:pt x="36546" y="2989"/>
                    <a:pt x="40511" y="8967"/>
                  </a:cubicBezTo>
                  <a:cubicBezTo>
                    <a:pt x="44506" y="14915"/>
                    <a:pt x="46504" y="23567"/>
                    <a:pt x="46504" y="34923"/>
                  </a:cubicBezTo>
                  <a:cubicBezTo>
                    <a:pt x="46504" y="46248"/>
                    <a:pt x="44506" y="54900"/>
                    <a:pt x="40511" y="60878"/>
                  </a:cubicBezTo>
                  <a:cubicBezTo>
                    <a:pt x="36546" y="66826"/>
                    <a:pt x="30792" y="69801"/>
                    <a:pt x="23252" y="69801"/>
                  </a:cubicBezTo>
                  <a:cubicBezTo>
                    <a:pt x="15712" y="69801"/>
                    <a:pt x="9944" y="66826"/>
                    <a:pt x="5948" y="60878"/>
                  </a:cubicBezTo>
                  <a:cubicBezTo>
                    <a:pt x="1982" y="54900"/>
                    <a:pt x="0" y="46248"/>
                    <a:pt x="0" y="34923"/>
                  </a:cubicBezTo>
                  <a:cubicBezTo>
                    <a:pt x="0" y="23567"/>
                    <a:pt x="1982" y="14915"/>
                    <a:pt x="5948" y="8967"/>
                  </a:cubicBezTo>
                  <a:cubicBezTo>
                    <a:pt x="9944" y="2989"/>
                    <a:pt x="15712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09F73700-0A40-1C78-E5A4-C9EC860EE9B0}"/>
                </a:ext>
              </a:extLst>
            </p:cNvPr>
            <p:cNvSpPr/>
            <p:nvPr/>
          </p:nvSpPr>
          <p:spPr>
            <a:xfrm>
              <a:off x="685569" y="2455214"/>
              <a:ext cx="9507" cy="11445"/>
            </a:xfrm>
            <a:custGeom>
              <a:avLst/>
              <a:gdLst>
                <a:gd name="connsiteX0" fmla="*/ 0 w 9507"/>
                <a:gd name="connsiteY0" fmla="*/ 0 h 11445"/>
                <a:gd name="connsiteX1" fmla="*/ 9508 w 9507"/>
                <a:gd name="connsiteY1" fmla="*/ 0 h 11445"/>
                <a:gd name="connsiteX2" fmla="*/ 9508 w 9507"/>
                <a:gd name="connsiteY2" fmla="*/ 11445 h 11445"/>
                <a:gd name="connsiteX3" fmla="*/ 0 w 9507"/>
                <a:gd name="connsiteY3" fmla="*/ 11445 h 11445"/>
                <a:gd name="connsiteX4" fmla="*/ 0 w 9507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5">
                  <a:moveTo>
                    <a:pt x="0" y="0"/>
                  </a:moveTo>
                  <a:lnTo>
                    <a:pt x="9508" y="0"/>
                  </a:lnTo>
                  <a:lnTo>
                    <a:pt x="9508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109FF48A-ADB9-92AF-ED08-7E5FFAF17533}"/>
                </a:ext>
              </a:extLst>
            </p:cNvPr>
            <p:cNvSpPr/>
            <p:nvPr/>
          </p:nvSpPr>
          <p:spPr>
            <a:xfrm>
              <a:off x="711795" y="2398166"/>
              <a:ext cx="42719" cy="68493"/>
            </a:xfrm>
            <a:custGeom>
              <a:avLst/>
              <a:gdLst>
                <a:gd name="connsiteX0" fmla="*/ 10950 w 42719"/>
                <a:gd name="connsiteY0" fmla="*/ 60834 h 68493"/>
                <a:gd name="connsiteX1" fmla="*/ 42719 w 42719"/>
                <a:gd name="connsiteY1" fmla="*/ 60834 h 68493"/>
                <a:gd name="connsiteX2" fmla="*/ 42719 w 42719"/>
                <a:gd name="connsiteY2" fmla="*/ 68494 h 68493"/>
                <a:gd name="connsiteX3" fmla="*/ 0 w 42719"/>
                <a:gd name="connsiteY3" fmla="*/ 68494 h 68493"/>
                <a:gd name="connsiteX4" fmla="*/ 0 w 42719"/>
                <a:gd name="connsiteY4" fmla="*/ 60834 h 68493"/>
                <a:gd name="connsiteX5" fmla="*/ 14105 w 42719"/>
                <a:gd name="connsiteY5" fmla="*/ 46458 h 68493"/>
                <a:gd name="connsiteX6" fmla="*/ 25370 w 42719"/>
                <a:gd name="connsiteY6" fmla="*/ 34788 h 68493"/>
                <a:gd name="connsiteX7" fmla="*/ 31454 w 42719"/>
                <a:gd name="connsiteY7" fmla="*/ 26496 h 68493"/>
                <a:gd name="connsiteX8" fmla="*/ 33211 w 42719"/>
                <a:gd name="connsiteY8" fmla="*/ 19782 h 68493"/>
                <a:gd name="connsiteX9" fmla="*/ 29426 w 42719"/>
                <a:gd name="connsiteY9" fmla="*/ 11039 h 68493"/>
                <a:gd name="connsiteX10" fmla="*/ 19647 w 42719"/>
                <a:gd name="connsiteY10" fmla="*/ 7660 h 68493"/>
                <a:gd name="connsiteX11" fmla="*/ 10590 w 42719"/>
                <a:gd name="connsiteY11" fmla="*/ 9147 h 68493"/>
                <a:gd name="connsiteX12" fmla="*/ 451 w 42719"/>
                <a:gd name="connsiteY12" fmla="*/ 13654 h 68493"/>
                <a:gd name="connsiteX13" fmla="*/ 451 w 42719"/>
                <a:gd name="connsiteY13" fmla="*/ 4461 h 68493"/>
                <a:gd name="connsiteX14" fmla="*/ 10725 w 42719"/>
                <a:gd name="connsiteY14" fmla="*/ 1126 h 68493"/>
                <a:gd name="connsiteX15" fmla="*/ 19467 w 42719"/>
                <a:gd name="connsiteY15" fmla="*/ 0 h 68493"/>
                <a:gd name="connsiteX16" fmla="*/ 36141 w 42719"/>
                <a:gd name="connsiteY16" fmla="*/ 5227 h 68493"/>
                <a:gd name="connsiteX17" fmla="*/ 42359 w 42719"/>
                <a:gd name="connsiteY17" fmla="*/ 19196 h 68493"/>
                <a:gd name="connsiteX18" fmla="*/ 40782 w 42719"/>
                <a:gd name="connsiteY18" fmla="*/ 27082 h 68493"/>
                <a:gd name="connsiteX19" fmla="*/ 35148 w 42719"/>
                <a:gd name="connsiteY19" fmla="*/ 35824 h 68493"/>
                <a:gd name="connsiteX20" fmla="*/ 27983 w 42719"/>
                <a:gd name="connsiteY20" fmla="*/ 43395 h 68493"/>
                <a:gd name="connsiteX21" fmla="*/ 10950 w 42719"/>
                <a:gd name="connsiteY21" fmla="*/ 60834 h 6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9" h="68493">
                  <a:moveTo>
                    <a:pt x="10950" y="60834"/>
                  </a:moveTo>
                  <a:lnTo>
                    <a:pt x="42719" y="60834"/>
                  </a:lnTo>
                  <a:lnTo>
                    <a:pt x="42719" y="68494"/>
                  </a:lnTo>
                  <a:lnTo>
                    <a:pt x="0" y="68494"/>
                  </a:lnTo>
                  <a:lnTo>
                    <a:pt x="0" y="60834"/>
                  </a:lnTo>
                  <a:cubicBezTo>
                    <a:pt x="3455" y="57258"/>
                    <a:pt x="8157" y="52466"/>
                    <a:pt x="14105" y="46458"/>
                  </a:cubicBezTo>
                  <a:cubicBezTo>
                    <a:pt x="20083" y="40420"/>
                    <a:pt x="23839" y="36530"/>
                    <a:pt x="25370" y="34788"/>
                  </a:cubicBezTo>
                  <a:cubicBezTo>
                    <a:pt x="28284" y="31513"/>
                    <a:pt x="30312" y="28749"/>
                    <a:pt x="31454" y="26496"/>
                  </a:cubicBezTo>
                  <a:cubicBezTo>
                    <a:pt x="32625" y="24212"/>
                    <a:pt x="33211" y="21974"/>
                    <a:pt x="33211" y="19782"/>
                  </a:cubicBezTo>
                  <a:cubicBezTo>
                    <a:pt x="33211" y="16208"/>
                    <a:pt x="31949" y="13293"/>
                    <a:pt x="29426" y="11039"/>
                  </a:cubicBezTo>
                  <a:cubicBezTo>
                    <a:pt x="26932" y="8787"/>
                    <a:pt x="23673" y="7660"/>
                    <a:pt x="19647" y="7660"/>
                  </a:cubicBezTo>
                  <a:cubicBezTo>
                    <a:pt x="16794" y="7660"/>
                    <a:pt x="13775" y="8156"/>
                    <a:pt x="10590" y="9147"/>
                  </a:cubicBezTo>
                  <a:cubicBezTo>
                    <a:pt x="7435" y="10138"/>
                    <a:pt x="4056" y="11641"/>
                    <a:pt x="451" y="13654"/>
                  </a:cubicBezTo>
                  <a:lnTo>
                    <a:pt x="451" y="4461"/>
                  </a:lnTo>
                  <a:cubicBezTo>
                    <a:pt x="4116" y="2989"/>
                    <a:pt x="7540" y="1877"/>
                    <a:pt x="10725" y="1126"/>
                  </a:cubicBezTo>
                  <a:cubicBezTo>
                    <a:pt x="13909" y="375"/>
                    <a:pt x="16823" y="0"/>
                    <a:pt x="19467" y="0"/>
                  </a:cubicBezTo>
                  <a:cubicBezTo>
                    <a:pt x="26436" y="0"/>
                    <a:pt x="31995" y="1742"/>
                    <a:pt x="36141" y="5227"/>
                  </a:cubicBezTo>
                  <a:cubicBezTo>
                    <a:pt x="40287" y="8712"/>
                    <a:pt x="42359" y="13368"/>
                    <a:pt x="42359" y="19196"/>
                  </a:cubicBezTo>
                  <a:cubicBezTo>
                    <a:pt x="42359" y="21960"/>
                    <a:pt x="41833" y="24588"/>
                    <a:pt x="40782" y="27082"/>
                  </a:cubicBezTo>
                  <a:cubicBezTo>
                    <a:pt x="39760" y="29545"/>
                    <a:pt x="37883" y="32459"/>
                    <a:pt x="35148" y="35824"/>
                  </a:cubicBezTo>
                  <a:cubicBezTo>
                    <a:pt x="34398" y="36695"/>
                    <a:pt x="32009" y="39219"/>
                    <a:pt x="27983" y="43395"/>
                  </a:cubicBezTo>
                  <a:cubicBezTo>
                    <a:pt x="23958" y="47541"/>
                    <a:pt x="18280" y="53353"/>
                    <a:pt x="10950" y="60834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848F01C6-4A6D-D039-A6BE-EE374EF728C5}"/>
                </a:ext>
              </a:extLst>
            </p:cNvPr>
            <p:cNvSpPr/>
            <p:nvPr/>
          </p:nvSpPr>
          <p:spPr>
            <a:xfrm>
              <a:off x="621220" y="2044794"/>
              <a:ext cx="46503" cy="69800"/>
            </a:xfrm>
            <a:custGeom>
              <a:avLst/>
              <a:gdLst>
                <a:gd name="connsiteX0" fmla="*/ 23252 w 46503"/>
                <a:gd name="connsiteY0" fmla="*/ 7209 h 69800"/>
                <a:gd name="connsiteX1" fmla="*/ 12662 w 46503"/>
                <a:gd name="connsiteY1" fmla="*/ 14150 h 69800"/>
                <a:gd name="connsiteX2" fmla="*/ 9147 w 46503"/>
                <a:gd name="connsiteY2" fmla="*/ 34923 h 69800"/>
                <a:gd name="connsiteX3" fmla="*/ 12662 w 46503"/>
                <a:gd name="connsiteY3" fmla="*/ 55697 h 69800"/>
                <a:gd name="connsiteX4" fmla="*/ 23252 w 46503"/>
                <a:gd name="connsiteY4" fmla="*/ 62591 h 69800"/>
                <a:gd name="connsiteX5" fmla="*/ 33841 w 46503"/>
                <a:gd name="connsiteY5" fmla="*/ 55697 h 69800"/>
                <a:gd name="connsiteX6" fmla="*/ 37402 w 46503"/>
                <a:gd name="connsiteY6" fmla="*/ 34923 h 69800"/>
                <a:gd name="connsiteX7" fmla="*/ 33841 w 46503"/>
                <a:gd name="connsiteY7" fmla="*/ 14150 h 69800"/>
                <a:gd name="connsiteX8" fmla="*/ 23252 w 46503"/>
                <a:gd name="connsiteY8" fmla="*/ 7209 h 69800"/>
                <a:gd name="connsiteX9" fmla="*/ 23252 w 46503"/>
                <a:gd name="connsiteY9" fmla="*/ 0 h 69800"/>
                <a:gd name="connsiteX10" fmla="*/ 40511 w 46503"/>
                <a:gd name="connsiteY10" fmla="*/ 8967 h 69800"/>
                <a:gd name="connsiteX11" fmla="*/ 46504 w 46503"/>
                <a:gd name="connsiteY11" fmla="*/ 34923 h 69800"/>
                <a:gd name="connsiteX12" fmla="*/ 40511 w 46503"/>
                <a:gd name="connsiteY12" fmla="*/ 60879 h 69800"/>
                <a:gd name="connsiteX13" fmla="*/ 23252 w 46503"/>
                <a:gd name="connsiteY13" fmla="*/ 69801 h 69800"/>
                <a:gd name="connsiteX14" fmla="*/ 5948 w 46503"/>
                <a:gd name="connsiteY14" fmla="*/ 60879 h 69800"/>
                <a:gd name="connsiteX15" fmla="*/ 0 w 46503"/>
                <a:gd name="connsiteY15" fmla="*/ 34923 h 69800"/>
                <a:gd name="connsiteX16" fmla="*/ 5948 w 46503"/>
                <a:gd name="connsiteY16" fmla="*/ 8967 h 69800"/>
                <a:gd name="connsiteX17" fmla="*/ 23252 w 46503"/>
                <a:gd name="connsiteY17" fmla="*/ 0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0">
                  <a:moveTo>
                    <a:pt x="23252" y="7209"/>
                  </a:moveTo>
                  <a:cubicBezTo>
                    <a:pt x="18566" y="7209"/>
                    <a:pt x="15035" y="9523"/>
                    <a:pt x="12662" y="14150"/>
                  </a:cubicBezTo>
                  <a:cubicBezTo>
                    <a:pt x="10319" y="18746"/>
                    <a:pt x="9147" y="25671"/>
                    <a:pt x="9147" y="34923"/>
                  </a:cubicBezTo>
                  <a:cubicBezTo>
                    <a:pt x="9147" y="44145"/>
                    <a:pt x="10319" y="51070"/>
                    <a:pt x="12662" y="55697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7"/>
                  </a:cubicBezTo>
                  <a:cubicBezTo>
                    <a:pt x="36215" y="51070"/>
                    <a:pt x="37402" y="44145"/>
                    <a:pt x="37402" y="34923"/>
                  </a:cubicBezTo>
                  <a:cubicBezTo>
                    <a:pt x="37402" y="25671"/>
                    <a:pt x="36215" y="18746"/>
                    <a:pt x="33841" y="14150"/>
                  </a:cubicBezTo>
                  <a:cubicBezTo>
                    <a:pt x="31499" y="9523"/>
                    <a:pt x="27969" y="7209"/>
                    <a:pt x="23252" y="7209"/>
                  </a:cubicBezTo>
                  <a:moveTo>
                    <a:pt x="23252" y="0"/>
                  </a:moveTo>
                  <a:cubicBezTo>
                    <a:pt x="30793" y="0"/>
                    <a:pt x="36546" y="2989"/>
                    <a:pt x="40511" y="8967"/>
                  </a:cubicBezTo>
                  <a:cubicBezTo>
                    <a:pt x="44506" y="14915"/>
                    <a:pt x="46504" y="23567"/>
                    <a:pt x="46504" y="34923"/>
                  </a:cubicBezTo>
                  <a:cubicBezTo>
                    <a:pt x="46504" y="46248"/>
                    <a:pt x="44506" y="54900"/>
                    <a:pt x="40511" y="60879"/>
                  </a:cubicBezTo>
                  <a:cubicBezTo>
                    <a:pt x="36546" y="66827"/>
                    <a:pt x="30793" y="69801"/>
                    <a:pt x="23252" y="69801"/>
                  </a:cubicBezTo>
                  <a:cubicBezTo>
                    <a:pt x="15711" y="69801"/>
                    <a:pt x="9944" y="66827"/>
                    <a:pt x="5948" y="60879"/>
                  </a:cubicBezTo>
                  <a:cubicBezTo>
                    <a:pt x="1982" y="54900"/>
                    <a:pt x="0" y="46248"/>
                    <a:pt x="0" y="34923"/>
                  </a:cubicBezTo>
                  <a:cubicBezTo>
                    <a:pt x="0" y="23567"/>
                    <a:pt x="1982" y="14915"/>
                    <a:pt x="5948" y="8967"/>
                  </a:cubicBezTo>
                  <a:cubicBezTo>
                    <a:pt x="9944" y="2989"/>
                    <a:pt x="15711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701A28EE-EBDB-CA70-B4C4-898722AB1A4D}"/>
                </a:ext>
              </a:extLst>
            </p:cNvPr>
            <p:cNvSpPr/>
            <p:nvPr/>
          </p:nvSpPr>
          <p:spPr>
            <a:xfrm>
              <a:off x="683721" y="2101842"/>
              <a:ext cx="9508" cy="11446"/>
            </a:xfrm>
            <a:custGeom>
              <a:avLst/>
              <a:gdLst>
                <a:gd name="connsiteX0" fmla="*/ 0 w 9508"/>
                <a:gd name="connsiteY0" fmla="*/ 0 h 11446"/>
                <a:gd name="connsiteX1" fmla="*/ 9509 w 9508"/>
                <a:gd name="connsiteY1" fmla="*/ 0 h 11446"/>
                <a:gd name="connsiteX2" fmla="*/ 9509 w 9508"/>
                <a:gd name="connsiteY2" fmla="*/ 11447 h 11446"/>
                <a:gd name="connsiteX3" fmla="*/ 0 w 9508"/>
                <a:gd name="connsiteY3" fmla="*/ 11447 h 11446"/>
                <a:gd name="connsiteX4" fmla="*/ 0 w 9508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8" h="11446">
                  <a:moveTo>
                    <a:pt x="0" y="0"/>
                  </a:moveTo>
                  <a:lnTo>
                    <a:pt x="9509" y="0"/>
                  </a:lnTo>
                  <a:lnTo>
                    <a:pt x="9509" y="11447"/>
                  </a:lnTo>
                  <a:lnTo>
                    <a:pt x="0" y="1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4756610C-D96A-2F4C-E4C5-039887EE5A80}"/>
                </a:ext>
              </a:extLst>
            </p:cNvPr>
            <p:cNvSpPr/>
            <p:nvPr/>
          </p:nvSpPr>
          <p:spPr>
            <a:xfrm>
              <a:off x="710217" y="2044794"/>
              <a:ext cx="44296" cy="69800"/>
            </a:xfrm>
            <a:custGeom>
              <a:avLst/>
              <a:gdLst>
                <a:gd name="connsiteX0" fmla="*/ 30417 w 44296"/>
                <a:gd name="connsiteY0" fmla="*/ 32219 h 69800"/>
                <a:gd name="connsiteX1" fmla="*/ 40601 w 44296"/>
                <a:gd name="connsiteY1" fmla="*/ 38033 h 69800"/>
                <a:gd name="connsiteX2" fmla="*/ 44297 w 44296"/>
                <a:gd name="connsiteY2" fmla="*/ 48938 h 69800"/>
                <a:gd name="connsiteX3" fmla="*/ 37447 w 44296"/>
                <a:gd name="connsiteY3" fmla="*/ 64349 h 69800"/>
                <a:gd name="connsiteX4" fmla="*/ 17981 w 44296"/>
                <a:gd name="connsiteY4" fmla="*/ 69801 h 69800"/>
                <a:gd name="connsiteX5" fmla="*/ 9238 w 44296"/>
                <a:gd name="connsiteY5" fmla="*/ 68945 h 69800"/>
                <a:gd name="connsiteX6" fmla="*/ 0 w 44296"/>
                <a:gd name="connsiteY6" fmla="*/ 66467 h 69800"/>
                <a:gd name="connsiteX7" fmla="*/ 0 w 44296"/>
                <a:gd name="connsiteY7" fmla="*/ 57680 h 69800"/>
                <a:gd name="connsiteX8" fmla="*/ 8292 w 44296"/>
                <a:gd name="connsiteY8" fmla="*/ 61014 h 69800"/>
                <a:gd name="connsiteX9" fmla="*/ 17710 w 44296"/>
                <a:gd name="connsiteY9" fmla="*/ 62141 h 69800"/>
                <a:gd name="connsiteX10" fmla="*/ 30733 w 44296"/>
                <a:gd name="connsiteY10" fmla="*/ 58761 h 69800"/>
                <a:gd name="connsiteX11" fmla="*/ 35240 w 44296"/>
                <a:gd name="connsiteY11" fmla="*/ 48938 h 69800"/>
                <a:gd name="connsiteX12" fmla="*/ 31048 w 44296"/>
                <a:gd name="connsiteY12" fmla="*/ 39655 h 69800"/>
                <a:gd name="connsiteX13" fmla="*/ 19467 w 44296"/>
                <a:gd name="connsiteY13" fmla="*/ 36275 h 69800"/>
                <a:gd name="connsiteX14" fmla="*/ 11627 w 44296"/>
                <a:gd name="connsiteY14" fmla="*/ 36275 h 69800"/>
                <a:gd name="connsiteX15" fmla="*/ 11627 w 44296"/>
                <a:gd name="connsiteY15" fmla="*/ 28794 h 69800"/>
                <a:gd name="connsiteX16" fmla="*/ 19827 w 44296"/>
                <a:gd name="connsiteY16" fmla="*/ 28794 h 69800"/>
                <a:gd name="connsiteX17" fmla="*/ 30101 w 44296"/>
                <a:gd name="connsiteY17" fmla="*/ 26136 h 69800"/>
                <a:gd name="connsiteX18" fmla="*/ 33662 w 44296"/>
                <a:gd name="connsiteY18" fmla="*/ 18386 h 69800"/>
                <a:gd name="connsiteX19" fmla="*/ 29967 w 44296"/>
                <a:gd name="connsiteY19" fmla="*/ 10454 h 69800"/>
                <a:gd name="connsiteX20" fmla="*/ 19467 w 44296"/>
                <a:gd name="connsiteY20" fmla="*/ 7660 h 69800"/>
                <a:gd name="connsiteX21" fmla="*/ 11447 w 44296"/>
                <a:gd name="connsiteY21" fmla="*/ 8472 h 69800"/>
                <a:gd name="connsiteX22" fmla="*/ 2028 w 44296"/>
                <a:gd name="connsiteY22" fmla="*/ 10995 h 69800"/>
                <a:gd name="connsiteX23" fmla="*/ 2028 w 44296"/>
                <a:gd name="connsiteY23" fmla="*/ 2884 h 69800"/>
                <a:gd name="connsiteX24" fmla="*/ 11717 w 44296"/>
                <a:gd name="connsiteY24" fmla="*/ 721 h 69800"/>
                <a:gd name="connsiteX25" fmla="*/ 20279 w 44296"/>
                <a:gd name="connsiteY25" fmla="*/ 0 h 69800"/>
                <a:gd name="connsiteX26" fmla="*/ 36681 w 44296"/>
                <a:gd name="connsiteY26" fmla="*/ 4731 h 69800"/>
                <a:gd name="connsiteX27" fmla="*/ 42719 w 44296"/>
                <a:gd name="connsiteY27" fmla="*/ 17439 h 69800"/>
                <a:gd name="connsiteX28" fmla="*/ 39520 w 44296"/>
                <a:gd name="connsiteY28" fmla="*/ 26902 h 69800"/>
                <a:gd name="connsiteX29" fmla="*/ 30417 w 44296"/>
                <a:gd name="connsiteY29" fmla="*/ 32219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6" h="69800">
                  <a:moveTo>
                    <a:pt x="30417" y="32219"/>
                  </a:moveTo>
                  <a:cubicBezTo>
                    <a:pt x="34774" y="33151"/>
                    <a:pt x="38169" y="35088"/>
                    <a:pt x="40601" y="38033"/>
                  </a:cubicBezTo>
                  <a:cubicBezTo>
                    <a:pt x="43065" y="40976"/>
                    <a:pt x="44297" y="44612"/>
                    <a:pt x="44297" y="48938"/>
                  </a:cubicBezTo>
                  <a:cubicBezTo>
                    <a:pt x="44297" y="55576"/>
                    <a:pt x="42013" y="60713"/>
                    <a:pt x="37447" y="64349"/>
                  </a:cubicBezTo>
                  <a:cubicBezTo>
                    <a:pt x="32880" y="67983"/>
                    <a:pt x="26392" y="69801"/>
                    <a:pt x="17981" y="69801"/>
                  </a:cubicBezTo>
                  <a:cubicBezTo>
                    <a:pt x="15156" y="69801"/>
                    <a:pt x="12243" y="69516"/>
                    <a:pt x="9238" y="68945"/>
                  </a:cubicBezTo>
                  <a:cubicBezTo>
                    <a:pt x="6264" y="68405"/>
                    <a:pt x="3185" y="67578"/>
                    <a:pt x="0" y="66467"/>
                  </a:cubicBezTo>
                  <a:lnTo>
                    <a:pt x="0" y="57680"/>
                  </a:lnTo>
                  <a:cubicBezTo>
                    <a:pt x="2524" y="59152"/>
                    <a:pt x="5287" y="60263"/>
                    <a:pt x="8292" y="61014"/>
                  </a:cubicBezTo>
                  <a:cubicBezTo>
                    <a:pt x="11296" y="61765"/>
                    <a:pt x="14436" y="62141"/>
                    <a:pt x="17710" y="62141"/>
                  </a:cubicBezTo>
                  <a:cubicBezTo>
                    <a:pt x="23418" y="62141"/>
                    <a:pt x="27759" y="61014"/>
                    <a:pt x="30733" y="58761"/>
                  </a:cubicBezTo>
                  <a:cubicBezTo>
                    <a:pt x="33738" y="56509"/>
                    <a:pt x="35240" y="53234"/>
                    <a:pt x="35240" y="48938"/>
                  </a:cubicBezTo>
                  <a:cubicBezTo>
                    <a:pt x="35240" y="44972"/>
                    <a:pt x="33842" y="41878"/>
                    <a:pt x="31048" y="39655"/>
                  </a:cubicBezTo>
                  <a:cubicBezTo>
                    <a:pt x="28284" y="37402"/>
                    <a:pt x="24424" y="36275"/>
                    <a:pt x="19467" y="36275"/>
                  </a:cubicBezTo>
                  <a:lnTo>
                    <a:pt x="11627" y="36275"/>
                  </a:lnTo>
                  <a:lnTo>
                    <a:pt x="11627" y="28794"/>
                  </a:lnTo>
                  <a:lnTo>
                    <a:pt x="19827" y="28794"/>
                  </a:lnTo>
                  <a:cubicBezTo>
                    <a:pt x="24304" y="28794"/>
                    <a:pt x="27729" y="27908"/>
                    <a:pt x="30101" y="26136"/>
                  </a:cubicBezTo>
                  <a:cubicBezTo>
                    <a:pt x="32475" y="24334"/>
                    <a:pt x="33662" y="21751"/>
                    <a:pt x="33662" y="18386"/>
                  </a:cubicBezTo>
                  <a:cubicBezTo>
                    <a:pt x="33662" y="14931"/>
                    <a:pt x="32431" y="12286"/>
                    <a:pt x="29967" y="10454"/>
                  </a:cubicBezTo>
                  <a:cubicBezTo>
                    <a:pt x="27534" y="8591"/>
                    <a:pt x="24033" y="7660"/>
                    <a:pt x="19467" y="7660"/>
                  </a:cubicBezTo>
                  <a:cubicBezTo>
                    <a:pt x="16974" y="7660"/>
                    <a:pt x="14300" y="7930"/>
                    <a:pt x="11447" y="8472"/>
                  </a:cubicBezTo>
                  <a:cubicBezTo>
                    <a:pt x="8592" y="9013"/>
                    <a:pt x="5453" y="9854"/>
                    <a:pt x="2028" y="10995"/>
                  </a:cubicBezTo>
                  <a:lnTo>
                    <a:pt x="2028" y="2884"/>
                  </a:lnTo>
                  <a:cubicBezTo>
                    <a:pt x="5483" y="1922"/>
                    <a:pt x="8712" y="1201"/>
                    <a:pt x="11717" y="721"/>
                  </a:cubicBezTo>
                  <a:cubicBezTo>
                    <a:pt x="14750" y="240"/>
                    <a:pt x="17605" y="0"/>
                    <a:pt x="20279" y="0"/>
                  </a:cubicBezTo>
                  <a:cubicBezTo>
                    <a:pt x="27188" y="0"/>
                    <a:pt x="32656" y="1577"/>
                    <a:pt x="36681" y="4731"/>
                  </a:cubicBezTo>
                  <a:cubicBezTo>
                    <a:pt x="40707" y="7856"/>
                    <a:pt x="42719" y="12092"/>
                    <a:pt x="42719" y="17439"/>
                  </a:cubicBezTo>
                  <a:cubicBezTo>
                    <a:pt x="42719" y="21164"/>
                    <a:pt x="41653" y="24318"/>
                    <a:pt x="39520" y="26902"/>
                  </a:cubicBezTo>
                  <a:cubicBezTo>
                    <a:pt x="37388" y="29455"/>
                    <a:pt x="34353" y="31228"/>
                    <a:pt x="30417" y="3221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4C8F5FB1-E4BC-E131-5AF7-00E822ADE678}"/>
                </a:ext>
              </a:extLst>
            </p:cNvPr>
            <p:cNvSpPr/>
            <p:nvPr/>
          </p:nvSpPr>
          <p:spPr>
            <a:xfrm>
              <a:off x="619012" y="1691423"/>
              <a:ext cx="46503" cy="69801"/>
            </a:xfrm>
            <a:custGeom>
              <a:avLst/>
              <a:gdLst>
                <a:gd name="connsiteX0" fmla="*/ 23252 w 46503"/>
                <a:gd name="connsiteY0" fmla="*/ 7210 h 69801"/>
                <a:gd name="connsiteX1" fmla="*/ 12662 w 46503"/>
                <a:gd name="connsiteY1" fmla="*/ 14149 h 69801"/>
                <a:gd name="connsiteX2" fmla="*/ 9147 w 46503"/>
                <a:gd name="connsiteY2" fmla="*/ 34923 h 69801"/>
                <a:gd name="connsiteX3" fmla="*/ 12662 w 46503"/>
                <a:gd name="connsiteY3" fmla="*/ 55696 h 69801"/>
                <a:gd name="connsiteX4" fmla="*/ 23252 w 46503"/>
                <a:gd name="connsiteY4" fmla="*/ 62591 h 69801"/>
                <a:gd name="connsiteX5" fmla="*/ 33841 w 46503"/>
                <a:gd name="connsiteY5" fmla="*/ 55696 h 69801"/>
                <a:gd name="connsiteX6" fmla="*/ 37402 w 46503"/>
                <a:gd name="connsiteY6" fmla="*/ 34923 h 69801"/>
                <a:gd name="connsiteX7" fmla="*/ 33841 w 46503"/>
                <a:gd name="connsiteY7" fmla="*/ 14149 h 69801"/>
                <a:gd name="connsiteX8" fmla="*/ 23252 w 46503"/>
                <a:gd name="connsiteY8" fmla="*/ 7210 h 69801"/>
                <a:gd name="connsiteX9" fmla="*/ 23252 w 46503"/>
                <a:gd name="connsiteY9" fmla="*/ 0 h 69801"/>
                <a:gd name="connsiteX10" fmla="*/ 40511 w 46503"/>
                <a:gd name="connsiteY10" fmla="*/ 8967 h 69801"/>
                <a:gd name="connsiteX11" fmla="*/ 46504 w 46503"/>
                <a:gd name="connsiteY11" fmla="*/ 34923 h 69801"/>
                <a:gd name="connsiteX12" fmla="*/ 40511 w 46503"/>
                <a:gd name="connsiteY12" fmla="*/ 60879 h 69801"/>
                <a:gd name="connsiteX13" fmla="*/ 23252 w 46503"/>
                <a:gd name="connsiteY13" fmla="*/ 69801 h 69801"/>
                <a:gd name="connsiteX14" fmla="*/ 5948 w 46503"/>
                <a:gd name="connsiteY14" fmla="*/ 60879 h 69801"/>
                <a:gd name="connsiteX15" fmla="*/ 0 w 46503"/>
                <a:gd name="connsiteY15" fmla="*/ 34923 h 69801"/>
                <a:gd name="connsiteX16" fmla="*/ 5948 w 46503"/>
                <a:gd name="connsiteY16" fmla="*/ 8967 h 69801"/>
                <a:gd name="connsiteX17" fmla="*/ 23252 w 46503"/>
                <a:gd name="connsiteY17" fmla="*/ 0 h 69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1">
                  <a:moveTo>
                    <a:pt x="23252" y="7210"/>
                  </a:moveTo>
                  <a:cubicBezTo>
                    <a:pt x="18566" y="7210"/>
                    <a:pt x="15035" y="9523"/>
                    <a:pt x="12662" y="14149"/>
                  </a:cubicBezTo>
                  <a:cubicBezTo>
                    <a:pt x="10319" y="18746"/>
                    <a:pt x="9147" y="25670"/>
                    <a:pt x="9147" y="34923"/>
                  </a:cubicBezTo>
                  <a:cubicBezTo>
                    <a:pt x="9147" y="44146"/>
                    <a:pt x="10319" y="51070"/>
                    <a:pt x="12662" y="55696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6"/>
                  </a:cubicBezTo>
                  <a:cubicBezTo>
                    <a:pt x="36215" y="51070"/>
                    <a:pt x="37402" y="44146"/>
                    <a:pt x="37402" y="34923"/>
                  </a:cubicBezTo>
                  <a:cubicBezTo>
                    <a:pt x="37402" y="25670"/>
                    <a:pt x="36215" y="18746"/>
                    <a:pt x="33841" y="14149"/>
                  </a:cubicBezTo>
                  <a:cubicBezTo>
                    <a:pt x="31499" y="9523"/>
                    <a:pt x="27969" y="7210"/>
                    <a:pt x="23252" y="7210"/>
                  </a:cubicBezTo>
                  <a:moveTo>
                    <a:pt x="23252" y="0"/>
                  </a:moveTo>
                  <a:cubicBezTo>
                    <a:pt x="30793" y="0"/>
                    <a:pt x="36546" y="2989"/>
                    <a:pt x="40511" y="8967"/>
                  </a:cubicBezTo>
                  <a:cubicBezTo>
                    <a:pt x="44506" y="14916"/>
                    <a:pt x="46504" y="23567"/>
                    <a:pt x="46504" y="34923"/>
                  </a:cubicBezTo>
                  <a:cubicBezTo>
                    <a:pt x="46504" y="46249"/>
                    <a:pt x="44506" y="54901"/>
                    <a:pt x="40511" y="60879"/>
                  </a:cubicBezTo>
                  <a:cubicBezTo>
                    <a:pt x="36546" y="66827"/>
                    <a:pt x="30793" y="69801"/>
                    <a:pt x="23252" y="69801"/>
                  </a:cubicBezTo>
                  <a:cubicBezTo>
                    <a:pt x="15711" y="69801"/>
                    <a:pt x="9944" y="66827"/>
                    <a:pt x="5948" y="60879"/>
                  </a:cubicBezTo>
                  <a:cubicBezTo>
                    <a:pt x="1982" y="54901"/>
                    <a:pt x="0" y="46249"/>
                    <a:pt x="0" y="34923"/>
                  </a:cubicBezTo>
                  <a:cubicBezTo>
                    <a:pt x="0" y="23567"/>
                    <a:pt x="1982" y="14916"/>
                    <a:pt x="5948" y="8967"/>
                  </a:cubicBezTo>
                  <a:cubicBezTo>
                    <a:pt x="9944" y="2989"/>
                    <a:pt x="15711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25DC332E-C795-90AE-6B55-7821FA658B07}"/>
                </a:ext>
              </a:extLst>
            </p:cNvPr>
            <p:cNvSpPr/>
            <p:nvPr/>
          </p:nvSpPr>
          <p:spPr>
            <a:xfrm>
              <a:off x="681513" y="1748471"/>
              <a:ext cx="9508" cy="11445"/>
            </a:xfrm>
            <a:custGeom>
              <a:avLst/>
              <a:gdLst>
                <a:gd name="connsiteX0" fmla="*/ 0 w 9508"/>
                <a:gd name="connsiteY0" fmla="*/ 0 h 11445"/>
                <a:gd name="connsiteX1" fmla="*/ 9509 w 9508"/>
                <a:gd name="connsiteY1" fmla="*/ 0 h 11445"/>
                <a:gd name="connsiteX2" fmla="*/ 9509 w 9508"/>
                <a:gd name="connsiteY2" fmla="*/ 11445 h 11445"/>
                <a:gd name="connsiteX3" fmla="*/ 0 w 9508"/>
                <a:gd name="connsiteY3" fmla="*/ 11445 h 11445"/>
                <a:gd name="connsiteX4" fmla="*/ 0 w 9508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8" h="11445">
                  <a:moveTo>
                    <a:pt x="0" y="0"/>
                  </a:moveTo>
                  <a:lnTo>
                    <a:pt x="9509" y="0"/>
                  </a:lnTo>
                  <a:lnTo>
                    <a:pt x="9509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3ADFF954-2D6F-0EEF-217C-AF80E347C8D9}"/>
                </a:ext>
              </a:extLst>
            </p:cNvPr>
            <p:cNvSpPr/>
            <p:nvPr/>
          </p:nvSpPr>
          <p:spPr>
            <a:xfrm>
              <a:off x="705486" y="1692639"/>
              <a:ext cx="49027" cy="67277"/>
            </a:xfrm>
            <a:custGeom>
              <a:avLst/>
              <a:gdLst>
                <a:gd name="connsiteX0" fmla="*/ 30372 w 49027"/>
                <a:gd name="connsiteY0" fmla="*/ 7931 h 67277"/>
                <a:gd name="connsiteX1" fmla="*/ 7390 w 49027"/>
                <a:gd name="connsiteY1" fmla="*/ 43845 h 67277"/>
                <a:gd name="connsiteX2" fmla="*/ 30372 w 49027"/>
                <a:gd name="connsiteY2" fmla="*/ 43845 h 67277"/>
                <a:gd name="connsiteX3" fmla="*/ 30372 w 49027"/>
                <a:gd name="connsiteY3" fmla="*/ 7931 h 67277"/>
                <a:gd name="connsiteX4" fmla="*/ 27983 w 49027"/>
                <a:gd name="connsiteY4" fmla="*/ 0 h 67277"/>
                <a:gd name="connsiteX5" fmla="*/ 39429 w 49027"/>
                <a:gd name="connsiteY5" fmla="*/ 0 h 67277"/>
                <a:gd name="connsiteX6" fmla="*/ 39429 w 49027"/>
                <a:gd name="connsiteY6" fmla="*/ 43845 h 67277"/>
                <a:gd name="connsiteX7" fmla="*/ 49028 w 49027"/>
                <a:gd name="connsiteY7" fmla="*/ 43845 h 67277"/>
                <a:gd name="connsiteX8" fmla="*/ 49028 w 49027"/>
                <a:gd name="connsiteY8" fmla="*/ 51416 h 67277"/>
                <a:gd name="connsiteX9" fmla="*/ 39429 w 49027"/>
                <a:gd name="connsiteY9" fmla="*/ 51416 h 67277"/>
                <a:gd name="connsiteX10" fmla="*/ 39429 w 49027"/>
                <a:gd name="connsiteY10" fmla="*/ 67278 h 67277"/>
                <a:gd name="connsiteX11" fmla="*/ 30372 w 49027"/>
                <a:gd name="connsiteY11" fmla="*/ 67278 h 67277"/>
                <a:gd name="connsiteX12" fmla="*/ 30372 w 49027"/>
                <a:gd name="connsiteY12" fmla="*/ 51416 h 67277"/>
                <a:gd name="connsiteX13" fmla="*/ 0 w 49027"/>
                <a:gd name="connsiteY13" fmla="*/ 51416 h 67277"/>
                <a:gd name="connsiteX14" fmla="*/ 0 w 49027"/>
                <a:gd name="connsiteY14" fmla="*/ 42629 h 67277"/>
                <a:gd name="connsiteX15" fmla="*/ 27983 w 49027"/>
                <a:gd name="connsiteY15" fmla="*/ 0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7" h="67277">
                  <a:moveTo>
                    <a:pt x="30372" y="7931"/>
                  </a:moveTo>
                  <a:lnTo>
                    <a:pt x="7390" y="43845"/>
                  </a:lnTo>
                  <a:lnTo>
                    <a:pt x="30372" y="43845"/>
                  </a:lnTo>
                  <a:lnTo>
                    <a:pt x="30372" y="7931"/>
                  </a:lnTo>
                  <a:moveTo>
                    <a:pt x="27983" y="0"/>
                  </a:moveTo>
                  <a:lnTo>
                    <a:pt x="39429" y="0"/>
                  </a:lnTo>
                  <a:lnTo>
                    <a:pt x="39429" y="43845"/>
                  </a:lnTo>
                  <a:lnTo>
                    <a:pt x="49028" y="43845"/>
                  </a:lnTo>
                  <a:lnTo>
                    <a:pt x="49028" y="51416"/>
                  </a:lnTo>
                  <a:lnTo>
                    <a:pt x="39429" y="51416"/>
                  </a:lnTo>
                  <a:lnTo>
                    <a:pt x="39429" y="67278"/>
                  </a:lnTo>
                  <a:lnTo>
                    <a:pt x="30372" y="67278"/>
                  </a:lnTo>
                  <a:lnTo>
                    <a:pt x="30372" y="51416"/>
                  </a:lnTo>
                  <a:lnTo>
                    <a:pt x="0" y="51416"/>
                  </a:lnTo>
                  <a:lnTo>
                    <a:pt x="0" y="42629"/>
                  </a:lnTo>
                  <a:lnTo>
                    <a:pt x="27983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68C7A525-42FA-2F4F-4E8B-392189ACD75A}"/>
                </a:ext>
              </a:extLst>
            </p:cNvPr>
            <p:cNvSpPr/>
            <p:nvPr/>
          </p:nvSpPr>
          <p:spPr>
            <a:xfrm>
              <a:off x="512101" y="2473776"/>
              <a:ext cx="67846" cy="55757"/>
            </a:xfrm>
            <a:custGeom>
              <a:avLst/>
              <a:gdLst>
                <a:gd name="connsiteX0" fmla="*/ 17040 w 67846"/>
                <a:gd name="connsiteY0" fmla="*/ 0 h 55757"/>
                <a:gd name="connsiteX1" fmla="*/ 31996 w 67846"/>
                <a:gd name="connsiteY1" fmla="*/ 3857 h 55757"/>
                <a:gd name="connsiteX2" fmla="*/ 43877 w 67846"/>
                <a:gd name="connsiteY2" fmla="*/ 13652 h 55757"/>
                <a:gd name="connsiteX3" fmla="*/ 48358 w 67846"/>
                <a:gd name="connsiteY3" fmla="*/ 25742 h 55757"/>
                <a:gd name="connsiteX4" fmla="*/ 46378 w 67846"/>
                <a:gd name="connsiteY4" fmla="*/ 31839 h 55757"/>
                <a:gd name="connsiteX5" fmla="*/ 41480 w 67846"/>
                <a:gd name="connsiteY5" fmla="*/ 35539 h 55757"/>
                <a:gd name="connsiteX6" fmla="*/ 53517 w 67846"/>
                <a:gd name="connsiteY6" fmla="*/ 38666 h 55757"/>
                <a:gd name="connsiteX7" fmla="*/ 62845 w 67846"/>
                <a:gd name="connsiteY7" fmla="*/ 40803 h 55757"/>
                <a:gd name="connsiteX8" fmla="*/ 63522 w 67846"/>
                <a:gd name="connsiteY8" fmla="*/ 40698 h 55757"/>
                <a:gd name="connsiteX9" fmla="*/ 63991 w 67846"/>
                <a:gd name="connsiteY9" fmla="*/ 40125 h 55757"/>
                <a:gd name="connsiteX10" fmla="*/ 64408 w 67846"/>
                <a:gd name="connsiteY10" fmla="*/ 38509 h 55757"/>
                <a:gd name="connsiteX11" fmla="*/ 64565 w 67846"/>
                <a:gd name="connsiteY11" fmla="*/ 35435 h 55757"/>
                <a:gd name="connsiteX12" fmla="*/ 64565 w 67846"/>
                <a:gd name="connsiteY12" fmla="*/ 34081 h 55757"/>
                <a:gd name="connsiteX13" fmla="*/ 64877 w 67846"/>
                <a:gd name="connsiteY13" fmla="*/ 33299 h 55757"/>
                <a:gd name="connsiteX14" fmla="*/ 65711 w 67846"/>
                <a:gd name="connsiteY14" fmla="*/ 32881 h 55757"/>
                <a:gd name="connsiteX15" fmla="*/ 67847 w 67846"/>
                <a:gd name="connsiteY15" fmla="*/ 34809 h 55757"/>
                <a:gd name="connsiteX16" fmla="*/ 67691 w 67846"/>
                <a:gd name="connsiteY16" fmla="*/ 40073 h 55757"/>
                <a:gd name="connsiteX17" fmla="*/ 67534 w 67846"/>
                <a:gd name="connsiteY17" fmla="*/ 45388 h 55757"/>
                <a:gd name="connsiteX18" fmla="*/ 67691 w 67846"/>
                <a:gd name="connsiteY18" fmla="*/ 49921 h 55757"/>
                <a:gd name="connsiteX19" fmla="*/ 67847 w 67846"/>
                <a:gd name="connsiteY19" fmla="*/ 54351 h 55757"/>
                <a:gd name="connsiteX20" fmla="*/ 66597 w 67846"/>
                <a:gd name="connsiteY20" fmla="*/ 55758 h 55757"/>
                <a:gd name="connsiteX21" fmla="*/ 65398 w 67846"/>
                <a:gd name="connsiteY21" fmla="*/ 55550 h 55757"/>
                <a:gd name="connsiteX22" fmla="*/ 64773 w 67846"/>
                <a:gd name="connsiteY22" fmla="*/ 54976 h 55757"/>
                <a:gd name="connsiteX23" fmla="*/ 64565 w 67846"/>
                <a:gd name="connsiteY23" fmla="*/ 54195 h 55757"/>
                <a:gd name="connsiteX24" fmla="*/ 64565 w 67846"/>
                <a:gd name="connsiteY24" fmla="*/ 53257 h 55757"/>
                <a:gd name="connsiteX25" fmla="*/ 64148 w 67846"/>
                <a:gd name="connsiteY25" fmla="*/ 49818 h 55757"/>
                <a:gd name="connsiteX26" fmla="*/ 63001 w 67846"/>
                <a:gd name="connsiteY26" fmla="*/ 48410 h 55757"/>
                <a:gd name="connsiteX27" fmla="*/ 60187 w 67846"/>
                <a:gd name="connsiteY27" fmla="*/ 47525 h 55757"/>
                <a:gd name="connsiteX28" fmla="*/ 12663 w 67846"/>
                <a:gd name="connsiteY28" fmla="*/ 35539 h 55757"/>
                <a:gd name="connsiteX29" fmla="*/ 7243 w 67846"/>
                <a:gd name="connsiteY29" fmla="*/ 34809 h 55757"/>
                <a:gd name="connsiteX30" fmla="*/ 3387 w 67846"/>
                <a:gd name="connsiteY30" fmla="*/ 35696 h 55757"/>
                <a:gd name="connsiteX31" fmla="*/ 2345 w 67846"/>
                <a:gd name="connsiteY31" fmla="*/ 38144 h 55757"/>
                <a:gd name="connsiteX32" fmla="*/ 5576 w 67846"/>
                <a:gd name="connsiteY32" fmla="*/ 42626 h 55757"/>
                <a:gd name="connsiteX33" fmla="*/ 15060 w 67846"/>
                <a:gd name="connsiteY33" fmla="*/ 45909 h 55757"/>
                <a:gd name="connsiteX34" fmla="*/ 17144 w 67846"/>
                <a:gd name="connsiteY34" fmla="*/ 46691 h 55757"/>
                <a:gd name="connsiteX35" fmla="*/ 17509 w 67846"/>
                <a:gd name="connsiteY35" fmla="*/ 47733 h 55757"/>
                <a:gd name="connsiteX36" fmla="*/ 16415 w 67846"/>
                <a:gd name="connsiteY36" fmla="*/ 49036 h 55757"/>
                <a:gd name="connsiteX37" fmla="*/ 14487 w 67846"/>
                <a:gd name="connsiteY37" fmla="*/ 48618 h 55757"/>
                <a:gd name="connsiteX38" fmla="*/ 10266 w 67846"/>
                <a:gd name="connsiteY38" fmla="*/ 47420 h 55757"/>
                <a:gd name="connsiteX39" fmla="*/ 6097 w 67846"/>
                <a:gd name="connsiteY39" fmla="*/ 45701 h 55757"/>
                <a:gd name="connsiteX40" fmla="*/ 4273 w 67846"/>
                <a:gd name="connsiteY40" fmla="*/ 44711 h 55757"/>
                <a:gd name="connsiteX41" fmla="*/ 2397 w 67846"/>
                <a:gd name="connsiteY41" fmla="*/ 43303 h 55757"/>
                <a:gd name="connsiteX42" fmla="*/ 625 w 67846"/>
                <a:gd name="connsiteY42" fmla="*/ 40906 h 55757"/>
                <a:gd name="connsiteX43" fmla="*/ 0 w 67846"/>
                <a:gd name="connsiteY43" fmla="*/ 37780 h 55757"/>
                <a:gd name="connsiteX44" fmla="*/ 1980 w 67846"/>
                <a:gd name="connsiteY44" fmla="*/ 31683 h 55757"/>
                <a:gd name="connsiteX45" fmla="*/ 7973 w 67846"/>
                <a:gd name="connsiteY45" fmla="*/ 28191 h 55757"/>
                <a:gd name="connsiteX46" fmla="*/ 2241 w 67846"/>
                <a:gd name="connsiteY46" fmla="*/ 21574 h 55757"/>
                <a:gd name="connsiteX47" fmla="*/ 0 w 67846"/>
                <a:gd name="connsiteY47" fmla="*/ 14226 h 55757"/>
                <a:gd name="connsiteX48" fmla="*/ 4794 w 67846"/>
                <a:gd name="connsiteY48" fmla="*/ 4065 h 55757"/>
                <a:gd name="connsiteX49" fmla="*/ 17040 w 67846"/>
                <a:gd name="connsiteY49" fmla="*/ 0 h 55757"/>
                <a:gd name="connsiteX50" fmla="*/ 12350 w 67846"/>
                <a:gd name="connsiteY50" fmla="*/ 7712 h 55757"/>
                <a:gd name="connsiteX51" fmla="*/ 5003 w 67846"/>
                <a:gd name="connsiteY51" fmla="*/ 9537 h 55757"/>
                <a:gd name="connsiteX52" fmla="*/ 2345 w 67846"/>
                <a:gd name="connsiteY52" fmla="*/ 14539 h 55757"/>
                <a:gd name="connsiteX53" fmla="*/ 6410 w 67846"/>
                <a:gd name="connsiteY53" fmla="*/ 23189 h 55757"/>
                <a:gd name="connsiteX54" fmla="*/ 13861 w 67846"/>
                <a:gd name="connsiteY54" fmla="*/ 28713 h 55757"/>
                <a:gd name="connsiteX55" fmla="*/ 34758 w 67846"/>
                <a:gd name="connsiteY55" fmla="*/ 33976 h 55757"/>
                <a:gd name="connsiteX56" fmla="*/ 36477 w 67846"/>
                <a:gd name="connsiteY56" fmla="*/ 34289 h 55757"/>
                <a:gd name="connsiteX57" fmla="*/ 37728 w 67846"/>
                <a:gd name="connsiteY57" fmla="*/ 34132 h 55757"/>
                <a:gd name="connsiteX58" fmla="*/ 40073 w 67846"/>
                <a:gd name="connsiteY58" fmla="*/ 33351 h 55757"/>
                <a:gd name="connsiteX59" fmla="*/ 42835 w 67846"/>
                <a:gd name="connsiteY59" fmla="*/ 31891 h 55757"/>
                <a:gd name="connsiteX60" fmla="*/ 45023 w 67846"/>
                <a:gd name="connsiteY60" fmla="*/ 29442 h 55757"/>
                <a:gd name="connsiteX61" fmla="*/ 45961 w 67846"/>
                <a:gd name="connsiteY61" fmla="*/ 25847 h 55757"/>
                <a:gd name="connsiteX62" fmla="*/ 43147 w 67846"/>
                <a:gd name="connsiteY62" fmla="*/ 19229 h 55757"/>
                <a:gd name="connsiteX63" fmla="*/ 35018 w 67846"/>
                <a:gd name="connsiteY63" fmla="*/ 13132 h 55757"/>
                <a:gd name="connsiteX64" fmla="*/ 24179 w 67846"/>
                <a:gd name="connsiteY64" fmla="*/ 9640 h 55757"/>
                <a:gd name="connsiteX65" fmla="*/ 12350 w 67846"/>
                <a:gd name="connsiteY65" fmla="*/ 7712 h 55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846" h="55757">
                  <a:moveTo>
                    <a:pt x="17040" y="0"/>
                  </a:moveTo>
                  <a:cubicBezTo>
                    <a:pt x="22112" y="0"/>
                    <a:pt x="27097" y="1286"/>
                    <a:pt x="31996" y="3857"/>
                  </a:cubicBezTo>
                  <a:cubicBezTo>
                    <a:pt x="36894" y="6392"/>
                    <a:pt x="40854" y="9658"/>
                    <a:pt x="43877" y="13652"/>
                  </a:cubicBezTo>
                  <a:cubicBezTo>
                    <a:pt x="46864" y="17648"/>
                    <a:pt x="48358" y="21678"/>
                    <a:pt x="48358" y="25742"/>
                  </a:cubicBezTo>
                  <a:cubicBezTo>
                    <a:pt x="48358" y="28175"/>
                    <a:pt x="47698" y="30207"/>
                    <a:pt x="46378" y="31839"/>
                  </a:cubicBezTo>
                  <a:cubicBezTo>
                    <a:pt x="45023" y="33438"/>
                    <a:pt x="43390" y="34670"/>
                    <a:pt x="41480" y="35539"/>
                  </a:cubicBezTo>
                  <a:cubicBezTo>
                    <a:pt x="43842" y="36199"/>
                    <a:pt x="47854" y="37241"/>
                    <a:pt x="53517" y="38666"/>
                  </a:cubicBezTo>
                  <a:cubicBezTo>
                    <a:pt x="59180" y="40091"/>
                    <a:pt x="62289" y="40803"/>
                    <a:pt x="62845" y="40803"/>
                  </a:cubicBezTo>
                  <a:cubicBezTo>
                    <a:pt x="63158" y="40803"/>
                    <a:pt x="63383" y="40768"/>
                    <a:pt x="63522" y="40698"/>
                  </a:cubicBezTo>
                  <a:cubicBezTo>
                    <a:pt x="63661" y="40628"/>
                    <a:pt x="63818" y="40438"/>
                    <a:pt x="63991" y="40125"/>
                  </a:cubicBezTo>
                  <a:cubicBezTo>
                    <a:pt x="64200" y="39813"/>
                    <a:pt x="64339" y="39273"/>
                    <a:pt x="64408" y="38509"/>
                  </a:cubicBezTo>
                  <a:cubicBezTo>
                    <a:pt x="64512" y="37745"/>
                    <a:pt x="64565" y="36720"/>
                    <a:pt x="64565" y="35435"/>
                  </a:cubicBezTo>
                  <a:cubicBezTo>
                    <a:pt x="64565" y="34775"/>
                    <a:pt x="64565" y="34323"/>
                    <a:pt x="64565" y="34081"/>
                  </a:cubicBezTo>
                  <a:cubicBezTo>
                    <a:pt x="64599" y="33802"/>
                    <a:pt x="64703" y="33542"/>
                    <a:pt x="64877" y="33299"/>
                  </a:cubicBezTo>
                  <a:cubicBezTo>
                    <a:pt x="65051" y="33020"/>
                    <a:pt x="65329" y="32881"/>
                    <a:pt x="65711" y="32881"/>
                  </a:cubicBezTo>
                  <a:cubicBezTo>
                    <a:pt x="67135" y="32881"/>
                    <a:pt x="67847" y="33524"/>
                    <a:pt x="67847" y="34809"/>
                  </a:cubicBezTo>
                  <a:cubicBezTo>
                    <a:pt x="67847" y="35956"/>
                    <a:pt x="67795" y="37710"/>
                    <a:pt x="67691" y="40073"/>
                  </a:cubicBezTo>
                  <a:cubicBezTo>
                    <a:pt x="67587" y="42435"/>
                    <a:pt x="67534" y="44207"/>
                    <a:pt x="67534" y="45388"/>
                  </a:cubicBezTo>
                  <a:cubicBezTo>
                    <a:pt x="67534" y="46395"/>
                    <a:pt x="67587" y="47907"/>
                    <a:pt x="67691" y="49921"/>
                  </a:cubicBezTo>
                  <a:cubicBezTo>
                    <a:pt x="67795" y="51936"/>
                    <a:pt x="67847" y="53413"/>
                    <a:pt x="67847" y="54351"/>
                  </a:cubicBezTo>
                  <a:cubicBezTo>
                    <a:pt x="67847" y="55288"/>
                    <a:pt x="67430" y="55758"/>
                    <a:pt x="66597" y="55758"/>
                  </a:cubicBezTo>
                  <a:cubicBezTo>
                    <a:pt x="66110" y="55758"/>
                    <a:pt x="65711" y="55689"/>
                    <a:pt x="65398" y="55550"/>
                  </a:cubicBezTo>
                  <a:cubicBezTo>
                    <a:pt x="65120" y="55445"/>
                    <a:pt x="64912" y="55254"/>
                    <a:pt x="64773" y="54976"/>
                  </a:cubicBezTo>
                  <a:cubicBezTo>
                    <a:pt x="64669" y="54699"/>
                    <a:pt x="64599" y="54438"/>
                    <a:pt x="64565" y="54195"/>
                  </a:cubicBezTo>
                  <a:cubicBezTo>
                    <a:pt x="64565" y="53987"/>
                    <a:pt x="64565" y="53674"/>
                    <a:pt x="64565" y="53257"/>
                  </a:cubicBezTo>
                  <a:cubicBezTo>
                    <a:pt x="64565" y="51659"/>
                    <a:pt x="64426" y="50513"/>
                    <a:pt x="64148" y="49818"/>
                  </a:cubicBezTo>
                  <a:cubicBezTo>
                    <a:pt x="63904" y="49122"/>
                    <a:pt x="63522" y="48654"/>
                    <a:pt x="63001" y="48410"/>
                  </a:cubicBezTo>
                  <a:cubicBezTo>
                    <a:pt x="62515" y="48132"/>
                    <a:pt x="61577" y="47838"/>
                    <a:pt x="60187" y="47525"/>
                  </a:cubicBezTo>
                  <a:lnTo>
                    <a:pt x="12663" y="35539"/>
                  </a:lnTo>
                  <a:cubicBezTo>
                    <a:pt x="10544" y="35053"/>
                    <a:pt x="8737" y="34809"/>
                    <a:pt x="7243" y="34809"/>
                  </a:cubicBezTo>
                  <a:cubicBezTo>
                    <a:pt x="5367" y="34809"/>
                    <a:pt x="4082" y="35105"/>
                    <a:pt x="3387" y="35696"/>
                  </a:cubicBezTo>
                  <a:cubicBezTo>
                    <a:pt x="2692" y="36286"/>
                    <a:pt x="2345" y="37102"/>
                    <a:pt x="2345" y="38144"/>
                  </a:cubicBezTo>
                  <a:cubicBezTo>
                    <a:pt x="2345" y="39951"/>
                    <a:pt x="3422" y="41445"/>
                    <a:pt x="5576" y="42626"/>
                  </a:cubicBezTo>
                  <a:cubicBezTo>
                    <a:pt x="7730" y="43807"/>
                    <a:pt x="10891" y="44902"/>
                    <a:pt x="15060" y="45909"/>
                  </a:cubicBezTo>
                  <a:cubicBezTo>
                    <a:pt x="16206" y="46221"/>
                    <a:pt x="16901" y="46483"/>
                    <a:pt x="17144" y="46691"/>
                  </a:cubicBezTo>
                  <a:cubicBezTo>
                    <a:pt x="17387" y="46864"/>
                    <a:pt x="17509" y="47211"/>
                    <a:pt x="17509" y="47733"/>
                  </a:cubicBezTo>
                  <a:cubicBezTo>
                    <a:pt x="17474" y="48602"/>
                    <a:pt x="17110" y="49036"/>
                    <a:pt x="16415" y="49036"/>
                  </a:cubicBezTo>
                  <a:cubicBezTo>
                    <a:pt x="16241" y="49036"/>
                    <a:pt x="15598" y="48897"/>
                    <a:pt x="14487" y="48618"/>
                  </a:cubicBezTo>
                  <a:cubicBezTo>
                    <a:pt x="13340" y="48341"/>
                    <a:pt x="11933" y="47942"/>
                    <a:pt x="10266" y="47420"/>
                  </a:cubicBezTo>
                  <a:cubicBezTo>
                    <a:pt x="8563" y="46864"/>
                    <a:pt x="7174" y="46291"/>
                    <a:pt x="6097" y="45701"/>
                  </a:cubicBezTo>
                  <a:cubicBezTo>
                    <a:pt x="5367" y="45354"/>
                    <a:pt x="4760" y="45023"/>
                    <a:pt x="4273" y="44711"/>
                  </a:cubicBezTo>
                  <a:cubicBezTo>
                    <a:pt x="3787" y="44398"/>
                    <a:pt x="3161" y="43929"/>
                    <a:pt x="2397" y="43303"/>
                  </a:cubicBezTo>
                  <a:cubicBezTo>
                    <a:pt x="1633" y="42644"/>
                    <a:pt x="1042" y="41844"/>
                    <a:pt x="625" y="40906"/>
                  </a:cubicBezTo>
                  <a:cubicBezTo>
                    <a:pt x="208" y="39968"/>
                    <a:pt x="0" y="38926"/>
                    <a:pt x="0" y="37780"/>
                  </a:cubicBezTo>
                  <a:cubicBezTo>
                    <a:pt x="0" y="35557"/>
                    <a:pt x="660" y="33524"/>
                    <a:pt x="1980" y="31683"/>
                  </a:cubicBezTo>
                  <a:cubicBezTo>
                    <a:pt x="3300" y="29842"/>
                    <a:pt x="5298" y="28678"/>
                    <a:pt x="7973" y="28191"/>
                  </a:cubicBezTo>
                  <a:cubicBezTo>
                    <a:pt x="5645" y="26211"/>
                    <a:pt x="3735" y="24006"/>
                    <a:pt x="2241" y="21574"/>
                  </a:cubicBezTo>
                  <a:cubicBezTo>
                    <a:pt x="747" y="19142"/>
                    <a:pt x="0" y="16693"/>
                    <a:pt x="0" y="14226"/>
                  </a:cubicBezTo>
                  <a:cubicBezTo>
                    <a:pt x="0" y="10127"/>
                    <a:pt x="1598" y="6740"/>
                    <a:pt x="4794" y="4065"/>
                  </a:cubicBezTo>
                  <a:cubicBezTo>
                    <a:pt x="7956" y="1355"/>
                    <a:pt x="12037" y="0"/>
                    <a:pt x="17040" y="0"/>
                  </a:cubicBezTo>
                  <a:moveTo>
                    <a:pt x="12350" y="7712"/>
                  </a:moveTo>
                  <a:cubicBezTo>
                    <a:pt x="9189" y="7712"/>
                    <a:pt x="6740" y="8321"/>
                    <a:pt x="5003" y="9537"/>
                  </a:cubicBezTo>
                  <a:cubicBezTo>
                    <a:pt x="3231" y="10717"/>
                    <a:pt x="2345" y="12384"/>
                    <a:pt x="2345" y="14539"/>
                  </a:cubicBezTo>
                  <a:cubicBezTo>
                    <a:pt x="2345" y="17214"/>
                    <a:pt x="3700" y="20098"/>
                    <a:pt x="6410" y="23189"/>
                  </a:cubicBezTo>
                  <a:cubicBezTo>
                    <a:pt x="8980" y="26246"/>
                    <a:pt x="11464" y="28087"/>
                    <a:pt x="13861" y="28713"/>
                  </a:cubicBezTo>
                  <a:lnTo>
                    <a:pt x="34758" y="33976"/>
                  </a:lnTo>
                  <a:lnTo>
                    <a:pt x="36477" y="34289"/>
                  </a:lnTo>
                  <a:cubicBezTo>
                    <a:pt x="36686" y="34289"/>
                    <a:pt x="37102" y="34236"/>
                    <a:pt x="37728" y="34132"/>
                  </a:cubicBezTo>
                  <a:cubicBezTo>
                    <a:pt x="38318" y="33993"/>
                    <a:pt x="39100" y="33732"/>
                    <a:pt x="40073" y="33351"/>
                  </a:cubicBezTo>
                  <a:cubicBezTo>
                    <a:pt x="41045" y="32934"/>
                    <a:pt x="41966" y="32448"/>
                    <a:pt x="42835" y="31891"/>
                  </a:cubicBezTo>
                  <a:cubicBezTo>
                    <a:pt x="43668" y="31301"/>
                    <a:pt x="44398" y="30484"/>
                    <a:pt x="45023" y="29442"/>
                  </a:cubicBezTo>
                  <a:cubicBezTo>
                    <a:pt x="45648" y="28365"/>
                    <a:pt x="45961" y="27167"/>
                    <a:pt x="45961" y="25847"/>
                  </a:cubicBezTo>
                  <a:cubicBezTo>
                    <a:pt x="45961" y="23727"/>
                    <a:pt x="45023" y="21522"/>
                    <a:pt x="43147" y="19229"/>
                  </a:cubicBezTo>
                  <a:cubicBezTo>
                    <a:pt x="41271" y="16901"/>
                    <a:pt x="38562" y="14868"/>
                    <a:pt x="35018" y="13132"/>
                  </a:cubicBezTo>
                  <a:cubicBezTo>
                    <a:pt x="32725" y="12055"/>
                    <a:pt x="29112" y="10891"/>
                    <a:pt x="24179" y="9640"/>
                  </a:cubicBezTo>
                  <a:cubicBezTo>
                    <a:pt x="19211" y="8355"/>
                    <a:pt x="15268" y="7712"/>
                    <a:pt x="12350" y="771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5963D13C-74BC-7339-C50F-F221DA7CEE46}"/>
                </a:ext>
              </a:extLst>
            </p:cNvPr>
            <p:cNvSpPr/>
            <p:nvPr/>
          </p:nvSpPr>
          <p:spPr>
            <a:xfrm>
              <a:off x="479219" y="2437102"/>
              <a:ext cx="106722" cy="24751"/>
            </a:xfrm>
            <a:custGeom>
              <a:avLst/>
              <a:gdLst>
                <a:gd name="connsiteX0" fmla="*/ 53361 w 106722"/>
                <a:gd name="connsiteY0" fmla="*/ 24752 h 24751"/>
                <a:gd name="connsiteX1" fmla="*/ 20792 w 106722"/>
                <a:gd name="connsiteY1" fmla="*/ 18030 h 24751"/>
                <a:gd name="connsiteX2" fmla="*/ 9588 w 106722"/>
                <a:gd name="connsiteY2" fmla="*/ 11151 h 24751"/>
                <a:gd name="connsiteX3" fmla="*/ 2241 w 106722"/>
                <a:gd name="connsiteY3" fmla="*/ 4481 h 24751"/>
                <a:gd name="connsiteX4" fmla="*/ 0 w 106722"/>
                <a:gd name="connsiteY4" fmla="*/ 1094 h 24751"/>
                <a:gd name="connsiteX5" fmla="*/ 1042 w 106722"/>
                <a:gd name="connsiteY5" fmla="*/ 0 h 24751"/>
                <a:gd name="connsiteX6" fmla="*/ 2866 w 106722"/>
                <a:gd name="connsiteY6" fmla="*/ 1406 h 24751"/>
                <a:gd name="connsiteX7" fmla="*/ 53361 w 106722"/>
                <a:gd name="connsiteY7" fmla="*/ 18550 h 24751"/>
                <a:gd name="connsiteX8" fmla="*/ 103283 w 106722"/>
                <a:gd name="connsiteY8" fmla="*/ 1823 h 24751"/>
                <a:gd name="connsiteX9" fmla="*/ 105680 w 106722"/>
                <a:gd name="connsiteY9" fmla="*/ 0 h 24751"/>
                <a:gd name="connsiteX10" fmla="*/ 106722 w 106722"/>
                <a:gd name="connsiteY10" fmla="*/ 1094 h 24751"/>
                <a:gd name="connsiteX11" fmla="*/ 104585 w 106722"/>
                <a:gd name="connsiteY11" fmla="*/ 4377 h 24751"/>
                <a:gd name="connsiteX12" fmla="*/ 97550 w 106722"/>
                <a:gd name="connsiteY12" fmla="*/ 10890 h 24751"/>
                <a:gd name="connsiteX13" fmla="*/ 86659 w 106722"/>
                <a:gd name="connsiteY13" fmla="*/ 17717 h 24751"/>
                <a:gd name="connsiteX14" fmla="*/ 53361 w 106722"/>
                <a:gd name="connsiteY14" fmla="*/ 24752 h 2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22" h="24751">
                  <a:moveTo>
                    <a:pt x="53361" y="24752"/>
                  </a:moveTo>
                  <a:cubicBezTo>
                    <a:pt x="41341" y="24752"/>
                    <a:pt x="30484" y="22512"/>
                    <a:pt x="20792" y="18030"/>
                  </a:cubicBezTo>
                  <a:cubicBezTo>
                    <a:pt x="16727" y="16119"/>
                    <a:pt x="12993" y="13826"/>
                    <a:pt x="9588" y="11151"/>
                  </a:cubicBezTo>
                  <a:cubicBezTo>
                    <a:pt x="6184" y="8475"/>
                    <a:pt x="3735" y="6253"/>
                    <a:pt x="2241" y="4481"/>
                  </a:cubicBezTo>
                  <a:cubicBezTo>
                    <a:pt x="747" y="2709"/>
                    <a:pt x="0" y="1580"/>
                    <a:pt x="0" y="1094"/>
                  </a:cubicBezTo>
                  <a:cubicBezTo>
                    <a:pt x="0" y="398"/>
                    <a:pt x="347" y="34"/>
                    <a:pt x="1042" y="0"/>
                  </a:cubicBezTo>
                  <a:cubicBezTo>
                    <a:pt x="1390" y="0"/>
                    <a:pt x="1998" y="468"/>
                    <a:pt x="2866" y="1406"/>
                  </a:cubicBezTo>
                  <a:cubicBezTo>
                    <a:pt x="14539" y="12870"/>
                    <a:pt x="31370" y="18585"/>
                    <a:pt x="53361" y="18550"/>
                  </a:cubicBezTo>
                  <a:cubicBezTo>
                    <a:pt x="75421" y="18550"/>
                    <a:pt x="92061" y="12975"/>
                    <a:pt x="103283" y="1823"/>
                  </a:cubicBezTo>
                  <a:cubicBezTo>
                    <a:pt x="104498" y="607"/>
                    <a:pt x="105297" y="0"/>
                    <a:pt x="105680" y="0"/>
                  </a:cubicBezTo>
                  <a:cubicBezTo>
                    <a:pt x="106375" y="0"/>
                    <a:pt x="106722" y="365"/>
                    <a:pt x="106722" y="1094"/>
                  </a:cubicBezTo>
                  <a:cubicBezTo>
                    <a:pt x="106722" y="1580"/>
                    <a:pt x="106010" y="2674"/>
                    <a:pt x="104585" y="4377"/>
                  </a:cubicBezTo>
                  <a:cubicBezTo>
                    <a:pt x="103160" y="6079"/>
                    <a:pt x="100815" y="8251"/>
                    <a:pt x="97550" y="10890"/>
                  </a:cubicBezTo>
                  <a:cubicBezTo>
                    <a:pt x="94285" y="13530"/>
                    <a:pt x="90654" y="15806"/>
                    <a:pt x="86659" y="17717"/>
                  </a:cubicBezTo>
                  <a:cubicBezTo>
                    <a:pt x="76967" y="22407"/>
                    <a:pt x="65867" y="24752"/>
                    <a:pt x="53361" y="2475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BC61AC45-F6E9-00BF-748B-0A2FCC023484}"/>
                </a:ext>
              </a:extLst>
            </p:cNvPr>
            <p:cNvSpPr/>
            <p:nvPr/>
          </p:nvSpPr>
          <p:spPr>
            <a:xfrm>
              <a:off x="512101" y="2375840"/>
              <a:ext cx="48358" cy="53152"/>
            </a:xfrm>
            <a:custGeom>
              <a:avLst/>
              <a:gdLst>
                <a:gd name="connsiteX0" fmla="*/ 7035 w 48358"/>
                <a:gd name="connsiteY0" fmla="*/ 0 h 53152"/>
                <a:gd name="connsiteX1" fmla="*/ 11621 w 48358"/>
                <a:gd name="connsiteY1" fmla="*/ 1824 h 53152"/>
                <a:gd name="connsiteX2" fmla="*/ 13236 w 48358"/>
                <a:gd name="connsiteY2" fmla="*/ 5732 h 53152"/>
                <a:gd name="connsiteX3" fmla="*/ 12090 w 48358"/>
                <a:gd name="connsiteY3" fmla="*/ 8755 h 53152"/>
                <a:gd name="connsiteX4" fmla="*/ 9484 w 48358"/>
                <a:gd name="connsiteY4" fmla="*/ 9797 h 53152"/>
                <a:gd name="connsiteX5" fmla="*/ 5784 w 48358"/>
                <a:gd name="connsiteY5" fmla="*/ 8337 h 53152"/>
                <a:gd name="connsiteX6" fmla="*/ 3700 w 48358"/>
                <a:gd name="connsiteY6" fmla="*/ 4690 h 53152"/>
                <a:gd name="connsiteX7" fmla="*/ 2345 w 48358"/>
                <a:gd name="connsiteY7" fmla="*/ 10005 h 53152"/>
                <a:gd name="connsiteX8" fmla="*/ 3439 w 48358"/>
                <a:gd name="connsiteY8" fmla="*/ 13914 h 53152"/>
                <a:gd name="connsiteX9" fmla="*/ 5941 w 48358"/>
                <a:gd name="connsiteY9" fmla="*/ 16779 h 53152"/>
                <a:gd name="connsiteX10" fmla="*/ 9380 w 48358"/>
                <a:gd name="connsiteY10" fmla="*/ 18759 h 53152"/>
                <a:gd name="connsiteX11" fmla="*/ 12559 w 48358"/>
                <a:gd name="connsiteY11" fmla="*/ 20010 h 53152"/>
                <a:gd name="connsiteX12" fmla="*/ 14956 w 48358"/>
                <a:gd name="connsiteY12" fmla="*/ 20584 h 53152"/>
                <a:gd name="connsiteX13" fmla="*/ 29546 w 48358"/>
                <a:gd name="connsiteY13" fmla="*/ 24231 h 53152"/>
                <a:gd name="connsiteX14" fmla="*/ 38926 w 48358"/>
                <a:gd name="connsiteY14" fmla="*/ 26003 h 53152"/>
                <a:gd name="connsiteX15" fmla="*/ 43981 w 48358"/>
                <a:gd name="connsiteY15" fmla="*/ 24544 h 53152"/>
                <a:gd name="connsiteX16" fmla="*/ 45961 w 48358"/>
                <a:gd name="connsiteY16" fmla="*/ 20167 h 53152"/>
                <a:gd name="connsiteX17" fmla="*/ 45649 w 48358"/>
                <a:gd name="connsiteY17" fmla="*/ 17717 h 53152"/>
                <a:gd name="connsiteX18" fmla="*/ 44346 w 48358"/>
                <a:gd name="connsiteY18" fmla="*/ 14747 h 53152"/>
                <a:gd name="connsiteX19" fmla="*/ 41897 w 48358"/>
                <a:gd name="connsiteY19" fmla="*/ 11517 h 53152"/>
                <a:gd name="connsiteX20" fmla="*/ 37832 w 48358"/>
                <a:gd name="connsiteY20" fmla="*/ 8442 h 53152"/>
                <a:gd name="connsiteX21" fmla="*/ 31996 w 48358"/>
                <a:gd name="connsiteY21" fmla="*/ 5940 h 53152"/>
                <a:gd name="connsiteX22" fmla="*/ 30849 w 48358"/>
                <a:gd name="connsiteY22" fmla="*/ 4585 h 53152"/>
                <a:gd name="connsiteX23" fmla="*/ 31891 w 48358"/>
                <a:gd name="connsiteY23" fmla="*/ 3283 h 53152"/>
                <a:gd name="connsiteX24" fmla="*/ 34653 w 48358"/>
                <a:gd name="connsiteY24" fmla="*/ 4012 h 53152"/>
                <a:gd name="connsiteX25" fmla="*/ 38874 w 48358"/>
                <a:gd name="connsiteY25" fmla="*/ 6202 h 53152"/>
                <a:gd name="connsiteX26" fmla="*/ 43356 w 48358"/>
                <a:gd name="connsiteY26" fmla="*/ 9588 h 53152"/>
                <a:gd name="connsiteX27" fmla="*/ 46899 w 48358"/>
                <a:gd name="connsiteY27" fmla="*/ 14382 h 53152"/>
                <a:gd name="connsiteX28" fmla="*/ 48358 w 48358"/>
                <a:gd name="connsiteY28" fmla="*/ 20375 h 53152"/>
                <a:gd name="connsiteX29" fmla="*/ 45961 w 48358"/>
                <a:gd name="connsiteY29" fmla="*/ 27827 h 53152"/>
                <a:gd name="connsiteX30" fmla="*/ 40229 w 48358"/>
                <a:gd name="connsiteY30" fmla="*/ 31891 h 53152"/>
                <a:gd name="connsiteX31" fmla="*/ 41323 w 48358"/>
                <a:gd name="connsiteY31" fmla="*/ 32516 h 53152"/>
                <a:gd name="connsiteX32" fmla="*/ 43356 w 48358"/>
                <a:gd name="connsiteY32" fmla="*/ 33976 h 53152"/>
                <a:gd name="connsiteX33" fmla="*/ 45753 w 48358"/>
                <a:gd name="connsiteY33" fmla="*/ 36216 h 53152"/>
                <a:gd name="connsiteX34" fmla="*/ 47524 w 48358"/>
                <a:gd name="connsiteY34" fmla="*/ 39291 h 53152"/>
                <a:gd name="connsiteX35" fmla="*/ 48358 w 48358"/>
                <a:gd name="connsiteY35" fmla="*/ 43095 h 53152"/>
                <a:gd name="connsiteX36" fmla="*/ 47629 w 48358"/>
                <a:gd name="connsiteY36" fmla="*/ 47837 h 53152"/>
                <a:gd name="connsiteX37" fmla="*/ 45232 w 48358"/>
                <a:gd name="connsiteY37" fmla="*/ 51588 h 53152"/>
                <a:gd name="connsiteX38" fmla="*/ 41271 w 48358"/>
                <a:gd name="connsiteY38" fmla="*/ 53153 h 53152"/>
                <a:gd name="connsiteX39" fmla="*/ 36946 w 48358"/>
                <a:gd name="connsiteY39" fmla="*/ 51433 h 53152"/>
                <a:gd name="connsiteX40" fmla="*/ 35122 w 48358"/>
                <a:gd name="connsiteY40" fmla="*/ 47263 h 53152"/>
                <a:gd name="connsiteX41" fmla="*/ 36008 w 48358"/>
                <a:gd name="connsiteY41" fmla="*/ 44554 h 53152"/>
                <a:gd name="connsiteX42" fmla="*/ 38822 w 48358"/>
                <a:gd name="connsiteY42" fmla="*/ 43303 h 53152"/>
                <a:gd name="connsiteX43" fmla="*/ 42574 w 48358"/>
                <a:gd name="connsiteY43" fmla="*/ 44763 h 53152"/>
                <a:gd name="connsiteX44" fmla="*/ 44606 w 48358"/>
                <a:gd name="connsiteY44" fmla="*/ 48306 h 53152"/>
                <a:gd name="connsiteX45" fmla="*/ 45961 w 48358"/>
                <a:gd name="connsiteY45" fmla="*/ 42991 h 53152"/>
                <a:gd name="connsiteX46" fmla="*/ 42939 w 48358"/>
                <a:gd name="connsiteY46" fmla="*/ 36841 h 53152"/>
                <a:gd name="connsiteX47" fmla="*/ 34862 w 48358"/>
                <a:gd name="connsiteY47" fmla="*/ 32829 h 53152"/>
                <a:gd name="connsiteX48" fmla="*/ 17301 w 48358"/>
                <a:gd name="connsiteY48" fmla="*/ 28348 h 53152"/>
                <a:gd name="connsiteX49" fmla="*/ 9484 w 48358"/>
                <a:gd name="connsiteY49" fmla="*/ 27097 h 53152"/>
                <a:gd name="connsiteX50" fmla="*/ 5784 w 48358"/>
                <a:gd name="connsiteY50" fmla="*/ 27671 h 53152"/>
                <a:gd name="connsiteX51" fmla="*/ 3596 w 48358"/>
                <a:gd name="connsiteY51" fmla="*/ 29234 h 53152"/>
                <a:gd name="connsiteX52" fmla="*/ 2606 w 48358"/>
                <a:gd name="connsiteY52" fmla="*/ 31058 h 53152"/>
                <a:gd name="connsiteX53" fmla="*/ 2345 w 48358"/>
                <a:gd name="connsiteY53" fmla="*/ 32829 h 53152"/>
                <a:gd name="connsiteX54" fmla="*/ 2970 w 48358"/>
                <a:gd name="connsiteY54" fmla="*/ 36164 h 53152"/>
                <a:gd name="connsiteX55" fmla="*/ 5055 w 48358"/>
                <a:gd name="connsiteY55" fmla="*/ 39968 h 53152"/>
                <a:gd name="connsiteX56" fmla="*/ 9380 w 48358"/>
                <a:gd name="connsiteY56" fmla="*/ 43929 h 53152"/>
                <a:gd name="connsiteX57" fmla="*/ 16311 w 48358"/>
                <a:gd name="connsiteY57" fmla="*/ 47160 h 53152"/>
                <a:gd name="connsiteX58" fmla="*/ 17509 w 48358"/>
                <a:gd name="connsiteY58" fmla="*/ 48566 h 53152"/>
                <a:gd name="connsiteX59" fmla="*/ 16415 w 48358"/>
                <a:gd name="connsiteY59" fmla="*/ 49818 h 53152"/>
                <a:gd name="connsiteX60" fmla="*/ 13705 w 48358"/>
                <a:gd name="connsiteY60" fmla="*/ 49140 h 53152"/>
                <a:gd name="connsiteX61" fmla="*/ 9484 w 48358"/>
                <a:gd name="connsiteY61" fmla="*/ 46951 h 53152"/>
                <a:gd name="connsiteX62" fmla="*/ 5055 w 48358"/>
                <a:gd name="connsiteY62" fmla="*/ 43511 h 53152"/>
                <a:gd name="connsiteX63" fmla="*/ 1459 w 48358"/>
                <a:gd name="connsiteY63" fmla="*/ 38666 h 53152"/>
                <a:gd name="connsiteX64" fmla="*/ 0 w 48358"/>
                <a:gd name="connsiteY64" fmla="*/ 32621 h 53152"/>
                <a:gd name="connsiteX65" fmla="*/ 313 w 48358"/>
                <a:gd name="connsiteY65" fmla="*/ 29859 h 53152"/>
                <a:gd name="connsiteX66" fmla="*/ 1355 w 48358"/>
                <a:gd name="connsiteY66" fmla="*/ 26784 h 53152"/>
                <a:gd name="connsiteX67" fmla="*/ 3856 w 48358"/>
                <a:gd name="connsiteY67" fmla="*/ 23554 h 53152"/>
                <a:gd name="connsiteX68" fmla="*/ 8077 w 48358"/>
                <a:gd name="connsiteY68" fmla="*/ 21104 h 53152"/>
                <a:gd name="connsiteX69" fmla="*/ 5732 w 48358"/>
                <a:gd name="connsiteY69" fmla="*/ 19646 h 53152"/>
                <a:gd name="connsiteX70" fmla="*/ 3179 w 48358"/>
                <a:gd name="connsiteY70" fmla="*/ 17405 h 53152"/>
                <a:gd name="connsiteX71" fmla="*/ 886 w 48358"/>
                <a:gd name="connsiteY71" fmla="*/ 14070 h 53152"/>
                <a:gd name="connsiteX72" fmla="*/ 0 w 48358"/>
                <a:gd name="connsiteY72" fmla="*/ 9901 h 53152"/>
                <a:gd name="connsiteX73" fmla="*/ 573 w 48358"/>
                <a:gd name="connsiteY73" fmla="*/ 5680 h 53152"/>
                <a:gd name="connsiteX74" fmla="*/ 2814 w 48358"/>
                <a:gd name="connsiteY74" fmla="*/ 1824 h 53152"/>
                <a:gd name="connsiteX75" fmla="*/ 7035 w 48358"/>
                <a:gd name="connsiteY75" fmla="*/ 0 h 5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358" h="53152">
                  <a:moveTo>
                    <a:pt x="7035" y="0"/>
                  </a:moveTo>
                  <a:cubicBezTo>
                    <a:pt x="8980" y="0"/>
                    <a:pt x="10509" y="608"/>
                    <a:pt x="11621" y="1824"/>
                  </a:cubicBezTo>
                  <a:cubicBezTo>
                    <a:pt x="12698" y="3040"/>
                    <a:pt x="13236" y="4343"/>
                    <a:pt x="13236" y="5732"/>
                  </a:cubicBezTo>
                  <a:cubicBezTo>
                    <a:pt x="13236" y="7053"/>
                    <a:pt x="12854" y="8059"/>
                    <a:pt x="12090" y="8755"/>
                  </a:cubicBezTo>
                  <a:cubicBezTo>
                    <a:pt x="11325" y="9450"/>
                    <a:pt x="10457" y="9797"/>
                    <a:pt x="9484" y="9797"/>
                  </a:cubicBezTo>
                  <a:cubicBezTo>
                    <a:pt x="8164" y="9797"/>
                    <a:pt x="6931" y="9311"/>
                    <a:pt x="5784" y="8337"/>
                  </a:cubicBezTo>
                  <a:cubicBezTo>
                    <a:pt x="4638" y="7365"/>
                    <a:pt x="3943" y="6149"/>
                    <a:pt x="3700" y="4690"/>
                  </a:cubicBezTo>
                  <a:cubicBezTo>
                    <a:pt x="2797" y="6115"/>
                    <a:pt x="2345" y="7886"/>
                    <a:pt x="2345" y="10005"/>
                  </a:cubicBezTo>
                  <a:cubicBezTo>
                    <a:pt x="2345" y="11394"/>
                    <a:pt x="2710" y="12698"/>
                    <a:pt x="3439" y="13914"/>
                  </a:cubicBezTo>
                  <a:cubicBezTo>
                    <a:pt x="4169" y="15094"/>
                    <a:pt x="5003" y="16050"/>
                    <a:pt x="5941" y="16779"/>
                  </a:cubicBezTo>
                  <a:cubicBezTo>
                    <a:pt x="6879" y="17475"/>
                    <a:pt x="8025" y="18134"/>
                    <a:pt x="9380" y="18759"/>
                  </a:cubicBezTo>
                  <a:cubicBezTo>
                    <a:pt x="10700" y="19350"/>
                    <a:pt x="11760" y="19767"/>
                    <a:pt x="12559" y="20010"/>
                  </a:cubicBezTo>
                  <a:cubicBezTo>
                    <a:pt x="13323" y="20218"/>
                    <a:pt x="14122" y="20409"/>
                    <a:pt x="14956" y="20584"/>
                  </a:cubicBezTo>
                  <a:lnTo>
                    <a:pt x="29546" y="24231"/>
                  </a:lnTo>
                  <a:cubicBezTo>
                    <a:pt x="34167" y="25413"/>
                    <a:pt x="37294" y="26003"/>
                    <a:pt x="38926" y="26003"/>
                  </a:cubicBezTo>
                  <a:cubicBezTo>
                    <a:pt x="40941" y="26003"/>
                    <a:pt x="42626" y="25517"/>
                    <a:pt x="43981" y="24544"/>
                  </a:cubicBezTo>
                  <a:cubicBezTo>
                    <a:pt x="45301" y="23571"/>
                    <a:pt x="45961" y="22112"/>
                    <a:pt x="45961" y="20167"/>
                  </a:cubicBezTo>
                  <a:cubicBezTo>
                    <a:pt x="45961" y="19402"/>
                    <a:pt x="45857" y="18586"/>
                    <a:pt x="45649" y="17717"/>
                  </a:cubicBezTo>
                  <a:cubicBezTo>
                    <a:pt x="45405" y="16848"/>
                    <a:pt x="44971" y="15858"/>
                    <a:pt x="44346" y="14747"/>
                  </a:cubicBezTo>
                  <a:cubicBezTo>
                    <a:pt x="43686" y="13600"/>
                    <a:pt x="42869" y="12523"/>
                    <a:pt x="41897" y="11517"/>
                  </a:cubicBezTo>
                  <a:cubicBezTo>
                    <a:pt x="40889" y="10474"/>
                    <a:pt x="39534" y="9449"/>
                    <a:pt x="37832" y="8442"/>
                  </a:cubicBezTo>
                  <a:cubicBezTo>
                    <a:pt x="36130" y="7434"/>
                    <a:pt x="34184" y="6600"/>
                    <a:pt x="31996" y="5940"/>
                  </a:cubicBezTo>
                  <a:cubicBezTo>
                    <a:pt x="31231" y="5732"/>
                    <a:pt x="30849" y="5280"/>
                    <a:pt x="30849" y="4585"/>
                  </a:cubicBezTo>
                  <a:cubicBezTo>
                    <a:pt x="30849" y="3716"/>
                    <a:pt x="31197" y="3283"/>
                    <a:pt x="31891" y="3283"/>
                  </a:cubicBezTo>
                  <a:cubicBezTo>
                    <a:pt x="32482" y="3283"/>
                    <a:pt x="33403" y="3526"/>
                    <a:pt x="34653" y="4012"/>
                  </a:cubicBezTo>
                  <a:cubicBezTo>
                    <a:pt x="35869" y="4464"/>
                    <a:pt x="37276" y="5194"/>
                    <a:pt x="38874" y="6202"/>
                  </a:cubicBezTo>
                  <a:cubicBezTo>
                    <a:pt x="40438" y="7174"/>
                    <a:pt x="41931" y="8303"/>
                    <a:pt x="43356" y="9588"/>
                  </a:cubicBezTo>
                  <a:cubicBezTo>
                    <a:pt x="44745" y="10874"/>
                    <a:pt x="45926" y="12472"/>
                    <a:pt x="46899" y="14382"/>
                  </a:cubicBezTo>
                  <a:cubicBezTo>
                    <a:pt x="47872" y="16293"/>
                    <a:pt x="48358" y="18291"/>
                    <a:pt x="48358" y="20375"/>
                  </a:cubicBezTo>
                  <a:cubicBezTo>
                    <a:pt x="48358" y="23363"/>
                    <a:pt x="47559" y="25847"/>
                    <a:pt x="45961" y="27827"/>
                  </a:cubicBezTo>
                  <a:cubicBezTo>
                    <a:pt x="44363" y="29807"/>
                    <a:pt x="42452" y="31162"/>
                    <a:pt x="40229" y="31891"/>
                  </a:cubicBezTo>
                  <a:cubicBezTo>
                    <a:pt x="40542" y="32065"/>
                    <a:pt x="40907" y="32273"/>
                    <a:pt x="41323" y="32516"/>
                  </a:cubicBezTo>
                  <a:cubicBezTo>
                    <a:pt x="41740" y="32760"/>
                    <a:pt x="42418" y="33246"/>
                    <a:pt x="43356" y="33976"/>
                  </a:cubicBezTo>
                  <a:cubicBezTo>
                    <a:pt x="44259" y="34671"/>
                    <a:pt x="45058" y="35418"/>
                    <a:pt x="45753" y="36216"/>
                  </a:cubicBezTo>
                  <a:cubicBezTo>
                    <a:pt x="46413" y="37016"/>
                    <a:pt x="47003" y="38041"/>
                    <a:pt x="47524" y="39291"/>
                  </a:cubicBezTo>
                  <a:cubicBezTo>
                    <a:pt x="48080" y="40507"/>
                    <a:pt x="48358" y="41775"/>
                    <a:pt x="48358" y="43095"/>
                  </a:cubicBezTo>
                  <a:cubicBezTo>
                    <a:pt x="48358" y="44763"/>
                    <a:pt x="48115" y="46344"/>
                    <a:pt x="47629" y="47837"/>
                  </a:cubicBezTo>
                  <a:cubicBezTo>
                    <a:pt x="47142" y="49296"/>
                    <a:pt x="46343" y="50546"/>
                    <a:pt x="45232" y="51588"/>
                  </a:cubicBezTo>
                  <a:cubicBezTo>
                    <a:pt x="44120" y="52631"/>
                    <a:pt x="42800" y="53153"/>
                    <a:pt x="41271" y="53153"/>
                  </a:cubicBezTo>
                  <a:cubicBezTo>
                    <a:pt x="39569" y="53153"/>
                    <a:pt x="38127" y="52580"/>
                    <a:pt x="36946" y="51433"/>
                  </a:cubicBezTo>
                  <a:cubicBezTo>
                    <a:pt x="35730" y="50251"/>
                    <a:pt x="35122" y="48862"/>
                    <a:pt x="35122" y="47263"/>
                  </a:cubicBezTo>
                  <a:cubicBezTo>
                    <a:pt x="35122" y="46257"/>
                    <a:pt x="35418" y="45354"/>
                    <a:pt x="36008" y="44554"/>
                  </a:cubicBezTo>
                  <a:cubicBezTo>
                    <a:pt x="36599" y="43721"/>
                    <a:pt x="37537" y="43303"/>
                    <a:pt x="38822" y="43303"/>
                  </a:cubicBezTo>
                  <a:cubicBezTo>
                    <a:pt x="40246" y="43303"/>
                    <a:pt x="41497" y="43789"/>
                    <a:pt x="42574" y="44763"/>
                  </a:cubicBezTo>
                  <a:cubicBezTo>
                    <a:pt x="43651" y="45735"/>
                    <a:pt x="44328" y="46916"/>
                    <a:pt x="44606" y="48306"/>
                  </a:cubicBezTo>
                  <a:cubicBezTo>
                    <a:pt x="45509" y="46882"/>
                    <a:pt x="45961" y="45110"/>
                    <a:pt x="45961" y="42991"/>
                  </a:cubicBezTo>
                  <a:cubicBezTo>
                    <a:pt x="45961" y="40698"/>
                    <a:pt x="44954" y="38648"/>
                    <a:pt x="42939" y="36841"/>
                  </a:cubicBezTo>
                  <a:cubicBezTo>
                    <a:pt x="40924" y="35035"/>
                    <a:pt x="38232" y="33698"/>
                    <a:pt x="34862" y="32829"/>
                  </a:cubicBezTo>
                  <a:cubicBezTo>
                    <a:pt x="26767" y="30675"/>
                    <a:pt x="20914" y="29181"/>
                    <a:pt x="17301" y="28348"/>
                  </a:cubicBezTo>
                  <a:cubicBezTo>
                    <a:pt x="13653" y="27514"/>
                    <a:pt x="11047" y="27097"/>
                    <a:pt x="9484" y="27097"/>
                  </a:cubicBezTo>
                  <a:cubicBezTo>
                    <a:pt x="8025" y="27097"/>
                    <a:pt x="6792" y="27288"/>
                    <a:pt x="5784" y="27671"/>
                  </a:cubicBezTo>
                  <a:cubicBezTo>
                    <a:pt x="4777" y="28052"/>
                    <a:pt x="4047" y="28574"/>
                    <a:pt x="3596" y="29234"/>
                  </a:cubicBezTo>
                  <a:cubicBezTo>
                    <a:pt x="3109" y="29859"/>
                    <a:pt x="2779" y="30467"/>
                    <a:pt x="2606" y="31058"/>
                  </a:cubicBezTo>
                  <a:cubicBezTo>
                    <a:pt x="2432" y="31613"/>
                    <a:pt x="2345" y="32204"/>
                    <a:pt x="2345" y="32829"/>
                  </a:cubicBezTo>
                  <a:cubicBezTo>
                    <a:pt x="2345" y="33871"/>
                    <a:pt x="2554" y="34984"/>
                    <a:pt x="2970" y="36164"/>
                  </a:cubicBezTo>
                  <a:cubicBezTo>
                    <a:pt x="3387" y="37311"/>
                    <a:pt x="4082" y="38579"/>
                    <a:pt x="5055" y="39968"/>
                  </a:cubicBezTo>
                  <a:cubicBezTo>
                    <a:pt x="5993" y="41323"/>
                    <a:pt x="7434" y="42644"/>
                    <a:pt x="9380" y="43929"/>
                  </a:cubicBezTo>
                  <a:cubicBezTo>
                    <a:pt x="11325" y="45213"/>
                    <a:pt x="13636" y="46291"/>
                    <a:pt x="16311" y="47160"/>
                  </a:cubicBezTo>
                  <a:cubicBezTo>
                    <a:pt x="17110" y="47334"/>
                    <a:pt x="17509" y="47802"/>
                    <a:pt x="17509" y="48566"/>
                  </a:cubicBezTo>
                  <a:cubicBezTo>
                    <a:pt x="17474" y="49400"/>
                    <a:pt x="17110" y="49818"/>
                    <a:pt x="16415" y="49818"/>
                  </a:cubicBezTo>
                  <a:cubicBezTo>
                    <a:pt x="15824" y="49818"/>
                    <a:pt x="14921" y="49592"/>
                    <a:pt x="13705" y="49140"/>
                  </a:cubicBezTo>
                  <a:cubicBezTo>
                    <a:pt x="12454" y="48654"/>
                    <a:pt x="11047" y="47924"/>
                    <a:pt x="9484" y="46951"/>
                  </a:cubicBezTo>
                  <a:cubicBezTo>
                    <a:pt x="7921" y="45944"/>
                    <a:pt x="6444" y="44797"/>
                    <a:pt x="5055" y="43511"/>
                  </a:cubicBezTo>
                  <a:cubicBezTo>
                    <a:pt x="3630" y="42191"/>
                    <a:pt x="2432" y="40576"/>
                    <a:pt x="1459" y="38666"/>
                  </a:cubicBezTo>
                  <a:cubicBezTo>
                    <a:pt x="486" y="36720"/>
                    <a:pt x="0" y="34706"/>
                    <a:pt x="0" y="32621"/>
                  </a:cubicBezTo>
                  <a:cubicBezTo>
                    <a:pt x="0" y="31683"/>
                    <a:pt x="104" y="30762"/>
                    <a:pt x="313" y="29859"/>
                  </a:cubicBezTo>
                  <a:cubicBezTo>
                    <a:pt x="486" y="28921"/>
                    <a:pt x="834" y="27896"/>
                    <a:pt x="1355" y="26784"/>
                  </a:cubicBezTo>
                  <a:cubicBezTo>
                    <a:pt x="1876" y="25637"/>
                    <a:pt x="2710" y="24561"/>
                    <a:pt x="3856" y="23554"/>
                  </a:cubicBezTo>
                  <a:cubicBezTo>
                    <a:pt x="5003" y="22546"/>
                    <a:pt x="6410" y="21730"/>
                    <a:pt x="8077" y="21104"/>
                  </a:cubicBezTo>
                  <a:cubicBezTo>
                    <a:pt x="7278" y="20687"/>
                    <a:pt x="6497" y="20201"/>
                    <a:pt x="5732" y="19646"/>
                  </a:cubicBezTo>
                  <a:cubicBezTo>
                    <a:pt x="4968" y="19055"/>
                    <a:pt x="4117" y="18308"/>
                    <a:pt x="3179" y="17405"/>
                  </a:cubicBezTo>
                  <a:cubicBezTo>
                    <a:pt x="2206" y="16467"/>
                    <a:pt x="1442" y="15354"/>
                    <a:pt x="886" y="14070"/>
                  </a:cubicBezTo>
                  <a:cubicBezTo>
                    <a:pt x="295" y="12749"/>
                    <a:pt x="0" y="11360"/>
                    <a:pt x="0" y="9901"/>
                  </a:cubicBezTo>
                  <a:cubicBezTo>
                    <a:pt x="0" y="8476"/>
                    <a:pt x="191" y="7069"/>
                    <a:pt x="573" y="5680"/>
                  </a:cubicBezTo>
                  <a:cubicBezTo>
                    <a:pt x="921" y="4291"/>
                    <a:pt x="1668" y="3005"/>
                    <a:pt x="2814" y="1824"/>
                  </a:cubicBezTo>
                  <a:cubicBezTo>
                    <a:pt x="3926" y="608"/>
                    <a:pt x="5333" y="0"/>
                    <a:pt x="7035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E361B6D6-438A-3BAD-B1D0-5AAAD0ABEE6A}"/>
                </a:ext>
              </a:extLst>
            </p:cNvPr>
            <p:cNvSpPr/>
            <p:nvPr/>
          </p:nvSpPr>
          <p:spPr>
            <a:xfrm>
              <a:off x="479219" y="2340816"/>
              <a:ext cx="106722" cy="24751"/>
            </a:xfrm>
            <a:custGeom>
              <a:avLst/>
              <a:gdLst>
                <a:gd name="connsiteX0" fmla="*/ 105680 w 106722"/>
                <a:gd name="connsiteY0" fmla="*/ 24752 h 24751"/>
                <a:gd name="connsiteX1" fmla="*/ 103855 w 106722"/>
                <a:gd name="connsiteY1" fmla="*/ 23397 h 24751"/>
                <a:gd name="connsiteX2" fmla="*/ 53361 w 106722"/>
                <a:gd name="connsiteY2" fmla="*/ 6201 h 24751"/>
                <a:gd name="connsiteX3" fmla="*/ 3544 w 106722"/>
                <a:gd name="connsiteY3" fmla="*/ 22720 h 24751"/>
                <a:gd name="connsiteX4" fmla="*/ 1042 w 106722"/>
                <a:gd name="connsiteY4" fmla="*/ 24752 h 24751"/>
                <a:gd name="connsiteX5" fmla="*/ 0 w 106722"/>
                <a:gd name="connsiteY5" fmla="*/ 23710 h 24751"/>
                <a:gd name="connsiteX6" fmla="*/ 2137 w 106722"/>
                <a:gd name="connsiteY6" fmla="*/ 20427 h 24751"/>
                <a:gd name="connsiteX7" fmla="*/ 9171 w 106722"/>
                <a:gd name="connsiteY7" fmla="*/ 13913 h 24751"/>
                <a:gd name="connsiteX8" fmla="*/ 20062 w 106722"/>
                <a:gd name="connsiteY8" fmla="*/ 7035 h 24751"/>
                <a:gd name="connsiteX9" fmla="*/ 53361 w 106722"/>
                <a:gd name="connsiteY9" fmla="*/ 0 h 24751"/>
                <a:gd name="connsiteX10" fmla="*/ 85930 w 106722"/>
                <a:gd name="connsiteY10" fmla="*/ 6722 h 24751"/>
                <a:gd name="connsiteX11" fmla="*/ 97133 w 106722"/>
                <a:gd name="connsiteY11" fmla="*/ 13600 h 24751"/>
                <a:gd name="connsiteX12" fmla="*/ 104481 w 106722"/>
                <a:gd name="connsiteY12" fmla="*/ 20270 h 24751"/>
                <a:gd name="connsiteX13" fmla="*/ 106722 w 106722"/>
                <a:gd name="connsiteY13" fmla="*/ 23710 h 24751"/>
                <a:gd name="connsiteX14" fmla="*/ 105680 w 106722"/>
                <a:gd name="connsiteY14" fmla="*/ 24752 h 2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22" h="24751">
                  <a:moveTo>
                    <a:pt x="105680" y="24752"/>
                  </a:moveTo>
                  <a:cubicBezTo>
                    <a:pt x="105332" y="24752"/>
                    <a:pt x="104724" y="24300"/>
                    <a:pt x="103855" y="23397"/>
                  </a:cubicBezTo>
                  <a:cubicBezTo>
                    <a:pt x="92183" y="11933"/>
                    <a:pt x="75351" y="6201"/>
                    <a:pt x="53361" y="6201"/>
                  </a:cubicBezTo>
                  <a:cubicBezTo>
                    <a:pt x="31301" y="6201"/>
                    <a:pt x="14695" y="11707"/>
                    <a:pt x="3544" y="22720"/>
                  </a:cubicBezTo>
                  <a:cubicBezTo>
                    <a:pt x="2258" y="24075"/>
                    <a:pt x="1424" y="24752"/>
                    <a:pt x="1042" y="24752"/>
                  </a:cubicBezTo>
                  <a:cubicBezTo>
                    <a:pt x="347" y="24752"/>
                    <a:pt x="0" y="24405"/>
                    <a:pt x="0" y="23710"/>
                  </a:cubicBezTo>
                  <a:cubicBezTo>
                    <a:pt x="0" y="23224"/>
                    <a:pt x="712" y="22129"/>
                    <a:pt x="2137" y="20427"/>
                  </a:cubicBezTo>
                  <a:cubicBezTo>
                    <a:pt x="3561" y="18690"/>
                    <a:pt x="5906" y="16519"/>
                    <a:pt x="9171" y="13913"/>
                  </a:cubicBezTo>
                  <a:cubicBezTo>
                    <a:pt x="12437" y="11273"/>
                    <a:pt x="16067" y="8980"/>
                    <a:pt x="20062" y="7035"/>
                  </a:cubicBezTo>
                  <a:cubicBezTo>
                    <a:pt x="29755" y="2345"/>
                    <a:pt x="40854" y="0"/>
                    <a:pt x="53361" y="0"/>
                  </a:cubicBezTo>
                  <a:cubicBezTo>
                    <a:pt x="65381" y="0"/>
                    <a:pt x="76237" y="2240"/>
                    <a:pt x="85930" y="6722"/>
                  </a:cubicBezTo>
                  <a:cubicBezTo>
                    <a:pt x="89994" y="8632"/>
                    <a:pt x="93729" y="10925"/>
                    <a:pt x="97133" y="13600"/>
                  </a:cubicBezTo>
                  <a:cubicBezTo>
                    <a:pt x="100538" y="16276"/>
                    <a:pt x="102987" y="18498"/>
                    <a:pt x="104481" y="20270"/>
                  </a:cubicBezTo>
                  <a:cubicBezTo>
                    <a:pt x="105975" y="22042"/>
                    <a:pt x="106722" y="23188"/>
                    <a:pt x="106722" y="23710"/>
                  </a:cubicBezTo>
                  <a:cubicBezTo>
                    <a:pt x="106722" y="24405"/>
                    <a:pt x="106375" y="24752"/>
                    <a:pt x="105680" y="2475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90" name="Freeform 689">
            <a:extLst>
              <a:ext uri="{FF2B5EF4-FFF2-40B4-BE49-F238E27FC236}">
                <a16:creationId xmlns:a16="http://schemas.microsoft.com/office/drawing/2014/main" id="{E7BEC867-22CE-2937-4FF3-3CA7ED0DE0C9}"/>
              </a:ext>
            </a:extLst>
          </p:cNvPr>
          <p:cNvSpPr/>
          <p:nvPr/>
        </p:nvSpPr>
        <p:spPr>
          <a:xfrm>
            <a:off x="859386" y="2014957"/>
            <a:ext cx="2160868" cy="1012330"/>
          </a:xfrm>
          <a:custGeom>
            <a:avLst/>
            <a:gdLst>
              <a:gd name="connsiteX0" fmla="*/ 0 w 2160868"/>
              <a:gd name="connsiteY0" fmla="*/ 1012330 h 1012330"/>
              <a:gd name="connsiteX1" fmla="*/ 2163 w 2160868"/>
              <a:gd name="connsiteY1" fmla="*/ 1011919 h 1012330"/>
              <a:gd name="connsiteX2" fmla="*/ 4326 w 2160868"/>
              <a:gd name="connsiteY2" fmla="*/ 1011507 h 1012330"/>
              <a:gd name="connsiteX3" fmla="*/ 6489 w 2160868"/>
              <a:gd name="connsiteY3" fmla="*/ 1011095 h 1012330"/>
              <a:gd name="connsiteX4" fmla="*/ 8652 w 2160868"/>
              <a:gd name="connsiteY4" fmla="*/ 1010684 h 1012330"/>
              <a:gd name="connsiteX5" fmla="*/ 10815 w 2160868"/>
              <a:gd name="connsiteY5" fmla="*/ 1010272 h 1012330"/>
              <a:gd name="connsiteX6" fmla="*/ 12978 w 2160868"/>
              <a:gd name="connsiteY6" fmla="*/ 1009850 h 1012330"/>
              <a:gd name="connsiteX7" fmla="*/ 15141 w 2160868"/>
              <a:gd name="connsiteY7" fmla="*/ 1009438 h 1012330"/>
              <a:gd name="connsiteX8" fmla="*/ 17304 w 2160868"/>
              <a:gd name="connsiteY8" fmla="*/ 1009015 h 1012330"/>
              <a:gd name="connsiteX9" fmla="*/ 19467 w 2160868"/>
              <a:gd name="connsiteY9" fmla="*/ 1008593 h 1012330"/>
              <a:gd name="connsiteX10" fmla="*/ 21631 w 2160868"/>
              <a:gd name="connsiteY10" fmla="*/ 1008159 h 1012330"/>
              <a:gd name="connsiteX11" fmla="*/ 23793 w 2160868"/>
              <a:gd name="connsiteY11" fmla="*/ 1007736 h 1012330"/>
              <a:gd name="connsiteX12" fmla="*/ 25957 w 2160868"/>
              <a:gd name="connsiteY12" fmla="*/ 1007302 h 1012330"/>
              <a:gd name="connsiteX13" fmla="*/ 28119 w 2160868"/>
              <a:gd name="connsiteY13" fmla="*/ 1006868 h 1012330"/>
              <a:gd name="connsiteX14" fmla="*/ 30283 w 2160868"/>
              <a:gd name="connsiteY14" fmla="*/ 1006434 h 1012330"/>
              <a:gd name="connsiteX15" fmla="*/ 32445 w 2160868"/>
              <a:gd name="connsiteY15" fmla="*/ 1006001 h 1012330"/>
              <a:gd name="connsiteX16" fmla="*/ 34608 w 2160868"/>
              <a:gd name="connsiteY16" fmla="*/ 1005556 h 1012330"/>
              <a:gd name="connsiteX17" fmla="*/ 36771 w 2160868"/>
              <a:gd name="connsiteY17" fmla="*/ 1005122 h 1012330"/>
              <a:gd name="connsiteX18" fmla="*/ 38934 w 2160868"/>
              <a:gd name="connsiteY18" fmla="*/ 1004677 h 1012330"/>
              <a:gd name="connsiteX19" fmla="*/ 41098 w 2160868"/>
              <a:gd name="connsiteY19" fmla="*/ 1004221 h 1012330"/>
              <a:gd name="connsiteX20" fmla="*/ 43260 w 2160868"/>
              <a:gd name="connsiteY20" fmla="*/ 1003776 h 1012330"/>
              <a:gd name="connsiteX21" fmla="*/ 45424 w 2160868"/>
              <a:gd name="connsiteY21" fmla="*/ 1003320 h 1012330"/>
              <a:gd name="connsiteX22" fmla="*/ 47586 w 2160868"/>
              <a:gd name="connsiteY22" fmla="*/ 1002875 h 1012330"/>
              <a:gd name="connsiteX23" fmla="*/ 49750 w 2160868"/>
              <a:gd name="connsiteY23" fmla="*/ 1002419 h 1012330"/>
              <a:gd name="connsiteX24" fmla="*/ 51912 w 2160868"/>
              <a:gd name="connsiteY24" fmla="*/ 1001951 h 1012330"/>
              <a:gd name="connsiteX25" fmla="*/ 54076 w 2160868"/>
              <a:gd name="connsiteY25" fmla="*/ 1001495 h 1012330"/>
              <a:gd name="connsiteX26" fmla="*/ 56238 w 2160868"/>
              <a:gd name="connsiteY26" fmla="*/ 1001028 h 1012330"/>
              <a:gd name="connsiteX27" fmla="*/ 58402 w 2160868"/>
              <a:gd name="connsiteY27" fmla="*/ 1000561 h 1012330"/>
              <a:gd name="connsiteX28" fmla="*/ 60564 w 2160868"/>
              <a:gd name="connsiteY28" fmla="*/ 1000094 h 1012330"/>
              <a:gd name="connsiteX29" fmla="*/ 62728 w 2160868"/>
              <a:gd name="connsiteY29" fmla="*/ 999627 h 1012330"/>
              <a:gd name="connsiteX30" fmla="*/ 64891 w 2160868"/>
              <a:gd name="connsiteY30" fmla="*/ 999148 h 1012330"/>
              <a:gd name="connsiteX31" fmla="*/ 67054 w 2160868"/>
              <a:gd name="connsiteY31" fmla="*/ 998670 h 1012330"/>
              <a:gd name="connsiteX32" fmla="*/ 69217 w 2160868"/>
              <a:gd name="connsiteY32" fmla="*/ 998192 h 1012330"/>
              <a:gd name="connsiteX33" fmla="*/ 71380 w 2160868"/>
              <a:gd name="connsiteY33" fmla="*/ 997713 h 1012330"/>
              <a:gd name="connsiteX34" fmla="*/ 73543 w 2160868"/>
              <a:gd name="connsiteY34" fmla="*/ 997224 h 1012330"/>
              <a:gd name="connsiteX35" fmla="*/ 75706 w 2160868"/>
              <a:gd name="connsiteY35" fmla="*/ 996734 h 1012330"/>
              <a:gd name="connsiteX36" fmla="*/ 77869 w 2160868"/>
              <a:gd name="connsiteY36" fmla="*/ 996245 h 1012330"/>
              <a:gd name="connsiteX37" fmla="*/ 80033 w 2160868"/>
              <a:gd name="connsiteY37" fmla="*/ 995755 h 1012330"/>
              <a:gd name="connsiteX38" fmla="*/ 82195 w 2160868"/>
              <a:gd name="connsiteY38" fmla="*/ 995255 h 1012330"/>
              <a:gd name="connsiteX39" fmla="*/ 84358 w 2160868"/>
              <a:gd name="connsiteY39" fmla="*/ 994765 h 1012330"/>
              <a:gd name="connsiteX40" fmla="*/ 86521 w 2160868"/>
              <a:gd name="connsiteY40" fmla="*/ 994265 h 1012330"/>
              <a:gd name="connsiteX41" fmla="*/ 88684 w 2160868"/>
              <a:gd name="connsiteY41" fmla="*/ 993753 h 1012330"/>
              <a:gd name="connsiteX42" fmla="*/ 90847 w 2160868"/>
              <a:gd name="connsiteY42" fmla="*/ 993253 h 1012330"/>
              <a:gd name="connsiteX43" fmla="*/ 93010 w 2160868"/>
              <a:gd name="connsiteY43" fmla="*/ 992741 h 1012330"/>
              <a:gd name="connsiteX44" fmla="*/ 95173 w 2160868"/>
              <a:gd name="connsiteY44" fmla="*/ 992229 h 1012330"/>
              <a:gd name="connsiteX45" fmla="*/ 97336 w 2160868"/>
              <a:gd name="connsiteY45" fmla="*/ 991717 h 1012330"/>
              <a:gd name="connsiteX46" fmla="*/ 99499 w 2160868"/>
              <a:gd name="connsiteY46" fmla="*/ 991195 h 1012330"/>
              <a:gd name="connsiteX47" fmla="*/ 101662 w 2160868"/>
              <a:gd name="connsiteY47" fmla="*/ 990672 h 1012330"/>
              <a:gd name="connsiteX48" fmla="*/ 103826 w 2160868"/>
              <a:gd name="connsiteY48" fmla="*/ 990149 h 1012330"/>
              <a:gd name="connsiteX49" fmla="*/ 105988 w 2160868"/>
              <a:gd name="connsiteY49" fmla="*/ 989626 h 1012330"/>
              <a:gd name="connsiteX50" fmla="*/ 108152 w 2160868"/>
              <a:gd name="connsiteY50" fmla="*/ 989092 h 1012330"/>
              <a:gd name="connsiteX51" fmla="*/ 110314 w 2160868"/>
              <a:gd name="connsiteY51" fmla="*/ 988569 h 1012330"/>
              <a:gd name="connsiteX52" fmla="*/ 112478 w 2160868"/>
              <a:gd name="connsiteY52" fmla="*/ 988024 h 1012330"/>
              <a:gd name="connsiteX53" fmla="*/ 114640 w 2160868"/>
              <a:gd name="connsiteY53" fmla="*/ 987490 h 1012330"/>
              <a:gd name="connsiteX54" fmla="*/ 116804 w 2160868"/>
              <a:gd name="connsiteY54" fmla="*/ 986945 h 1012330"/>
              <a:gd name="connsiteX55" fmla="*/ 118966 w 2160868"/>
              <a:gd name="connsiteY55" fmla="*/ 986400 h 1012330"/>
              <a:gd name="connsiteX56" fmla="*/ 121130 w 2160868"/>
              <a:gd name="connsiteY56" fmla="*/ 985855 h 1012330"/>
              <a:gd name="connsiteX57" fmla="*/ 123293 w 2160868"/>
              <a:gd name="connsiteY57" fmla="*/ 985310 h 1012330"/>
              <a:gd name="connsiteX58" fmla="*/ 125456 w 2160868"/>
              <a:gd name="connsiteY58" fmla="*/ 984754 h 1012330"/>
              <a:gd name="connsiteX59" fmla="*/ 127619 w 2160868"/>
              <a:gd name="connsiteY59" fmla="*/ 984198 h 1012330"/>
              <a:gd name="connsiteX60" fmla="*/ 129781 w 2160868"/>
              <a:gd name="connsiteY60" fmla="*/ 983630 h 1012330"/>
              <a:gd name="connsiteX61" fmla="*/ 131945 w 2160868"/>
              <a:gd name="connsiteY61" fmla="*/ 983074 h 1012330"/>
              <a:gd name="connsiteX62" fmla="*/ 134107 w 2160868"/>
              <a:gd name="connsiteY62" fmla="*/ 982507 h 1012330"/>
              <a:gd name="connsiteX63" fmla="*/ 136271 w 2160868"/>
              <a:gd name="connsiteY63" fmla="*/ 981939 h 1012330"/>
              <a:gd name="connsiteX64" fmla="*/ 138433 w 2160868"/>
              <a:gd name="connsiteY64" fmla="*/ 981361 h 1012330"/>
              <a:gd name="connsiteX65" fmla="*/ 140597 w 2160868"/>
              <a:gd name="connsiteY65" fmla="*/ 980783 h 1012330"/>
              <a:gd name="connsiteX66" fmla="*/ 142760 w 2160868"/>
              <a:gd name="connsiteY66" fmla="*/ 980204 h 1012330"/>
              <a:gd name="connsiteX67" fmla="*/ 144923 w 2160868"/>
              <a:gd name="connsiteY67" fmla="*/ 979626 h 1012330"/>
              <a:gd name="connsiteX68" fmla="*/ 147086 w 2160868"/>
              <a:gd name="connsiteY68" fmla="*/ 979036 h 1012330"/>
              <a:gd name="connsiteX69" fmla="*/ 149249 w 2160868"/>
              <a:gd name="connsiteY69" fmla="*/ 978446 h 1012330"/>
              <a:gd name="connsiteX70" fmla="*/ 151412 w 2160868"/>
              <a:gd name="connsiteY70" fmla="*/ 977857 h 1012330"/>
              <a:gd name="connsiteX71" fmla="*/ 153575 w 2160868"/>
              <a:gd name="connsiteY71" fmla="*/ 977256 h 1012330"/>
              <a:gd name="connsiteX72" fmla="*/ 155738 w 2160868"/>
              <a:gd name="connsiteY72" fmla="*/ 976656 h 1012330"/>
              <a:gd name="connsiteX73" fmla="*/ 157901 w 2160868"/>
              <a:gd name="connsiteY73" fmla="*/ 976055 h 1012330"/>
              <a:gd name="connsiteX74" fmla="*/ 160064 w 2160868"/>
              <a:gd name="connsiteY74" fmla="*/ 975443 h 1012330"/>
              <a:gd name="connsiteX75" fmla="*/ 162228 w 2160868"/>
              <a:gd name="connsiteY75" fmla="*/ 974831 h 1012330"/>
              <a:gd name="connsiteX76" fmla="*/ 164390 w 2160868"/>
              <a:gd name="connsiteY76" fmla="*/ 974219 h 1012330"/>
              <a:gd name="connsiteX77" fmla="*/ 166554 w 2160868"/>
              <a:gd name="connsiteY77" fmla="*/ 973608 h 1012330"/>
              <a:gd name="connsiteX78" fmla="*/ 168716 w 2160868"/>
              <a:gd name="connsiteY78" fmla="*/ 972985 h 1012330"/>
              <a:gd name="connsiteX79" fmla="*/ 170880 w 2160868"/>
              <a:gd name="connsiteY79" fmla="*/ 972362 h 1012330"/>
              <a:gd name="connsiteX80" fmla="*/ 173042 w 2160868"/>
              <a:gd name="connsiteY80" fmla="*/ 971728 h 1012330"/>
              <a:gd name="connsiteX81" fmla="*/ 175206 w 2160868"/>
              <a:gd name="connsiteY81" fmla="*/ 971094 h 1012330"/>
              <a:gd name="connsiteX82" fmla="*/ 177368 w 2160868"/>
              <a:gd name="connsiteY82" fmla="*/ 970460 h 1012330"/>
              <a:gd name="connsiteX83" fmla="*/ 179531 w 2160868"/>
              <a:gd name="connsiteY83" fmla="*/ 969825 h 1012330"/>
              <a:gd name="connsiteX84" fmla="*/ 181695 w 2160868"/>
              <a:gd name="connsiteY84" fmla="*/ 969180 h 1012330"/>
              <a:gd name="connsiteX85" fmla="*/ 183857 w 2160868"/>
              <a:gd name="connsiteY85" fmla="*/ 968524 h 1012330"/>
              <a:gd name="connsiteX86" fmla="*/ 186021 w 2160868"/>
              <a:gd name="connsiteY86" fmla="*/ 967879 h 1012330"/>
              <a:gd name="connsiteX87" fmla="*/ 188183 w 2160868"/>
              <a:gd name="connsiteY87" fmla="*/ 967222 h 1012330"/>
              <a:gd name="connsiteX88" fmla="*/ 190347 w 2160868"/>
              <a:gd name="connsiteY88" fmla="*/ 966566 h 1012330"/>
              <a:gd name="connsiteX89" fmla="*/ 192509 w 2160868"/>
              <a:gd name="connsiteY89" fmla="*/ 965899 h 1012330"/>
              <a:gd name="connsiteX90" fmla="*/ 194673 w 2160868"/>
              <a:gd name="connsiteY90" fmla="*/ 965231 h 1012330"/>
              <a:gd name="connsiteX91" fmla="*/ 196835 w 2160868"/>
              <a:gd name="connsiteY91" fmla="*/ 964564 h 1012330"/>
              <a:gd name="connsiteX92" fmla="*/ 198999 w 2160868"/>
              <a:gd name="connsiteY92" fmla="*/ 963885 h 1012330"/>
              <a:gd name="connsiteX93" fmla="*/ 201161 w 2160868"/>
              <a:gd name="connsiteY93" fmla="*/ 963207 h 1012330"/>
              <a:gd name="connsiteX94" fmla="*/ 203325 w 2160868"/>
              <a:gd name="connsiteY94" fmla="*/ 962528 h 1012330"/>
              <a:gd name="connsiteX95" fmla="*/ 205488 w 2160868"/>
              <a:gd name="connsiteY95" fmla="*/ 961838 h 1012330"/>
              <a:gd name="connsiteX96" fmla="*/ 207651 w 2160868"/>
              <a:gd name="connsiteY96" fmla="*/ 961149 h 1012330"/>
              <a:gd name="connsiteX97" fmla="*/ 209814 w 2160868"/>
              <a:gd name="connsiteY97" fmla="*/ 960459 h 1012330"/>
              <a:gd name="connsiteX98" fmla="*/ 211977 w 2160868"/>
              <a:gd name="connsiteY98" fmla="*/ 959758 h 1012330"/>
              <a:gd name="connsiteX99" fmla="*/ 214140 w 2160868"/>
              <a:gd name="connsiteY99" fmla="*/ 959046 h 1012330"/>
              <a:gd name="connsiteX100" fmla="*/ 216303 w 2160868"/>
              <a:gd name="connsiteY100" fmla="*/ 958346 h 1012330"/>
              <a:gd name="connsiteX101" fmla="*/ 218466 w 2160868"/>
              <a:gd name="connsiteY101" fmla="*/ 957634 h 1012330"/>
              <a:gd name="connsiteX102" fmla="*/ 220630 w 2160868"/>
              <a:gd name="connsiteY102" fmla="*/ 956910 h 1012330"/>
              <a:gd name="connsiteX103" fmla="*/ 222792 w 2160868"/>
              <a:gd name="connsiteY103" fmla="*/ 956199 h 1012330"/>
              <a:gd name="connsiteX104" fmla="*/ 224956 w 2160868"/>
              <a:gd name="connsiteY104" fmla="*/ 955464 h 1012330"/>
              <a:gd name="connsiteX105" fmla="*/ 227118 w 2160868"/>
              <a:gd name="connsiteY105" fmla="*/ 954741 h 1012330"/>
              <a:gd name="connsiteX106" fmla="*/ 229281 w 2160868"/>
              <a:gd name="connsiteY106" fmla="*/ 954007 h 1012330"/>
              <a:gd name="connsiteX107" fmla="*/ 231444 w 2160868"/>
              <a:gd name="connsiteY107" fmla="*/ 953262 h 1012330"/>
              <a:gd name="connsiteX108" fmla="*/ 233607 w 2160868"/>
              <a:gd name="connsiteY108" fmla="*/ 952528 h 1012330"/>
              <a:gd name="connsiteX109" fmla="*/ 235770 w 2160868"/>
              <a:gd name="connsiteY109" fmla="*/ 951771 h 1012330"/>
              <a:gd name="connsiteX110" fmla="*/ 237933 w 2160868"/>
              <a:gd name="connsiteY110" fmla="*/ 951026 h 1012330"/>
              <a:gd name="connsiteX111" fmla="*/ 240096 w 2160868"/>
              <a:gd name="connsiteY111" fmla="*/ 950270 h 1012330"/>
              <a:gd name="connsiteX112" fmla="*/ 242259 w 2160868"/>
              <a:gd name="connsiteY112" fmla="*/ 949502 h 1012330"/>
              <a:gd name="connsiteX113" fmla="*/ 244423 w 2160868"/>
              <a:gd name="connsiteY113" fmla="*/ 948734 h 1012330"/>
              <a:gd name="connsiteX114" fmla="*/ 246585 w 2160868"/>
              <a:gd name="connsiteY114" fmla="*/ 947967 h 1012330"/>
              <a:gd name="connsiteX115" fmla="*/ 248749 w 2160868"/>
              <a:gd name="connsiteY115" fmla="*/ 947188 h 1012330"/>
              <a:gd name="connsiteX116" fmla="*/ 250911 w 2160868"/>
              <a:gd name="connsiteY116" fmla="*/ 946410 h 1012330"/>
              <a:gd name="connsiteX117" fmla="*/ 253075 w 2160868"/>
              <a:gd name="connsiteY117" fmla="*/ 945631 h 1012330"/>
              <a:gd name="connsiteX118" fmla="*/ 255237 w 2160868"/>
              <a:gd name="connsiteY118" fmla="*/ 944841 h 1012330"/>
              <a:gd name="connsiteX119" fmla="*/ 257401 w 2160868"/>
              <a:gd name="connsiteY119" fmla="*/ 944040 h 1012330"/>
              <a:gd name="connsiteX120" fmla="*/ 259563 w 2160868"/>
              <a:gd name="connsiteY120" fmla="*/ 943239 h 1012330"/>
              <a:gd name="connsiteX121" fmla="*/ 261727 w 2160868"/>
              <a:gd name="connsiteY121" fmla="*/ 942438 h 1012330"/>
              <a:gd name="connsiteX122" fmla="*/ 263890 w 2160868"/>
              <a:gd name="connsiteY122" fmla="*/ 941626 h 1012330"/>
              <a:gd name="connsiteX123" fmla="*/ 266053 w 2160868"/>
              <a:gd name="connsiteY123" fmla="*/ 940814 h 1012330"/>
              <a:gd name="connsiteX124" fmla="*/ 268216 w 2160868"/>
              <a:gd name="connsiteY124" fmla="*/ 939991 h 1012330"/>
              <a:gd name="connsiteX125" fmla="*/ 270379 w 2160868"/>
              <a:gd name="connsiteY125" fmla="*/ 939168 h 1012330"/>
              <a:gd name="connsiteX126" fmla="*/ 272542 w 2160868"/>
              <a:gd name="connsiteY126" fmla="*/ 938334 h 1012330"/>
              <a:gd name="connsiteX127" fmla="*/ 274704 w 2160868"/>
              <a:gd name="connsiteY127" fmla="*/ 937499 h 1012330"/>
              <a:gd name="connsiteX128" fmla="*/ 276868 w 2160868"/>
              <a:gd name="connsiteY128" fmla="*/ 936665 h 1012330"/>
              <a:gd name="connsiteX129" fmla="*/ 279030 w 2160868"/>
              <a:gd name="connsiteY129" fmla="*/ 935808 h 1012330"/>
              <a:gd name="connsiteX130" fmla="*/ 281194 w 2160868"/>
              <a:gd name="connsiteY130" fmla="*/ 934963 h 1012330"/>
              <a:gd name="connsiteX131" fmla="*/ 283356 w 2160868"/>
              <a:gd name="connsiteY131" fmla="*/ 934106 h 1012330"/>
              <a:gd name="connsiteX132" fmla="*/ 285520 w 2160868"/>
              <a:gd name="connsiteY132" fmla="*/ 933239 h 1012330"/>
              <a:gd name="connsiteX133" fmla="*/ 287683 w 2160868"/>
              <a:gd name="connsiteY133" fmla="*/ 932371 h 1012330"/>
              <a:gd name="connsiteX134" fmla="*/ 289846 w 2160868"/>
              <a:gd name="connsiteY134" fmla="*/ 931503 h 1012330"/>
              <a:gd name="connsiteX135" fmla="*/ 292009 w 2160868"/>
              <a:gd name="connsiteY135" fmla="*/ 930625 h 1012330"/>
              <a:gd name="connsiteX136" fmla="*/ 294172 w 2160868"/>
              <a:gd name="connsiteY136" fmla="*/ 929735 h 1012330"/>
              <a:gd name="connsiteX137" fmla="*/ 296335 w 2160868"/>
              <a:gd name="connsiteY137" fmla="*/ 928845 h 1012330"/>
              <a:gd name="connsiteX138" fmla="*/ 298498 w 2160868"/>
              <a:gd name="connsiteY138" fmla="*/ 927955 h 1012330"/>
              <a:gd name="connsiteX139" fmla="*/ 300661 w 2160868"/>
              <a:gd name="connsiteY139" fmla="*/ 927054 h 1012330"/>
              <a:gd name="connsiteX140" fmla="*/ 302825 w 2160868"/>
              <a:gd name="connsiteY140" fmla="*/ 926142 h 1012330"/>
              <a:gd name="connsiteX141" fmla="*/ 304987 w 2160868"/>
              <a:gd name="connsiteY141" fmla="*/ 925229 h 1012330"/>
              <a:gd name="connsiteX142" fmla="*/ 307151 w 2160868"/>
              <a:gd name="connsiteY142" fmla="*/ 924317 h 1012330"/>
              <a:gd name="connsiteX143" fmla="*/ 309313 w 2160868"/>
              <a:gd name="connsiteY143" fmla="*/ 923383 h 1012330"/>
              <a:gd name="connsiteX144" fmla="*/ 311477 w 2160868"/>
              <a:gd name="connsiteY144" fmla="*/ 922460 h 1012330"/>
              <a:gd name="connsiteX145" fmla="*/ 313639 w 2160868"/>
              <a:gd name="connsiteY145" fmla="*/ 921525 h 1012330"/>
              <a:gd name="connsiteX146" fmla="*/ 315803 w 2160868"/>
              <a:gd name="connsiteY146" fmla="*/ 920580 h 1012330"/>
              <a:gd name="connsiteX147" fmla="*/ 317965 w 2160868"/>
              <a:gd name="connsiteY147" fmla="*/ 919634 h 1012330"/>
              <a:gd name="connsiteX148" fmla="*/ 320129 w 2160868"/>
              <a:gd name="connsiteY148" fmla="*/ 918677 h 1012330"/>
              <a:gd name="connsiteX149" fmla="*/ 322292 w 2160868"/>
              <a:gd name="connsiteY149" fmla="*/ 917710 h 1012330"/>
              <a:gd name="connsiteX150" fmla="*/ 324454 w 2160868"/>
              <a:gd name="connsiteY150" fmla="*/ 916742 h 1012330"/>
              <a:gd name="connsiteX151" fmla="*/ 326618 w 2160868"/>
              <a:gd name="connsiteY151" fmla="*/ 915774 h 1012330"/>
              <a:gd name="connsiteX152" fmla="*/ 328780 w 2160868"/>
              <a:gd name="connsiteY152" fmla="*/ 914795 h 1012330"/>
              <a:gd name="connsiteX153" fmla="*/ 330944 w 2160868"/>
              <a:gd name="connsiteY153" fmla="*/ 913805 h 1012330"/>
              <a:gd name="connsiteX154" fmla="*/ 333106 w 2160868"/>
              <a:gd name="connsiteY154" fmla="*/ 912815 h 1012330"/>
              <a:gd name="connsiteX155" fmla="*/ 335270 w 2160868"/>
              <a:gd name="connsiteY155" fmla="*/ 911814 h 1012330"/>
              <a:gd name="connsiteX156" fmla="*/ 337432 w 2160868"/>
              <a:gd name="connsiteY156" fmla="*/ 910813 h 1012330"/>
              <a:gd name="connsiteX157" fmla="*/ 339596 w 2160868"/>
              <a:gd name="connsiteY157" fmla="*/ 909801 h 1012330"/>
              <a:gd name="connsiteX158" fmla="*/ 341758 w 2160868"/>
              <a:gd name="connsiteY158" fmla="*/ 908777 h 1012330"/>
              <a:gd name="connsiteX159" fmla="*/ 343922 w 2160868"/>
              <a:gd name="connsiteY159" fmla="*/ 907754 h 1012330"/>
              <a:gd name="connsiteX160" fmla="*/ 346085 w 2160868"/>
              <a:gd name="connsiteY160" fmla="*/ 906719 h 1012330"/>
              <a:gd name="connsiteX161" fmla="*/ 348248 w 2160868"/>
              <a:gd name="connsiteY161" fmla="*/ 905685 h 1012330"/>
              <a:gd name="connsiteX162" fmla="*/ 350411 w 2160868"/>
              <a:gd name="connsiteY162" fmla="*/ 904639 h 1012330"/>
              <a:gd name="connsiteX163" fmla="*/ 352574 w 2160868"/>
              <a:gd name="connsiteY163" fmla="*/ 903582 h 1012330"/>
              <a:gd name="connsiteX164" fmla="*/ 354737 w 2160868"/>
              <a:gd name="connsiteY164" fmla="*/ 902525 h 1012330"/>
              <a:gd name="connsiteX165" fmla="*/ 356900 w 2160868"/>
              <a:gd name="connsiteY165" fmla="*/ 901458 h 1012330"/>
              <a:gd name="connsiteX166" fmla="*/ 359063 w 2160868"/>
              <a:gd name="connsiteY166" fmla="*/ 900379 h 1012330"/>
              <a:gd name="connsiteX167" fmla="*/ 361226 w 2160868"/>
              <a:gd name="connsiteY167" fmla="*/ 899300 h 1012330"/>
              <a:gd name="connsiteX168" fmla="*/ 363389 w 2160868"/>
              <a:gd name="connsiteY168" fmla="*/ 898209 h 1012330"/>
              <a:gd name="connsiteX169" fmla="*/ 365553 w 2160868"/>
              <a:gd name="connsiteY169" fmla="*/ 897119 h 1012330"/>
              <a:gd name="connsiteX170" fmla="*/ 367715 w 2160868"/>
              <a:gd name="connsiteY170" fmla="*/ 896018 h 1012330"/>
              <a:gd name="connsiteX171" fmla="*/ 369879 w 2160868"/>
              <a:gd name="connsiteY171" fmla="*/ 894905 h 1012330"/>
              <a:gd name="connsiteX172" fmla="*/ 372041 w 2160868"/>
              <a:gd name="connsiteY172" fmla="*/ 893793 h 1012330"/>
              <a:gd name="connsiteX173" fmla="*/ 374204 w 2160868"/>
              <a:gd name="connsiteY173" fmla="*/ 892658 h 1012330"/>
              <a:gd name="connsiteX174" fmla="*/ 376367 w 2160868"/>
              <a:gd name="connsiteY174" fmla="*/ 891535 h 1012330"/>
              <a:gd name="connsiteX175" fmla="*/ 378530 w 2160868"/>
              <a:gd name="connsiteY175" fmla="*/ 890389 h 1012330"/>
              <a:gd name="connsiteX176" fmla="*/ 380693 w 2160868"/>
              <a:gd name="connsiteY176" fmla="*/ 889243 h 1012330"/>
              <a:gd name="connsiteX177" fmla="*/ 382856 w 2160868"/>
              <a:gd name="connsiteY177" fmla="*/ 888086 h 1012330"/>
              <a:gd name="connsiteX178" fmla="*/ 385020 w 2160868"/>
              <a:gd name="connsiteY178" fmla="*/ 886930 h 1012330"/>
              <a:gd name="connsiteX179" fmla="*/ 387182 w 2160868"/>
              <a:gd name="connsiteY179" fmla="*/ 885750 h 1012330"/>
              <a:gd name="connsiteX180" fmla="*/ 389346 w 2160868"/>
              <a:gd name="connsiteY180" fmla="*/ 884571 h 1012330"/>
              <a:gd name="connsiteX181" fmla="*/ 391508 w 2160868"/>
              <a:gd name="connsiteY181" fmla="*/ 883392 h 1012330"/>
              <a:gd name="connsiteX182" fmla="*/ 393672 w 2160868"/>
              <a:gd name="connsiteY182" fmla="*/ 882191 h 1012330"/>
              <a:gd name="connsiteX183" fmla="*/ 395834 w 2160868"/>
              <a:gd name="connsiteY183" fmla="*/ 880989 h 1012330"/>
              <a:gd name="connsiteX184" fmla="*/ 397998 w 2160868"/>
              <a:gd name="connsiteY184" fmla="*/ 879777 h 1012330"/>
              <a:gd name="connsiteX185" fmla="*/ 400160 w 2160868"/>
              <a:gd name="connsiteY185" fmla="*/ 878564 h 1012330"/>
              <a:gd name="connsiteX186" fmla="*/ 402324 w 2160868"/>
              <a:gd name="connsiteY186" fmla="*/ 877341 h 1012330"/>
              <a:gd name="connsiteX187" fmla="*/ 404487 w 2160868"/>
              <a:gd name="connsiteY187" fmla="*/ 876095 h 1012330"/>
              <a:gd name="connsiteX188" fmla="*/ 406650 w 2160868"/>
              <a:gd name="connsiteY188" fmla="*/ 874860 h 1012330"/>
              <a:gd name="connsiteX189" fmla="*/ 408813 w 2160868"/>
              <a:gd name="connsiteY189" fmla="*/ 873603 h 1012330"/>
              <a:gd name="connsiteX190" fmla="*/ 410976 w 2160868"/>
              <a:gd name="connsiteY190" fmla="*/ 872346 h 1012330"/>
              <a:gd name="connsiteX191" fmla="*/ 413139 w 2160868"/>
              <a:gd name="connsiteY191" fmla="*/ 871078 h 1012330"/>
              <a:gd name="connsiteX192" fmla="*/ 415302 w 2160868"/>
              <a:gd name="connsiteY192" fmla="*/ 869799 h 1012330"/>
              <a:gd name="connsiteX193" fmla="*/ 417465 w 2160868"/>
              <a:gd name="connsiteY193" fmla="*/ 868508 h 1012330"/>
              <a:gd name="connsiteX194" fmla="*/ 419627 w 2160868"/>
              <a:gd name="connsiteY194" fmla="*/ 867207 h 1012330"/>
              <a:gd name="connsiteX195" fmla="*/ 421791 w 2160868"/>
              <a:gd name="connsiteY195" fmla="*/ 865905 h 1012330"/>
              <a:gd name="connsiteX196" fmla="*/ 423953 w 2160868"/>
              <a:gd name="connsiteY196" fmla="*/ 864593 h 1012330"/>
              <a:gd name="connsiteX197" fmla="*/ 426117 w 2160868"/>
              <a:gd name="connsiteY197" fmla="*/ 863269 h 1012330"/>
              <a:gd name="connsiteX198" fmla="*/ 428280 w 2160868"/>
              <a:gd name="connsiteY198" fmla="*/ 861945 h 1012330"/>
              <a:gd name="connsiteX199" fmla="*/ 430443 w 2160868"/>
              <a:gd name="connsiteY199" fmla="*/ 860599 h 1012330"/>
              <a:gd name="connsiteX200" fmla="*/ 432606 w 2160868"/>
              <a:gd name="connsiteY200" fmla="*/ 859253 h 1012330"/>
              <a:gd name="connsiteX201" fmla="*/ 434769 w 2160868"/>
              <a:gd name="connsiteY201" fmla="*/ 857885 h 1012330"/>
              <a:gd name="connsiteX202" fmla="*/ 436932 w 2160868"/>
              <a:gd name="connsiteY202" fmla="*/ 856517 h 1012330"/>
              <a:gd name="connsiteX203" fmla="*/ 439095 w 2160868"/>
              <a:gd name="connsiteY203" fmla="*/ 855137 h 1012330"/>
              <a:gd name="connsiteX204" fmla="*/ 441258 w 2160868"/>
              <a:gd name="connsiteY204" fmla="*/ 853758 h 1012330"/>
              <a:gd name="connsiteX205" fmla="*/ 443422 w 2160868"/>
              <a:gd name="connsiteY205" fmla="*/ 852356 h 1012330"/>
              <a:gd name="connsiteX206" fmla="*/ 445584 w 2160868"/>
              <a:gd name="connsiteY206" fmla="*/ 850955 h 1012330"/>
              <a:gd name="connsiteX207" fmla="*/ 447748 w 2160868"/>
              <a:gd name="connsiteY207" fmla="*/ 849531 h 1012330"/>
              <a:gd name="connsiteX208" fmla="*/ 449910 w 2160868"/>
              <a:gd name="connsiteY208" fmla="*/ 848107 h 1012330"/>
              <a:gd name="connsiteX209" fmla="*/ 452074 w 2160868"/>
              <a:gd name="connsiteY209" fmla="*/ 846672 h 1012330"/>
              <a:gd name="connsiteX210" fmla="*/ 454236 w 2160868"/>
              <a:gd name="connsiteY210" fmla="*/ 845226 h 1012330"/>
              <a:gd name="connsiteX211" fmla="*/ 456400 w 2160868"/>
              <a:gd name="connsiteY211" fmla="*/ 843769 h 1012330"/>
              <a:gd name="connsiteX212" fmla="*/ 458562 w 2160868"/>
              <a:gd name="connsiteY212" fmla="*/ 842300 h 1012330"/>
              <a:gd name="connsiteX213" fmla="*/ 460726 w 2160868"/>
              <a:gd name="connsiteY213" fmla="*/ 840821 h 1012330"/>
              <a:gd name="connsiteX214" fmla="*/ 462888 w 2160868"/>
              <a:gd name="connsiteY214" fmla="*/ 839341 h 1012330"/>
              <a:gd name="connsiteX215" fmla="*/ 465052 w 2160868"/>
              <a:gd name="connsiteY215" fmla="*/ 837840 h 1012330"/>
              <a:gd name="connsiteX216" fmla="*/ 467215 w 2160868"/>
              <a:gd name="connsiteY216" fmla="*/ 836338 h 1012330"/>
              <a:gd name="connsiteX217" fmla="*/ 469377 w 2160868"/>
              <a:gd name="connsiteY217" fmla="*/ 834814 h 1012330"/>
              <a:gd name="connsiteX218" fmla="*/ 471541 w 2160868"/>
              <a:gd name="connsiteY218" fmla="*/ 833290 h 1012330"/>
              <a:gd name="connsiteX219" fmla="*/ 473703 w 2160868"/>
              <a:gd name="connsiteY219" fmla="*/ 831744 h 1012330"/>
              <a:gd name="connsiteX220" fmla="*/ 475867 w 2160868"/>
              <a:gd name="connsiteY220" fmla="*/ 830197 h 1012330"/>
              <a:gd name="connsiteX221" fmla="*/ 478029 w 2160868"/>
              <a:gd name="connsiteY221" fmla="*/ 828629 h 1012330"/>
              <a:gd name="connsiteX222" fmla="*/ 480193 w 2160868"/>
              <a:gd name="connsiteY222" fmla="*/ 827060 h 1012330"/>
              <a:gd name="connsiteX223" fmla="*/ 482355 w 2160868"/>
              <a:gd name="connsiteY223" fmla="*/ 825481 h 1012330"/>
              <a:gd name="connsiteX224" fmla="*/ 484519 w 2160868"/>
              <a:gd name="connsiteY224" fmla="*/ 823879 h 1012330"/>
              <a:gd name="connsiteX225" fmla="*/ 486682 w 2160868"/>
              <a:gd name="connsiteY225" fmla="*/ 822277 h 1012330"/>
              <a:gd name="connsiteX226" fmla="*/ 488845 w 2160868"/>
              <a:gd name="connsiteY226" fmla="*/ 820664 h 1012330"/>
              <a:gd name="connsiteX227" fmla="*/ 491008 w 2160868"/>
              <a:gd name="connsiteY227" fmla="*/ 819029 h 1012330"/>
              <a:gd name="connsiteX228" fmla="*/ 493171 w 2160868"/>
              <a:gd name="connsiteY228" fmla="*/ 817394 h 1012330"/>
              <a:gd name="connsiteX229" fmla="*/ 495334 w 2160868"/>
              <a:gd name="connsiteY229" fmla="*/ 815736 h 1012330"/>
              <a:gd name="connsiteX230" fmla="*/ 497497 w 2160868"/>
              <a:gd name="connsiteY230" fmla="*/ 814079 h 1012330"/>
              <a:gd name="connsiteX231" fmla="*/ 499660 w 2160868"/>
              <a:gd name="connsiteY231" fmla="*/ 812399 h 1012330"/>
              <a:gd name="connsiteX232" fmla="*/ 501823 w 2160868"/>
              <a:gd name="connsiteY232" fmla="*/ 810719 h 1012330"/>
              <a:gd name="connsiteX233" fmla="*/ 503986 w 2160868"/>
              <a:gd name="connsiteY233" fmla="*/ 809017 h 1012330"/>
              <a:gd name="connsiteX234" fmla="*/ 506150 w 2160868"/>
              <a:gd name="connsiteY234" fmla="*/ 807304 h 1012330"/>
              <a:gd name="connsiteX235" fmla="*/ 508312 w 2160868"/>
              <a:gd name="connsiteY235" fmla="*/ 805580 h 1012330"/>
              <a:gd name="connsiteX236" fmla="*/ 510476 w 2160868"/>
              <a:gd name="connsiteY236" fmla="*/ 803845 h 1012330"/>
              <a:gd name="connsiteX237" fmla="*/ 512638 w 2160868"/>
              <a:gd name="connsiteY237" fmla="*/ 802098 h 1012330"/>
              <a:gd name="connsiteX238" fmla="*/ 514801 w 2160868"/>
              <a:gd name="connsiteY238" fmla="*/ 800341 h 1012330"/>
              <a:gd name="connsiteX239" fmla="*/ 516964 w 2160868"/>
              <a:gd name="connsiteY239" fmla="*/ 798572 h 1012330"/>
              <a:gd name="connsiteX240" fmla="*/ 519127 w 2160868"/>
              <a:gd name="connsiteY240" fmla="*/ 796781 h 1012330"/>
              <a:gd name="connsiteX241" fmla="*/ 521290 w 2160868"/>
              <a:gd name="connsiteY241" fmla="*/ 794990 h 1012330"/>
              <a:gd name="connsiteX242" fmla="*/ 523453 w 2160868"/>
              <a:gd name="connsiteY242" fmla="*/ 793177 h 1012330"/>
              <a:gd name="connsiteX243" fmla="*/ 525617 w 2160868"/>
              <a:gd name="connsiteY243" fmla="*/ 791353 h 1012330"/>
              <a:gd name="connsiteX244" fmla="*/ 527779 w 2160868"/>
              <a:gd name="connsiteY244" fmla="*/ 789517 h 1012330"/>
              <a:gd name="connsiteX245" fmla="*/ 529943 w 2160868"/>
              <a:gd name="connsiteY245" fmla="*/ 787670 h 1012330"/>
              <a:gd name="connsiteX246" fmla="*/ 532105 w 2160868"/>
              <a:gd name="connsiteY246" fmla="*/ 785813 h 1012330"/>
              <a:gd name="connsiteX247" fmla="*/ 534269 w 2160868"/>
              <a:gd name="connsiteY247" fmla="*/ 783933 h 1012330"/>
              <a:gd name="connsiteX248" fmla="*/ 536431 w 2160868"/>
              <a:gd name="connsiteY248" fmla="*/ 782042 h 1012330"/>
              <a:gd name="connsiteX249" fmla="*/ 538595 w 2160868"/>
              <a:gd name="connsiteY249" fmla="*/ 780140 h 1012330"/>
              <a:gd name="connsiteX250" fmla="*/ 540757 w 2160868"/>
              <a:gd name="connsiteY250" fmla="*/ 778226 h 1012330"/>
              <a:gd name="connsiteX251" fmla="*/ 542921 w 2160868"/>
              <a:gd name="connsiteY251" fmla="*/ 776302 h 1012330"/>
              <a:gd name="connsiteX252" fmla="*/ 545084 w 2160868"/>
              <a:gd name="connsiteY252" fmla="*/ 774355 h 1012330"/>
              <a:gd name="connsiteX253" fmla="*/ 547247 w 2160868"/>
              <a:gd name="connsiteY253" fmla="*/ 772397 h 1012330"/>
              <a:gd name="connsiteX254" fmla="*/ 549410 w 2160868"/>
              <a:gd name="connsiteY254" fmla="*/ 770428 h 1012330"/>
              <a:gd name="connsiteX255" fmla="*/ 551573 w 2160868"/>
              <a:gd name="connsiteY255" fmla="*/ 768448 h 1012330"/>
              <a:gd name="connsiteX256" fmla="*/ 553736 w 2160868"/>
              <a:gd name="connsiteY256" fmla="*/ 766446 h 1012330"/>
              <a:gd name="connsiteX257" fmla="*/ 555899 w 2160868"/>
              <a:gd name="connsiteY257" fmla="*/ 764433 h 1012330"/>
              <a:gd name="connsiteX258" fmla="*/ 558062 w 2160868"/>
              <a:gd name="connsiteY258" fmla="*/ 762408 h 1012330"/>
              <a:gd name="connsiteX259" fmla="*/ 560225 w 2160868"/>
              <a:gd name="connsiteY259" fmla="*/ 760361 h 1012330"/>
              <a:gd name="connsiteX260" fmla="*/ 562388 w 2160868"/>
              <a:gd name="connsiteY260" fmla="*/ 758314 h 1012330"/>
              <a:gd name="connsiteX261" fmla="*/ 564550 w 2160868"/>
              <a:gd name="connsiteY261" fmla="*/ 756234 h 1012330"/>
              <a:gd name="connsiteX262" fmla="*/ 566714 w 2160868"/>
              <a:gd name="connsiteY262" fmla="*/ 754154 h 1012330"/>
              <a:gd name="connsiteX263" fmla="*/ 568877 w 2160868"/>
              <a:gd name="connsiteY263" fmla="*/ 752052 h 1012330"/>
              <a:gd name="connsiteX264" fmla="*/ 571040 w 2160868"/>
              <a:gd name="connsiteY264" fmla="*/ 749938 h 1012330"/>
              <a:gd name="connsiteX265" fmla="*/ 573203 w 2160868"/>
              <a:gd name="connsiteY265" fmla="*/ 747813 h 1012330"/>
              <a:gd name="connsiteX266" fmla="*/ 575366 w 2160868"/>
              <a:gd name="connsiteY266" fmla="*/ 745666 h 1012330"/>
              <a:gd name="connsiteX267" fmla="*/ 577529 w 2160868"/>
              <a:gd name="connsiteY267" fmla="*/ 743508 h 1012330"/>
              <a:gd name="connsiteX268" fmla="*/ 579692 w 2160868"/>
              <a:gd name="connsiteY268" fmla="*/ 741328 h 1012330"/>
              <a:gd name="connsiteX269" fmla="*/ 581855 w 2160868"/>
              <a:gd name="connsiteY269" fmla="*/ 739137 h 1012330"/>
              <a:gd name="connsiteX270" fmla="*/ 584019 w 2160868"/>
              <a:gd name="connsiteY270" fmla="*/ 736934 h 1012330"/>
              <a:gd name="connsiteX271" fmla="*/ 586181 w 2160868"/>
              <a:gd name="connsiteY271" fmla="*/ 734709 h 1012330"/>
              <a:gd name="connsiteX272" fmla="*/ 588345 w 2160868"/>
              <a:gd name="connsiteY272" fmla="*/ 732469 h 1012330"/>
              <a:gd name="connsiteX273" fmla="*/ 590507 w 2160868"/>
              <a:gd name="connsiteY273" fmla="*/ 730214 h 1012330"/>
              <a:gd name="connsiteX274" fmla="*/ 592671 w 2160868"/>
              <a:gd name="connsiteY274" fmla="*/ 727945 h 1012330"/>
              <a:gd name="connsiteX275" fmla="*/ 594833 w 2160868"/>
              <a:gd name="connsiteY275" fmla="*/ 725659 h 1012330"/>
              <a:gd name="connsiteX276" fmla="*/ 596997 w 2160868"/>
              <a:gd name="connsiteY276" fmla="*/ 723356 h 1012330"/>
              <a:gd name="connsiteX277" fmla="*/ 599159 w 2160868"/>
              <a:gd name="connsiteY277" fmla="*/ 721038 h 1012330"/>
              <a:gd name="connsiteX278" fmla="*/ 601323 w 2160868"/>
              <a:gd name="connsiteY278" fmla="*/ 718703 h 1012330"/>
              <a:gd name="connsiteX279" fmla="*/ 603485 w 2160868"/>
              <a:gd name="connsiteY279" fmla="*/ 716352 h 1012330"/>
              <a:gd name="connsiteX280" fmla="*/ 605649 w 2160868"/>
              <a:gd name="connsiteY280" fmla="*/ 713984 h 1012330"/>
              <a:gd name="connsiteX281" fmla="*/ 607812 w 2160868"/>
              <a:gd name="connsiteY281" fmla="*/ 711600 h 1012330"/>
              <a:gd name="connsiteX282" fmla="*/ 609975 w 2160868"/>
              <a:gd name="connsiteY282" fmla="*/ 709199 h 1012330"/>
              <a:gd name="connsiteX283" fmla="*/ 612138 w 2160868"/>
              <a:gd name="connsiteY283" fmla="*/ 706780 h 1012330"/>
              <a:gd name="connsiteX284" fmla="*/ 614300 w 2160868"/>
              <a:gd name="connsiteY284" fmla="*/ 704345 h 1012330"/>
              <a:gd name="connsiteX285" fmla="*/ 616464 w 2160868"/>
              <a:gd name="connsiteY285" fmla="*/ 701894 h 1012330"/>
              <a:gd name="connsiteX286" fmla="*/ 618626 w 2160868"/>
              <a:gd name="connsiteY286" fmla="*/ 699424 h 1012330"/>
              <a:gd name="connsiteX287" fmla="*/ 620790 w 2160868"/>
              <a:gd name="connsiteY287" fmla="*/ 696938 h 1012330"/>
              <a:gd name="connsiteX288" fmla="*/ 622952 w 2160868"/>
              <a:gd name="connsiteY288" fmla="*/ 694434 h 1012330"/>
              <a:gd name="connsiteX289" fmla="*/ 625116 w 2160868"/>
              <a:gd name="connsiteY289" fmla="*/ 691912 h 1012330"/>
              <a:gd name="connsiteX290" fmla="*/ 627278 w 2160868"/>
              <a:gd name="connsiteY290" fmla="*/ 689374 h 1012330"/>
              <a:gd name="connsiteX291" fmla="*/ 629442 w 2160868"/>
              <a:gd name="connsiteY291" fmla="*/ 686817 h 1012330"/>
              <a:gd name="connsiteX292" fmla="*/ 631605 w 2160868"/>
              <a:gd name="connsiteY292" fmla="*/ 684243 h 1012330"/>
              <a:gd name="connsiteX293" fmla="*/ 633768 w 2160868"/>
              <a:gd name="connsiteY293" fmla="*/ 681650 h 1012330"/>
              <a:gd name="connsiteX294" fmla="*/ 635931 w 2160868"/>
              <a:gd name="connsiteY294" fmla="*/ 679040 h 1012330"/>
              <a:gd name="connsiteX295" fmla="*/ 638094 w 2160868"/>
              <a:gd name="connsiteY295" fmla="*/ 676413 h 1012330"/>
              <a:gd name="connsiteX296" fmla="*/ 640257 w 2160868"/>
              <a:gd name="connsiteY296" fmla="*/ 673767 h 1012330"/>
              <a:gd name="connsiteX297" fmla="*/ 642420 w 2160868"/>
              <a:gd name="connsiteY297" fmla="*/ 671102 h 1012330"/>
              <a:gd name="connsiteX298" fmla="*/ 644583 w 2160868"/>
              <a:gd name="connsiteY298" fmla="*/ 668419 h 1012330"/>
              <a:gd name="connsiteX299" fmla="*/ 646747 w 2160868"/>
              <a:gd name="connsiteY299" fmla="*/ 665718 h 1012330"/>
              <a:gd name="connsiteX300" fmla="*/ 648909 w 2160868"/>
              <a:gd name="connsiteY300" fmla="*/ 662999 h 1012330"/>
              <a:gd name="connsiteX301" fmla="*/ 651073 w 2160868"/>
              <a:gd name="connsiteY301" fmla="*/ 660260 h 1012330"/>
              <a:gd name="connsiteX302" fmla="*/ 653235 w 2160868"/>
              <a:gd name="connsiteY302" fmla="*/ 657503 h 1012330"/>
              <a:gd name="connsiteX303" fmla="*/ 655399 w 2160868"/>
              <a:gd name="connsiteY303" fmla="*/ 654728 h 1012330"/>
              <a:gd name="connsiteX304" fmla="*/ 657561 w 2160868"/>
              <a:gd name="connsiteY304" fmla="*/ 651934 h 1012330"/>
              <a:gd name="connsiteX305" fmla="*/ 659724 w 2160868"/>
              <a:gd name="connsiteY305" fmla="*/ 649120 h 1012330"/>
              <a:gd name="connsiteX306" fmla="*/ 661887 w 2160868"/>
              <a:gd name="connsiteY306" fmla="*/ 646288 h 1012330"/>
              <a:gd name="connsiteX307" fmla="*/ 664050 w 2160868"/>
              <a:gd name="connsiteY307" fmla="*/ 643436 h 1012330"/>
              <a:gd name="connsiteX308" fmla="*/ 666214 w 2160868"/>
              <a:gd name="connsiteY308" fmla="*/ 640566 h 1012330"/>
              <a:gd name="connsiteX309" fmla="*/ 668376 w 2160868"/>
              <a:gd name="connsiteY309" fmla="*/ 637676 h 1012330"/>
              <a:gd name="connsiteX310" fmla="*/ 670540 w 2160868"/>
              <a:gd name="connsiteY310" fmla="*/ 634767 h 1012330"/>
              <a:gd name="connsiteX311" fmla="*/ 672702 w 2160868"/>
              <a:gd name="connsiteY311" fmla="*/ 631838 h 1012330"/>
              <a:gd name="connsiteX312" fmla="*/ 674866 w 2160868"/>
              <a:gd name="connsiteY312" fmla="*/ 628890 h 1012330"/>
              <a:gd name="connsiteX313" fmla="*/ 677028 w 2160868"/>
              <a:gd name="connsiteY313" fmla="*/ 625924 h 1012330"/>
              <a:gd name="connsiteX314" fmla="*/ 679192 w 2160868"/>
              <a:gd name="connsiteY314" fmla="*/ 622937 h 1012330"/>
              <a:gd name="connsiteX315" fmla="*/ 681354 w 2160868"/>
              <a:gd name="connsiteY315" fmla="*/ 619930 h 1012330"/>
              <a:gd name="connsiteX316" fmla="*/ 683518 w 2160868"/>
              <a:gd name="connsiteY316" fmla="*/ 616904 h 1012330"/>
              <a:gd name="connsiteX317" fmla="*/ 685681 w 2160868"/>
              <a:gd name="connsiteY317" fmla="*/ 613857 h 1012330"/>
              <a:gd name="connsiteX318" fmla="*/ 687844 w 2160868"/>
              <a:gd name="connsiteY318" fmla="*/ 610792 h 1012330"/>
              <a:gd name="connsiteX319" fmla="*/ 690007 w 2160868"/>
              <a:gd name="connsiteY319" fmla="*/ 607706 h 1012330"/>
              <a:gd name="connsiteX320" fmla="*/ 692170 w 2160868"/>
              <a:gd name="connsiteY320" fmla="*/ 604601 h 1012330"/>
              <a:gd name="connsiteX321" fmla="*/ 694333 w 2160868"/>
              <a:gd name="connsiteY321" fmla="*/ 601475 h 1012330"/>
              <a:gd name="connsiteX322" fmla="*/ 696496 w 2160868"/>
              <a:gd name="connsiteY322" fmla="*/ 598329 h 1012330"/>
              <a:gd name="connsiteX323" fmla="*/ 698659 w 2160868"/>
              <a:gd name="connsiteY323" fmla="*/ 595163 h 1012330"/>
              <a:gd name="connsiteX324" fmla="*/ 700822 w 2160868"/>
              <a:gd name="connsiteY324" fmla="*/ 591979 h 1012330"/>
              <a:gd name="connsiteX325" fmla="*/ 702985 w 2160868"/>
              <a:gd name="connsiteY325" fmla="*/ 588773 h 1012330"/>
              <a:gd name="connsiteX326" fmla="*/ 705149 w 2160868"/>
              <a:gd name="connsiteY326" fmla="*/ 585547 h 1012330"/>
              <a:gd name="connsiteX327" fmla="*/ 707311 w 2160868"/>
              <a:gd name="connsiteY327" fmla="*/ 582301 h 1012330"/>
              <a:gd name="connsiteX328" fmla="*/ 709474 w 2160868"/>
              <a:gd name="connsiteY328" fmla="*/ 579034 h 1012330"/>
              <a:gd name="connsiteX329" fmla="*/ 711637 w 2160868"/>
              <a:gd name="connsiteY329" fmla="*/ 575748 h 1012330"/>
              <a:gd name="connsiteX330" fmla="*/ 713800 w 2160868"/>
              <a:gd name="connsiteY330" fmla="*/ 572441 h 1012330"/>
              <a:gd name="connsiteX331" fmla="*/ 715963 w 2160868"/>
              <a:gd name="connsiteY331" fmla="*/ 569113 h 1012330"/>
              <a:gd name="connsiteX332" fmla="*/ 718126 w 2160868"/>
              <a:gd name="connsiteY332" fmla="*/ 565766 h 1012330"/>
              <a:gd name="connsiteX333" fmla="*/ 720289 w 2160868"/>
              <a:gd name="connsiteY333" fmla="*/ 562398 h 1012330"/>
              <a:gd name="connsiteX334" fmla="*/ 722450 w 2160868"/>
              <a:gd name="connsiteY334" fmla="*/ 559011 h 1012330"/>
              <a:gd name="connsiteX335" fmla="*/ 724619 w 2160868"/>
              <a:gd name="connsiteY335" fmla="*/ 555602 h 1012330"/>
              <a:gd name="connsiteX336" fmla="*/ 726777 w 2160868"/>
              <a:gd name="connsiteY336" fmla="*/ 552174 h 1012330"/>
              <a:gd name="connsiteX337" fmla="*/ 728946 w 2160868"/>
              <a:gd name="connsiteY337" fmla="*/ 548725 h 1012330"/>
              <a:gd name="connsiteX338" fmla="*/ 731104 w 2160868"/>
              <a:gd name="connsiteY338" fmla="*/ 545256 h 1012330"/>
              <a:gd name="connsiteX339" fmla="*/ 733262 w 2160868"/>
              <a:gd name="connsiteY339" fmla="*/ 541766 h 1012330"/>
              <a:gd name="connsiteX340" fmla="*/ 735431 w 2160868"/>
              <a:gd name="connsiteY340" fmla="*/ 538257 h 1012330"/>
              <a:gd name="connsiteX341" fmla="*/ 737589 w 2160868"/>
              <a:gd name="connsiteY341" fmla="*/ 534727 h 1012330"/>
              <a:gd name="connsiteX342" fmla="*/ 739759 w 2160868"/>
              <a:gd name="connsiteY342" fmla="*/ 531177 h 1012330"/>
              <a:gd name="connsiteX343" fmla="*/ 741917 w 2160868"/>
              <a:gd name="connsiteY343" fmla="*/ 527608 h 1012330"/>
              <a:gd name="connsiteX344" fmla="*/ 744086 w 2160868"/>
              <a:gd name="connsiteY344" fmla="*/ 524018 h 1012330"/>
              <a:gd name="connsiteX345" fmla="*/ 746244 w 2160868"/>
              <a:gd name="connsiteY345" fmla="*/ 520408 h 1012330"/>
              <a:gd name="connsiteX346" fmla="*/ 748413 w 2160868"/>
              <a:gd name="connsiteY346" fmla="*/ 516778 h 1012330"/>
              <a:gd name="connsiteX347" fmla="*/ 750571 w 2160868"/>
              <a:gd name="connsiteY347" fmla="*/ 513129 h 1012330"/>
              <a:gd name="connsiteX348" fmla="*/ 752740 w 2160868"/>
              <a:gd name="connsiteY348" fmla="*/ 509459 h 1012330"/>
              <a:gd name="connsiteX349" fmla="*/ 754898 w 2160868"/>
              <a:gd name="connsiteY349" fmla="*/ 505769 h 1012330"/>
              <a:gd name="connsiteX350" fmla="*/ 757056 w 2160868"/>
              <a:gd name="connsiteY350" fmla="*/ 502060 h 1012330"/>
              <a:gd name="connsiteX351" fmla="*/ 759225 w 2160868"/>
              <a:gd name="connsiteY351" fmla="*/ 498333 h 1012330"/>
              <a:gd name="connsiteX352" fmla="*/ 761384 w 2160868"/>
              <a:gd name="connsiteY352" fmla="*/ 494585 h 1012330"/>
              <a:gd name="connsiteX353" fmla="*/ 763553 w 2160868"/>
              <a:gd name="connsiteY353" fmla="*/ 490817 h 1012330"/>
              <a:gd name="connsiteX354" fmla="*/ 765711 w 2160868"/>
              <a:gd name="connsiteY354" fmla="*/ 487031 h 1012330"/>
              <a:gd name="connsiteX355" fmla="*/ 767880 w 2160868"/>
              <a:gd name="connsiteY355" fmla="*/ 483225 h 1012330"/>
              <a:gd name="connsiteX356" fmla="*/ 770038 w 2160868"/>
              <a:gd name="connsiteY356" fmla="*/ 479401 h 1012330"/>
              <a:gd name="connsiteX357" fmla="*/ 772207 w 2160868"/>
              <a:gd name="connsiteY357" fmla="*/ 475557 h 1012330"/>
              <a:gd name="connsiteX358" fmla="*/ 774365 w 2160868"/>
              <a:gd name="connsiteY358" fmla="*/ 471696 h 1012330"/>
              <a:gd name="connsiteX359" fmla="*/ 776523 w 2160868"/>
              <a:gd name="connsiteY359" fmla="*/ 467815 h 1012330"/>
              <a:gd name="connsiteX360" fmla="*/ 778692 w 2160868"/>
              <a:gd name="connsiteY360" fmla="*/ 463916 h 1012330"/>
              <a:gd name="connsiteX361" fmla="*/ 780851 w 2160868"/>
              <a:gd name="connsiteY361" fmla="*/ 460000 h 1012330"/>
              <a:gd name="connsiteX362" fmla="*/ 783020 w 2160868"/>
              <a:gd name="connsiteY362" fmla="*/ 456065 h 1012330"/>
              <a:gd name="connsiteX363" fmla="*/ 785178 w 2160868"/>
              <a:gd name="connsiteY363" fmla="*/ 452112 h 1012330"/>
              <a:gd name="connsiteX364" fmla="*/ 787347 w 2160868"/>
              <a:gd name="connsiteY364" fmla="*/ 448141 h 1012330"/>
              <a:gd name="connsiteX365" fmla="*/ 789505 w 2160868"/>
              <a:gd name="connsiteY365" fmla="*/ 444153 h 1012330"/>
              <a:gd name="connsiteX366" fmla="*/ 791674 w 2160868"/>
              <a:gd name="connsiteY366" fmla="*/ 440148 h 1012330"/>
              <a:gd name="connsiteX367" fmla="*/ 793832 w 2160868"/>
              <a:gd name="connsiteY367" fmla="*/ 436125 h 1012330"/>
              <a:gd name="connsiteX368" fmla="*/ 795990 w 2160868"/>
              <a:gd name="connsiteY368" fmla="*/ 432087 h 1012330"/>
              <a:gd name="connsiteX369" fmla="*/ 798159 w 2160868"/>
              <a:gd name="connsiteY369" fmla="*/ 428031 h 1012330"/>
              <a:gd name="connsiteX370" fmla="*/ 800317 w 2160868"/>
              <a:gd name="connsiteY370" fmla="*/ 423959 h 1012330"/>
              <a:gd name="connsiteX371" fmla="*/ 802487 w 2160868"/>
              <a:gd name="connsiteY371" fmla="*/ 419872 h 1012330"/>
              <a:gd name="connsiteX372" fmla="*/ 804645 w 2160868"/>
              <a:gd name="connsiteY372" fmla="*/ 415768 h 1012330"/>
              <a:gd name="connsiteX373" fmla="*/ 806814 w 2160868"/>
              <a:gd name="connsiteY373" fmla="*/ 411649 h 1012330"/>
              <a:gd name="connsiteX374" fmla="*/ 808972 w 2160868"/>
              <a:gd name="connsiteY374" fmla="*/ 407515 h 1012330"/>
              <a:gd name="connsiteX375" fmla="*/ 811141 w 2160868"/>
              <a:gd name="connsiteY375" fmla="*/ 403366 h 1012330"/>
              <a:gd name="connsiteX376" fmla="*/ 813299 w 2160868"/>
              <a:gd name="connsiteY376" fmla="*/ 399204 h 1012330"/>
              <a:gd name="connsiteX377" fmla="*/ 815457 w 2160868"/>
              <a:gd name="connsiteY377" fmla="*/ 395026 h 1012330"/>
              <a:gd name="connsiteX378" fmla="*/ 817626 w 2160868"/>
              <a:gd name="connsiteY378" fmla="*/ 390834 h 1012330"/>
              <a:gd name="connsiteX379" fmla="*/ 819784 w 2160868"/>
              <a:gd name="connsiteY379" fmla="*/ 386629 h 1012330"/>
              <a:gd name="connsiteX380" fmla="*/ 821954 w 2160868"/>
              <a:gd name="connsiteY380" fmla="*/ 382412 h 1012330"/>
              <a:gd name="connsiteX381" fmla="*/ 824112 w 2160868"/>
              <a:gd name="connsiteY381" fmla="*/ 378182 h 1012330"/>
              <a:gd name="connsiteX382" fmla="*/ 826281 w 2160868"/>
              <a:gd name="connsiteY382" fmla="*/ 373938 h 1012330"/>
              <a:gd name="connsiteX383" fmla="*/ 828439 w 2160868"/>
              <a:gd name="connsiteY383" fmla="*/ 369683 h 1012330"/>
              <a:gd name="connsiteX384" fmla="*/ 830608 w 2160868"/>
              <a:gd name="connsiteY384" fmla="*/ 365417 h 1012330"/>
              <a:gd name="connsiteX385" fmla="*/ 832766 w 2160868"/>
              <a:gd name="connsiteY385" fmla="*/ 361140 h 1012330"/>
              <a:gd name="connsiteX386" fmla="*/ 834935 w 2160868"/>
              <a:gd name="connsiteY386" fmla="*/ 356851 h 1012330"/>
              <a:gd name="connsiteX387" fmla="*/ 837093 w 2160868"/>
              <a:gd name="connsiteY387" fmla="*/ 352553 h 1012330"/>
              <a:gd name="connsiteX388" fmla="*/ 839251 w 2160868"/>
              <a:gd name="connsiteY388" fmla="*/ 348245 h 1012330"/>
              <a:gd name="connsiteX389" fmla="*/ 841421 w 2160868"/>
              <a:gd name="connsiteY389" fmla="*/ 343928 h 1012330"/>
              <a:gd name="connsiteX390" fmla="*/ 843579 w 2160868"/>
              <a:gd name="connsiteY390" fmla="*/ 339601 h 1012330"/>
              <a:gd name="connsiteX391" fmla="*/ 845748 w 2160868"/>
              <a:gd name="connsiteY391" fmla="*/ 335268 h 1012330"/>
              <a:gd name="connsiteX392" fmla="*/ 847906 w 2160868"/>
              <a:gd name="connsiteY392" fmla="*/ 330926 h 1012330"/>
              <a:gd name="connsiteX393" fmla="*/ 850075 w 2160868"/>
              <a:gd name="connsiteY393" fmla="*/ 326577 h 1012330"/>
              <a:gd name="connsiteX394" fmla="*/ 852233 w 2160868"/>
              <a:gd name="connsiteY394" fmla="*/ 322221 h 1012330"/>
              <a:gd name="connsiteX395" fmla="*/ 854402 w 2160868"/>
              <a:gd name="connsiteY395" fmla="*/ 317860 h 1012330"/>
              <a:gd name="connsiteX396" fmla="*/ 856560 w 2160868"/>
              <a:gd name="connsiteY396" fmla="*/ 313492 h 1012330"/>
              <a:gd name="connsiteX397" fmla="*/ 858718 w 2160868"/>
              <a:gd name="connsiteY397" fmla="*/ 309121 h 1012330"/>
              <a:gd name="connsiteX398" fmla="*/ 860887 w 2160868"/>
              <a:gd name="connsiteY398" fmla="*/ 304745 h 1012330"/>
              <a:gd name="connsiteX399" fmla="*/ 863046 w 2160868"/>
              <a:gd name="connsiteY399" fmla="*/ 300365 h 1012330"/>
              <a:gd name="connsiteX400" fmla="*/ 865215 w 2160868"/>
              <a:gd name="connsiteY400" fmla="*/ 295982 h 1012330"/>
              <a:gd name="connsiteX401" fmla="*/ 867373 w 2160868"/>
              <a:gd name="connsiteY401" fmla="*/ 291597 h 1012330"/>
              <a:gd name="connsiteX402" fmla="*/ 869542 w 2160868"/>
              <a:gd name="connsiteY402" fmla="*/ 287211 h 1012330"/>
              <a:gd name="connsiteX403" fmla="*/ 871700 w 2160868"/>
              <a:gd name="connsiteY403" fmla="*/ 282824 h 1012330"/>
              <a:gd name="connsiteX404" fmla="*/ 873869 w 2160868"/>
              <a:gd name="connsiteY404" fmla="*/ 278435 h 1012330"/>
              <a:gd name="connsiteX405" fmla="*/ 876027 w 2160868"/>
              <a:gd name="connsiteY405" fmla="*/ 274048 h 1012330"/>
              <a:gd name="connsiteX406" fmla="*/ 878185 w 2160868"/>
              <a:gd name="connsiteY406" fmla="*/ 269662 h 1012330"/>
              <a:gd name="connsiteX407" fmla="*/ 880354 w 2160868"/>
              <a:gd name="connsiteY407" fmla="*/ 265277 h 1012330"/>
              <a:gd name="connsiteX408" fmla="*/ 882513 w 2160868"/>
              <a:gd name="connsiteY408" fmla="*/ 260896 h 1012330"/>
              <a:gd name="connsiteX409" fmla="*/ 884682 w 2160868"/>
              <a:gd name="connsiteY409" fmla="*/ 256518 h 1012330"/>
              <a:gd name="connsiteX410" fmla="*/ 886840 w 2160868"/>
              <a:gd name="connsiteY410" fmla="*/ 252144 h 1012330"/>
              <a:gd name="connsiteX411" fmla="*/ 889009 w 2160868"/>
              <a:gd name="connsiteY411" fmla="*/ 247774 h 1012330"/>
              <a:gd name="connsiteX412" fmla="*/ 891167 w 2160868"/>
              <a:gd name="connsiteY412" fmla="*/ 243411 h 1012330"/>
              <a:gd name="connsiteX413" fmla="*/ 893336 w 2160868"/>
              <a:gd name="connsiteY413" fmla="*/ 239055 h 1012330"/>
              <a:gd name="connsiteX414" fmla="*/ 895494 w 2160868"/>
              <a:gd name="connsiteY414" fmla="*/ 234706 h 1012330"/>
              <a:gd name="connsiteX415" fmla="*/ 897663 w 2160868"/>
              <a:gd name="connsiteY415" fmla="*/ 230366 h 1012330"/>
              <a:gd name="connsiteX416" fmla="*/ 899821 w 2160868"/>
              <a:gd name="connsiteY416" fmla="*/ 226035 h 1012330"/>
              <a:gd name="connsiteX417" fmla="*/ 901979 w 2160868"/>
              <a:gd name="connsiteY417" fmla="*/ 221714 h 1012330"/>
              <a:gd name="connsiteX418" fmla="*/ 904149 w 2160868"/>
              <a:gd name="connsiteY418" fmla="*/ 217403 h 1012330"/>
              <a:gd name="connsiteX419" fmla="*/ 906307 w 2160868"/>
              <a:gd name="connsiteY419" fmla="*/ 213106 h 1012330"/>
              <a:gd name="connsiteX420" fmla="*/ 908476 w 2160868"/>
              <a:gd name="connsiteY420" fmla="*/ 208821 h 1012330"/>
              <a:gd name="connsiteX421" fmla="*/ 910634 w 2160868"/>
              <a:gd name="connsiteY421" fmla="*/ 204550 h 1012330"/>
              <a:gd name="connsiteX422" fmla="*/ 912803 w 2160868"/>
              <a:gd name="connsiteY422" fmla="*/ 200294 h 1012330"/>
              <a:gd name="connsiteX423" fmla="*/ 914961 w 2160868"/>
              <a:gd name="connsiteY423" fmla="*/ 196053 h 1012330"/>
              <a:gd name="connsiteX424" fmla="*/ 917130 w 2160868"/>
              <a:gd name="connsiteY424" fmla="*/ 191830 h 1012330"/>
              <a:gd name="connsiteX425" fmla="*/ 919288 w 2160868"/>
              <a:gd name="connsiteY425" fmla="*/ 187624 h 1012330"/>
              <a:gd name="connsiteX426" fmla="*/ 921446 w 2160868"/>
              <a:gd name="connsiteY426" fmla="*/ 183435 h 1012330"/>
              <a:gd name="connsiteX427" fmla="*/ 923616 w 2160868"/>
              <a:gd name="connsiteY427" fmla="*/ 179268 h 1012330"/>
              <a:gd name="connsiteX428" fmla="*/ 925774 w 2160868"/>
              <a:gd name="connsiteY428" fmla="*/ 175121 h 1012330"/>
              <a:gd name="connsiteX429" fmla="*/ 927943 w 2160868"/>
              <a:gd name="connsiteY429" fmla="*/ 170997 h 1012330"/>
              <a:gd name="connsiteX430" fmla="*/ 930101 w 2160868"/>
              <a:gd name="connsiteY430" fmla="*/ 166894 h 1012330"/>
              <a:gd name="connsiteX431" fmla="*/ 932270 w 2160868"/>
              <a:gd name="connsiteY431" fmla="*/ 162816 h 1012330"/>
              <a:gd name="connsiteX432" fmla="*/ 934428 w 2160868"/>
              <a:gd name="connsiteY432" fmla="*/ 158764 h 1012330"/>
              <a:gd name="connsiteX433" fmla="*/ 936597 w 2160868"/>
              <a:gd name="connsiteY433" fmla="*/ 154736 h 1012330"/>
              <a:gd name="connsiteX434" fmla="*/ 938755 w 2160868"/>
              <a:gd name="connsiteY434" fmla="*/ 150735 h 1012330"/>
              <a:gd name="connsiteX435" fmla="*/ 940913 w 2160868"/>
              <a:gd name="connsiteY435" fmla="*/ 146764 h 1012330"/>
              <a:gd name="connsiteX436" fmla="*/ 943082 w 2160868"/>
              <a:gd name="connsiteY436" fmla="*/ 142822 h 1012330"/>
              <a:gd name="connsiteX437" fmla="*/ 945241 w 2160868"/>
              <a:gd name="connsiteY437" fmla="*/ 138909 h 1012330"/>
              <a:gd name="connsiteX438" fmla="*/ 947410 w 2160868"/>
              <a:gd name="connsiteY438" fmla="*/ 135029 h 1012330"/>
              <a:gd name="connsiteX439" fmla="*/ 949568 w 2160868"/>
              <a:gd name="connsiteY439" fmla="*/ 131182 h 1012330"/>
              <a:gd name="connsiteX440" fmla="*/ 951737 w 2160868"/>
              <a:gd name="connsiteY440" fmla="*/ 127367 h 1012330"/>
              <a:gd name="connsiteX441" fmla="*/ 953895 w 2160868"/>
              <a:gd name="connsiteY441" fmla="*/ 123588 h 1012330"/>
              <a:gd name="connsiteX442" fmla="*/ 956064 w 2160868"/>
              <a:gd name="connsiteY442" fmla="*/ 119845 h 1012330"/>
              <a:gd name="connsiteX443" fmla="*/ 958222 w 2160868"/>
              <a:gd name="connsiteY443" fmla="*/ 116140 h 1012330"/>
              <a:gd name="connsiteX444" fmla="*/ 960380 w 2160868"/>
              <a:gd name="connsiteY444" fmla="*/ 112472 h 1012330"/>
              <a:gd name="connsiteX445" fmla="*/ 962549 w 2160868"/>
              <a:gd name="connsiteY445" fmla="*/ 108844 h 1012330"/>
              <a:gd name="connsiteX446" fmla="*/ 964708 w 2160868"/>
              <a:gd name="connsiteY446" fmla="*/ 105256 h 1012330"/>
              <a:gd name="connsiteX447" fmla="*/ 966877 w 2160868"/>
              <a:gd name="connsiteY447" fmla="*/ 101711 h 1012330"/>
              <a:gd name="connsiteX448" fmla="*/ 969035 w 2160868"/>
              <a:gd name="connsiteY448" fmla="*/ 98207 h 1012330"/>
              <a:gd name="connsiteX449" fmla="*/ 971204 w 2160868"/>
              <a:gd name="connsiteY449" fmla="*/ 94748 h 1012330"/>
              <a:gd name="connsiteX450" fmla="*/ 973362 w 2160868"/>
              <a:gd name="connsiteY450" fmla="*/ 91334 h 1012330"/>
              <a:gd name="connsiteX451" fmla="*/ 975531 w 2160868"/>
              <a:gd name="connsiteY451" fmla="*/ 87967 h 1012330"/>
              <a:gd name="connsiteX452" fmla="*/ 977689 w 2160868"/>
              <a:gd name="connsiteY452" fmla="*/ 84647 h 1012330"/>
              <a:gd name="connsiteX453" fmla="*/ 979858 w 2160868"/>
              <a:gd name="connsiteY453" fmla="*/ 81375 h 1012330"/>
              <a:gd name="connsiteX454" fmla="*/ 982016 w 2160868"/>
              <a:gd name="connsiteY454" fmla="*/ 78153 h 1012330"/>
              <a:gd name="connsiteX455" fmla="*/ 984175 w 2160868"/>
              <a:gd name="connsiteY455" fmla="*/ 74981 h 1012330"/>
              <a:gd name="connsiteX456" fmla="*/ 986344 w 2160868"/>
              <a:gd name="connsiteY456" fmla="*/ 71862 h 1012330"/>
              <a:gd name="connsiteX457" fmla="*/ 988502 w 2160868"/>
              <a:gd name="connsiteY457" fmla="*/ 68795 h 1012330"/>
              <a:gd name="connsiteX458" fmla="*/ 990671 w 2160868"/>
              <a:gd name="connsiteY458" fmla="*/ 65783 h 1012330"/>
              <a:gd name="connsiteX459" fmla="*/ 992829 w 2160868"/>
              <a:gd name="connsiteY459" fmla="*/ 62825 h 1012330"/>
              <a:gd name="connsiteX460" fmla="*/ 994998 w 2160868"/>
              <a:gd name="connsiteY460" fmla="*/ 59924 h 1012330"/>
              <a:gd name="connsiteX461" fmla="*/ 997156 w 2160868"/>
              <a:gd name="connsiteY461" fmla="*/ 57079 h 1012330"/>
              <a:gd name="connsiteX462" fmla="*/ 999325 w 2160868"/>
              <a:gd name="connsiteY462" fmla="*/ 54294 h 1012330"/>
              <a:gd name="connsiteX463" fmla="*/ 1001483 w 2160868"/>
              <a:gd name="connsiteY463" fmla="*/ 51567 h 1012330"/>
              <a:gd name="connsiteX464" fmla="*/ 1003641 w 2160868"/>
              <a:gd name="connsiteY464" fmla="*/ 48901 h 1012330"/>
              <a:gd name="connsiteX465" fmla="*/ 1005811 w 2160868"/>
              <a:gd name="connsiteY465" fmla="*/ 46296 h 1012330"/>
              <a:gd name="connsiteX466" fmla="*/ 1007969 w 2160868"/>
              <a:gd name="connsiteY466" fmla="*/ 43754 h 1012330"/>
              <a:gd name="connsiteX467" fmla="*/ 1010138 w 2160868"/>
              <a:gd name="connsiteY467" fmla="*/ 41274 h 1012330"/>
              <a:gd name="connsiteX468" fmla="*/ 1012296 w 2160868"/>
              <a:gd name="connsiteY468" fmla="*/ 38859 h 1012330"/>
              <a:gd name="connsiteX469" fmla="*/ 1014465 w 2160868"/>
              <a:gd name="connsiteY469" fmla="*/ 36509 h 1012330"/>
              <a:gd name="connsiteX470" fmla="*/ 1016623 w 2160868"/>
              <a:gd name="connsiteY470" fmla="*/ 34225 h 1012330"/>
              <a:gd name="connsiteX471" fmla="*/ 1018792 w 2160868"/>
              <a:gd name="connsiteY471" fmla="*/ 32009 h 1012330"/>
              <a:gd name="connsiteX472" fmla="*/ 1020950 w 2160868"/>
              <a:gd name="connsiteY472" fmla="*/ 29860 h 1012330"/>
              <a:gd name="connsiteX473" fmla="*/ 1023108 w 2160868"/>
              <a:gd name="connsiteY473" fmla="*/ 27780 h 1012330"/>
              <a:gd name="connsiteX474" fmla="*/ 1025278 w 2160868"/>
              <a:gd name="connsiteY474" fmla="*/ 25769 h 1012330"/>
              <a:gd name="connsiteX475" fmla="*/ 1027436 w 2160868"/>
              <a:gd name="connsiteY475" fmla="*/ 23829 h 1012330"/>
              <a:gd name="connsiteX476" fmla="*/ 1029605 w 2160868"/>
              <a:gd name="connsiteY476" fmla="*/ 21960 h 1012330"/>
              <a:gd name="connsiteX477" fmla="*/ 1031763 w 2160868"/>
              <a:gd name="connsiteY477" fmla="*/ 20163 h 1012330"/>
              <a:gd name="connsiteX478" fmla="*/ 1033932 w 2160868"/>
              <a:gd name="connsiteY478" fmla="*/ 18438 h 1012330"/>
              <a:gd name="connsiteX479" fmla="*/ 1036090 w 2160868"/>
              <a:gd name="connsiteY479" fmla="*/ 16787 h 1012330"/>
              <a:gd name="connsiteX480" fmla="*/ 1038259 w 2160868"/>
              <a:gd name="connsiteY480" fmla="*/ 15210 h 1012330"/>
              <a:gd name="connsiteX481" fmla="*/ 1040417 w 2160868"/>
              <a:gd name="connsiteY481" fmla="*/ 13708 h 1012330"/>
              <a:gd name="connsiteX482" fmla="*/ 1042586 w 2160868"/>
              <a:gd name="connsiteY482" fmla="*/ 12281 h 1012330"/>
              <a:gd name="connsiteX483" fmla="*/ 1044744 w 2160868"/>
              <a:gd name="connsiteY483" fmla="*/ 10929 h 1012330"/>
              <a:gd name="connsiteX484" fmla="*/ 1046902 w 2160868"/>
              <a:gd name="connsiteY484" fmla="*/ 9655 h 1012330"/>
              <a:gd name="connsiteX485" fmla="*/ 1049072 w 2160868"/>
              <a:gd name="connsiteY485" fmla="*/ 8456 h 1012330"/>
              <a:gd name="connsiteX486" fmla="*/ 1051230 w 2160868"/>
              <a:gd name="connsiteY486" fmla="*/ 7336 h 1012330"/>
              <a:gd name="connsiteX487" fmla="*/ 1053399 w 2160868"/>
              <a:gd name="connsiteY487" fmla="*/ 6295 h 1012330"/>
              <a:gd name="connsiteX488" fmla="*/ 1055557 w 2160868"/>
              <a:gd name="connsiteY488" fmla="*/ 5331 h 1012330"/>
              <a:gd name="connsiteX489" fmla="*/ 1057726 w 2160868"/>
              <a:gd name="connsiteY489" fmla="*/ 4446 h 1012330"/>
              <a:gd name="connsiteX490" fmla="*/ 1059884 w 2160868"/>
              <a:gd name="connsiteY490" fmla="*/ 3640 h 1012330"/>
              <a:gd name="connsiteX491" fmla="*/ 1062053 w 2160868"/>
              <a:gd name="connsiteY491" fmla="*/ 2914 h 1012330"/>
              <a:gd name="connsiteX492" fmla="*/ 1064211 w 2160868"/>
              <a:gd name="connsiteY492" fmla="*/ 2268 h 1012330"/>
              <a:gd name="connsiteX493" fmla="*/ 1066369 w 2160868"/>
              <a:gd name="connsiteY493" fmla="*/ 1702 h 1012330"/>
              <a:gd name="connsiteX494" fmla="*/ 1068539 w 2160868"/>
              <a:gd name="connsiteY494" fmla="*/ 1216 h 1012330"/>
              <a:gd name="connsiteX495" fmla="*/ 1070697 w 2160868"/>
              <a:gd name="connsiteY495" fmla="*/ 811 h 1012330"/>
              <a:gd name="connsiteX496" fmla="*/ 1072866 w 2160868"/>
              <a:gd name="connsiteY496" fmla="*/ 487 h 1012330"/>
              <a:gd name="connsiteX497" fmla="*/ 1075024 w 2160868"/>
              <a:gd name="connsiteY497" fmla="*/ 244 h 1012330"/>
              <a:gd name="connsiteX498" fmla="*/ 1077193 w 2160868"/>
              <a:gd name="connsiteY498" fmla="*/ 81 h 1012330"/>
              <a:gd name="connsiteX499" fmla="*/ 1079351 w 2160868"/>
              <a:gd name="connsiteY499" fmla="*/ 0 h 1012330"/>
              <a:gd name="connsiteX500" fmla="*/ 1081520 w 2160868"/>
              <a:gd name="connsiteY500" fmla="*/ 0 h 1012330"/>
              <a:gd name="connsiteX501" fmla="*/ 1083678 w 2160868"/>
              <a:gd name="connsiteY501" fmla="*/ 81 h 1012330"/>
              <a:gd name="connsiteX502" fmla="*/ 1085836 w 2160868"/>
              <a:gd name="connsiteY502" fmla="*/ 244 h 1012330"/>
              <a:gd name="connsiteX503" fmla="*/ 1088006 w 2160868"/>
              <a:gd name="connsiteY503" fmla="*/ 487 h 1012330"/>
              <a:gd name="connsiteX504" fmla="*/ 1090164 w 2160868"/>
              <a:gd name="connsiteY504" fmla="*/ 811 h 1012330"/>
              <a:gd name="connsiteX505" fmla="*/ 1092333 w 2160868"/>
              <a:gd name="connsiteY505" fmla="*/ 1216 h 1012330"/>
              <a:gd name="connsiteX506" fmla="*/ 1094491 w 2160868"/>
              <a:gd name="connsiteY506" fmla="*/ 1702 h 1012330"/>
              <a:gd name="connsiteX507" fmla="*/ 1096660 w 2160868"/>
              <a:gd name="connsiteY507" fmla="*/ 2268 h 1012330"/>
              <a:gd name="connsiteX508" fmla="*/ 1098818 w 2160868"/>
              <a:gd name="connsiteY508" fmla="*/ 2914 h 1012330"/>
              <a:gd name="connsiteX509" fmla="*/ 1100987 w 2160868"/>
              <a:gd name="connsiteY509" fmla="*/ 3640 h 1012330"/>
              <a:gd name="connsiteX510" fmla="*/ 1103145 w 2160868"/>
              <a:gd name="connsiteY510" fmla="*/ 4446 h 1012330"/>
              <a:gd name="connsiteX511" fmla="*/ 1105303 w 2160868"/>
              <a:gd name="connsiteY511" fmla="*/ 5331 h 1012330"/>
              <a:gd name="connsiteX512" fmla="*/ 1107473 w 2160868"/>
              <a:gd name="connsiteY512" fmla="*/ 6295 h 1012330"/>
              <a:gd name="connsiteX513" fmla="*/ 1109631 w 2160868"/>
              <a:gd name="connsiteY513" fmla="*/ 7336 h 1012330"/>
              <a:gd name="connsiteX514" fmla="*/ 1111800 w 2160868"/>
              <a:gd name="connsiteY514" fmla="*/ 8456 h 1012330"/>
              <a:gd name="connsiteX515" fmla="*/ 1113958 w 2160868"/>
              <a:gd name="connsiteY515" fmla="*/ 9655 h 1012330"/>
              <a:gd name="connsiteX516" fmla="*/ 1116127 w 2160868"/>
              <a:gd name="connsiteY516" fmla="*/ 10929 h 1012330"/>
              <a:gd name="connsiteX517" fmla="*/ 1118285 w 2160868"/>
              <a:gd name="connsiteY517" fmla="*/ 12281 h 1012330"/>
              <a:gd name="connsiteX518" fmla="*/ 1120454 w 2160868"/>
              <a:gd name="connsiteY518" fmla="*/ 13708 h 1012330"/>
              <a:gd name="connsiteX519" fmla="*/ 1122612 w 2160868"/>
              <a:gd name="connsiteY519" fmla="*/ 15210 h 1012330"/>
              <a:gd name="connsiteX520" fmla="*/ 1124781 w 2160868"/>
              <a:gd name="connsiteY520" fmla="*/ 16787 h 1012330"/>
              <a:gd name="connsiteX521" fmla="*/ 1126940 w 2160868"/>
              <a:gd name="connsiteY521" fmla="*/ 18438 h 1012330"/>
              <a:gd name="connsiteX522" fmla="*/ 1129098 w 2160868"/>
              <a:gd name="connsiteY522" fmla="*/ 20163 h 1012330"/>
              <a:gd name="connsiteX523" fmla="*/ 1131267 w 2160868"/>
              <a:gd name="connsiteY523" fmla="*/ 21960 h 1012330"/>
              <a:gd name="connsiteX524" fmla="*/ 1133425 w 2160868"/>
              <a:gd name="connsiteY524" fmla="*/ 23829 h 1012330"/>
              <a:gd name="connsiteX525" fmla="*/ 1135594 w 2160868"/>
              <a:gd name="connsiteY525" fmla="*/ 25769 h 1012330"/>
              <a:gd name="connsiteX526" fmla="*/ 1137752 w 2160868"/>
              <a:gd name="connsiteY526" fmla="*/ 27780 h 1012330"/>
              <a:gd name="connsiteX527" fmla="*/ 1139921 w 2160868"/>
              <a:gd name="connsiteY527" fmla="*/ 29860 h 1012330"/>
              <a:gd name="connsiteX528" fmla="*/ 1142079 w 2160868"/>
              <a:gd name="connsiteY528" fmla="*/ 32009 h 1012330"/>
              <a:gd name="connsiteX529" fmla="*/ 1144248 w 2160868"/>
              <a:gd name="connsiteY529" fmla="*/ 34225 h 1012330"/>
              <a:gd name="connsiteX530" fmla="*/ 1146406 w 2160868"/>
              <a:gd name="connsiteY530" fmla="*/ 36509 h 1012330"/>
              <a:gd name="connsiteX531" fmla="*/ 1148564 w 2160868"/>
              <a:gd name="connsiteY531" fmla="*/ 38859 h 1012330"/>
              <a:gd name="connsiteX532" fmla="*/ 1150734 w 2160868"/>
              <a:gd name="connsiteY532" fmla="*/ 41274 h 1012330"/>
              <a:gd name="connsiteX533" fmla="*/ 1152892 w 2160868"/>
              <a:gd name="connsiteY533" fmla="*/ 43754 h 1012330"/>
              <a:gd name="connsiteX534" fmla="*/ 1155061 w 2160868"/>
              <a:gd name="connsiteY534" fmla="*/ 46296 h 1012330"/>
              <a:gd name="connsiteX535" fmla="*/ 1157219 w 2160868"/>
              <a:gd name="connsiteY535" fmla="*/ 48901 h 1012330"/>
              <a:gd name="connsiteX536" fmla="*/ 1159388 w 2160868"/>
              <a:gd name="connsiteY536" fmla="*/ 51567 h 1012330"/>
              <a:gd name="connsiteX537" fmla="*/ 1161546 w 2160868"/>
              <a:gd name="connsiteY537" fmla="*/ 54294 h 1012330"/>
              <a:gd name="connsiteX538" fmla="*/ 1163715 w 2160868"/>
              <a:gd name="connsiteY538" fmla="*/ 57079 h 1012330"/>
              <a:gd name="connsiteX539" fmla="*/ 1165873 w 2160868"/>
              <a:gd name="connsiteY539" fmla="*/ 59924 h 1012330"/>
              <a:gd name="connsiteX540" fmla="*/ 1168031 w 2160868"/>
              <a:gd name="connsiteY540" fmla="*/ 62825 h 1012330"/>
              <a:gd name="connsiteX541" fmla="*/ 1170201 w 2160868"/>
              <a:gd name="connsiteY541" fmla="*/ 65783 h 1012330"/>
              <a:gd name="connsiteX542" fmla="*/ 1172359 w 2160868"/>
              <a:gd name="connsiteY542" fmla="*/ 68795 h 1012330"/>
              <a:gd name="connsiteX543" fmla="*/ 1174528 w 2160868"/>
              <a:gd name="connsiteY543" fmla="*/ 71862 h 1012330"/>
              <a:gd name="connsiteX544" fmla="*/ 1176686 w 2160868"/>
              <a:gd name="connsiteY544" fmla="*/ 74981 h 1012330"/>
              <a:gd name="connsiteX545" fmla="*/ 1178855 w 2160868"/>
              <a:gd name="connsiteY545" fmla="*/ 78153 h 1012330"/>
              <a:gd name="connsiteX546" fmla="*/ 1181013 w 2160868"/>
              <a:gd name="connsiteY546" fmla="*/ 81375 h 1012330"/>
              <a:gd name="connsiteX547" fmla="*/ 1183182 w 2160868"/>
              <a:gd name="connsiteY547" fmla="*/ 84647 h 1012330"/>
              <a:gd name="connsiteX548" fmla="*/ 1185340 w 2160868"/>
              <a:gd name="connsiteY548" fmla="*/ 87967 h 1012330"/>
              <a:gd name="connsiteX549" fmla="*/ 1187510 w 2160868"/>
              <a:gd name="connsiteY549" fmla="*/ 91334 h 1012330"/>
              <a:gd name="connsiteX550" fmla="*/ 1189668 w 2160868"/>
              <a:gd name="connsiteY550" fmla="*/ 94748 h 1012330"/>
              <a:gd name="connsiteX551" fmla="*/ 1191826 w 2160868"/>
              <a:gd name="connsiteY551" fmla="*/ 98207 h 1012330"/>
              <a:gd name="connsiteX552" fmla="*/ 1193995 w 2160868"/>
              <a:gd name="connsiteY552" fmla="*/ 101711 h 1012330"/>
              <a:gd name="connsiteX553" fmla="*/ 1196153 w 2160868"/>
              <a:gd name="connsiteY553" fmla="*/ 105256 h 1012330"/>
              <a:gd name="connsiteX554" fmla="*/ 1198322 w 2160868"/>
              <a:gd name="connsiteY554" fmla="*/ 108844 h 1012330"/>
              <a:gd name="connsiteX555" fmla="*/ 1200480 w 2160868"/>
              <a:gd name="connsiteY555" fmla="*/ 112472 h 1012330"/>
              <a:gd name="connsiteX556" fmla="*/ 1202649 w 2160868"/>
              <a:gd name="connsiteY556" fmla="*/ 116140 h 1012330"/>
              <a:gd name="connsiteX557" fmla="*/ 1204807 w 2160868"/>
              <a:gd name="connsiteY557" fmla="*/ 119845 h 1012330"/>
              <a:gd name="connsiteX558" fmla="*/ 1206976 w 2160868"/>
              <a:gd name="connsiteY558" fmla="*/ 123588 h 1012330"/>
              <a:gd name="connsiteX559" fmla="*/ 1209135 w 2160868"/>
              <a:gd name="connsiteY559" fmla="*/ 127367 h 1012330"/>
              <a:gd name="connsiteX560" fmla="*/ 1211293 w 2160868"/>
              <a:gd name="connsiteY560" fmla="*/ 131182 h 1012330"/>
              <a:gd name="connsiteX561" fmla="*/ 1213462 w 2160868"/>
              <a:gd name="connsiteY561" fmla="*/ 135029 h 1012330"/>
              <a:gd name="connsiteX562" fmla="*/ 1215620 w 2160868"/>
              <a:gd name="connsiteY562" fmla="*/ 138909 h 1012330"/>
              <a:gd name="connsiteX563" fmla="*/ 1217789 w 2160868"/>
              <a:gd name="connsiteY563" fmla="*/ 142822 h 1012330"/>
              <a:gd name="connsiteX564" fmla="*/ 1219947 w 2160868"/>
              <a:gd name="connsiteY564" fmla="*/ 146764 h 1012330"/>
              <a:gd name="connsiteX565" fmla="*/ 1222116 w 2160868"/>
              <a:gd name="connsiteY565" fmla="*/ 150735 h 1012330"/>
              <a:gd name="connsiteX566" fmla="*/ 1224274 w 2160868"/>
              <a:gd name="connsiteY566" fmla="*/ 154736 h 1012330"/>
              <a:gd name="connsiteX567" fmla="*/ 1226443 w 2160868"/>
              <a:gd name="connsiteY567" fmla="*/ 158764 h 1012330"/>
              <a:gd name="connsiteX568" fmla="*/ 1228602 w 2160868"/>
              <a:gd name="connsiteY568" fmla="*/ 162816 h 1012330"/>
              <a:gd name="connsiteX569" fmla="*/ 1230760 w 2160868"/>
              <a:gd name="connsiteY569" fmla="*/ 166894 h 1012330"/>
              <a:gd name="connsiteX570" fmla="*/ 1232929 w 2160868"/>
              <a:gd name="connsiteY570" fmla="*/ 170997 h 1012330"/>
              <a:gd name="connsiteX571" fmla="*/ 1235087 w 2160868"/>
              <a:gd name="connsiteY571" fmla="*/ 175121 h 1012330"/>
              <a:gd name="connsiteX572" fmla="*/ 1237256 w 2160868"/>
              <a:gd name="connsiteY572" fmla="*/ 179268 h 1012330"/>
              <a:gd name="connsiteX573" fmla="*/ 1239414 w 2160868"/>
              <a:gd name="connsiteY573" fmla="*/ 183435 h 1012330"/>
              <a:gd name="connsiteX574" fmla="*/ 1241583 w 2160868"/>
              <a:gd name="connsiteY574" fmla="*/ 187624 h 1012330"/>
              <a:gd name="connsiteX575" fmla="*/ 1243741 w 2160868"/>
              <a:gd name="connsiteY575" fmla="*/ 191830 h 1012330"/>
              <a:gd name="connsiteX576" fmla="*/ 1245910 w 2160868"/>
              <a:gd name="connsiteY576" fmla="*/ 196053 h 1012330"/>
              <a:gd name="connsiteX577" fmla="*/ 1248068 w 2160868"/>
              <a:gd name="connsiteY577" fmla="*/ 200294 h 1012330"/>
              <a:gd name="connsiteX578" fmla="*/ 1250226 w 2160868"/>
              <a:gd name="connsiteY578" fmla="*/ 204550 h 1012330"/>
              <a:gd name="connsiteX579" fmla="*/ 1252396 w 2160868"/>
              <a:gd name="connsiteY579" fmla="*/ 208821 h 1012330"/>
              <a:gd name="connsiteX580" fmla="*/ 1254554 w 2160868"/>
              <a:gd name="connsiteY580" fmla="*/ 213106 h 1012330"/>
              <a:gd name="connsiteX581" fmla="*/ 1256723 w 2160868"/>
              <a:gd name="connsiteY581" fmla="*/ 217403 h 1012330"/>
              <a:gd name="connsiteX582" fmla="*/ 1258881 w 2160868"/>
              <a:gd name="connsiteY582" fmla="*/ 221714 h 1012330"/>
              <a:gd name="connsiteX583" fmla="*/ 1261050 w 2160868"/>
              <a:gd name="connsiteY583" fmla="*/ 226035 h 1012330"/>
              <a:gd name="connsiteX584" fmla="*/ 1263208 w 2160868"/>
              <a:gd name="connsiteY584" fmla="*/ 230366 h 1012330"/>
              <a:gd name="connsiteX585" fmla="*/ 1265377 w 2160868"/>
              <a:gd name="connsiteY585" fmla="*/ 234706 h 1012330"/>
              <a:gd name="connsiteX586" fmla="*/ 1267535 w 2160868"/>
              <a:gd name="connsiteY586" fmla="*/ 239055 h 1012330"/>
              <a:gd name="connsiteX587" fmla="*/ 1269705 w 2160868"/>
              <a:gd name="connsiteY587" fmla="*/ 243411 h 1012330"/>
              <a:gd name="connsiteX588" fmla="*/ 1271863 w 2160868"/>
              <a:gd name="connsiteY588" fmla="*/ 247774 h 1012330"/>
              <a:gd name="connsiteX589" fmla="*/ 1274021 w 2160868"/>
              <a:gd name="connsiteY589" fmla="*/ 252144 h 1012330"/>
              <a:gd name="connsiteX590" fmla="*/ 1276190 w 2160868"/>
              <a:gd name="connsiteY590" fmla="*/ 256518 h 1012330"/>
              <a:gd name="connsiteX591" fmla="*/ 1278348 w 2160868"/>
              <a:gd name="connsiteY591" fmla="*/ 260896 h 1012330"/>
              <a:gd name="connsiteX592" fmla="*/ 1280517 w 2160868"/>
              <a:gd name="connsiteY592" fmla="*/ 265277 h 1012330"/>
              <a:gd name="connsiteX593" fmla="*/ 1282675 w 2160868"/>
              <a:gd name="connsiteY593" fmla="*/ 269662 h 1012330"/>
              <a:gd name="connsiteX594" fmla="*/ 1284844 w 2160868"/>
              <a:gd name="connsiteY594" fmla="*/ 274048 h 1012330"/>
              <a:gd name="connsiteX595" fmla="*/ 1287002 w 2160868"/>
              <a:gd name="connsiteY595" fmla="*/ 278435 h 1012330"/>
              <a:gd name="connsiteX596" fmla="*/ 1289171 w 2160868"/>
              <a:gd name="connsiteY596" fmla="*/ 282824 h 1012330"/>
              <a:gd name="connsiteX597" fmla="*/ 1291330 w 2160868"/>
              <a:gd name="connsiteY597" fmla="*/ 287211 h 1012330"/>
              <a:gd name="connsiteX598" fmla="*/ 1293488 w 2160868"/>
              <a:gd name="connsiteY598" fmla="*/ 291597 h 1012330"/>
              <a:gd name="connsiteX599" fmla="*/ 1295657 w 2160868"/>
              <a:gd name="connsiteY599" fmla="*/ 295982 h 1012330"/>
              <a:gd name="connsiteX600" fmla="*/ 1297815 w 2160868"/>
              <a:gd name="connsiteY600" fmla="*/ 300365 h 1012330"/>
              <a:gd name="connsiteX601" fmla="*/ 1299984 w 2160868"/>
              <a:gd name="connsiteY601" fmla="*/ 304745 h 1012330"/>
              <a:gd name="connsiteX602" fmla="*/ 1302142 w 2160868"/>
              <a:gd name="connsiteY602" fmla="*/ 309121 h 1012330"/>
              <a:gd name="connsiteX603" fmla="*/ 1304311 w 2160868"/>
              <a:gd name="connsiteY603" fmla="*/ 313492 h 1012330"/>
              <a:gd name="connsiteX604" fmla="*/ 1306469 w 2160868"/>
              <a:gd name="connsiteY604" fmla="*/ 317860 h 1012330"/>
              <a:gd name="connsiteX605" fmla="*/ 1308638 w 2160868"/>
              <a:gd name="connsiteY605" fmla="*/ 322221 h 1012330"/>
              <a:gd name="connsiteX606" fmla="*/ 1310797 w 2160868"/>
              <a:gd name="connsiteY606" fmla="*/ 326577 h 1012330"/>
              <a:gd name="connsiteX607" fmla="*/ 1312955 w 2160868"/>
              <a:gd name="connsiteY607" fmla="*/ 330926 h 1012330"/>
              <a:gd name="connsiteX608" fmla="*/ 1315124 w 2160868"/>
              <a:gd name="connsiteY608" fmla="*/ 335268 h 1012330"/>
              <a:gd name="connsiteX609" fmla="*/ 1317282 w 2160868"/>
              <a:gd name="connsiteY609" fmla="*/ 339601 h 1012330"/>
              <a:gd name="connsiteX610" fmla="*/ 1319451 w 2160868"/>
              <a:gd name="connsiteY610" fmla="*/ 343928 h 1012330"/>
              <a:gd name="connsiteX611" fmla="*/ 1321609 w 2160868"/>
              <a:gd name="connsiteY611" fmla="*/ 348245 h 1012330"/>
              <a:gd name="connsiteX612" fmla="*/ 1323778 w 2160868"/>
              <a:gd name="connsiteY612" fmla="*/ 352553 h 1012330"/>
              <a:gd name="connsiteX613" fmla="*/ 1325936 w 2160868"/>
              <a:gd name="connsiteY613" fmla="*/ 356851 h 1012330"/>
              <a:gd name="connsiteX614" fmla="*/ 1328105 w 2160868"/>
              <a:gd name="connsiteY614" fmla="*/ 361140 h 1012330"/>
              <a:gd name="connsiteX615" fmla="*/ 1330264 w 2160868"/>
              <a:gd name="connsiteY615" fmla="*/ 365417 h 1012330"/>
              <a:gd name="connsiteX616" fmla="*/ 1332433 w 2160868"/>
              <a:gd name="connsiteY616" fmla="*/ 369683 h 1012330"/>
              <a:gd name="connsiteX617" fmla="*/ 1334591 w 2160868"/>
              <a:gd name="connsiteY617" fmla="*/ 373938 h 1012330"/>
              <a:gd name="connsiteX618" fmla="*/ 1336749 w 2160868"/>
              <a:gd name="connsiteY618" fmla="*/ 378182 h 1012330"/>
              <a:gd name="connsiteX619" fmla="*/ 1338918 w 2160868"/>
              <a:gd name="connsiteY619" fmla="*/ 382412 h 1012330"/>
              <a:gd name="connsiteX620" fmla="*/ 1341076 w 2160868"/>
              <a:gd name="connsiteY620" fmla="*/ 386629 h 1012330"/>
              <a:gd name="connsiteX621" fmla="*/ 1343245 w 2160868"/>
              <a:gd name="connsiteY621" fmla="*/ 390834 h 1012330"/>
              <a:gd name="connsiteX622" fmla="*/ 1345403 w 2160868"/>
              <a:gd name="connsiteY622" fmla="*/ 395026 h 1012330"/>
              <a:gd name="connsiteX623" fmla="*/ 1347572 w 2160868"/>
              <a:gd name="connsiteY623" fmla="*/ 399204 h 1012330"/>
              <a:gd name="connsiteX624" fmla="*/ 1349730 w 2160868"/>
              <a:gd name="connsiteY624" fmla="*/ 403366 h 1012330"/>
              <a:gd name="connsiteX625" fmla="*/ 1351900 w 2160868"/>
              <a:gd name="connsiteY625" fmla="*/ 407515 h 1012330"/>
              <a:gd name="connsiteX626" fmla="*/ 1354058 w 2160868"/>
              <a:gd name="connsiteY626" fmla="*/ 411649 h 1012330"/>
              <a:gd name="connsiteX627" fmla="*/ 1356216 w 2160868"/>
              <a:gd name="connsiteY627" fmla="*/ 415768 h 1012330"/>
              <a:gd name="connsiteX628" fmla="*/ 1358385 w 2160868"/>
              <a:gd name="connsiteY628" fmla="*/ 419872 h 1012330"/>
              <a:gd name="connsiteX629" fmla="*/ 1360543 w 2160868"/>
              <a:gd name="connsiteY629" fmla="*/ 423959 h 1012330"/>
              <a:gd name="connsiteX630" fmla="*/ 1362712 w 2160868"/>
              <a:gd name="connsiteY630" fmla="*/ 428031 h 1012330"/>
              <a:gd name="connsiteX631" fmla="*/ 1364870 w 2160868"/>
              <a:gd name="connsiteY631" fmla="*/ 432087 h 1012330"/>
              <a:gd name="connsiteX632" fmla="*/ 1367039 w 2160868"/>
              <a:gd name="connsiteY632" fmla="*/ 436125 h 1012330"/>
              <a:gd name="connsiteX633" fmla="*/ 1369197 w 2160868"/>
              <a:gd name="connsiteY633" fmla="*/ 440148 h 1012330"/>
              <a:gd name="connsiteX634" fmla="*/ 1371367 w 2160868"/>
              <a:gd name="connsiteY634" fmla="*/ 444153 h 1012330"/>
              <a:gd name="connsiteX635" fmla="*/ 1373525 w 2160868"/>
              <a:gd name="connsiteY635" fmla="*/ 448141 h 1012330"/>
              <a:gd name="connsiteX636" fmla="*/ 1375683 w 2160868"/>
              <a:gd name="connsiteY636" fmla="*/ 452112 h 1012330"/>
              <a:gd name="connsiteX637" fmla="*/ 1377852 w 2160868"/>
              <a:gd name="connsiteY637" fmla="*/ 456065 h 1012330"/>
              <a:gd name="connsiteX638" fmla="*/ 1380010 w 2160868"/>
              <a:gd name="connsiteY638" fmla="*/ 460000 h 1012330"/>
              <a:gd name="connsiteX639" fmla="*/ 1382179 w 2160868"/>
              <a:gd name="connsiteY639" fmla="*/ 463916 h 1012330"/>
              <a:gd name="connsiteX640" fmla="*/ 1384337 w 2160868"/>
              <a:gd name="connsiteY640" fmla="*/ 467815 h 1012330"/>
              <a:gd name="connsiteX641" fmla="*/ 1386506 w 2160868"/>
              <a:gd name="connsiteY641" fmla="*/ 471696 h 1012330"/>
              <a:gd name="connsiteX642" fmla="*/ 1388664 w 2160868"/>
              <a:gd name="connsiteY642" fmla="*/ 475557 h 1012330"/>
              <a:gd name="connsiteX643" fmla="*/ 1390833 w 2160868"/>
              <a:gd name="connsiteY643" fmla="*/ 479401 h 1012330"/>
              <a:gd name="connsiteX644" fmla="*/ 1392991 w 2160868"/>
              <a:gd name="connsiteY644" fmla="*/ 483225 h 1012330"/>
              <a:gd name="connsiteX645" fmla="*/ 1395150 w 2160868"/>
              <a:gd name="connsiteY645" fmla="*/ 487031 h 1012330"/>
              <a:gd name="connsiteX646" fmla="*/ 1397319 w 2160868"/>
              <a:gd name="connsiteY646" fmla="*/ 490817 h 1012330"/>
              <a:gd name="connsiteX647" fmla="*/ 1399477 w 2160868"/>
              <a:gd name="connsiteY647" fmla="*/ 494585 h 1012330"/>
              <a:gd name="connsiteX648" fmla="*/ 1401646 w 2160868"/>
              <a:gd name="connsiteY648" fmla="*/ 498333 h 1012330"/>
              <a:gd name="connsiteX649" fmla="*/ 1403804 w 2160868"/>
              <a:gd name="connsiteY649" fmla="*/ 502060 h 1012330"/>
              <a:gd name="connsiteX650" fmla="*/ 1405973 w 2160868"/>
              <a:gd name="connsiteY650" fmla="*/ 505769 h 1012330"/>
              <a:gd name="connsiteX651" fmla="*/ 1408131 w 2160868"/>
              <a:gd name="connsiteY651" fmla="*/ 509459 h 1012330"/>
              <a:gd name="connsiteX652" fmla="*/ 1410300 w 2160868"/>
              <a:gd name="connsiteY652" fmla="*/ 513129 h 1012330"/>
              <a:gd name="connsiteX653" fmla="*/ 1412458 w 2160868"/>
              <a:gd name="connsiteY653" fmla="*/ 516778 h 1012330"/>
              <a:gd name="connsiteX654" fmla="*/ 1414628 w 2160868"/>
              <a:gd name="connsiteY654" fmla="*/ 520408 h 1012330"/>
              <a:gd name="connsiteX655" fmla="*/ 1416786 w 2160868"/>
              <a:gd name="connsiteY655" fmla="*/ 524018 h 1012330"/>
              <a:gd name="connsiteX656" fmla="*/ 1418944 w 2160868"/>
              <a:gd name="connsiteY656" fmla="*/ 527608 h 1012330"/>
              <a:gd name="connsiteX657" fmla="*/ 1421113 w 2160868"/>
              <a:gd name="connsiteY657" fmla="*/ 531177 h 1012330"/>
              <a:gd name="connsiteX658" fmla="*/ 1423271 w 2160868"/>
              <a:gd name="connsiteY658" fmla="*/ 534727 h 1012330"/>
              <a:gd name="connsiteX659" fmla="*/ 1425440 w 2160868"/>
              <a:gd name="connsiteY659" fmla="*/ 538257 h 1012330"/>
              <a:gd name="connsiteX660" fmla="*/ 1427598 w 2160868"/>
              <a:gd name="connsiteY660" fmla="*/ 541766 h 1012330"/>
              <a:gd name="connsiteX661" fmla="*/ 1429767 w 2160868"/>
              <a:gd name="connsiteY661" fmla="*/ 545256 h 1012330"/>
              <a:gd name="connsiteX662" fmla="*/ 1431925 w 2160868"/>
              <a:gd name="connsiteY662" fmla="*/ 548725 h 1012330"/>
              <a:gd name="connsiteX663" fmla="*/ 1434095 w 2160868"/>
              <a:gd name="connsiteY663" fmla="*/ 552174 h 1012330"/>
              <a:gd name="connsiteX664" fmla="*/ 1436253 w 2160868"/>
              <a:gd name="connsiteY664" fmla="*/ 555602 h 1012330"/>
              <a:gd name="connsiteX665" fmla="*/ 1438411 w 2160868"/>
              <a:gd name="connsiteY665" fmla="*/ 559011 h 1012330"/>
              <a:gd name="connsiteX666" fmla="*/ 1440580 w 2160868"/>
              <a:gd name="connsiteY666" fmla="*/ 562398 h 1012330"/>
              <a:gd name="connsiteX667" fmla="*/ 1442738 w 2160868"/>
              <a:gd name="connsiteY667" fmla="*/ 565766 h 1012330"/>
              <a:gd name="connsiteX668" fmla="*/ 1444907 w 2160868"/>
              <a:gd name="connsiteY668" fmla="*/ 569113 h 1012330"/>
              <a:gd name="connsiteX669" fmla="*/ 1447065 w 2160868"/>
              <a:gd name="connsiteY669" fmla="*/ 572441 h 1012330"/>
              <a:gd name="connsiteX670" fmla="*/ 1449234 w 2160868"/>
              <a:gd name="connsiteY670" fmla="*/ 575748 h 1012330"/>
              <a:gd name="connsiteX671" fmla="*/ 1451392 w 2160868"/>
              <a:gd name="connsiteY671" fmla="*/ 579034 h 1012330"/>
              <a:gd name="connsiteX672" fmla="*/ 1453562 w 2160868"/>
              <a:gd name="connsiteY672" fmla="*/ 582301 h 1012330"/>
              <a:gd name="connsiteX673" fmla="*/ 1455720 w 2160868"/>
              <a:gd name="connsiteY673" fmla="*/ 585547 h 1012330"/>
              <a:gd name="connsiteX674" fmla="*/ 1457878 w 2160868"/>
              <a:gd name="connsiteY674" fmla="*/ 588773 h 1012330"/>
              <a:gd name="connsiteX675" fmla="*/ 1460047 w 2160868"/>
              <a:gd name="connsiteY675" fmla="*/ 591979 h 1012330"/>
              <a:gd name="connsiteX676" fmla="*/ 1462205 w 2160868"/>
              <a:gd name="connsiteY676" fmla="*/ 595163 h 1012330"/>
              <a:gd name="connsiteX677" fmla="*/ 1464374 w 2160868"/>
              <a:gd name="connsiteY677" fmla="*/ 598329 h 1012330"/>
              <a:gd name="connsiteX678" fmla="*/ 1466532 w 2160868"/>
              <a:gd name="connsiteY678" fmla="*/ 601475 h 1012330"/>
              <a:gd name="connsiteX679" fmla="*/ 1468701 w 2160868"/>
              <a:gd name="connsiteY679" fmla="*/ 604601 h 1012330"/>
              <a:gd name="connsiteX680" fmla="*/ 1470859 w 2160868"/>
              <a:gd name="connsiteY680" fmla="*/ 607706 h 1012330"/>
              <a:gd name="connsiteX681" fmla="*/ 1473029 w 2160868"/>
              <a:gd name="connsiteY681" fmla="*/ 610792 h 1012330"/>
              <a:gd name="connsiteX682" fmla="*/ 1475187 w 2160868"/>
              <a:gd name="connsiteY682" fmla="*/ 613857 h 1012330"/>
              <a:gd name="connsiteX683" fmla="*/ 1477356 w 2160868"/>
              <a:gd name="connsiteY683" fmla="*/ 616904 h 1012330"/>
              <a:gd name="connsiteX684" fmla="*/ 1479514 w 2160868"/>
              <a:gd name="connsiteY684" fmla="*/ 619930 h 1012330"/>
              <a:gd name="connsiteX685" fmla="*/ 1481672 w 2160868"/>
              <a:gd name="connsiteY685" fmla="*/ 622937 h 1012330"/>
              <a:gd name="connsiteX686" fmla="*/ 1483841 w 2160868"/>
              <a:gd name="connsiteY686" fmla="*/ 625924 h 1012330"/>
              <a:gd name="connsiteX687" fmla="*/ 1485999 w 2160868"/>
              <a:gd name="connsiteY687" fmla="*/ 628890 h 1012330"/>
              <a:gd name="connsiteX688" fmla="*/ 1488168 w 2160868"/>
              <a:gd name="connsiteY688" fmla="*/ 631838 h 1012330"/>
              <a:gd name="connsiteX689" fmla="*/ 1490326 w 2160868"/>
              <a:gd name="connsiteY689" fmla="*/ 634767 h 1012330"/>
              <a:gd name="connsiteX690" fmla="*/ 1492495 w 2160868"/>
              <a:gd name="connsiteY690" fmla="*/ 637676 h 1012330"/>
              <a:gd name="connsiteX691" fmla="*/ 1494653 w 2160868"/>
              <a:gd name="connsiteY691" fmla="*/ 640566 h 1012330"/>
              <a:gd name="connsiteX692" fmla="*/ 1496823 w 2160868"/>
              <a:gd name="connsiteY692" fmla="*/ 643436 h 1012330"/>
              <a:gd name="connsiteX693" fmla="*/ 1498981 w 2160868"/>
              <a:gd name="connsiteY693" fmla="*/ 646288 h 1012330"/>
              <a:gd name="connsiteX694" fmla="*/ 1501139 w 2160868"/>
              <a:gd name="connsiteY694" fmla="*/ 649120 h 1012330"/>
              <a:gd name="connsiteX695" fmla="*/ 1503308 w 2160868"/>
              <a:gd name="connsiteY695" fmla="*/ 651934 h 1012330"/>
              <a:gd name="connsiteX696" fmla="*/ 1505466 w 2160868"/>
              <a:gd name="connsiteY696" fmla="*/ 654728 h 1012330"/>
              <a:gd name="connsiteX697" fmla="*/ 1507635 w 2160868"/>
              <a:gd name="connsiteY697" fmla="*/ 657503 h 1012330"/>
              <a:gd name="connsiteX698" fmla="*/ 1509793 w 2160868"/>
              <a:gd name="connsiteY698" fmla="*/ 660260 h 1012330"/>
              <a:gd name="connsiteX699" fmla="*/ 1511962 w 2160868"/>
              <a:gd name="connsiteY699" fmla="*/ 662999 h 1012330"/>
              <a:gd name="connsiteX700" fmla="*/ 1514120 w 2160868"/>
              <a:gd name="connsiteY700" fmla="*/ 665718 h 1012330"/>
              <a:gd name="connsiteX701" fmla="*/ 1516290 w 2160868"/>
              <a:gd name="connsiteY701" fmla="*/ 668419 h 1012330"/>
              <a:gd name="connsiteX702" fmla="*/ 1518448 w 2160868"/>
              <a:gd name="connsiteY702" fmla="*/ 671102 h 1012330"/>
              <a:gd name="connsiteX703" fmla="*/ 1520606 w 2160868"/>
              <a:gd name="connsiteY703" fmla="*/ 673767 h 1012330"/>
              <a:gd name="connsiteX704" fmla="*/ 1522775 w 2160868"/>
              <a:gd name="connsiteY704" fmla="*/ 676413 h 1012330"/>
              <a:gd name="connsiteX705" fmla="*/ 1524933 w 2160868"/>
              <a:gd name="connsiteY705" fmla="*/ 679040 h 1012330"/>
              <a:gd name="connsiteX706" fmla="*/ 1527102 w 2160868"/>
              <a:gd name="connsiteY706" fmla="*/ 681650 h 1012330"/>
              <a:gd name="connsiteX707" fmla="*/ 1529260 w 2160868"/>
              <a:gd name="connsiteY707" fmla="*/ 684243 h 1012330"/>
              <a:gd name="connsiteX708" fmla="*/ 1531429 w 2160868"/>
              <a:gd name="connsiteY708" fmla="*/ 686817 h 1012330"/>
              <a:gd name="connsiteX709" fmla="*/ 1533587 w 2160868"/>
              <a:gd name="connsiteY709" fmla="*/ 689374 h 1012330"/>
              <a:gd name="connsiteX710" fmla="*/ 1535757 w 2160868"/>
              <a:gd name="connsiteY710" fmla="*/ 691912 h 1012330"/>
              <a:gd name="connsiteX711" fmla="*/ 1537915 w 2160868"/>
              <a:gd name="connsiteY711" fmla="*/ 694434 h 1012330"/>
              <a:gd name="connsiteX712" fmla="*/ 1540073 w 2160868"/>
              <a:gd name="connsiteY712" fmla="*/ 696938 h 1012330"/>
              <a:gd name="connsiteX713" fmla="*/ 1542242 w 2160868"/>
              <a:gd name="connsiteY713" fmla="*/ 699424 h 1012330"/>
              <a:gd name="connsiteX714" fmla="*/ 1544400 w 2160868"/>
              <a:gd name="connsiteY714" fmla="*/ 701894 h 1012330"/>
              <a:gd name="connsiteX715" fmla="*/ 1546569 w 2160868"/>
              <a:gd name="connsiteY715" fmla="*/ 704345 h 1012330"/>
              <a:gd name="connsiteX716" fmla="*/ 1548727 w 2160868"/>
              <a:gd name="connsiteY716" fmla="*/ 706780 h 1012330"/>
              <a:gd name="connsiteX717" fmla="*/ 1550896 w 2160868"/>
              <a:gd name="connsiteY717" fmla="*/ 709199 h 1012330"/>
              <a:gd name="connsiteX718" fmla="*/ 1553054 w 2160868"/>
              <a:gd name="connsiteY718" fmla="*/ 711600 h 1012330"/>
              <a:gd name="connsiteX719" fmla="*/ 1555224 w 2160868"/>
              <a:gd name="connsiteY719" fmla="*/ 713984 h 1012330"/>
              <a:gd name="connsiteX720" fmla="*/ 1557382 w 2160868"/>
              <a:gd name="connsiteY720" fmla="*/ 716352 h 1012330"/>
              <a:gd name="connsiteX721" fmla="*/ 1559551 w 2160868"/>
              <a:gd name="connsiteY721" fmla="*/ 718703 h 1012330"/>
              <a:gd name="connsiteX722" fmla="*/ 1561709 w 2160868"/>
              <a:gd name="connsiteY722" fmla="*/ 721038 h 1012330"/>
              <a:gd name="connsiteX723" fmla="*/ 1563867 w 2160868"/>
              <a:gd name="connsiteY723" fmla="*/ 723356 h 1012330"/>
              <a:gd name="connsiteX724" fmla="*/ 1566036 w 2160868"/>
              <a:gd name="connsiteY724" fmla="*/ 725659 h 1012330"/>
              <a:gd name="connsiteX725" fmla="*/ 1568194 w 2160868"/>
              <a:gd name="connsiteY725" fmla="*/ 727945 h 1012330"/>
              <a:gd name="connsiteX726" fmla="*/ 1570363 w 2160868"/>
              <a:gd name="connsiteY726" fmla="*/ 730214 h 1012330"/>
              <a:gd name="connsiteX727" fmla="*/ 1572521 w 2160868"/>
              <a:gd name="connsiteY727" fmla="*/ 732469 h 1012330"/>
              <a:gd name="connsiteX728" fmla="*/ 1574691 w 2160868"/>
              <a:gd name="connsiteY728" fmla="*/ 734709 h 1012330"/>
              <a:gd name="connsiteX729" fmla="*/ 1576848 w 2160868"/>
              <a:gd name="connsiteY729" fmla="*/ 736934 h 1012330"/>
              <a:gd name="connsiteX730" fmla="*/ 1579018 w 2160868"/>
              <a:gd name="connsiteY730" fmla="*/ 739137 h 1012330"/>
              <a:gd name="connsiteX731" fmla="*/ 1581176 w 2160868"/>
              <a:gd name="connsiteY731" fmla="*/ 741328 h 1012330"/>
              <a:gd name="connsiteX732" fmla="*/ 1583334 w 2160868"/>
              <a:gd name="connsiteY732" fmla="*/ 743508 h 1012330"/>
              <a:gd name="connsiteX733" fmla="*/ 1585503 w 2160868"/>
              <a:gd name="connsiteY733" fmla="*/ 745666 h 1012330"/>
              <a:gd name="connsiteX734" fmla="*/ 1587661 w 2160868"/>
              <a:gd name="connsiteY734" fmla="*/ 747813 h 1012330"/>
              <a:gd name="connsiteX735" fmla="*/ 1589830 w 2160868"/>
              <a:gd name="connsiteY735" fmla="*/ 749938 h 1012330"/>
              <a:gd name="connsiteX736" fmla="*/ 1591988 w 2160868"/>
              <a:gd name="connsiteY736" fmla="*/ 752052 h 1012330"/>
              <a:gd name="connsiteX737" fmla="*/ 1594157 w 2160868"/>
              <a:gd name="connsiteY737" fmla="*/ 754154 h 1012330"/>
              <a:gd name="connsiteX738" fmla="*/ 1596315 w 2160868"/>
              <a:gd name="connsiteY738" fmla="*/ 756234 h 1012330"/>
              <a:gd name="connsiteX739" fmla="*/ 1598485 w 2160868"/>
              <a:gd name="connsiteY739" fmla="*/ 758314 h 1012330"/>
              <a:gd name="connsiteX740" fmla="*/ 1600643 w 2160868"/>
              <a:gd name="connsiteY740" fmla="*/ 760361 h 1012330"/>
              <a:gd name="connsiteX741" fmla="*/ 1602801 w 2160868"/>
              <a:gd name="connsiteY741" fmla="*/ 762408 h 1012330"/>
              <a:gd name="connsiteX742" fmla="*/ 1604970 w 2160868"/>
              <a:gd name="connsiteY742" fmla="*/ 764433 h 1012330"/>
              <a:gd name="connsiteX743" fmla="*/ 1607128 w 2160868"/>
              <a:gd name="connsiteY743" fmla="*/ 766446 h 1012330"/>
              <a:gd name="connsiteX744" fmla="*/ 1609297 w 2160868"/>
              <a:gd name="connsiteY744" fmla="*/ 768448 h 1012330"/>
              <a:gd name="connsiteX745" fmla="*/ 1611455 w 2160868"/>
              <a:gd name="connsiteY745" fmla="*/ 770428 h 1012330"/>
              <a:gd name="connsiteX746" fmla="*/ 1613624 w 2160868"/>
              <a:gd name="connsiteY746" fmla="*/ 772397 h 1012330"/>
              <a:gd name="connsiteX747" fmla="*/ 1615782 w 2160868"/>
              <a:gd name="connsiteY747" fmla="*/ 774355 h 1012330"/>
              <a:gd name="connsiteX748" fmla="*/ 1617952 w 2160868"/>
              <a:gd name="connsiteY748" fmla="*/ 776302 h 1012330"/>
              <a:gd name="connsiteX749" fmla="*/ 1620110 w 2160868"/>
              <a:gd name="connsiteY749" fmla="*/ 778226 h 1012330"/>
              <a:gd name="connsiteX750" fmla="*/ 1622279 w 2160868"/>
              <a:gd name="connsiteY750" fmla="*/ 780140 h 1012330"/>
              <a:gd name="connsiteX751" fmla="*/ 1624437 w 2160868"/>
              <a:gd name="connsiteY751" fmla="*/ 782042 h 1012330"/>
              <a:gd name="connsiteX752" fmla="*/ 1626595 w 2160868"/>
              <a:gd name="connsiteY752" fmla="*/ 783933 h 1012330"/>
              <a:gd name="connsiteX753" fmla="*/ 1628764 w 2160868"/>
              <a:gd name="connsiteY753" fmla="*/ 785813 h 1012330"/>
              <a:gd name="connsiteX754" fmla="*/ 1630922 w 2160868"/>
              <a:gd name="connsiteY754" fmla="*/ 787670 h 1012330"/>
              <a:gd name="connsiteX755" fmla="*/ 1633091 w 2160868"/>
              <a:gd name="connsiteY755" fmla="*/ 789517 h 1012330"/>
              <a:gd name="connsiteX756" fmla="*/ 1635249 w 2160868"/>
              <a:gd name="connsiteY756" fmla="*/ 791353 h 1012330"/>
              <a:gd name="connsiteX757" fmla="*/ 1637419 w 2160868"/>
              <a:gd name="connsiteY757" fmla="*/ 793177 h 1012330"/>
              <a:gd name="connsiteX758" fmla="*/ 1639577 w 2160868"/>
              <a:gd name="connsiteY758" fmla="*/ 794990 h 1012330"/>
              <a:gd name="connsiteX759" fmla="*/ 1641746 w 2160868"/>
              <a:gd name="connsiteY759" fmla="*/ 796781 h 1012330"/>
              <a:gd name="connsiteX760" fmla="*/ 1643904 w 2160868"/>
              <a:gd name="connsiteY760" fmla="*/ 798572 h 1012330"/>
              <a:gd name="connsiteX761" fmla="*/ 1646062 w 2160868"/>
              <a:gd name="connsiteY761" fmla="*/ 800341 h 1012330"/>
              <a:gd name="connsiteX762" fmla="*/ 1648231 w 2160868"/>
              <a:gd name="connsiteY762" fmla="*/ 802098 h 1012330"/>
              <a:gd name="connsiteX763" fmla="*/ 1650389 w 2160868"/>
              <a:gd name="connsiteY763" fmla="*/ 803845 h 1012330"/>
              <a:gd name="connsiteX764" fmla="*/ 1652558 w 2160868"/>
              <a:gd name="connsiteY764" fmla="*/ 805580 h 1012330"/>
              <a:gd name="connsiteX765" fmla="*/ 1654716 w 2160868"/>
              <a:gd name="connsiteY765" fmla="*/ 807304 h 1012330"/>
              <a:gd name="connsiteX766" fmla="*/ 1656886 w 2160868"/>
              <a:gd name="connsiteY766" fmla="*/ 809017 h 1012330"/>
              <a:gd name="connsiteX767" fmla="*/ 1659044 w 2160868"/>
              <a:gd name="connsiteY767" fmla="*/ 810719 h 1012330"/>
              <a:gd name="connsiteX768" fmla="*/ 1661213 w 2160868"/>
              <a:gd name="connsiteY768" fmla="*/ 812399 h 1012330"/>
              <a:gd name="connsiteX769" fmla="*/ 1663371 w 2160868"/>
              <a:gd name="connsiteY769" fmla="*/ 814079 h 1012330"/>
              <a:gd name="connsiteX770" fmla="*/ 1665529 w 2160868"/>
              <a:gd name="connsiteY770" fmla="*/ 815736 h 1012330"/>
              <a:gd name="connsiteX771" fmla="*/ 1667698 w 2160868"/>
              <a:gd name="connsiteY771" fmla="*/ 817394 h 1012330"/>
              <a:gd name="connsiteX772" fmla="*/ 1669856 w 2160868"/>
              <a:gd name="connsiteY772" fmla="*/ 819029 h 1012330"/>
              <a:gd name="connsiteX773" fmla="*/ 1672025 w 2160868"/>
              <a:gd name="connsiteY773" fmla="*/ 820664 h 1012330"/>
              <a:gd name="connsiteX774" fmla="*/ 1674183 w 2160868"/>
              <a:gd name="connsiteY774" fmla="*/ 822277 h 1012330"/>
              <a:gd name="connsiteX775" fmla="*/ 1676352 w 2160868"/>
              <a:gd name="connsiteY775" fmla="*/ 823879 h 1012330"/>
              <a:gd name="connsiteX776" fmla="*/ 1678510 w 2160868"/>
              <a:gd name="connsiteY776" fmla="*/ 825481 h 1012330"/>
              <a:gd name="connsiteX777" fmla="*/ 1680680 w 2160868"/>
              <a:gd name="connsiteY777" fmla="*/ 827060 h 1012330"/>
              <a:gd name="connsiteX778" fmla="*/ 1682838 w 2160868"/>
              <a:gd name="connsiteY778" fmla="*/ 828629 h 1012330"/>
              <a:gd name="connsiteX779" fmla="*/ 1684996 w 2160868"/>
              <a:gd name="connsiteY779" fmla="*/ 830197 h 1012330"/>
              <a:gd name="connsiteX780" fmla="*/ 1687165 w 2160868"/>
              <a:gd name="connsiteY780" fmla="*/ 831744 h 1012330"/>
              <a:gd name="connsiteX781" fmla="*/ 1689323 w 2160868"/>
              <a:gd name="connsiteY781" fmla="*/ 833290 h 1012330"/>
              <a:gd name="connsiteX782" fmla="*/ 1691492 w 2160868"/>
              <a:gd name="connsiteY782" fmla="*/ 834814 h 1012330"/>
              <a:gd name="connsiteX783" fmla="*/ 1693650 w 2160868"/>
              <a:gd name="connsiteY783" fmla="*/ 836338 h 1012330"/>
              <a:gd name="connsiteX784" fmla="*/ 1695819 w 2160868"/>
              <a:gd name="connsiteY784" fmla="*/ 837840 h 1012330"/>
              <a:gd name="connsiteX785" fmla="*/ 1697977 w 2160868"/>
              <a:gd name="connsiteY785" fmla="*/ 839341 h 1012330"/>
              <a:gd name="connsiteX786" fmla="*/ 1700147 w 2160868"/>
              <a:gd name="connsiteY786" fmla="*/ 840821 h 1012330"/>
              <a:gd name="connsiteX787" fmla="*/ 1702305 w 2160868"/>
              <a:gd name="connsiteY787" fmla="*/ 842300 h 1012330"/>
              <a:gd name="connsiteX788" fmla="*/ 1704474 w 2160868"/>
              <a:gd name="connsiteY788" fmla="*/ 843769 h 1012330"/>
              <a:gd name="connsiteX789" fmla="*/ 1706632 w 2160868"/>
              <a:gd name="connsiteY789" fmla="*/ 845226 h 1012330"/>
              <a:gd name="connsiteX790" fmla="*/ 1708790 w 2160868"/>
              <a:gd name="connsiteY790" fmla="*/ 846672 h 1012330"/>
              <a:gd name="connsiteX791" fmla="*/ 1710959 w 2160868"/>
              <a:gd name="connsiteY791" fmla="*/ 848107 h 1012330"/>
              <a:gd name="connsiteX792" fmla="*/ 1713117 w 2160868"/>
              <a:gd name="connsiteY792" fmla="*/ 849531 h 1012330"/>
              <a:gd name="connsiteX793" fmla="*/ 1715286 w 2160868"/>
              <a:gd name="connsiteY793" fmla="*/ 850955 h 1012330"/>
              <a:gd name="connsiteX794" fmla="*/ 1717444 w 2160868"/>
              <a:gd name="connsiteY794" fmla="*/ 852356 h 1012330"/>
              <a:gd name="connsiteX795" fmla="*/ 1719614 w 2160868"/>
              <a:gd name="connsiteY795" fmla="*/ 853758 h 1012330"/>
              <a:gd name="connsiteX796" fmla="*/ 1721772 w 2160868"/>
              <a:gd name="connsiteY796" fmla="*/ 855137 h 1012330"/>
              <a:gd name="connsiteX797" fmla="*/ 1723941 w 2160868"/>
              <a:gd name="connsiteY797" fmla="*/ 856517 h 1012330"/>
              <a:gd name="connsiteX798" fmla="*/ 1726099 w 2160868"/>
              <a:gd name="connsiteY798" fmla="*/ 857885 h 1012330"/>
              <a:gd name="connsiteX799" fmla="*/ 1728257 w 2160868"/>
              <a:gd name="connsiteY799" fmla="*/ 859253 h 1012330"/>
              <a:gd name="connsiteX800" fmla="*/ 1730426 w 2160868"/>
              <a:gd name="connsiteY800" fmla="*/ 860599 h 1012330"/>
              <a:gd name="connsiteX801" fmla="*/ 1732584 w 2160868"/>
              <a:gd name="connsiteY801" fmla="*/ 861945 h 1012330"/>
              <a:gd name="connsiteX802" fmla="*/ 1734753 w 2160868"/>
              <a:gd name="connsiteY802" fmla="*/ 863269 h 1012330"/>
              <a:gd name="connsiteX803" fmla="*/ 1736911 w 2160868"/>
              <a:gd name="connsiteY803" fmla="*/ 864593 h 1012330"/>
              <a:gd name="connsiteX804" fmla="*/ 1739081 w 2160868"/>
              <a:gd name="connsiteY804" fmla="*/ 865905 h 1012330"/>
              <a:gd name="connsiteX805" fmla="*/ 1741239 w 2160868"/>
              <a:gd name="connsiteY805" fmla="*/ 867207 h 1012330"/>
              <a:gd name="connsiteX806" fmla="*/ 1743408 w 2160868"/>
              <a:gd name="connsiteY806" fmla="*/ 868508 h 1012330"/>
              <a:gd name="connsiteX807" fmla="*/ 1745566 w 2160868"/>
              <a:gd name="connsiteY807" fmla="*/ 869799 h 1012330"/>
              <a:gd name="connsiteX808" fmla="*/ 1747724 w 2160868"/>
              <a:gd name="connsiteY808" fmla="*/ 871078 h 1012330"/>
              <a:gd name="connsiteX809" fmla="*/ 1749893 w 2160868"/>
              <a:gd name="connsiteY809" fmla="*/ 872346 h 1012330"/>
              <a:gd name="connsiteX810" fmla="*/ 1752051 w 2160868"/>
              <a:gd name="connsiteY810" fmla="*/ 873603 h 1012330"/>
              <a:gd name="connsiteX811" fmla="*/ 1754220 w 2160868"/>
              <a:gd name="connsiteY811" fmla="*/ 874860 h 1012330"/>
              <a:gd name="connsiteX812" fmla="*/ 1756378 w 2160868"/>
              <a:gd name="connsiteY812" fmla="*/ 876095 h 1012330"/>
              <a:gd name="connsiteX813" fmla="*/ 1758548 w 2160868"/>
              <a:gd name="connsiteY813" fmla="*/ 877341 h 1012330"/>
              <a:gd name="connsiteX814" fmla="*/ 1760706 w 2160868"/>
              <a:gd name="connsiteY814" fmla="*/ 878564 h 1012330"/>
              <a:gd name="connsiteX815" fmla="*/ 1762875 w 2160868"/>
              <a:gd name="connsiteY815" fmla="*/ 879777 h 1012330"/>
              <a:gd name="connsiteX816" fmla="*/ 1765033 w 2160868"/>
              <a:gd name="connsiteY816" fmla="*/ 880989 h 1012330"/>
              <a:gd name="connsiteX817" fmla="*/ 1767191 w 2160868"/>
              <a:gd name="connsiteY817" fmla="*/ 882191 h 1012330"/>
              <a:gd name="connsiteX818" fmla="*/ 1769360 w 2160868"/>
              <a:gd name="connsiteY818" fmla="*/ 883392 h 1012330"/>
              <a:gd name="connsiteX819" fmla="*/ 1771518 w 2160868"/>
              <a:gd name="connsiteY819" fmla="*/ 884571 h 1012330"/>
              <a:gd name="connsiteX820" fmla="*/ 1773687 w 2160868"/>
              <a:gd name="connsiteY820" fmla="*/ 885750 h 1012330"/>
              <a:gd name="connsiteX821" fmla="*/ 1775845 w 2160868"/>
              <a:gd name="connsiteY821" fmla="*/ 886930 h 1012330"/>
              <a:gd name="connsiteX822" fmla="*/ 1778014 w 2160868"/>
              <a:gd name="connsiteY822" fmla="*/ 888086 h 1012330"/>
              <a:gd name="connsiteX823" fmla="*/ 1780172 w 2160868"/>
              <a:gd name="connsiteY823" fmla="*/ 889243 h 1012330"/>
              <a:gd name="connsiteX824" fmla="*/ 1782342 w 2160868"/>
              <a:gd name="connsiteY824" fmla="*/ 890389 h 1012330"/>
              <a:gd name="connsiteX825" fmla="*/ 1784500 w 2160868"/>
              <a:gd name="connsiteY825" fmla="*/ 891535 h 1012330"/>
              <a:gd name="connsiteX826" fmla="*/ 1786669 w 2160868"/>
              <a:gd name="connsiteY826" fmla="*/ 892658 h 1012330"/>
              <a:gd name="connsiteX827" fmla="*/ 1788827 w 2160868"/>
              <a:gd name="connsiteY827" fmla="*/ 893793 h 1012330"/>
              <a:gd name="connsiteX828" fmla="*/ 1790985 w 2160868"/>
              <a:gd name="connsiteY828" fmla="*/ 894905 h 1012330"/>
              <a:gd name="connsiteX829" fmla="*/ 1793154 w 2160868"/>
              <a:gd name="connsiteY829" fmla="*/ 896018 h 1012330"/>
              <a:gd name="connsiteX830" fmla="*/ 1795312 w 2160868"/>
              <a:gd name="connsiteY830" fmla="*/ 897119 h 1012330"/>
              <a:gd name="connsiteX831" fmla="*/ 1797481 w 2160868"/>
              <a:gd name="connsiteY831" fmla="*/ 898209 h 1012330"/>
              <a:gd name="connsiteX832" fmla="*/ 1799639 w 2160868"/>
              <a:gd name="connsiteY832" fmla="*/ 899300 h 1012330"/>
              <a:gd name="connsiteX833" fmla="*/ 1801809 w 2160868"/>
              <a:gd name="connsiteY833" fmla="*/ 900379 h 1012330"/>
              <a:gd name="connsiteX834" fmla="*/ 1803967 w 2160868"/>
              <a:gd name="connsiteY834" fmla="*/ 901458 h 1012330"/>
              <a:gd name="connsiteX835" fmla="*/ 1806136 w 2160868"/>
              <a:gd name="connsiteY835" fmla="*/ 902525 h 1012330"/>
              <a:gd name="connsiteX836" fmla="*/ 1808294 w 2160868"/>
              <a:gd name="connsiteY836" fmla="*/ 903582 h 1012330"/>
              <a:gd name="connsiteX837" fmla="*/ 1810452 w 2160868"/>
              <a:gd name="connsiteY837" fmla="*/ 904639 h 1012330"/>
              <a:gd name="connsiteX838" fmla="*/ 1812621 w 2160868"/>
              <a:gd name="connsiteY838" fmla="*/ 905685 h 1012330"/>
              <a:gd name="connsiteX839" fmla="*/ 1814779 w 2160868"/>
              <a:gd name="connsiteY839" fmla="*/ 906719 h 1012330"/>
              <a:gd name="connsiteX840" fmla="*/ 1816948 w 2160868"/>
              <a:gd name="connsiteY840" fmla="*/ 907754 h 1012330"/>
              <a:gd name="connsiteX841" fmla="*/ 1819106 w 2160868"/>
              <a:gd name="connsiteY841" fmla="*/ 908777 h 1012330"/>
              <a:gd name="connsiteX842" fmla="*/ 1821275 w 2160868"/>
              <a:gd name="connsiteY842" fmla="*/ 909801 h 1012330"/>
              <a:gd name="connsiteX843" fmla="*/ 1823434 w 2160868"/>
              <a:gd name="connsiteY843" fmla="*/ 910813 h 1012330"/>
              <a:gd name="connsiteX844" fmla="*/ 1825603 w 2160868"/>
              <a:gd name="connsiteY844" fmla="*/ 911814 h 1012330"/>
              <a:gd name="connsiteX845" fmla="*/ 1827761 w 2160868"/>
              <a:gd name="connsiteY845" fmla="*/ 912815 h 1012330"/>
              <a:gd name="connsiteX846" fmla="*/ 1829919 w 2160868"/>
              <a:gd name="connsiteY846" fmla="*/ 913805 h 1012330"/>
              <a:gd name="connsiteX847" fmla="*/ 1832088 w 2160868"/>
              <a:gd name="connsiteY847" fmla="*/ 914795 h 1012330"/>
              <a:gd name="connsiteX848" fmla="*/ 1834246 w 2160868"/>
              <a:gd name="connsiteY848" fmla="*/ 915774 h 1012330"/>
              <a:gd name="connsiteX849" fmla="*/ 1836415 w 2160868"/>
              <a:gd name="connsiteY849" fmla="*/ 916742 h 1012330"/>
              <a:gd name="connsiteX850" fmla="*/ 1838573 w 2160868"/>
              <a:gd name="connsiteY850" fmla="*/ 917710 h 1012330"/>
              <a:gd name="connsiteX851" fmla="*/ 1840742 w 2160868"/>
              <a:gd name="connsiteY851" fmla="*/ 918677 h 1012330"/>
              <a:gd name="connsiteX852" fmla="*/ 1842901 w 2160868"/>
              <a:gd name="connsiteY852" fmla="*/ 919634 h 1012330"/>
              <a:gd name="connsiteX853" fmla="*/ 1845070 w 2160868"/>
              <a:gd name="connsiteY853" fmla="*/ 920580 h 1012330"/>
              <a:gd name="connsiteX854" fmla="*/ 1847228 w 2160868"/>
              <a:gd name="connsiteY854" fmla="*/ 921525 h 1012330"/>
              <a:gd name="connsiteX855" fmla="*/ 1849397 w 2160868"/>
              <a:gd name="connsiteY855" fmla="*/ 922460 h 1012330"/>
              <a:gd name="connsiteX856" fmla="*/ 1851555 w 2160868"/>
              <a:gd name="connsiteY856" fmla="*/ 923383 h 1012330"/>
              <a:gd name="connsiteX857" fmla="*/ 1853713 w 2160868"/>
              <a:gd name="connsiteY857" fmla="*/ 924317 h 1012330"/>
              <a:gd name="connsiteX858" fmla="*/ 1855882 w 2160868"/>
              <a:gd name="connsiteY858" fmla="*/ 925229 h 1012330"/>
              <a:gd name="connsiteX859" fmla="*/ 1858040 w 2160868"/>
              <a:gd name="connsiteY859" fmla="*/ 926142 h 1012330"/>
              <a:gd name="connsiteX860" fmla="*/ 1860209 w 2160868"/>
              <a:gd name="connsiteY860" fmla="*/ 927054 h 1012330"/>
              <a:gd name="connsiteX861" fmla="*/ 1862367 w 2160868"/>
              <a:gd name="connsiteY861" fmla="*/ 927955 h 1012330"/>
              <a:gd name="connsiteX862" fmla="*/ 1864537 w 2160868"/>
              <a:gd name="connsiteY862" fmla="*/ 928845 h 1012330"/>
              <a:gd name="connsiteX863" fmla="*/ 1866695 w 2160868"/>
              <a:gd name="connsiteY863" fmla="*/ 929735 h 1012330"/>
              <a:gd name="connsiteX864" fmla="*/ 1868864 w 2160868"/>
              <a:gd name="connsiteY864" fmla="*/ 930625 h 1012330"/>
              <a:gd name="connsiteX865" fmla="*/ 1871022 w 2160868"/>
              <a:gd name="connsiteY865" fmla="*/ 931503 h 1012330"/>
              <a:gd name="connsiteX866" fmla="*/ 1873180 w 2160868"/>
              <a:gd name="connsiteY866" fmla="*/ 932371 h 1012330"/>
              <a:gd name="connsiteX867" fmla="*/ 1875349 w 2160868"/>
              <a:gd name="connsiteY867" fmla="*/ 933239 h 1012330"/>
              <a:gd name="connsiteX868" fmla="*/ 1877507 w 2160868"/>
              <a:gd name="connsiteY868" fmla="*/ 934106 h 1012330"/>
              <a:gd name="connsiteX869" fmla="*/ 1879676 w 2160868"/>
              <a:gd name="connsiteY869" fmla="*/ 934963 h 1012330"/>
              <a:gd name="connsiteX870" fmla="*/ 1881834 w 2160868"/>
              <a:gd name="connsiteY870" fmla="*/ 935808 h 1012330"/>
              <a:gd name="connsiteX871" fmla="*/ 1884004 w 2160868"/>
              <a:gd name="connsiteY871" fmla="*/ 936665 h 1012330"/>
              <a:gd name="connsiteX872" fmla="*/ 1886162 w 2160868"/>
              <a:gd name="connsiteY872" fmla="*/ 937499 h 1012330"/>
              <a:gd name="connsiteX873" fmla="*/ 1888331 w 2160868"/>
              <a:gd name="connsiteY873" fmla="*/ 938334 h 1012330"/>
              <a:gd name="connsiteX874" fmla="*/ 1890489 w 2160868"/>
              <a:gd name="connsiteY874" fmla="*/ 939168 h 1012330"/>
              <a:gd name="connsiteX875" fmla="*/ 1892647 w 2160868"/>
              <a:gd name="connsiteY875" fmla="*/ 939991 h 1012330"/>
              <a:gd name="connsiteX876" fmla="*/ 1894816 w 2160868"/>
              <a:gd name="connsiteY876" fmla="*/ 940814 h 1012330"/>
              <a:gd name="connsiteX877" fmla="*/ 1896974 w 2160868"/>
              <a:gd name="connsiteY877" fmla="*/ 941626 h 1012330"/>
              <a:gd name="connsiteX878" fmla="*/ 1899143 w 2160868"/>
              <a:gd name="connsiteY878" fmla="*/ 942438 h 1012330"/>
              <a:gd name="connsiteX879" fmla="*/ 1901301 w 2160868"/>
              <a:gd name="connsiteY879" fmla="*/ 943239 h 1012330"/>
              <a:gd name="connsiteX880" fmla="*/ 1903471 w 2160868"/>
              <a:gd name="connsiteY880" fmla="*/ 944040 h 1012330"/>
              <a:gd name="connsiteX881" fmla="*/ 1905629 w 2160868"/>
              <a:gd name="connsiteY881" fmla="*/ 944841 h 1012330"/>
              <a:gd name="connsiteX882" fmla="*/ 1907798 w 2160868"/>
              <a:gd name="connsiteY882" fmla="*/ 945631 h 1012330"/>
              <a:gd name="connsiteX883" fmla="*/ 1909956 w 2160868"/>
              <a:gd name="connsiteY883" fmla="*/ 946410 h 1012330"/>
              <a:gd name="connsiteX884" fmla="*/ 1912114 w 2160868"/>
              <a:gd name="connsiteY884" fmla="*/ 947188 h 1012330"/>
              <a:gd name="connsiteX885" fmla="*/ 1914283 w 2160868"/>
              <a:gd name="connsiteY885" fmla="*/ 947967 h 1012330"/>
              <a:gd name="connsiteX886" fmla="*/ 1916441 w 2160868"/>
              <a:gd name="connsiteY886" fmla="*/ 948734 h 1012330"/>
              <a:gd name="connsiteX887" fmla="*/ 1918610 w 2160868"/>
              <a:gd name="connsiteY887" fmla="*/ 949502 h 1012330"/>
              <a:gd name="connsiteX888" fmla="*/ 1920768 w 2160868"/>
              <a:gd name="connsiteY888" fmla="*/ 950270 h 1012330"/>
              <a:gd name="connsiteX889" fmla="*/ 1922938 w 2160868"/>
              <a:gd name="connsiteY889" fmla="*/ 951026 h 1012330"/>
              <a:gd name="connsiteX890" fmla="*/ 1925096 w 2160868"/>
              <a:gd name="connsiteY890" fmla="*/ 951771 h 1012330"/>
              <a:gd name="connsiteX891" fmla="*/ 1927265 w 2160868"/>
              <a:gd name="connsiteY891" fmla="*/ 952528 h 1012330"/>
              <a:gd name="connsiteX892" fmla="*/ 1929423 w 2160868"/>
              <a:gd name="connsiteY892" fmla="*/ 953262 h 1012330"/>
              <a:gd name="connsiteX893" fmla="*/ 1931592 w 2160868"/>
              <a:gd name="connsiteY893" fmla="*/ 954007 h 1012330"/>
              <a:gd name="connsiteX894" fmla="*/ 1933750 w 2160868"/>
              <a:gd name="connsiteY894" fmla="*/ 954741 h 1012330"/>
              <a:gd name="connsiteX895" fmla="*/ 1935908 w 2160868"/>
              <a:gd name="connsiteY895" fmla="*/ 955464 h 1012330"/>
              <a:gd name="connsiteX896" fmla="*/ 1938077 w 2160868"/>
              <a:gd name="connsiteY896" fmla="*/ 956199 h 1012330"/>
              <a:gd name="connsiteX897" fmla="*/ 1940235 w 2160868"/>
              <a:gd name="connsiteY897" fmla="*/ 956910 h 1012330"/>
              <a:gd name="connsiteX898" fmla="*/ 1942405 w 2160868"/>
              <a:gd name="connsiteY898" fmla="*/ 957634 h 1012330"/>
              <a:gd name="connsiteX899" fmla="*/ 1944563 w 2160868"/>
              <a:gd name="connsiteY899" fmla="*/ 958346 h 1012330"/>
              <a:gd name="connsiteX900" fmla="*/ 1946732 w 2160868"/>
              <a:gd name="connsiteY900" fmla="*/ 959046 h 1012330"/>
              <a:gd name="connsiteX901" fmla="*/ 1948890 w 2160868"/>
              <a:gd name="connsiteY901" fmla="*/ 959758 h 1012330"/>
              <a:gd name="connsiteX902" fmla="*/ 1951059 w 2160868"/>
              <a:gd name="connsiteY902" fmla="*/ 960459 h 1012330"/>
              <a:gd name="connsiteX903" fmla="*/ 1953217 w 2160868"/>
              <a:gd name="connsiteY903" fmla="*/ 961149 h 1012330"/>
              <a:gd name="connsiteX904" fmla="*/ 1955375 w 2160868"/>
              <a:gd name="connsiteY904" fmla="*/ 961838 h 1012330"/>
              <a:gd name="connsiteX905" fmla="*/ 1957544 w 2160868"/>
              <a:gd name="connsiteY905" fmla="*/ 962528 h 1012330"/>
              <a:gd name="connsiteX906" fmla="*/ 1959702 w 2160868"/>
              <a:gd name="connsiteY906" fmla="*/ 963207 h 1012330"/>
              <a:gd name="connsiteX907" fmla="*/ 1961871 w 2160868"/>
              <a:gd name="connsiteY907" fmla="*/ 963885 h 1012330"/>
              <a:gd name="connsiteX908" fmla="*/ 1964029 w 2160868"/>
              <a:gd name="connsiteY908" fmla="*/ 964564 h 1012330"/>
              <a:gd name="connsiteX909" fmla="*/ 1966199 w 2160868"/>
              <a:gd name="connsiteY909" fmla="*/ 965231 h 1012330"/>
              <a:gd name="connsiteX910" fmla="*/ 1968357 w 2160868"/>
              <a:gd name="connsiteY910" fmla="*/ 965899 h 1012330"/>
              <a:gd name="connsiteX911" fmla="*/ 1970526 w 2160868"/>
              <a:gd name="connsiteY911" fmla="*/ 966566 h 1012330"/>
              <a:gd name="connsiteX912" fmla="*/ 1972684 w 2160868"/>
              <a:gd name="connsiteY912" fmla="*/ 967222 h 1012330"/>
              <a:gd name="connsiteX913" fmla="*/ 1974842 w 2160868"/>
              <a:gd name="connsiteY913" fmla="*/ 967879 h 1012330"/>
              <a:gd name="connsiteX914" fmla="*/ 1977011 w 2160868"/>
              <a:gd name="connsiteY914" fmla="*/ 968524 h 1012330"/>
              <a:gd name="connsiteX915" fmla="*/ 1979169 w 2160868"/>
              <a:gd name="connsiteY915" fmla="*/ 969180 h 1012330"/>
              <a:gd name="connsiteX916" fmla="*/ 1981338 w 2160868"/>
              <a:gd name="connsiteY916" fmla="*/ 969825 h 1012330"/>
              <a:gd name="connsiteX917" fmla="*/ 1983496 w 2160868"/>
              <a:gd name="connsiteY917" fmla="*/ 970460 h 1012330"/>
              <a:gd name="connsiteX918" fmla="*/ 1985666 w 2160868"/>
              <a:gd name="connsiteY918" fmla="*/ 971094 h 1012330"/>
              <a:gd name="connsiteX919" fmla="*/ 1987824 w 2160868"/>
              <a:gd name="connsiteY919" fmla="*/ 971728 h 1012330"/>
              <a:gd name="connsiteX920" fmla="*/ 1989993 w 2160868"/>
              <a:gd name="connsiteY920" fmla="*/ 972362 h 1012330"/>
              <a:gd name="connsiteX921" fmla="*/ 1992151 w 2160868"/>
              <a:gd name="connsiteY921" fmla="*/ 972985 h 1012330"/>
              <a:gd name="connsiteX922" fmla="*/ 1994320 w 2160868"/>
              <a:gd name="connsiteY922" fmla="*/ 973608 h 1012330"/>
              <a:gd name="connsiteX923" fmla="*/ 1996478 w 2160868"/>
              <a:gd name="connsiteY923" fmla="*/ 974219 h 1012330"/>
              <a:gd name="connsiteX924" fmla="*/ 1998636 w 2160868"/>
              <a:gd name="connsiteY924" fmla="*/ 974831 h 1012330"/>
              <a:gd name="connsiteX925" fmla="*/ 2000805 w 2160868"/>
              <a:gd name="connsiteY925" fmla="*/ 975443 h 1012330"/>
              <a:gd name="connsiteX926" fmla="*/ 2002963 w 2160868"/>
              <a:gd name="connsiteY926" fmla="*/ 976055 h 1012330"/>
              <a:gd name="connsiteX927" fmla="*/ 2005133 w 2160868"/>
              <a:gd name="connsiteY927" fmla="*/ 976656 h 1012330"/>
              <a:gd name="connsiteX928" fmla="*/ 2007290 w 2160868"/>
              <a:gd name="connsiteY928" fmla="*/ 977256 h 1012330"/>
              <a:gd name="connsiteX929" fmla="*/ 2009460 w 2160868"/>
              <a:gd name="connsiteY929" fmla="*/ 977857 h 1012330"/>
              <a:gd name="connsiteX930" fmla="*/ 2011618 w 2160868"/>
              <a:gd name="connsiteY930" fmla="*/ 978446 h 1012330"/>
              <a:gd name="connsiteX931" fmla="*/ 2013787 w 2160868"/>
              <a:gd name="connsiteY931" fmla="*/ 979036 h 1012330"/>
              <a:gd name="connsiteX932" fmla="*/ 2015945 w 2160868"/>
              <a:gd name="connsiteY932" fmla="*/ 979626 h 1012330"/>
              <a:gd name="connsiteX933" fmla="*/ 2018103 w 2160868"/>
              <a:gd name="connsiteY933" fmla="*/ 980204 h 1012330"/>
              <a:gd name="connsiteX934" fmla="*/ 2020272 w 2160868"/>
              <a:gd name="connsiteY934" fmla="*/ 980783 h 1012330"/>
              <a:gd name="connsiteX935" fmla="*/ 2022430 w 2160868"/>
              <a:gd name="connsiteY935" fmla="*/ 981361 h 1012330"/>
              <a:gd name="connsiteX936" fmla="*/ 2024599 w 2160868"/>
              <a:gd name="connsiteY936" fmla="*/ 981939 h 1012330"/>
              <a:gd name="connsiteX937" fmla="*/ 2026757 w 2160868"/>
              <a:gd name="connsiteY937" fmla="*/ 982507 h 1012330"/>
              <a:gd name="connsiteX938" fmla="*/ 2028927 w 2160868"/>
              <a:gd name="connsiteY938" fmla="*/ 983074 h 1012330"/>
              <a:gd name="connsiteX939" fmla="*/ 2031085 w 2160868"/>
              <a:gd name="connsiteY939" fmla="*/ 983630 h 1012330"/>
              <a:gd name="connsiteX940" fmla="*/ 2033254 w 2160868"/>
              <a:gd name="connsiteY940" fmla="*/ 984198 h 1012330"/>
              <a:gd name="connsiteX941" fmla="*/ 2035412 w 2160868"/>
              <a:gd name="connsiteY941" fmla="*/ 984754 h 1012330"/>
              <a:gd name="connsiteX942" fmla="*/ 2037570 w 2160868"/>
              <a:gd name="connsiteY942" fmla="*/ 985310 h 1012330"/>
              <a:gd name="connsiteX943" fmla="*/ 2039739 w 2160868"/>
              <a:gd name="connsiteY943" fmla="*/ 985855 h 1012330"/>
              <a:gd name="connsiteX944" fmla="*/ 2041897 w 2160868"/>
              <a:gd name="connsiteY944" fmla="*/ 986400 h 1012330"/>
              <a:gd name="connsiteX945" fmla="*/ 2044066 w 2160868"/>
              <a:gd name="connsiteY945" fmla="*/ 986945 h 1012330"/>
              <a:gd name="connsiteX946" fmla="*/ 2046224 w 2160868"/>
              <a:gd name="connsiteY946" fmla="*/ 987490 h 1012330"/>
              <a:gd name="connsiteX947" fmla="*/ 2048394 w 2160868"/>
              <a:gd name="connsiteY947" fmla="*/ 988024 h 1012330"/>
              <a:gd name="connsiteX948" fmla="*/ 2050552 w 2160868"/>
              <a:gd name="connsiteY948" fmla="*/ 988569 h 1012330"/>
              <a:gd name="connsiteX949" fmla="*/ 2052721 w 2160868"/>
              <a:gd name="connsiteY949" fmla="*/ 989092 h 1012330"/>
              <a:gd name="connsiteX950" fmla="*/ 2054879 w 2160868"/>
              <a:gd name="connsiteY950" fmla="*/ 989626 h 1012330"/>
              <a:gd name="connsiteX951" fmla="*/ 2057037 w 2160868"/>
              <a:gd name="connsiteY951" fmla="*/ 990149 h 1012330"/>
              <a:gd name="connsiteX952" fmla="*/ 2059206 w 2160868"/>
              <a:gd name="connsiteY952" fmla="*/ 990672 h 1012330"/>
              <a:gd name="connsiteX953" fmla="*/ 2061364 w 2160868"/>
              <a:gd name="connsiteY953" fmla="*/ 991195 h 1012330"/>
              <a:gd name="connsiteX954" fmla="*/ 2063533 w 2160868"/>
              <a:gd name="connsiteY954" fmla="*/ 991717 h 1012330"/>
              <a:gd name="connsiteX955" fmla="*/ 2065691 w 2160868"/>
              <a:gd name="connsiteY955" fmla="*/ 992229 h 1012330"/>
              <a:gd name="connsiteX956" fmla="*/ 2067861 w 2160868"/>
              <a:gd name="connsiteY956" fmla="*/ 992741 h 1012330"/>
              <a:gd name="connsiteX957" fmla="*/ 2070019 w 2160868"/>
              <a:gd name="connsiteY957" fmla="*/ 993253 h 1012330"/>
              <a:gd name="connsiteX958" fmla="*/ 2072188 w 2160868"/>
              <a:gd name="connsiteY958" fmla="*/ 993753 h 1012330"/>
              <a:gd name="connsiteX959" fmla="*/ 2074346 w 2160868"/>
              <a:gd name="connsiteY959" fmla="*/ 994265 h 1012330"/>
              <a:gd name="connsiteX960" fmla="*/ 2076515 w 2160868"/>
              <a:gd name="connsiteY960" fmla="*/ 994765 h 1012330"/>
              <a:gd name="connsiteX961" fmla="*/ 2078673 w 2160868"/>
              <a:gd name="connsiteY961" fmla="*/ 995255 h 1012330"/>
              <a:gd name="connsiteX962" fmla="*/ 2080831 w 2160868"/>
              <a:gd name="connsiteY962" fmla="*/ 995755 h 1012330"/>
              <a:gd name="connsiteX963" fmla="*/ 2083000 w 2160868"/>
              <a:gd name="connsiteY963" fmla="*/ 996245 h 1012330"/>
              <a:gd name="connsiteX964" fmla="*/ 2085158 w 2160868"/>
              <a:gd name="connsiteY964" fmla="*/ 996734 h 1012330"/>
              <a:gd name="connsiteX965" fmla="*/ 2087328 w 2160868"/>
              <a:gd name="connsiteY965" fmla="*/ 997224 h 1012330"/>
              <a:gd name="connsiteX966" fmla="*/ 2089486 w 2160868"/>
              <a:gd name="connsiteY966" fmla="*/ 997713 h 1012330"/>
              <a:gd name="connsiteX967" fmla="*/ 2091655 w 2160868"/>
              <a:gd name="connsiteY967" fmla="*/ 998192 h 1012330"/>
              <a:gd name="connsiteX968" fmla="*/ 2093813 w 2160868"/>
              <a:gd name="connsiteY968" fmla="*/ 998670 h 1012330"/>
              <a:gd name="connsiteX969" fmla="*/ 2095982 w 2160868"/>
              <a:gd name="connsiteY969" fmla="*/ 999148 h 1012330"/>
              <a:gd name="connsiteX970" fmla="*/ 2098140 w 2160868"/>
              <a:gd name="connsiteY970" fmla="*/ 999627 h 1012330"/>
              <a:gd name="connsiteX971" fmla="*/ 2100298 w 2160868"/>
              <a:gd name="connsiteY971" fmla="*/ 1000094 h 1012330"/>
              <a:gd name="connsiteX972" fmla="*/ 2102467 w 2160868"/>
              <a:gd name="connsiteY972" fmla="*/ 1000561 h 1012330"/>
              <a:gd name="connsiteX973" fmla="*/ 2104625 w 2160868"/>
              <a:gd name="connsiteY973" fmla="*/ 1001028 h 1012330"/>
              <a:gd name="connsiteX974" fmla="*/ 2106795 w 2160868"/>
              <a:gd name="connsiteY974" fmla="*/ 1001495 h 1012330"/>
              <a:gd name="connsiteX975" fmla="*/ 2108953 w 2160868"/>
              <a:gd name="connsiteY975" fmla="*/ 1001951 h 1012330"/>
              <a:gd name="connsiteX976" fmla="*/ 2111122 w 2160868"/>
              <a:gd name="connsiteY976" fmla="*/ 1002419 h 1012330"/>
              <a:gd name="connsiteX977" fmla="*/ 2113280 w 2160868"/>
              <a:gd name="connsiteY977" fmla="*/ 1002875 h 1012330"/>
              <a:gd name="connsiteX978" fmla="*/ 2115449 w 2160868"/>
              <a:gd name="connsiteY978" fmla="*/ 1003320 h 1012330"/>
              <a:gd name="connsiteX979" fmla="*/ 2117607 w 2160868"/>
              <a:gd name="connsiteY979" fmla="*/ 1003776 h 1012330"/>
              <a:gd name="connsiteX980" fmla="*/ 2119765 w 2160868"/>
              <a:gd name="connsiteY980" fmla="*/ 1004221 h 1012330"/>
              <a:gd name="connsiteX981" fmla="*/ 2121934 w 2160868"/>
              <a:gd name="connsiteY981" fmla="*/ 1004677 h 1012330"/>
              <a:gd name="connsiteX982" fmla="*/ 2124092 w 2160868"/>
              <a:gd name="connsiteY982" fmla="*/ 1005122 h 1012330"/>
              <a:gd name="connsiteX983" fmla="*/ 2126262 w 2160868"/>
              <a:gd name="connsiteY983" fmla="*/ 1005556 h 1012330"/>
              <a:gd name="connsiteX984" fmla="*/ 2128420 w 2160868"/>
              <a:gd name="connsiteY984" fmla="*/ 1006001 h 1012330"/>
              <a:gd name="connsiteX985" fmla="*/ 2130589 w 2160868"/>
              <a:gd name="connsiteY985" fmla="*/ 1006434 h 1012330"/>
              <a:gd name="connsiteX986" fmla="*/ 2132747 w 2160868"/>
              <a:gd name="connsiteY986" fmla="*/ 1006868 h 1012330"/>
              <a:gd name="connsiteX987" fmla="*/ 2134916 w 2160868"/>
              <a:gd name="connsiteY987" fmla="*/ 1007302 h 1012330"/>
              <a:gd name="connsiteX988" fmla="*/ 2137074 w 2160868"/>
              <a:gd name="connsiteY988" fmla="*/ 1007736 h 1012330"/>
              <a:gd name="connsiteX989" fmla="*/ 2139243 w 2160868"/>
              <a:gd name="connsiteY989" fmla="*/ 1008159 h 1012330"/>
              <a:gd name="connsiteX990" fmla="*/ 2141401 w 2160868"/>
              <a:gd name="connsiteY990" fmla="*/ 1008593 h 1012330"/>
              <a:gd name="connsiteX991" fmla="*/ 2143559 w 2160868"/>
              <a:gd name="connsiteY991" fmla="*/ 1009015 h 1012330"/>
              <a:gd name="connsiteX992" fmla="*/ 2145729 w 2160868"/>
              <a:gd name="connsiteY992" fmla="*/ 1009438 h 1012330"/>
              <a:gd name="connsiteX993" fmla="*/ 2147887 w 2160868"/>
              <a:gd name="connsiteY993" fmla="*/ 1009850 h 1012330"/>
              <a:gd name="connsiteX994" fmla="*/ 2150056 w 2160868"/>
              <a:gd name="connsiteY994" fmla="*/ 1010272 h 1012330"/>
              <a:gd name="connsiteX995" fmla="*/ 2152214 w 2160868"/>
              <a:gd name="connsiteY995" fmla="*/ 1010684 h 1012330"/>
              <a:gd name="connsiteX996" fmla="*/ 2154383 w 2160868"/>
              <a:gd name="connsiteY996" fmla="*/ 1011095 h 1012330"/>
              <a:gd name="connsiteX997" fmla="*/ 2156541 w 2160868"/>
              <a:gd name="connsiteY997" fmla="*/ 1011507 h 1012330"/>
              <a:gd name="connsiteX998" fmla="*/ 2158710 w 2160868"/>
              <a:gd name="connsiteY998" fmla="*/ 1011919 h 1012330"/>
              <a:gd name="connsiteX999" fmla="*/ 2160868 w 2160868"/>
              <a:gd name="connsiteY999" fmla="*/ 1012330 h 1012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160868" h="1012330">
                <a:moveTo>
                  <a:pt x="0" y="1012330"/>
                </a:moveTo>
                <a:lnTo>
                  <a:pt x="2163" y="1011919"/>
                </a:lnTo>
                <a:lnTo>
                  <a:pt x="4326" y="1011507"/>
                </a:lnTo>
                <a:lnTo>
                  <a:pt x="6489" y="1011095"/>
                </a:lnTo>
                <a:lnTo>
                  <a:pt x="8652" y="1010684"/>
                </a:lnTo>
                <a:lnTo>
                  <a:pt x="10815" y="1010272"/>
                </a:lnTo>
                <a:lnTo>
                  <a:pt x="12978" y="1009850"/>
                </a:lnTo>
                <a:lnTo>
                  <a:pt x="15141" y="1009438"/>
                </a:lnTo>
                <a:lnTo>
                  <a:pt x="17304" y="1009015"/>
                </a:lnTo>
                <a:lnTo>
                  <a:pt x="19467" y="1008593"/>
                </a:lnTo>
                <a:lnTo>
                  <a:pt x="21631" y="1008159"/>
                </a:lnTo>
                <a:lnTo>
                  <a:pt x="23793" y="1007736"/>
                </a:lnTo>
                <a:lnTo>
                  <a:pt x="25957" y="1007302"/>
                </a:lnTo>
                <a:lnTo>
                  <a:pt x="28119" y="1006868"/>
                </a:lnTo>
                <a:lnTo>
                  <a:pt x="30283" y="1006434"/>
                </a:lnTo>
                <a:lnTo>
                  <a:pt x="32445" y="1006001"/>
                </a:lnTo>
                <a:lnTo>
                  <a:pt x="34608" y="1005556"/>
                </a:lnTo>
                <a:lnTo>
                  <a:pt x="36771" y="1005122"/>
                </a:lnTo>
                <a:lnTo>
                  <a:pt x="38934" y="1004677"/>
                </a:lnTo>
                <a:lnTo>
                  <a:pt x="41098" y="1004221"/>
                </a:lnTo>
                <a:lnTo>
                  <a:pt x="43260" y="1003776"/>
                </a:lnTo>
                <a:lnTo>
                  <a:pt x="45424" y="1003320"/>
                </a:lnTo>
                <a:lnTo>
                  <a:pt x="47586" y="1002875"/>
                </a:lnTo>
                <a:lnTo>
                  <a:pt x="49750" y="1002419"/>
                </a:lnTo>
                <a:lnTo>
                  <a:pt x="51912" y="1001951"/>
                </a:lnTo>
                <a:lnTo>
                  <a:pt x="54076" y="1001495"/>
                </a:lnTo>
                <a:lnTo>
                  <a:pt x="56238" y="1001028"/>
                </a:lnTo>
                <a:lnTo>
                  <a:pt x="58402" y="1000561"/>
                </a:lnTo>
                <a:lnTo>
                  <a:pt x="60564" y="1000094"/>
                </a:lnTo>
                <a:lnTo>
                  <a:pt x="62728" y="999627"/>
                </a:lnTo>
                <a:lnTo>
                  <a:pt x="64891" y="999148"/>
                </a:lnTo>
                <a:lnTo>
                  <a:pt x="67054" y="998670"/>
                </a:lnTo>
                <a:lnTo>
                  <a:pt x="69217" y="998192"/>
                </a:lnTo>
                <a:lnTo>
                  <a:pt x="71380" y="997713"/>
                </a:lnTo>
                <a:lnTo>
                  <a:pt x="73543" y="997224"/>
                </a:lnTo>
                <a:lnTo>
                  <a:pt x="75706" y="996734"/>
                </a:lnTo>
                <a:lnTo>
                  <a:pt x="77869" y="996245"/>
                </a:lnTo>
                <a:lnTo>
                  <a:pt x="80033" y="995755"/>
                </a:lnTo>
                <a:lnTo>
                  <a:pt x="82195" y="995255"/>
                </a:lnTo>
                <a:lnTo>
                  <a:pt x="84358" y="994765"/>
                </a:lnTo>
                <a:lnTo>
                  <a:pt x="86521" y="994265"/>
                </a:lnTo>
                <a:lnTo>
                  <a:pt x="88684" y="993753"/>
                </a:lnTo>
                <a:lnTo>
                  <a:pt x="90847" y="993253"/>
                </a:lnTo>
                <a:lnTo>
                  <a:pt x="93010" y="992741"/>
                </a:lnTo>
                <a:lnTo>
                  <a:pt x="95173" y="992229"/>
                </a:lnTo>
                <a:lnTo>
                  <a:pt x="97336" y="991717"/>
                </a:lnTo>
                <a:lnTo>
                  <a:pt x="99499" y="991195"/>
                </a:lnTo>
                <a:lnTo>
                  <a:pt x="101662" y="990672"/>
                </a:lnTo>
                <a:lnTo>
                  <a:pt x="103826" y="990149"/>
                </a:lnTo>
                <a:lnTo>
                  <a:pt x="105988" y="989626"/>
                </a:lnTo>
                <a:lnTo>
                  <a:pt x="108152" y="989092"/>
                </a:lnTo>
                <a:lnTo>
                  <a:pt x="110314" y="988569"/>
                </a:lnTo>
                <a:lnTo>
                  <a:pt x="112478" y="988024"/>
                </a:lnTo>
                <a:lnTo>
                  <a:pt x="114640" y="987490"/>
                </a:lnTo>
                <a:lnTo>
                  <a:pt x="116804" y="986945"/>
                </a:lnTo>
                <a:lnTo>
                  <a:pt x="118966" y="986400"/>
                </a:lnTo>
                <a:lnTo>
                  <a:pt x="121130" y="985855"/>
                </a:lnTo>
                <a:lnTo>
                  <a:pt x="123293" y="985310"/>
                </a:lnTo>
                <a:lnTo>
                  <a:pt x="125456" y="984754"/>
                </a:lnTo>
                <a:lnTo>
                  <a:pt x="127619" y="984198"/>
                </a:lnTo>
                <a:lnTo>
                  <a:pt x="129781" y="983630"/>
                </a:lnTo>
                <a:lnTo>
                  <a:pt x="131945" y="983074"/>
                </a:lnTo>
                <a:lnTo>
                  <a:pt x="134107" y="982507"/>
                </a:lnTo>
                <a:lnTo>
                  <a:pt x="136271" y="981939"/>
                </a:lnTo>
                <a:lnTo>
                  <a:pt x="138433" y="981361"/>
                </a:lnTo>
                <a:lnTo>
                  <a:pt x="140597" y="980783"/>
                </a:lnTo>
                <a:lnTo>
                  <a:pt x="142760" y="980204"/>
                </a:lnTo>
                <a:lnTo>
                  <a:pt x="144923" y="979626"/>
                </a:lnTo>
                <a:lnTo>
                  <a:pt x="147086" y="979036"/>
                </a:lnTo>
                <a:lnTo>
                  <a:pt x="149249" y="978446"/>
                </a:lnTo>
                <a:lnTo>
                  <a:pt x="151412" y="977857"/>
                </a:lnTo>
                <a:lnTo>
                  <a:pt x="153575" y="977256"/>
                </a:lnTo>
                <a:lnTo>
                  <a:pt x="155738" y="976656"/>
                </a:lnTo>
                <a:lnTo>
                  <a:pt x="157901" y="976055"/>
                </a:lnTo>
                <a:lnTo>
                  <a:pt x="160064" y="975443"/>
                </a:lnTo>
                <a:lnTo>
                  <a:pt x="162228" y="974831"/>
                </a:lnTo>
                <a:lnTo>
                  <a:pt x="164390" y="974219"/>
                </a:lnTo>
                <a:lnTo>
                  <a:pt x="166554" y="973608"/>
                </a:lnTo>
                <a:lnTo>
                  <a:pt x="168716" y="972985"/>
                </a:lnTo>
                <a:lnTo>
                  <a:pt x="170880" y="972362"/>
                </a:lnTo>
                <a:lnTo>
                  <a:pt x="173042" y="971728"/>
                </a:lnTo>
                <a:lnTo>
                  <a:pt x="175206" y="971094"/>
                </a:lnTo>
                <a:lnTo>
                  <a:pt x="177368" y="970460"/>
                </a:lnTo>
                <a:lnTo>
                  <a:pt x="179531" y="969825"/>
                </a:lnTo>
                <a:lnTo>
                  <a:pt x="181695" y="969180"/>
                </a:lnTo>
                <a:lnTo>
                  <a:pt x="183857" y="968524"/>
                </a:lnTo>
                <a:lnTo>
                  <a:pt x="186021" y="967879"/>
                </a:lnTo>
                <a:lnTo>
                  <a:pt x="188183" y="967222"/>
                </a:lnTo>
                <a:lnTo>
                  <a:pt x="190347" y="966566"/>
                </a:lnTo>
                <a:lnTo>
                  <a:pt x="192509" y="965899"/>
                </a:lnTo>
                <a:lnTo>
                  <a:pt x="194673" y="965231"/>
                </a:lnTo>
                <a:lnTo>
                  <a:pt x="196835" y="964564"/>
                </a:lnTo>
                <a:lnTo>
                  <a:pt x="198999" y="963885"/>
                </a:lnTo>
                <a:lnTo>
                  <a:pt x="201161" y="963207"/>
                </a:lnTo>
                <a:lnTo>
                  <a:pt x="203325" y="962528"/>
                </a:lnTo>
                <a:lnTo>
                  <a:pt x="205488" y="961838"/>
                </a:lnTo>
                <a:lnTo>
                  <a:pt x="207651" y="961149"/>
                </a:lnTo>
                <a:lnTo>
                  <a:pt x="209814" y="960459"/>
                </a:lnTo>
                <a:lnTo>
                  <a:pt x="211977" y="959758"/>
                </a:lnTo>
                <a:lnTo>
                  <a:pt x="214140" y="959046"/>
                </a:lnTo>
                <a:lnTo>
                  <a:pt x="216303" y="958346"/>
                </a:lnTo>
                <a:lnTo>
                  <a:pt x="218466" y="957634"/>
                </a:lnTo>
                <a:lnTo>
                  <a:pt x="220630" y="956910"/>
                </a:lnTo>
                <a:lnTo>
                  <a:pt x="222792" y="956199"/>
                </a:lnTo>
                <a:lnTo>
                  <a:pt x="224956" y="955464"/>
                </a:lnTo>
                <a:lnTo>
                  <a:pt x="227118" y="954741"/>
                </a:lnTo>
                <a:lnTo>
                  <a:pt x="229281" y="954007"/>
                </a:lnTo>
                <a:lnTo>
                  <a:pt x="231444" y="953262"/>
                </a:lnTo>
                <a:lnTo>
                  <a:pt x="233607" y="952528"/>
                </a:lnTo>
                <a:lnTo>
                  <a:pt x="235770" y="951771"/>
                </a:lnTo>
                <a:lnTo>
                  <a:pt x="237933" y="951026"/>
                </a:lnTo>
                <a:lnTo>
                  <a:pt x="240096" y="950270"/>
                </a:lnTo>
                <a:lnTo>
                  <a:pt x="242259" y="949502"/>
                </a:lnTo>
                <a:lnTo>
                  <a:pt x="244423" y="948734"/>
                </a:lnTo>
                <a:lnTo>
                  <a:pt x="246585" y="947967"/>
                </a:lnTo>
                <a:lnTo>
                  <a:pt x="248749" y="947188"/>
                </a:lnTo>
                <a:lnTo>
                  <a:pt x="250911" y="946410"/>
                </a:lnTo>
                <a:lnTo>
                  <a:pt x="253075" y="945631"/>
                </a:lnTo>
                <a:lnTo>
                  <a:pt x="255237" y="944841"/>
                </a:lnTo>
                <a:lnTo>
                  <a:pt x="257401" y="944040"/>
                </a:lnTo>
                <a:lnTo>
                  <a:pt x="259563" y="943239"/>
                </a:lnTo>
                <a:lnTo>
                  <a:pt x="261727" y="942438"/>
                </a:lnTo>
                <a:lnTo>
                  <a:pt x="263890" y="941626"/>
                </a:lnTo>
                <a:lnTo>
                  <a:pt x="266053" y="940814"/>
                </a:lnTo>
                <a:lnTo>
                  <a:pt x="268216" y="939991"/>
                </a:lnTo>
                <a:lnTo>
                  <a:pt x="270379" y="939168"/>
                </a:lnTo>
                <a:lnTo>
                  <a:pt x="272542" y="938334"/>
                </a:lnTo>
                <a:lnTo>
                  <a:pt x="274704" y="937499"/>
                </a:lnTo>
                <a:lnTo>
                  <a:pt x="276868" y="936665"/>
                </a:lnTo>
                <a:lnTo>
                  <a:pt x="279030" y="935808"/>
                </a:lnTo>
                <a:lnTo>
                  <a:pt x="281194" y="934963"/>
                </a:lnTo>
                <a:lnTo>
                  <a:pt x="283356" y="934106"/>
                </a:lnTo>
                <a:lnTo>
                  <a:pt x="285520" y="933239"/>
                </a:lnTo>
                <a:lnTo>
                  <a:pt x="287683" y="932371"/>
                </a:lnTo>
                <a:lnTo>
                  <a:pt x="289846" y="931503"/>
                </a:lnTo>
                <a:lnTo>
                  <a:pt x="292009" y="930625"/>
                </a:lnTo>
                <a:lnTo>
                  <a:pt x="294172" y="929735"/>
                </a:lnTo>
                <a:lnTo>
                  <a:pt x="296335" y="928845"/>
                </a:lnTo>
                <a:lnTo>
                  <a:pt x="298498" y="927955"/>
                </a:lnTo>
                <a:lnTo>
                  <a:pt x="300661" y="927054"/>
                </a:lnTo>
                <a:lnTo>
                  <a:pt x="302825" y="926142"/>
                </a:lnTo>
                <a:lnTo>
                  <a:pt x="304987" y="925229"/>
                </a:lnTo>
                <a:lnTo>
                  <a:pt x="307151" y="924317"/>
                </a:lnTo>
                <a:lnTo>
                  <a:pt x="309313" y="923383"/>
                </a:lnTo>
                <a:lnTo>
                  <a:pt x="311477" y="922460"/>
                </a:lnTo>
                <a:lnTo>
                  <a:pt x="313639" y="921525"/>
                </a:lnTo>
                <a:lnTo>
                  <a:pt x="315803" y="920580"/>
                </a:lnTo>
                <a:lnTo>
                  <a:pt x="317965" y="919634"/>
                </a:lnTo>
                <a:lnTo>
                  <a:pt x="320129" y="918677"/>
                </a:lnTo>
                <a:lnTo>
                  <a:pt x="322292" y="917710"/>
                </a:lnTo>
                <a:lnTo>
                  <a:pt x="324454" y="916742"/>
                </a:lnTo>
                <a:lnTo>
                  <a:pt x="326618" y="915774"/>
                </a:lnTo>
                <a:lnTo>
                  <a:pt x="328780" y="914795"/>
                </a:lnTo>
                <a:lnTo>
                  <a:pt x="330944" y="913805"/>
                </a:lnTo>
                <a:lnTo>
                  <a:pt x="333106" y="912815"/>
                </a:lnTo>
                <a:lnTo>
                  <a:pt x="335270" y="911814"/>
                </a:lnTo>
                <a:lnTo>
                  <a:pt x="337432" y="910813"/>
                </a:lnTo>
                <a:lnTo>
                  <a:pt x="339596" y="909801"/>
                </a:lnTo>
                <a:lnTo>
                  <a:pt x="341758" y="908777"/>
                </a:lnTo>
                <a:lnTo>
                  <a:pt x="343922" y="907754"/>
                </a:lnTo>
                <a:lnTo>
                  <a:pt x="346085" y="906719"/>
                </a:lnTo>
                <a:lnTo>
                  <a:pt x="348248" y="905685"/>
                </a:lnTo>
                <a:lnTo>
                  <a:pt x="350411" y="904639"/>
                </a:lnTo>
                <a:lnTo>
                  <a:pt x="352574" y="903582"/>
                </a:lnTo>
                <a:lnTo>
                  <a:pt x="354737" y="902525"/>
                </a:lnTo>
                <a:lnTo>
                  <a:pt x="356900" y="901458"/>
                </a:lnTo>
                <a:lnTo>
                  <a:pt x="359063" y="900379"/>
                </a:lnTo>
                <a:lnTo>
                  <a:pt x="361226" y="899300"/>
                </a:lnTo>
                <a:lnTo>
                  <a:pt x="363389" y="898209"/>
                </a:lnTo>
                <a:lnTo>
                  <a:pt x="365553" y="897119"/>
                </a:lnTo>
                <a:lnTo>
                  <a:pt x="367715" y="896018"/>
                </a:lnTo>
                <a:lnTo>
                  <a:pt x="369879" y="894905"/>
                </a:lnTo>
                <a:lnTo>
                  <a:pt x="372041" y="893793"/>
                </a:lnTo>
                <a:lnTo>
                  <a:pt x="374204" y="892658"/>
                </a:lnTo>
                <a:lnTo>
                  <a:pt x="376367" y="891535"/>
                </a:lnTo>
                <a:lnTo>
                  <a:pt x="378530" y="890389"/>
                </a:lnTo>
                <a:lnTo>
                  <a:pt x="380693" y="889243"/>
                </a:lnTo>
                <a:lnTo>
                  <a:pt x="382856" y="888086"/>
                </a:lnTo>
                <a:lnTo>
                  <a:pt x="385020" y="886930"/>
                </a:lnTo>
                <a:lnTo>
                  <a:pt x="387182" y="885750"/>
                </a:lnTo>
                <a:lnTo>
                  <a:pt x="389346" y="884571"/>
                </a:lnTo>
                <a:lnTo>
                  <a:pt x="391508" y="883392"/>
                </a:lnTo>
                <a:lnTo>
                  <a:pt x="393672" y="882191"/>
                </a:lnTo>
                <a:lnTo>
                  <a:pt x="395834" y="880989"/>
                </a:lnTo>
                <a:lnTo>
                  <a:pt x="397998" y="879777"/>
                </a:lnTo>
                <a:lnTo>
                  <a:pt x="400160" y="878564"/>
                </a:lnTo>
                <a:lnTo>
                  <a:pt x="402324" y="877341"/>
                </a:lnTo>
                <a:lnTo>
                  <a:pt x="404487" y="876095"/>
                </a:lnTo>
                <a:lnTo>
                  <a:pt x="406650" y="874860"/>
                </a:lnTo>
                <a:lnTo>
                  <a:pt x="408813" y="873603"/>
                </a:lnTo>
                <a:lnTo>
                  <a:pt x="410976" y="872346"/>
                </a:lnTo>
                <a:lnTo>
                  <a:pt x="413139" y="871078"/>
                </a:lnTo>
                <a:lnTo>
                  <a:pt x="415302" y="869799"/>
                </a:lnTo>
                <a:lnTo>
                  <a:pt x="417465" y="868508"/>
                </a:lnTo>
                <a:lnTo>
                  <a:pt x="419627" y="867207"/>
                </a:lnTo>
                <a:lnTo>
                  <a:pt x="421791" y="865905"/>
                </a:lnTo>
                <a:lnTo>
                  <a:pt x="423953" y="864593"/>
                </a:lnTo>
                <a:lnTo>
                  <a:pt x="426117" y="863269"/>
                </a:lnTo>
                <a:lnTo>
                  <a:pt x="428280" y="861945"/>
                </a:lnTo>
                <a:lnTo>
                  <a:pt x="430443" y="860599"/>
                </a:lnTo>
                <a:lnTo>
                  <a:pt x="432606" y="859253"/>
                </a:lnTo>
                <a:lnTo>
                  <a:pt x="434769" y="857885"/>
                </a:lnTo>
                <a:lnTo>
                  <a:pt x="436932" y="856517"/>
                </a:lnTo>
                <a:lnTo>
                  <a:pt x="439095" y="855137"/>
                </a:lnTo>
                <a:lnTo>
                  <a:pt x="441258" y="853758"/>
                </a:lnTo>
                <a:lnTo>
                  <a:pt x="443422" y="852356"/>
                </a:lnTo>
                <a:lnTo>
                  <a:pt x="445584" y="850955"/>
                </a:lnTo>
                <a:lnTo>
                  <a:pt x="447748" y="849531"/>
                </a:lnTo>
                <a:lnTo>
                  <a:pt x="449910" y="848107"/>
                </a:lnTo>
                <a:lnTo>
                  <a:pt x="452074" y="846672"/>
                </a:lnTo>
                <a:lnTo>
                  <a:pt x="454236" y="845226"/>
                </a:lnTo>
                <a:lnTo>
                  <a:pt x="456400" y="843769"/>
                </a:lnTo>
                <a:lnTo>
                  <a:pt x="458562" y="842300"/>
                </a:lnTo>
                <a:lnTo>
                  <a:pt x="460726" y="840821"/>
                </a:lnTo>
                <a:lnTo>
                  <a:pt x="462888" y="839341"/>
                </a:lnTo>
                <a:lnTo>
                  <a:pt x="465052" y="837840"/>
                </a:lnTo>
                <a:lnTo>
                  <a:pt x="467215" y="836338"/>
                </a:lnTo>
                <a:lnTo>
                  <a:pt x="469377" y="834814"/>
                </a:lnTo>
                <a:lnTo>
                  <a:pt x="471541" y="833290"/>
                </a:lnTo>
                <a:lnTo>
                  <a:pt x="473703" y="831744"/>
                </a:lnTo>
                <a:lnTo>
                  <a:pt x="475867" y="830197"/>
                </a:lnTo>
                <a:lnTo>
                  <a:pt x="478029" y="828629"/>
                </a:lnTo>
                <a:lnTo>
                  <a:pt x="480193" y="827060"/>
                </a:lnTo>
                <a:lnTo>
                  <a:pt x="482355" y="825481"/>
                </a:lnTo>
                <a:lnTo>
                  <a:pt x="484519" y="823879"/>
                </a:lnTo>
                <a:lnTo>
                  <a:pt x="486682" y="822277"/>
                </a:lnTo>
                <a:lnTo>
                  <a:pt x="488845" y="820664"/>
                </a:lnTo>
                <a:lnTo>
                  <a:pt x="491008" y="819029"/>
                </a:lnTo>
                <a:lnTo>
                  <a:pt x="493171" y="817394"/>
                </a:lnTo>
                <a:lnTo>
                  <a:pt x="495334" y="815736"/>
                </a:lnTo>
                <a:lnTo>
                  <a:pt x="497497" y="814079"/>
                </a:lnTo>
                <a:lnTo>
                  <a:pt x="499660" y="812399"/>
                </a:lnTo>
                <a:lnTo>
                  <a:pt x="501823" y="810719"/>
                </a:lnTo>
                <a:lnTo>
                  <a:pt x="503986" y="809017"/>
                </a:lnTo>
                <a:lnTo>
                  <a:pt x="506150" y="807304"/>
                </a:lnTo>
                <a:lnTo>
                  <a:pt x="508312" y="805580"/>
                </a:lnTo>
                <a:lnTo>
                  <a:pt x="510476" y="803845"/>
                </a:lnTo>
                <a:lnTo>
                  <a:pt x="512638" y="802098"/>
                </a:lnTo>
                <a:lnTo>
                  <a:pt x="514801" y="800341"/>
                </a:lnTo>
                <a:lnTo>
                  <a:pt x="516964" y="798572"/>
                </a:lnTo>
                <a:lnTo>
                  <a:pt x="519127" y="796781"/>
                </a:lnTo>
                <a:lnTo>
                  <a:pt x="521290" y="794990"/>
                </a:lnTo>
                <a:lnTo>
                  <a:pt x="523453" y="793177"/>
                </a:lnTo>
                <a:lnTo>
                  <a:pt x="525617" y="791353"/>
                </a:lnTo>
                <a:lnTo>
                  <a:pt x="527779" y="789517"/>
                </a:lnTo>
                <a:lnTo>
                  <a:pt x="529943" y="787670"/>
                </a:lnTo>
                <a:lnTo>
                  <a:pt x="532105" y="785813"/>
                </a:lnTo>
                <a:lnTo>
                  <a:pt x="534269" y="783933"/>
                </a:lnTo>
                <a:lnTo>
                  <a:pt x="536431" y="782042"/>
                </a:lnTo>
                <a:lnTo>
                  <a:pt x="538595" y="780140"/>
                </a:lnTo>
                <a:lnTo>
                  <a:pt x="540757" y="778226"/>
                </a:lnTo>
                <a:lnTo>
                  <a:pt x="542921" y="776302"/>
                </a:lnTo>
                <a:lnTo>
                  <a:pt x="545084" y="774355"/>
                </a:lnTo>
                <a:lnTo>
                  <a:pt x="547247" y="772397"/>
                </a:lnTo>
                <a:lnTo>
                  <a:pt x="549410" y="770428"/>
                </a:lnTo>
                <a:lnTo>
                  <a:pt x="551573" y="768448"/>
                </a:lnTo>
                <a:lnTo>
                  <a:pt x="553736" y="766446"/>
                </a:lnTo>
                <a:lnTo>
                  <a:pt x="555899" y="764433"/>
                </a:lnTo>
                <a:lnTo>
                  <a:pt x="558062" y="762408"/>
                </a:lnTo>
                <a:lnTo>
                  <a:pt x="560225" y="760361"/>
                </a:lnTo>
                <a:lnTo>
                  <a:pt x="562388" y="758314"/>
                </a:lnTo>
                <a:lnTo>
                  <a:pt x="564550" y="756234"/>
                </a:lnTo>
                <a:lnTo>
                  <a:pt x="566714" y="754154"/>
                </a:lnTo>
                <a:lnTo>
                  <a:pt x="568877" y="752052"/>
                </a:lnTo>
                <a:lnTo>
                  <a:pt x="571040" y="749938"/>
                </a:lnTo>
                <a:lnTo>
                  <a:pt x="573203" y="747813"/>
                </a:lnTo>
                <a:lnTo>
                  <a:pt x="575366" y="745666"/>
                </a:lnTo>
                <a:lnTo>
                  <a:pt x="577529" y="743508"/>
                </a:lnTo>
                <a:lnTo>
                  <a:pt x="579692" y="741328"/>
                </a:lnTo>
                <a:lnTo>
                  <a:pt x="581855" y="739137"/>
                </a:lnTo>
                <a:lnTo>
                  <a:pt x="584019" y="736934"/>
                </a:lnTo>
                <a:lnTo>
                  <a:pt x="586181" y="734709"/>
                </a:lnTo>
                <a:lnTo>
                  <a:pt x="588345" y="732469"/>
                </a:lnTo>
                <a:lnTo>
                  <a:pt x="590507" y="730214"/>
                </a:lnTo>
                <a:lnTo>
                  <a:pt x="592671" y="727945"/>
                </a:lnTo>
                <a:lnTo>
                  <a:pt x="594833" y="725659"/>
                </a:lnTo>
                <a:lnTo>
                  <a:pt x="596997" y="723356"/>
                </a:lnTo>
                <a:lnTo>
                  <a:pt x="599159" y="721038"/>
                </a:lnTo>
                <a:lnTo>
                  <a:pt x="601323" y="718703"/>
                </a:lnTo>
                <a:lnTo>
                  <a:pt x="603485" y="716352"/>
                </a:lnTo>
                <a:lnTo>
                  <a:pt x="605649" y="713984"/>
                </a:lnTo>
                <a:lnTo>
                  <a:pt x="607812" y="711600"/>
                </a:lnTo>
                <a:lnTo>
                  <a:pt x="609975" y="709199"/>
                </a:lnTo>
                <a:lnTo>
                  <a:pt x="612138" y="706780"/>
                </a:lnTo>
                <a:lnTo>
                  <a:pt x="614300" y="704345"/>
                </a:lnTo>
                <a:lnTo>
                  <a:pt x="616464" y="701894"/>
                </a:lnTo>
                <a:lnTo>
                  <a:pt x="618626" y="699424"/>
                </a:lnTo>
                <a:lnTo>
                  <a:pt x="620790" y="696938"/>
                </a:lnTo>
                <a:lnTo>
                  <a:pt x="622952" y="694434"/>
                </a:lnTo>
                <a:lnTo>
                  <a:pt x="625116" y="691912"/>
                </a:lnTo>
                <a:lnTo>
                  <a:pt x="627278" y="689374"/>
                </a:lnTo>
                <a:lnTo>
                  <a:pt x="629442" y="686817"/>
                </a:lnTo>
                <a:lnTo>
                  <a:pt x="631605" y="684243"/>
                </a:lnTo>
                <a:lnTo>
                  <a:pt x="633768" y="681650"/>
                </a:lnTo>
                <a:lnTo>
                  <a:pt x="635931" y="679040"/>
                </a:lnTo>
                <a:lnTo>
                  <a:pt x="638094" y="676413"/>
                </a:lnTo>
                <a:lnTo>
                  <a:pt x="640257" y="673767"/>
                </a:lnTo>
                <a:lnTo>
                  <a:pt x="642420" y="671102"/>
                </a:lnTo>
                <a:lnTo>
                  <a:pt x="644583" y="668419"/>
                </a:lnTo>
                <a:lnTo>
                  <a:pt x="646747" y="665718"/>
                </a:lnTo>
                <a:lnTo>
                  <a:pt x="648909" y="662999"/>
                </a:lnTo>
                <a:lnTo>
                  <a:pt x="651073" y="660260"/>
                </a:lnTo>
                <a:lnTo>
                  <a:pt x="653235" y="657503"/>
                </a:lnTo>
                <a:lnTo>
                  <a:pt x="655399" y="654728"/>
                </a:lnTo>
                <a:lnTo>
                  <a:pt x="657561" y="651934"/>
                </a:lnTo>
                <a:lnTo>
                  <a:pt x="659724" y="649120"/>
                </a:lnTo>
                <a:lnTo>
                  <a:pt x="661887" y="646288"/>
                </a:lnTo>
                <a:lnTo>
                  <a:pt x="664050" y="643436"/>
                </a:lnTo>
                <a:lnTo>
                  <a:pt x="666214" y="640566"/>
                </a:lnTo>
                <a:lnTo>
                  <a:pt x="668376" y="637676"/>
                </a:lnTo>
                <a:lnTo>
                  <a:pt x="670540" y="634767"/>
                </a:lnTo>
                <a:lnTo>
                  <a:pt x="672702" y="631838"/>
                </a:lnTo>
                <a:lnTo>
                  <a:pt x="674866" y="628890"/>
                </a:lnTo>
                <a:lnTo>
                  <a:pt x="677028" y="625924"/>
                </a:lnTo>
                <a:lnTo>
                  <a:pt x="679192" y="622937"/>
                </a:lnTo>
                <a:lnTo>
                  <a:pt x="681354" y="619930"/>
                </a:lnTo>
                <a:lnTo>
                  <a:pt x="683518" y="616904"/>
                </a:lnTo>
                <a:lnTo>
                  <a:pt x="685681" y="613857"/>
                </a:lnTo>
                <a:lnTo>
                  <a:pt x="687844" y="610792"/>
                </a:lnTo>
                <a:lnTo>
                  <a:pt x="690007" y="607706"/>
                </a:lnTo>
                <a:lnTo>
                  <a:pt x="692170" y="604601"/>
                </a:lnTo>
                <a:lnTo>
                  <a:pt x="694333" y="601475"/>
                </a:lnTo>
                <a:lnTo>
                  <a:pt x="696496" y="598329"/>
                </a:lnTo>
                <a:lnTo>
                  <a:pt x="698659" y="595163"/>
                </a:lnTo>
                <a:lnTo>
                  <a:pt x="700822" y="591979"/>
                </a:lnTo>
                <a:lnTo>
                  <a:pt x="702985" y="588773"/>
                </a:lnTo>
                <a:lnTo>
                  <a:pt x="705149" y="585547"/>
                </a:lnTo>
                <a:lnTo>
                  <a:pt x="707311" y="582301"/>
                </a:lnTo>
                <a:lnTo>
                  <a:pt x="709474" y="579034"/>
                </a:lnTo>
                <a:lnTo>
                  <a:pt x="711637" y="575748"/>
                </a:lnTo>
                <a:lnTo>
                  <a:pt x="713800" y="572441"/>
                </a:lnTo>
                <a:lnTo>
                  <a:pt x="715963" y="569113"/>
                </a:lnTo>
                <a:lnTo>
                  <a:pt x="718126" y="565766"/>
                </a:lnTo>
                <a:lnTo>
                  <a:pt x="720289" y="562398"/>
                </a:lnTo>
                <a:lnTo>
                  <a:pt x="722450" y="559011"/>
                </a:lnTo>
                <a:lnTo>
                  <a:pt x="724619" y="555602"/>
                </a:lnTo>
                <a:lnTo>
                  <a:pt x="726777" y="552174"/>
                </a:lnTo>
                <a:lnTo>
                  <a:pt x="728946" y="548725"/>
                </a:lnTo>
                <a:lnTo>
                  <a:pt x="731104" y="545256"/>
                </a:lnTo>
                <a:lnTo>
                  <a:pt x="733262" y="541766"/>
                </a:lnTo>
                <a:lnTo>
                  <a:pt x="735431" y="538257"/>
                </a:lnTo>
                <a:lnTo>
                  <a:pt x="737589" y="534727"/>
                </a:lnTo>
                <a:lnTo>
                  <a:pt x="739759" y="531177"/>
                </a:lnTo>
                <a:lnTo>
                  <a:pt x="741917" y="527608"/>
                </a:lnTo>
                <a:lnTo>
                  <a:pt x="744086" y="524018"/>
                </a:lnTo>
                <a:lnTo>
                  <a:pt x="746244" y="520408"/>
                </a:lnTo>
                <a:lnTo>
                  <a:pt x="748413" y="516778"/>
                </a:lnTo>
                <a:lnTo>
                  <a:pt x="750571" y="513129"/>
                </a:lnTo>
                <a:lnTo>
                  <a:pt x="752740" y="509459"/>
                </a:lnTo>
                <a:lnTo>
                  <a:pt x="754898" y="505769"/>
                </a:lnTo>
                <a:lnTo>
                  <a:pt x="757056" y="502060"/>
                </a:lnTo>
                <a:lnTo>
                  <a:pt x="759225" y="498333"/>
                </a:lnTo>
                <a:lnTo>
                  <a:pt x="761384" y="494585"/>
                </a:lnTo>
                <a:lnTo>
                  <a:pt x="763553" y="490817"/>
                </a:lnTo>
                <a:lnTo>
                  <a:pt x="765711" y="487031"/>
                </a:lnTo>
                <a:lnTo>
                  <a:pt x="767880" y="483225"/>
                </a:lnTo>
                <a:lnTo>
                  <a:pt x="770038" y="479401"/>
                </a:lnTo>
                <a:lnTo>
                  <a:pt x="772207" y="475557"/>
                </a:lnTo>
                <a:lnTo>
                  <a:pt x="774365" y="471696"/>
                </a:lnTo>
                <a:lnTo>
                  <a:pt x="776523" y="467815"/>
                </a:lnTo>
                <a:lnTo>
                  <a:pt x="778692" y="463916"/>
                </a:lnTo>
                <a:lnTo>
                  <a:pt x="780851" y="460000"/>
                </a:lnTo>
                <a:lnTo>
                  <a:pt x="783020" y="456065"/>
                </a:lnTo>
                <a:lnTo>
                  <a:pt x="785178" y="452112"/>
                </a:lnTo>
                <a:lnTo>
                  <a:pt x="787347" y="448141"/>
                </a:lnTo>
                <a:lnTo>
                  <a:pt x="789505" y="444153"/>
                </a:lnTo>
                <a:lnTo>
                  <a:pt x="791674" y="440148"/>
                </a:lnTo>
                <a:lnTo>
                  <a:pt x="793832" y="436125"/>
                </a:lnTo>
                <a:lnTo>
                  <a:pt x="795990" y="432087"/>
                </a:lnTo>
                <a:lnTo>
                  <a:pt x="798159" y="428031"/>
                </a:lnTo>
                <a:lnTo>
                  <a:pt x="800317" y="423959"/>
                </a:lnTo>
                <a:lnTo>
                  <a:pt x="802487" y="419872"/>
                </a:lnTo>
                <a:lnTo>
                  <a:pt x="804645" y="415768"/>
                </a:lnTo>
                <a:lnTo>
                  <a:pt x="806814" y="411649"/>
                </a:lnTo>
                <a:lnTo>
                  <a:pt x="808972" y="407515"/>
                </a:lnTo>
                <a:lnTo>
                  <a:pt x="811141" y="403366"/>
                </a:lnTo>
                <a:lnTo>
                  <a:pt x="813299" y="399204"/>
                </a:lnTo>
                <a:lnTo>
                  <a:pt x="815457" y="395026"/>
                </a:lnTo>
                <a:lnTo>
                  <a:pt x="817626" y="390834"/>
                </a:lnTo>
                <a:lnTo>
                  <a:pt x="819784" y="386629"/>
                </a:lnTo>
                <a:lnTo>
                  <a:pt x="821954" y="382412"/>
                </a:lnTo>
                <a:lnTo>
                  <a:pt x="824112" y="378182"/>
                </a:lnTo>
                <a:lnTo>
                  <a:pt x="826281" y="373938"/>
                </a:lnTo>
                <a:lnTo>
                  <a:pt x="828439" y="369683"/>
                </a:lnTo>
                <a:lnTo>
                  <a:pt x="830608" y="365417"/>
                </a:lnTo>
                <a:lnTo>
                  <a:pt x="832766" y="361140"/>
                </a:lnTo>
                <a:lnTo>
                  <a:pt x="834935" y="356851"/>
                </a:lnTo>
                <a:lnTo>
                  <a:pt x="837093" y="352553"/>
                </a:lnTo>
                <a:lnTo>
                  <a:pt x="839251" y="348245"/>
                </a:lnTo>
                <a:lnTo>
                  <a:pt x="841421" y="343928"/>
                </a:lnTo>
                <a:lnTo>
                  <a:pt x="843579" y="339601"/>
                </a:lnTo>
                <a:lnTo>
                  <a:pt x="845748" y="335268"/>
                </a:lnTo>
                <a:lnTo>
                  <a:pt x="847906" y="330926"/>
                </a:lnTo>
                <a:lnTo>
                  <a:pt x="850075" y="326577"/>
                </a:lnTo>
                <a:lnTo>
                  <a:pt x="852233" y="322221"/>
                </a:lnTo>
                <a:lnTo>
                  <a:pt x="854402" y="317860"/>
                </a:lnTo>
                <a:lnTo>
                  <a:pt x="856560" y="313492"/>
                </a:lnTo>
                <a:lnTo>
                  <a:pt x="858718" y="309121"/>
                </a:lnTo>
                <a:lnTo>
                  <a:pt x="860887" y="304745"/>
                </a:lnTo>
                <a:lnTo>
                  <a:pt x="863046" y="300365"/>
                </a:lnTo>
                <a:lnTo>
                  <a:pt x="865215" y="295982"/>
                </a:lnTo>
                <a:lnTo>
                  <a:pt x="867373" y="291597"/>
                </a:lnTo>
                <a:lnTo>
                  <a:pt x="869542" y="287211"/>
                </a:lnTo>
                <a:lnTo>
                  <a:pt x="871700" y="282824"/>
                </a:lnTo>
                <a:lnTo>
                  <a:pt x="873869" y="278435"/>
                </a:lnTo>
                <a:lnTo>
                  <a:pt x="876027" y="274048"/>
                </a:lnTo>
                <a:lnTo>
                  <a:pt x="878185" y="269662"/>
                </a:lnTo>
                <a:lnTo>
                  <a:pt x="880354" y="265277"/>
                </a:lnTo>
                <a:lnTo>
                  <a:pt x="882513" y="260896"/>
                </a:lnTo>
                <a:lnTo>
                  <a:pt x="884682" y="256518"/>
                </a:lnTo>
                <a:lnTo>
                  <a:pt x="886840" y="252144"/>
                </a:lnTo>
                <a:lnTo>
                  <a:pt x="889009" y="247774"/>
                </a:lnTo>
                <a:lnTo>
                  <a:pt x="891167" y="243411"/>
                </a:lnTo>
                <a:lnTo>
                  <a:pt x="893336" y="239055"/>
                </a:lnTo>
                <a:lnTo>
                  <a:pt x="895494" y="234706"/>
                </a:lnTo>
                <a:lnTo>
                  <a:pt x="897663" y="230366"/>
                </a:lnTo>
                <a:lnTo>
                  <a:pt x="899821" y="226035"/>
                </a:lnTo>
                <a:lnTo>
                  <a:pt x="901979" y="221714"/>
                </a:lnTo>
                <a:lnTo>
                  <a:pt x="904149" y="217403"/>
                </a:lnTo>
                <a:lnTo>
                  <a:pt x="906307" y="213106"/>
                </a:lnTo>
                <a:lnTo>
                  <a:pt x="908476" y="208821"/>
                </a:lnTo>
                <a:lnTo>
                  <a:pt x="910634" y="204550"/>
                </a:lnTo>
                <a:lnTo>
                  <a:pt x="912803" y="200294"/>
                </a:lnTo>
                <a:lnTo>
                  <a:pt x="914961" y="196053"/>
                </a:lnTo>
                <a:lnTo>
                  <a:pt x="917130" y="191830"/>
                </a:lnTo>
                <a:lnTo>
                  <a:pt x="919288" y="187624"/>
                </a:lnTo>
                <a:lnTo>
                  <a:pt x="921446" y="183435"/>
                </a:lnTo>
                <a:lnTo>
                  <a:pt x="923616" y="179268"/>
                </a:lnTo>
                <a:lnTo>
                  <a:pt x="925774" y="175121"/>
                </a:lnTo>
                <a:lnTo>
                  <a:pt x="927943" y="170997"/>
                </a:lnTo>
                <a:lnTo>
                  <a:pt x="930101" y="166894"/>
                </a:lnTo>
                <a:lnTo>
                  <a:pt x="932270" y="162816"/>
                </a:lnTo>
                <a:lnTo>
                  <a:pt x="934428" y="158764"/>
                </a:lnTo>
                <a:lnTo>
                  <a:pt x="936597" y="154736"/>
                </a:lnTo>
                <a:lnTo>
                  <a:pt x="938755" y="150735"/>
                </a:lnTo>
                <a:lnTo>
                  <a:pt x="940913" y="146764"/>
                </a:lnTo>
                <a:lnTo>
                  <a:pt x="943082" y="142822"/>
                </a:lnTo>
                <a:lnTo>
                  <a:pt x="945241" y="138909"/>
                </a:lnTo>
                <a:lnTo>
                  <a:pt x="947410" y="135029"/>
                </a:lnTo>
                <a:lnTo>
                  <a:pt x="949568" y="131182"/>
                </a:lnTo>
                <a:lnTo>
                  <a:pt x="951737" y="127367"/>
                </a:lnTo>
                <a:lnTo>
                  <a:pt x="953895" y="123588"/>
                </a:lnTo>
                <a:lnTo>
                  <a:pt x="956064" y="119845"/>
                </a:lnTo>
                <a:lnTo>
                  <a:pt x="958222" y="116140"/>
                </a:lnTo>
                <a:lnTo>
                  <a:pt x="960380" y="112472"/>
                </a:lnTo>
                <a:lnTo>
                  <a:pt x="962549" y="108844"/>
                </a:lnTo>
                <a:lnTo>
                  <a:pt x="964708" y="105256"/>
                </a:lnTo>
                <a:lnTo>
                  <a:pt x="966877" y="101711"/>
                </a:lnTo>
                <a:lnTo>
                  <a:pt x="969035" y="98207"/>
                </a:lnTo>
                <a:lnTo>
                  <a:pt x="971204" y="94748"/>
                </a:lnTo>
                <a:lnTo>
                  <a:pt x="973362" y="91334"/>
                </a:lnTo>
                <a:lnTo>
                  <a:pt x="975531" y="87967"/>
                </a:lnTo>
                <a:lnTo>
                  <a:pt x="977689" y="84647"/>
                </a:lnTo>
                <a:lnTo>
                  <a:pt x="979858" y="81375"/>
                </a:lnTo>
                <a:lnTo>
                  <a:pt x="982016" y="78153"/>
                </a:lnTo>
                <a:lnTo>
                  <a:pt x="984175" y="74981"/>
                </a:lnTo>
                <a:lnTo>
                  <a:pt x="986344" y="71862"/>
                </a:lnTo>
                <a:lnTo>
                  <a:pt x="988502" y="68795"/>
                </a:lnTo>
                <a:lnTo>
                  <a:pt x="990671" y="65783"/>
                </a:lnTo>
                <a:lnTo>
                  <a:pt x="992829" y="62825"/>
                </a:lnTo>
                <a:lnTo>
                  <a:pt x="994998" y="59924"/>
                </a:lnTo>
                <a:lnTo>
                  <a:pt x="997156" y="57079"/>
                </a:lnTo>
                <a:lnTo>
                  <a:pt x="999325" y="54294"/>
                </a:lnTo>
                <a:lnTo>
                  <a:pt x="1001483" y="51567"/>
                </a:lnTo>
                <a:lnTo>
                  <a:pt x="1003641" y="48901"/>
                </a:lnTo>
                <a:lnTo>
                  <a:pt x="1005811" y="46296"/>
                </a:lnTo>
                <a:lnTo>
                  <a:pt x="1007969" y="43754"/>
                </a:lnTo>
                <a:lnTo>
                  <a:pt x="1010138" y="41274"/>
                </a:lnTo>
                <a:lnTo>
                  <a:pt x="1012296" y="38859"/>
                </a:lnTo>
                <a:lnTo>
                  <a:pt x="1014465" y="36509"/>
                </a:lnTo>
                <a:lnTo>
                  <a:pt x="1016623" y="34225"/>
                </a:lnTo>
                <a:lnTo>
                  <a:pt x="1018792" y="32009"/>
                </a:lnTo>
                <a:lnTo>
                  <a:pt x="1020950" y="29860"/>
                </a:lnTo>
                <a:lnTo>
                  <a:pt x="1023108" y="27780"/>
                </a:lnTo>
                <a:lnTo>
                  <a:pt x="1025278" y="25769"/>
                </a:lnTo>
                <a:lnTo>
                  <a:pt x="1027436" y="23829"/>
                </a:lnTo>
                <a:lnTo>
                  <a:pt x="1029605" y="21960"/>
                </a:lnTo>
                <a:lnTo>
                  <a:pt x="1031763" y="20163"/>
                </a:lnTo>
                <a:lnTo>
                  <a:pt x="1033932" y="18438"/>
                </a:lnTo>
                <a:lnTo>
                  <a:pt x="1036090" y="16787"/>
                </a:lnTo>
                <a:lnTo>
                  <a:pt x="1038259" y="15210"/>
                </a:lnTo>
                <a:lnTo>
                  <a:pt x="1040417" y="13708"/>
                </a:lnTo>
                <a:lnTo>
                  <a:pt x="1042586" y="12281"/>
                </a:lnTo>
                <a:lnTo>
                  <a:pt x="1044744" y="10929"/>
                </a:lnTo>
                <a:lnTo>
                  <a:pt x="1046902" y="9655"/>
                </a:lnTo>
                <a:lnTo>
                  <a:pt x="1049072" y="8456"/>
                </a:lnTo>
                <a:lnTo>
                  <a:pt x="1051230" y="7336"/>
                </a:lnTo>
                <a:lnTo>
                  <a:pt x="1053399" y="6295"/>
                </a:lnTo>
                <a:lnTo>
                  <a:pt x="1055557" y="5331"/>
                </a:lnTo>
                <a:lnTo>
                  <a:pt x="1057726" y="4446"/>
                </a:lnTo>
                <a:lnTo>
                  <a:pt x="1059884" y="3640"/>
                </a:lnTo>
                <a:lnTo>
                  <a:pt x="1062053" y="2914"/>
                </a:lnTo>
                <a:lnTo>
                  <a:pt x="1064211" y="2268"/>
                </a:lnTo>
                <a:lnTo>
                  <a:pt x="1066369" y="1702"/>
                </a:lnTo>
                <a:lnTo>
                  <a:pt x="1068539" y="1216"/>
                </a:lnTo>
                <a:lnTo>
                  <a:pt x="1070697" y="811"/>
                </a:lnTo>
                <a:lnTo>
                  <a:pt x="1072866" y="487"/>
                </a:lnTo>
                <a:lnTo>
                  <a:pt x="1075024" y="244"/>
                </a:lnTo>
                <a:lnTo>
                  <a:pt x="1077193" y="81"/>
                </a:lnTo>
                <a:lnTo>
                  <a:pt x="1079351" y="0"/>
                </a:lnTo>
                <a:lnTo>
                  <a:pt x="1081520" y="0"/>
                </a:lnTo>
                <a:lnTo>
                  <a:pt x="1083678" y="81"/>
                </a:lnTo>
                <a:lnTo>
                  <a:pt x="1085836" y="244"/>
                </a:lnTo>
                <a:lnTo>
                  <a:pt x="1088006" y="487"/>
                </a:lnTo>
                <a:lnTo>
                  <a:pt x="1090164" y="811"/>
                </a:lnTo>
                <a:lnTo>
                  <a:pt x="1092333" y="1216"/>
                </a:lnTo>
                <a:lnTo>
                  <a:pt x="1094491" y="1702"/>
                </a:lnTo>
                <a:lnTo>
                  <a:pt x="1096660" y="2268"/>
                </a:lnTo>
                <a:lnTo>
                  <a:pt x="1098818" y="2914"/>
                </a:lnTo>
                <a:lnTo>
                  <a:pt x="1100987" y="3640"/>
                </a:lnTo>
                <a:lnTo>
                  <a:pt x="1103145" y="4446"/>
                </a:lnTo>
                <a:lnTo>
                  <a:pt x="1105303" y="5331"/>
                </a:lnTo>
                <a:lnTo>
                  <a:pt x="1107473" y="6295"/>
                </a:lnTo>
                <a:lnTo>
                  <a:pt x="1109631" y="7336"/>
                </a:lnTo>
                <a:lnTo>
                  <a:pt x="1111800" y="8456"/>
                </a:lnTo>
                <a:lnTo>
                  <a:pt x="1113958" y="9655"/>
                </a:lnTo>
                <a:lnTo>
                  <a:pt x="1116127" y="10929"/>
                </a:lnTo>
                <a:lnTo>
                  <a:pt x="1118285" y="12281"/>
                </a:lnTo>
                <a:lnTo>
                  <a:pt x="1120454" y="13708"/>
                </a:lnTo>
                <a:lnTo>
                  <a:pt x="1122612" y="15210"/>
                </a:lnTo>
                <a:lnTo>
                  <a:pt x="1124781" y="16787"/>
                </a:lnTo>
                <a:lnTo>
                  <a:pt x="1126940" y="18438"/>
                </a:lnTo>
                <a:lnTo>
                  <a:pt x="1129098" y="20163"/>
                </a:lnTo>
                <a:lnTo>
                  <a:pt x="1131267" y="21960"/>
                </a:lnTo>
                <a:lnTo>
                  <a:pt x="1133425" y="23829"/>
                </a:lnTo>
                <a:lnTo>
                  <a:pt x="1135594" y="25769"/>
                </a:lnTo>
                <a:lnTo>
                  <a:pt x="1137752" y="27780"/>
                </a:lnTo>
                <a:lnTo>
                  <a:pt x="1139921" y="29860"/>
                </a:lnTo>
                <a:lnTo>
                  <a:pt x="1142079" y="32009"/>
                </a:lnTo>
                <a:lnTo>
                  <a:pt x="1144248" y="34225"/>
                </a:lnTo>
                <a:lnTo>
                  <a:pt x="1146406" y="36509"/>
                </a:lnTo>
                <a:lnTo>
                  <a:pt x="1148564" y="38859"/>
                </a:lnTo>
                <a:lnTo>
                  <a:pt x="1150734" y="41274"/>
                </a:lnTo>
                <a:lnTo>
                  <a:pt x="1152892" y="43754"/>
                </a:lnTo>
                <a:lnTo>
                  <a:pt x="1155061" y="46296"/>
                </a:lnTo>
                <a:lnTo>
                  <a:pt x="1157219" y="48901"/>
                </a:lnTo>
                <a:lnTo>
                  <a:pt x="1159388" y="51567"/>
                </a:lnTo>
                <a:lnTo>
                  <a:pt x="1161546" y="54294"/>
                </a:lnTo>
                <a:lnTo>
                  <a:pt x="1163715" y="57079"/>
                </a:lnTo>
                <a:lnTo>
                  <a:pt x="1165873" y="59924"/>
                </a:lnTo>
                <a:lnTo>
                  <a:pt x="1168031" y="62825"/>
                </a:lnTo>
                <a:lnTo>
                  <a:pt x="1170201" y="65783"/>
                </a:lnTo>
                <a:lnTo>
                  <a:pt x="1172359" y="68795"/>
                </a:lnTo>
                <a:lnTo>
                  <a:pt x="1174528" y="71862"/>
                </a:lnTo>
                <a:lnTo>
                  <a:pt x="1176686" y="74981"/>
                </a:lnTo>
                <a:lnTo>
                  <a:pt x="1178855" y="78153"/>
                </a:lnTo>
                <a:lnTo>
                  <a:pt x="1181013" y="81375"/>
                </a:lnTo>
                <a:lnTo>
                  <a:pt x="1183182" y="84647"/>
                </a:lnTo>
                <a:lnTo>
                  <a:pt x="1185340" y="87967"/>
                </a:lnTo>
                <a:lnTo>
                  <a:pt x="1187510" y="91334"/>
                </a:lnTo>
                <a:lnTo>
                  <a:pt x="1189668" y="94748"/>
                </a:lnTo>
                <a:lnTo>
                  <a:pt x="1191826" y="98207"/>
                </a:lnTo>
                <a:lnTo>
                  <a:pt x="1193995" y="101711"/>
                </a:lnTo>
                <a:lnTo>
                  <a:pt x="1196153" y="105256"/>
                </a:lnTo>
                <a:lnTo>
                  <a:pt x="1198322" y="108844"/>
                </a:lnTo>
                <a:lnTo>
                  <a:pt x="1200480" y="112472"/>
                </a:lnTo>
                <a:lnTo>
                  <a:pt x="1202649" y="116140"/>
                </a:lnTo>
                <a:lnTo>
                  <a:pt x="1204807" y="119845"/>
                </a:lnTo>
                <a:lnTo>
                  <a:pt x="1206976" y="123588"/>
                </a:lnTo>
                <a:lnTo>
                  <a:pt x="1209135" y="127367"/>
                </a:lnTo>
                <a:lnTo>
                  <a:pt x="1211293" y="131182"/>
                </a:lnTo>
                <a:lnTo>
                  <a:pt x="1213462" y="135029"/>
                </a:lnTo>
                <a:lnTo>
                  <a:pt x="1215620" y="138909"/>
                </a:lnTo>
                <a:lnTo>
                  <a:pt x="1217789" y="142822"/>
                </a:lnTo>
                <a:lnTo>
                  <a:pt x="1219947" y="146764"/>
                </a:lnTo>
                <a:lnTo>
                  <a:pt x="1222116" y="150735"/>
                </a:lnTo>
                <a:lnTo>
                  <a:pt x="1224274" y="154736"/>
                </a:lnTo>
                <a:lnTo>
                  <a:pt x="1226443" y="158764"/>
                </a:lnTo>
                <a:lnTo>
                  <a:pt x="1228602" y="162816"/>
                </a:lnTo>
                <a:lnTo>
                  <a:pt x="1230760" y="166894"/>
                </a:lnTo>
                <a:lnTo>
                  <a:pt x="1232929" y="170997"/>
                </a:lnTo>
                <a:lnTo>
                  <a:pt x="1235087" y="175121"/>
                </a:lnTo>
                <a:lnTo>
                  <a:pt x="1237256" y="179268"/>
                </a:lnTo>
                <a:lnTo>
                  <a:pt x="1239414" y="183435"/>
                </a:lnTo>
                <a:lnTo>
                  <a:pt x="1241583" y="187624"/>
                </a:lnTo>
                <a:lnTo>
                  <a:pt x="1243741" y="191830"/>
                </a:lnTo>
                <a:lnTo>
                  <a:pt x="1245910" y="196053"/>
                </a:lnTo>
                <a:lnTo>
                  <a:pt x="1248068" y="200294"/>
                </a:lnTo>
                <a:lnTo>
                  <a:pt x="1250226" y="204550"/>
                </a:lnTo>
                <a:lnTo>
                  <a:pt x="1252396" y="208821"/>
                </a:lnTo>
                <a:lnTo>
                  <a:pt x="1254554" y="213106"/>
                </a:lnTo>
                <a:lnTo>
                  <a:pt x="1256723" y="217403"/>
                </a:lnTo>
                <a:lnTo>
                  <a:pt x="1258881" y="221714"/>
                </a:lnTo>
                <a:lnTo>
                  <a:pt x="1261050" y="226035"/>
                </a:lnTo>
                <a:lnTo>
                  <a:pt x="1263208" y="230366"/>
                </a:lnTo>
                <a:lnTo>
                  <a:pt x="1265377" y="234706"/>
                </a:lnTo>
                <a:lnTo>
                  <a:pt x="1267535" y="239055"/>
                </a:lnTo>
                <a:lnTo>
                  <a:pt x="1269705" y="243411"/>
                </a:lnTo>
                <a:lnTo>
                  <a:pt x="1271863" y="247774"/>
                </a:lnTo>
                <a:lnTo>
                  <a:pt x="1274021" y="252144"/>
                </a:lnTo>
                <a:lnTo>
                  <a:pt x="1276190" y="256518"/>
                </a:lnTo>
                <a:lnTo>
                  <a:pt x="1278348" y="260896"/>
                </a:lnTo>
                <a:lnTo>
                  <a:pt x="1280517" y="265277"/>
                </a:lnTo>
                <a:lnTo>
                  <a:pt x="1282675" y="269662"/>
                </a:lnTo>
                <a:lnTo>
                  <a:pt x="1284844" y="274048"/>
                </a:lnTo>
                <a:lnTo>
                  <a:pt x="1287002" y="278435"/>
                </a:lnTo>
                <a:lnTo>
                  <a:pt x="1289171" y="282824"/>
                </a:lnTo>
                <a:lnTo>
                  <a:pt x="1291330" y="287211"/>
                </a:lnTo>
                <a:lnTo>
                  <a:pt x="1293488" y="291597"/>
                </a:lnTo>
                <a:lnTo>
                  <a:pt x="1295657" y="295982"/>
                </a:lnTo>
                <a:lnTo>
                  <a:pt x="1297815" y="300365"/>
                </a:lnTo>
                <a:lnTo>
                  <a:pt x="1299984" y="304745"/>
                </a:lnTo>
                <a:lnTo>
                  <a:pt x="1302142" y="309121"/>
                </a:lnTo>
                <a:lnTo>
                  <a:pt x="1304311" y="313492"/>
                </a:lnTo>
                <a:lnTo>
                  <a:pt x="1306469" y="317860"/>
                </a:lnTo>
                <a:lnTo>
                  <a:pt x="1308638" y="322221"/>
                </a:lnTo>
                <a:lnTo>
                  <a:pt x="1310797" y="326577"/>
                </a:lnTo>
                <a:lnTo>
                  <a:pt x="1312955" y="330926"/>
                </a:lnTo>
                <a:lnTo>
                  <a:pt x="1315124" y="335268"/>
                </a:lnTo>
                <a:lnTo>
                  <a:pt x="1317282" y="339601"/>
                </a:lnTo>
                <a:lnTo>
                  <a:pt x="1319451" y="343928"/>
                </a:lnTo>
                <a:lnTo>
                  <a:pt x="1321609" y="348245"/>
                </a:lnTo>
                <a:lnTo>
                  <a:pt x="1323778" y="352553"/>
                </a:lnTo>
                <a:lnTo>
                  <a:pt x="1325936" y="356851"/>
                </a:lnTo>
                <a:lnTo>
                  <a:pt x="1328105" y="361140"/>
                </a:lnTo>
                <a:lnTo>
                  <a:pt x="1330264" y="365417"/>
                </a:lnTo>
                <a:lnTo>
                  <a:pt x="1332433" y="369683"/>
                </a:lnTo>
                <a:lnTo>
                  <a:pt x="1334591" y="373938"/>
                </a:lnTo>
                <a:lnTo>
                  <a:pt x="1336749" y="378182"/>
                </a:lnTo>
                <a:lnTo>
                  <a:pt x="1338918" y="382412"/>
                </a:lnTo>
                <a:lnTo>
                  <a:pt x="1341076" y="386629"/>
                </a:lnTo>
                <a:lnTo>
                  <a:pt x="1343245" y="390834"/>
                </a:lnTo>
                <a:lnTo>
                  <a:pt x="1345403" y="395026"/>
                </a:lnTo>
                <a:lnTo>
                  <a:pt x="1347572" y="399204"/>
                </a:lnTo>
                <a:lnTo>
                  <a:pt x="1349730" y="403366"/>
                </a:lnTo>
                <a:lnTo>
                  <a:pt x="1351900" y="407515"/>
                </a:lnTo>
                <a:lnTo>
                  <a:pt x="1354058" y="411649"/>
                </a:lnTo>
                <a:lnTo>
                  <a:pt x="1356216" y="415768"/>
                </a:lnTo>
                <a:lnTo>
                  <a:pt x="1358385" y="419872"/>
                </a:lnTo>
                <a:lnTo>
                  <a:pt x="1360543" y="423959"/>
                </a:lnTo>
                <a:lnTo>
                  <a:pt x="1362712" y="428031"/>
                </a:lnTo>
                <a:lnTo>
                  <a:pt x="1364870" y="432087"/>
                </a:lnTo>
                <a:lnTo>
                  <a:pt x="1367039" y="436125"/>
                </a:lnTo>
                <a:lnTo>
                  <a:pt x="1369197" y="440148"/>
                </a:lnTo>
                <a:lnTo>
                  <a:pt x="1371367" y="444153"/>
                </a:lnTo>
                <a:lnTo>
                  <a:pt x="1373525" y="448141"/>
                </a:lnTo>
                <a:lnTo>
                  <a:pt x="1375683" y="452112"/>
                </a:lnTo>
                <a:lnTo>
                  <a:pt x="1377852" y="456065"/>
                </a:lnTo>
                <a:lnTo>
                  <a:pt x="1380010" y="460000"/>
                </a:lnTo>
                <a:lnTo>
                  <a:pt x="1382179" y="463916"/>
                </a:lnTo>
                <a:lnTo>
                  <a:pt x="1384337" y="467815"/>
                </a:lnTo>
                <a:lnTo>
                  <a:pt x="1386506" y="471696"/>
                </a:lnTo>
                <a:lnTo>
                  <a:pt x="1388664" y="475557"/>
                </a:lnTo>
                <a:lnTo>
                  <a:pt x="1390833" y="479401"/>
                </a:lnTo>
                <a:lnTo>
                  <a:pt x="1392991" y="483225"/>
                </a:lnTo>
                <a:lnTo>
                  <a:pt x="1395150" y="487031"/>
                </a:lnTo>
                <a:lnTo>
                  <a:pt x="1397319" y="490817"/>
                </a:lnTo>
                <a:lnTo>
                  <a:pt x="1399477" y="494585"/>
                </a:lnTo>
                <a:lnTo>
                  <a:pt x="1401646" y="498333"/>
                </a:lnTo>
                <a:lnTo>
                  <a:pt x="1403804" y="502060"/>
                </a:lnTo>
                <a:lnTo>
                  <a:pt x="1405973" y="505769"/>
                </a:lnTo>
                <a:lnTo>
                  <a:pt x="1408131" y="509459"/>
                </a:lnTo>
                <a:lnTo>
                  <a:pt x="1410300" y="513129"/>
                </a:lnTo>
                <a:lnTo>
                  <a:pt x="1412458" y="516778"/>
                </a:lnTo>
                <a:lnTo>
                  <a:pt x="1414628" y="520408"/>
                </a:lnTo>
                <a:lnTo>
                  <a:pt x="1416786" y="524018"/>
                </a:lnTo>
                <a:lnTo>
                  <a:pt x="1418944" y="527608"/>
                </a:lnTo>
                <a:lnTo>
                  <a:pt x="1421113" y="531177"/>
                </a:lnTo>
                <a:lnTo>
                  <a:pt x="1423271" y="534727"/>
                </a:lnTo>
                <a:lnTo>
                  <a:pt x="1425440" y="538257"/>
                </a:lnTo>
                <a:lnTo>
                  <a:pt x="1427598" y="541766"/>
                </a:lnTo>
                <a:lnTo>
                  <a:pt x="1429767" y="545256"/>
                </a:lnTo>
                <a:lnTo>
                  <a:pt x="1431925" y="548725"/>
                </a:lnTo>
                <a:lnTo>
                  <a:pt x="1434095" y="552174"/>
                </a:lnTo>
                <a:lnTo>
                  <a:pt x="1436253" y="555602"/>
                </a:lnTo>
                <a:lnTo>
                  <a:pt x="1438411" y="559011"/>
                </a:lnTo>
                <a:lnTo>
                  <a:pt x="1440580" y="562398"/>
                </a:lnTo>
                <a:lnTo>
                  <a:pt x="1442738" y="565766"/>
                </a:lnTo>
                <a:lnTo>
                  <a:pt x="1444907" y="569113"/>
                </a:lnTo>
                <a:lnTo>
                  <a:pt x="1447065" y="572441"/>
                </a:lnTo>
                <a:lnTo>
                  <a:pt x="1449234" y="575748"/>
                </a:lnTo>
                <a:lnTo>
                  <a:pt x="1451392" y="579034"/>
                </a:lnTo>
                <a:lnTo>
                  <a:pt x="1453562" y="582301"/>
                </a:lnTo>
                <a:lnTo>
                  <a:pt x="1455720" y="585547"/>
                </a:lnTo>
                <a:lnTo>
                  <a:pt x="1457878" y="588773"/>
                </a:lnTo>
                <a:lnTo>
                  <a:pt x="1460047" y="591979"/>
                </a:lnTo>
                <a:lnTo>
                  <a:pt x="1462205" y="595163"/>
                </a:lnTo>
                <a:lnTo>
                  <a:pt x="1464374" y="598329"/>
                </a:lnTo>
                <a:lnTo>
                  <a:pt x="1466532" y="601475"/>
                </a:lnTo>
                <a:lnTo>
                  <a:pt x="1468701" y="604601"/>
                </a:lnTo>
                <a:lnTo>
                  <a:pt x="1470859" y="607706"/>
                </a:lnTo>
                <a:lnTo>
                  <a:pt x="1473029" y="610792"/>
                </a:lnTo>
                <a:lnTo>
                  <a:pt x="1475187" y="613857"/>
                </a:lnTo>
                <a:lnTo>
                  <a:pt x="1477356" y="616904"/>
                </a:lnTo>
                <a:lnTo>
                  <a:pt x="1479514" y="619930"/>
                </a:lnTo>
                <a:lnTo>
                  <a:pt x="1481672" y="622937"/>
                </a:lnTo>
                <a:lnTo>
                  <a:pt x="1483841" y="625924"/>
                </a:lnTo>
                <a:lnTo>
                  <a:pt x="1485999" y="628890"/>
                </a:lnTo>
                <a:lnTo>
                  <a:pt x="1488168" y="631838"/>
                </a:lnTo>
                <a:lnTo>
                  <a:pt x="1490326" y="634767"/>
                </a:lnTo>
                <a:lnTo>
                  <a:pt x="1492495" y="637676"/>
                </a:lnTo>
                <a:lnTo>
                  <a:pt x="1494653" y="640566"/>
                </a:lnTo>
                <a:lnTo>
                  <a:pt x="1496823" y="643436"/>
                </a:lnTo>
                <a:lnTo>
                  <a:pt x="1498981" y="646288"/>
                </a:lnTo>
                <a:lnTo>
                  <a:pt x="1501139" y="649120"/>
                </a:lnTo>
                <a:lnTo>
                  <a:pt x="1503308" y="651934"/>
                </a:lnTo>
                <a:lnTo>
                  <a:pt x="1505466" y="654728"/>
                </a:lnTo>
                <a:lnTo>
                  <a:pt x="1507635" y="657503"/>
                </a:lnTo>
                <a:lnTo>
                  <a:pt x="1509793" y="660260"/>
                </a:lnTo>
                <a:lnTo>
                  <a:pt x="1511962" y="662999"/>
                </a:lnTo>
                <a:lnTo>
                  <a:pt x="1514120" y="665718"/>
                </a:lnTo>
                <a:lnTo>
                  <a:pt x="1516290" y="668419"/>
                </a:lnTo>
                <a:lnTo>
                  <a:pt x="1518448" y="671102"/>
                </a:lnTo>
                <a:lnTo>
                  <a:pt x="1520606" y="673767"/>
                </a:lnTo>
                <a:lnTo>
                  <a:pt x="1522775" y="676413"/>
                </a:lnTo>
                <a:lnTo>
                  <a:pt x="1524933" y="679040"/>
                </a:lnTo>
                <a:lnTo>
                  <a:pt x="1527102" y="681650"/>
                </a:lnTo>
                <a:lnTo>
                  <a:pt x="1529260" y="684243"/>
                </a:lnTo>
                <a:lnTo>
                  <a:pt x="1531429" y="686817"/>
                </a:lnTo>
                <a:lnTo>
                  <a:pt x="1533587" y="689374"/>
                </a:lnTo>
                <a:lnTo>
                  <a:pt x="1535757" y="691912"/>
                </a:lnTo>
                <a:lnTo>
                  <a:pt x="1537915" y="694434"/>
                </a:lnTo>
                <a:lnTo>
                  <a:pt x="1540073" y="696938"/>
                </a:lnTo>
                <a:lnTo>
                  <a:pt x="1542242" y="699424"/>
                </a:lnTo>
                <a:lnTo>
                  <a:pt x="1544400" y="701894"/>
                </a:lnTo>
                <a:lnTo>
                  <a:pt x="1546569" y="704345"/>
                </a:lnTo>
                <a:lnTo>
                  <a:pt x="1548727" y="706780"/>
                </a:lnTo>
                <a:lnTo>
                  <a:pt x="1550896" y="709199"/>
                </a:lnTo>
                <a:lnTo>
                  <a:pt x="1553054" y="711600"/>
                </a:lnTo>
                <a:lnTo>
                  <a:pt x="1555224" y="713984"/>
                </a:lnTo>
                <a:lnTo>
                  <a:pt x="1557382" y="716352"/>
                </a:lnTo>
                <a:lnTo>
                  <a:pt x="1559551" y="718703"/>
                </a:lnTo>
                <a:lnTo>
                  <a:pt x="1561709" y="721038"/>
                </a:lnTo>
                <a:lnTo>
                  <a:pt x="1563867" y="723356"/>
                </a:lnTo>
                <a:lnTo>
                  <a:pt x="1566036" y="725659"/>
                </a:lnTo>
                <a:lnTo>
                  <a:pt x="1568194" y="727945"/>
                </a:lnTo>
                <a:lnTo>
                  <a:pt x="1570363" y="730214"/>
                </a:lnTo>
                <a:lnTo>
                  <a:pt x="1572521" y="732469"/>
                </a:lnTo>
                <a:lnTo>
                  <a:pt x="1574691" y="734709"/>
                </a:lnTo>
                <a:lnTo>
                  <a:pt x="1576848" y="736934"/>
                </a:lnTo>
                <a:lnTo>
                  <a:pt x="1579018" y="739137"/>
                </a:lnTo>
                <a:lnTo>
                  <a:pt x="1581176" y="741328"/>
                </a:lnTo>
                <a:lnTo>
                  <a:pt x="1583334" y="743508"/>
                </a:lnTo>
                <a:lnTo>
                  <a:pt x="1585503" y="745666"/>
                </a:lnTo>
                <a:lnTo>
                  <a:pt x="1587661" y="747813"/>
                </a:lnTo>
                <a:lnTo>
                  <a:pt x="1589830" y="749938"/>
                </a:lnTo>
                <a:lnTo>
                  <a:pt x="1591988" y="752052"/>
                </a:lnTo>
                <a:lnTo>
                  <a:pt x="1594157" y="754154"/>
                </a:lnTo>
                <a:lnTo>
                  <a:pt x="1596315" y="756234"/>
                </a:lnTo>
                <a:lnTo>
                  <a:pt x="1598485" y="758314"/>
                </a:lnTo>
                <a:lnTo>
                  <a:pt x="1600643" y="760361"/>
                </a:lnTo>
                <a:lnTo>
                  <a:pt x="1602801" y="762408"/>
                </a:lnTo>
                <a:lnTo>
                  <a:pt x="1604970" y="764433"/>
                </a:lnTo>
                <a:lnTo>
                  <a:pt x="1607128" y="766446"/>
                </a:lnTo>
                <a:lnTo>
                  <a:pt x="1609297" y="768448"/>
                </a:lnTo>
                <a:lnTo>
                  <a:pt x="1611455" y="770428"/>
                </a:lnTo>
                <a:lnTo>
                  <a:pt x="1613624" y="772397"/>
                </a:lnTo>
                <a:lnTo>
                  <a:pt x="1615782" y="774355"/>
                </a:lnTo>
                <a:lnTo>
                  <a:pt x="1617952" y="776302"/>
                </a:lnTo>
                <a:lnTo>
                  <a:pt x="1620110" y="778226"/>
                </a:lnTo>
                <a:lnTo>
                  <a:pt x="1622279" y="780140"/>
                </a:lnTo>
                <a:lnTo>
                  <a:pt x="1624437" y="782042"/>
                </a:lnTo>
                <a:lnTo>
                  <a:pt x="1626595" y="783933"/>
                </a:lnTo>
                <a:lnTo>
                  <a:pt x="1628764" y="785813"/>
                </a:lnTo>
                <a:lnTo>
                  <a:pt x="1630922" y="787670"/>
                </a:lnTo>
                <a:lnTo>
                  <a:pt x="1633091" y="789517"/>
                </a:lnTo>
                <a:lnTo>
                  <a:pt x="1635249" y="791353"/>
                </a:lnTo>
                <a:lnTo>
                  <a:pt x="1637419" y="793177"/>
                </a:lnTo>
                <a:lnTo>
                  <a:pt x="1639577" y="794990"/>
                </a:lnTo>
                <a:lnTo>
                  <a:pt x="1641746" y="796781"/>
                </a:lnTo>
                <a:lnTo>
                  <a:pt x="1643904" y="798572"/>
                </a:lnTo>
                <a:lnTo>
                  <a:pt x="1646062" y="800341"/>
                </a:lnTo>
                <a:lnTo>
                  <a:pt x="1648231" y="802098"/>
                </a:lnTo>
                <a:lnTo>
                  <a:pt x="1650389" y="803845"/>
                </a:lnTo>
                <a:lnTo>
                  <a:pt x="1652558" y="805580"/>
                </a:lnTo>
                <a:lnTo>
                  <a:pt x="1654716" y="807304"/>
                </a:lnTo>
                <a:lnTo>
                  <a:pt x="1656886" y="809017"/>
                </a:lnTo>
                <a:lnTo>
                  <a:pt x="1659044" y="810719"/>
                </a:lnTo>
                <a:lnTo>
                  <a:pt x="1661213" y="812399"/>
                </a:lnTo>
                <a:lnTo>
                  <a:pt x="1663371" y="814079"/>
                </a:lnTo>
                <a:lnTo>
                  <a:pt x="1665529" y="815736"/>
                </a:lnTo>
                <a:lnTo>
                  <a:pt x="1667698" y="817394"/>
                </a:lnTo>
                <a:lnTo>
                  <a:pt x="1669856" y="819029"/>
                </a:lnTo>
                <a:lnTo>
                  <a:pt x="1672025" y="820664"/>
                </a:lnTo>
                <a:lnTo>
                  <a:pt x="1674183" y="822277"/>
                </a:lnTo>
                <a:lnTo>
                  <a:pt x="1676352" y="823879"/>
                </a:lnTo>
                <a:lnTo>
                  <a:pt x="1678510" y="825481"/>
                </a:lnTo>
                <a:lnTo>
                  <a:pt x="1680680" y="827060"/>
                </a:lnTo>
                <a:lnTo>
                  <a:pt x="1682838" y="828629"/>
                </a:lnTo>
                <a:lnTo>
                  <a:pt x="1684996" y="830197"/>
                </a:lnTo>
                <a:lnTo>
                  <a:pt x="1687165" y="831744"/>
                </a:lnTo>
                <a:lnTo>
                  <a:pt x="1689323" y="833290"/>
                </a:lnTo>
                <a:lnTo>
                  <a:pt x="1691492" y="834814"/>
                </a:lnTo>
                <a:lnTo>
                  <a:pt x="1693650" y="836338"/>
                </a:lnTo>
                <a:lnTo>
                  <a:pt x="1695819" y="837840"/>
                </a:lnTo>
                <a:lnTo>
                  <a:pt x="1697977" y="839341"/>
                </a:lnTo>
                <a:lnTo>
                  <a:pt x="1700147" y="840821"/>
                </a:lnTo>
                <a:lnTo>
                  <a:pt x="1702305" y="842300"/>
                </a:lnTo>
                <a:lnTo>
                  <a:pt x="1704474" y="843769"/>
                </a:lnTo>
                <a:lnTo>
                  <a:pt x="1706632" y="845226"/>
                </a:lnTo>
                <a:lnTo>
                  <a:pt x="1708790" y="846672"/>
                </a:lnTo>
                <a:lnTo>
                  <a:pt x="1710959" y="848107"/>
                </a:lnTo>
                <a:lnTo>
                  <a:pt x="1713117" y="849531"/>
                </a:lnTo>
                <a:lnTo>
                  <a:pt x="1715286" y="850955"/>
                </a:lnTo>
                <a:lnTo>
                  <a:pt x="1717444" y="852356"/>
                </a:lnTo>
                <a:lnTo>
                  <a:pt x="1719614" y="853758"/>
                </a:lnTo>
                <a:lnTo>
                  <a:pt x="1721772" y="855137"/>
                </a:lnTo>
                <a:lnTo>
                  <a:pt x="1723941" y="856517"/>
                </a:lnTo>
                <a:lnTo>
                  <a:pt x="1726099" y="857885"/>
                </a:lnTo>
                <a:lnTo>
                  <a:pt x="1728257" y="859253"/>
                </a:lnTo>
                <a:lnTo>
                  <a:pt x="1730426" y="860599"/>
                </a:lnTo>
                <a:lnTo>
                  <a:pt x="1732584" y="861945"/>
                </a:lnTo>
                <a:lnTo>
                  <a:pt x="1734753" y="863269"/>
                </a:lnTo>
                <a:lnTo>
                  <a:pt x="1736911" y="864593"/>
                </a:lnTo>
                <a:lnTo>
                  <a:pt x="1739081" y="865905"/>
                </a:lnTo>
                <a:lnTo>
                  <a:pt x="1741239" y="867207"/>
                </a:lnTo>
                <a:lnTo>
                  <a:pt x="1743408" y="868508"/>
                </a:lnTo>
                <a:lnTo>
                  <a:pt x="1745566" y="869799"/>
                </a:lnTo>
                <a:lnTo>
                  <a:pt x="1747724" y="871078"/>
                </a:lnTo>
                <a:lnTo>
                  <a:pt x="1749893" y="872346"/>
                </a:lnTo>
                <a:lnTo>
                  <a:pt x="1752051" y="873603"/>
                </a:lnTo>
                <a:lnTo>
                  <a:pt x="1754220" y="874860"/>
                </a:lnTo>
                <a:lnTo>
                  <a:pt x="1756378" y="876095"/>
                </a:lnTo>
                <a:lnTo>
                  <a:pt x="1758548" y="877341"/>
                </a:lnTo>
                <a:lnTo>
                  <a:pt x="1760706" y="878564"/>
                </a:lnTo>
                <a:lnTo>
                  <a:pt x="1762875" y="879777"/>
                </a:lnTo>
                <a:lnTo>
                  <a:pt x="1765033" y="880989"/>
                </a:lnTo>
                <a:lnTo>
                  <a:pt x="1767191" y="882191"/>
                </a:lnTo>
                <a:lnTo>
                  <a:pt x="1769360" y="883392"/>
                </a:lnTo>
                <a:lnTo>
                  <a:pt x="1771518" y="884571"/>
                </a:lnTo>
                <a:lnTo>
                  <a:pt x="1773687" y="885750"/>
                </a:lnTo>
                <a:lnTo>
                  <a:pt x="1775845" y="886930"/>
                </a:lnTo>
                <a:lnTo>
                  <a:pt x="1778014" y="888086"/>
                </a:lnTo>
                <a:lnTo>
                  <a:pt x="1780172" y="889243"/>
                </a:lnTo>
                <a:lnTo>
                  <a:pt x="1782342" y="890389"/>
                </a:lnTo>
                <a:lnTo>
                  <a:pt x="1784500" y="891535"/>
                </a:lnTo>
                <a:lnTo>
                  <a:pt x="1786669" y="892658"/>
                </a:lnTo>
                <a:lnTo>
                  <a:pt x="1788827" y="893793"/>
                </a:lnTo>
                <a:lnTo>
                  <a:pt x="1790985" y="894905"/>
                </a:lnTo>
                <a:lnTo>
                  <a:pt x="1793154" y="896018"/>
                </a:lnTo>
                <a:lnTo>
                  <a:pt x="1795312" y="897119"/>
                </a:lnTo>
                <a:lnTo>
                  <a:pt x="1797481" y="898209"/>
                </a:lnTo>
                <a:lnTo>
                  <a:pt x="1799639" y="899300"/>
                </a:lnTo>
                <a:lnTo>
                  <a:pt x="1801809" y="900379"/>
                </a:lnTo>
                <a:lnTo>
                  <a:pt x="1803967" y="901458"/>
                </a:lnTo>
                <a:lnTo>
                  <a:pt x="1806136" y="902525"/>
                </a:lnTo>
                <a:lnTo>
                  <a:pt x="1808294" y="903582"/>
                </a:lnTo>
                <a:lnTo>
                  <a:pt x="1810452" y="904639"/>
                </a:lnTo>
                <a:lnTo>
                  <a:pt x="1812621" y="905685"/>
                </a:lnTo>
                <a:lnTo>
                  <a:pt x="1814779" y="906719"/>
                </a:lnTo>
                <a:lnTo>
                  <a:pt x="1816948" y="907754"/>
                </a:lnTo>
                <a:lnTo>
                  <a:pt x="1819106" y="908777"/>
                </a:lnTo>
                <a:lnTo>
                  <a:pt x="1821275" y="909801"/>
                </a:lnTo>
                <a:lnTo>
                  <a:pt x="1823434" y="910813"/>
                </a:lnTo>
                <a:lnTo>
                  <a:pt x="1825603" y="911814"/>
                </a:lnTo>
                <a:lnTo>
                  <a:pt x="1827761" y="912815"/>
                </a:lnTo>
                <a:lnTo>
                  <a:pt x="1829919" y="913805"/>
                </a:lnTo>
                <a:lnTo>
                  <a:pt x="1832088" y="914795"/>
                </a:lnTo>
                <a:lnTo>
                  <a:pt x="1834246" y="915774"/>
                </a:lnTo>
                <a:lnTo>
                  <a:pt x="1836415" y="916742"/>
                </a:lnTo>
                <a:lnTo>
                  <a:pt x="1838573" y="917710"/>
                </a:lnTo>
                <a:lnTo>
                  <a:pt x="1840742" y="918677"/>
                </a:lnTo>
                <a:lnTo>
                  <a:pt x="1842901" y="919634"/>
                </a:lnTo>
                <a:lnTo>
                  <a:pt x="1845070" y="920580"/>
                </a:lnTo>
                <a:lnTo>
                  <a:pt x="1847228" y="921525"/>
                </a:lnTo>
                <a:lnTo>
                  <a:pt x="1849397" y="922460"/>
                </a:lnTo>
                <a:lnTo>
                  <a:pt x="1851555" y="923383"/>
                </a:lnTo>
                <a:lnTo>
                  <a:pt x="1853713" y="924317"/>
                </a:lnTo>
                <a:lnTo>
                  <a:pt x="1855882" y="925229"/>
                </a:lnTo>
                <a:lnTo>
                  <a:pt x="1858040" y="926142"/>
                </a:lnTo>
                <a:lnTo>
                  <a:pt x="1860209" y="927054"/>
                </a:lnTo>
                <a:lnTo>
                  <a:pt x="1862367" y="927955"/>
                </a:lnTo>
                <a:lnTo>
                  <a:pt x="1864537" y="928845"/>
                </a:lnTo>
                <a:lnTo>
                  <a:pt x="1866695" y="929735"/>
                </a:lnTo>
                <a:lnTo>
                  <a:pt x="1868864" y="930625"/>
                </a:lnTo>
                <a:lnTo>
                  <a:pt x="1871022" y="931503"/>
                </a:lnTo>
                <a:lnTo>
                  <a:pt x="1873180" y="932371"/>
                </a:lnTo>
                <a:lnTo>
                  <a:pt x="1875349" y="933239"/>
                </a:lnTo>
                <a:lnTo>
                  <a:pt x="1877507" y="934106"/>
                </a:lnTo>
                <a:lnTo>
                  <a:pt x="1879676" y="934963"/>
                </a:lnTo>
                <a:lnTo>
                  <a:pt x="1881834" y="935808"/>
                </a:lnTo>
                <a:lnTo>
                  <a:pt x="1884004" y="936665"/>
                </a:lnTo>
                <a:lnTo>
                  <a:pt x="1886162" y="937499"/>
                </a:lnTo>
                <a:lnTo>
                  <a:pt x="1888331" y="938334"/>
                </a:lnTo>
                <a:lnTo>
                  <a:pt x="1890489" y="939168"/>
                </a:lnTo>
                <a:lnTo>
                  <a:pt x="1892647" y="939991"/>
                </a:lnTo>
                <a:lnTo>
                  <a:pt x="1894816" y="940814"/>
                </a:lnTo>
                <a:lnTo>
                  <a:pt x="1896974" y="941626"/>
                </a:lnTo>
                <a:lnTo>
                  <a:pt x="1899143" y="942438"/>
                </a:lnTo>
                <a:lnTo>
                  <a:pt x="1901301" y="943239"/>
                </a:lnTo>
                <a:lnTo>
                  <a:pt x="1903471" y="944040"/>
                </a:lnTo>
                <a:lnTo>
                  <a:pt x="1905629" y="944841"/>
                </a:lnTo>
                <a:lnTo>
                  <a:pt x="1907798" y="945631"/>
                </a:lnTo>
                <a:lnTo>
                  <a:pt x="1909956" y="946410"/>
                </a:lnTo>
                <a:lnTo>
                  <a:pt x="1912114" y="947188"/>
                </a:lnTo>
                <a:lnTo>
                  <a:pt x="1914283" y="947967"/>
                </a:lnTo>
                <a:lnTo>
                  <a:pt x="1916441" y="948734"/>
                </a:lnTo>
                <a:lnTo>
                  <a:pt x="1918610" y="949502"/>
                </a:lnTo>
                <a:lnTo>
                  <a:pt x="1920768" y="950270"/>
                </a:lnTo>
                <a:lnTo>
                  <a:pt x="1922938" y="951026"/>
                </a:lnTo>
                <a:lnTo>
                  <a:pt x="1925096" y="951771"/>
                </a:lnTo>
                <a:lnTo>
                  <a:pt x="1927265" y="952528"/>
                </a:lnTo>
                <a:lnTo>
                  <a:pt x="1929423" y="953262"/>
                </a:lnTo>
                <a:lnTo>
                  <a:pt x="1931592" y="954007"/>
                </a:lnTo>
                <a:lnTo>
                  <a:pt x="1933750" y="954741"/>
                </a:lnTo>
                <a:lnTo>
                  <a:pt x="1935908" y="955464"/>
                </a:lnTo>
                <a:lnTo>
                  <a:pt x="1938077" y="956199"/>
                </a:lnTo>
                <a:lnTo>
                  <a:pt x="1940235" y="956910"/>
                </a:lnTo>
                <a:lnTo>
                  <a:pt x="1942405" y="957634"/>
                </a:lnTo>
                <a:lnTo>
                  <a:pt x="1944563" y="958346"/>
                </a:lnTo>
                <a:lnTo>
                  <a:pt x="1946732" y="959046"/>
                </a:lnTo>
                <a:lnTo>
                  <a:pt x="1948890" y="959758"/>
                </a:lnTo>
                <a:lnTo>
                  <a:pt x="1951059" y="960459"/>
                </a:lnTo>
                <a:lnTo>
                  <a:pt x="1953217" y="961149"/>
                </a:lnTo>
                <a:lnTo>
                  <a:pt x="1955375" y="961838"/>
                </a:lnTo>
                <a:lnTo>
                  <a:pt x="1957544" y="962528"/>
                </a:lnTo>
                <a:lnTo>
                  <a:pt x="1959702" y="963207"/>
                </a:lnTo>
                <a:lnTo>
                  <a:pt x="1961871" y="963885"/>
                </a:lnTo>
                <a:lnTo>
                  <a:pt x="1964029" y="964564"/>
                </a:lnTo>
                <a:lnTo>
                  <a:pt x="1966199" y="965231"/>
                </a:lnTo>
                <a:lnTo>
                  <a:pt x="1968357" y="965899"/>
                </a:lnTo>
                <a:lnTo>
                  <a:pt x="1970526" y="966566"/>
                </a:lnTo>
                <a:lnTo>
                  <a:pt x="1972684" y="967222"/>
                </a:lnTo>
                <a:lnTo>
                  <a:pt x="1974842" y="967879"/>
                </a:lnTo>
                <a:lnTo>
                  <a:pt x="1977011" y="968524"/>
                </a:lnTo>
                <a:lnTo>
                  <a:pt x="1979169" y="969180"/>
                </a:lnTo>
                <a:lnTo>
                  <a:pt x="1981338" y="969825"/>
                </a:lnTo>
                <a:lnTo>
                  <a:pt x="1983496" y="970460"/>
                </a:lnTo>
                <a:lnTo>
                  <a:pt x="1985666" y="971094"/>
                </a:lnTo>
                <a:lnTo>
                  <a:pt x="1987824" y="971728"/>
                </a:lnTo>
                <a:lnTo>
                  <a:pt x="1989993" y="972362"/>
                </a:lnTo>
                <a:lnTo>
                  <a:pt x="1992151" y="972985"/>
                </a:lnTo>
                <a:lnTo>
                  <a:pt x="1994320" y="973608"/>
                </a:lnTo>
                <a:lnTo>
                  <a:pt x="1996478" y="974219"/>
                </a:lnTo>
                <a:lnTo>
                  <a:pt x="1998636" y="974831"/>
                </a:lnTo>
                <a:lnTo>
                  <a:pt x="2000805" y="975443"/>
                </a:lnTo>
                <a:lnTo>
                  <a:pt x="2002963" y="976055"/>
                </a:lnTo>
                <a:lnTo>
                  <a:pt x="2005133" y="976656"/>
                </a:lnTo>
                <a:lnTo>
                  <a:pt x="2007290" y="977256"/>
                </a:lnTo>
                <a:lnTo>
                  <a:pt x="2009460" y="977857"/>
                </a:lnTo>
                <a:lnTo>
                  <a:pt x="2011618" y="978446"/>
                </a:lnTo>
                <a:lnTo>
                  <a:pt x="2013787" y="979036"/>
                </a:lnTo>
                <a:lnTo>
                  <a:pt x="2015945" y="979626"/>
                </a:lnTo>
                <a:lnTo>
                  <a:pt x="2018103" y="980204"/>
                </a:lnTo>
                <a:lnTo>
                  <a:pt x="2020272" y="980783"/>
                </a:lnTo>
                <a:lnTo>
                  <a:pt x="2022430" y="981361"/>
                </a:lnTo>
                <a:lnTo>
                  <a:pt x="2024599" y="981939"/>
                </a:lnTo>
                <a:lnTo>
                  <a:pt x="2026757" y="982507"/>
                </a:lnTo>
                <a:lnTo>
                  <a:pt x="2028927" y="983074"/>
                </a:lnTo>
                <a:lnTo>
                  <a:pt x="2031085" y="983630"/>
                </a:lnTo>
                <a:lnTo>
                  <a:pt x="2033254" y="984198"/>
                </a:lnTo>
                <a:lnTo>
                  <a:pt x="2035412" y="984754"/>
                </a:lnTo>
                <a:lnTo>
                  <a:pt x="2037570" y="985310"/>
                </a:lnTo>
                <a:lnTo>
                  <a:pt x="2039739" y="985855"/>
                </a:lnTo>
                <a:lnTo>
                  <a:pt x="2041897" y="986400"/>
                </a:lnTo>
                <a:lnTo>
                  <a:pt x="2044066" y="986945"/>
                </a:lnTo>
                <a:lnTo>
                  <a:pt x="2046224" y="987490"/>
                </a:lnTo>
                <a:lnTo>
                  <a:pt x="2048394" y="988024"/>
                </a:lnTo>
                <a:lnTo>
                  <a:pt x="2050552" y="988569"/>
                </a:lnTo>
                <a:lnTo>
                  <a:pt x="2052721" y="989092"/>
                </a:lnTo>
                <a:lnTo>
                  <a:pt x="2054879" y="989626"/>
                </a:lnTo>
                <a:lnTo>
                  <a:pt x="2057037" y="990149"/>
                </a:lnTo>
                <a:lnTo>
                  <a:pt x="2059206" y="990672"/>
                </a:lnTo>
                <a:lnTo>
                  <a:pt x="2061364" y="991195"/>
                </a:lnTo>
                <a:lnTo>
                  <a:pt x="2063533" y="991717"/>
                </a:lnTo>
                <a:lnTo>
                  <a:pt x="2065691" y="992229"/>
                </a:lnTo>
                <a:lnTo>
                  <a:pt x="2067861" y="992741"/>
                </a:lnTo>
                <a:lnTo>
                  <a:pt x="2070019" y="993253"/>
                </a:lnTo>
                <a:lnTo>
                  <a:pt x="2072188" y="993753"/>
                </a:lnTo>
                <a:lnTo>
                  <a:pt x="2074346" y="994265"/>
                </a:lnTo>
                <a:lnTo>
                  <a:pt x="2076515" y="994765"/>
                </a:lnTo>
                <a:lnTo>
                  <a:pt x="2078673" y="995255"/>
                </a:lnTo>
                <a:lnTo>
                  <a:pt x="2080831" y="995755"/>
                </a:lnTo>
                <a:lnTo>
                  <a:pt x="2083000" y="996245"/>
                </a:lnTo>
                <a:lnTo>
                  <a:pt x="2085158" y="996734"/>
                </a:lnTo>
                <a:lnTo>
                  <a:pt x="2087328" y="997224"/>
                </a:lnTo>
                <a:lnTo>
                  <a:pt x="2089486" y="997713"/>
                </a:lnTo>
                <a:lnTo>
                  <a:pt x="2091655" y="998192"/>
                </a:lnTo>
                <a:lnTo>
                  <a:pt x="2093813" y="998670"/>
                </a:lnTo>
                <a:lnTo>
                  <a:pt x="2095982" y="999148"/>
                </a:lnTo>
                <a:lnTo>
                  <a:pt x="2098140" y="999627"/>
                </a:lnTo>
                <a:lnTo>
                  <a:pt x="2100298" y="1000094"/>
                </a:lnTo>
                <a:lnTo>
                  <a:pt x="2102467" y="1000561"/>
                </a:lnTo>
                <a:lnTo>
                  <a:pt x="2104625" y="1001028"/>
                </a:lnTo>
                <a:lnTo>
                  <a:pt x="2106795" y="1001495"/>
                </a:lnTo>
                <a:lnTo>
                  <a:pt x="2108953" y="1001951"/>
                </a:lnTo>
                <a:lnTo>
                  <a:pt x="2111122" y="1002419"/>
                </a:lnTo>
                <a:lnTo>
                  <a:pt x="2113280" y="1002875"/>
                </a:lnTo>
                <a:lnTo>
                  <a:pt x="2115449" y="1003320"/>
                </a:lnTo>
                <a:lnTo>
                  <a:pt x="2117607" y="1003776"/>
                </a:lnTo>
                <a:lnTo>
                  <a:pt x="2119765" y="1004221"/>
                </a:lnTo>
                <a:lnTo>
                  <a:pt x="2121934" y="1004677"/>
                </a:lnTo>
                <a:lnTo>
                  <a:pt x="2124092" y="1005122"/>
                </a:lnTo>
                <a:lnTo>
                  <a:pt x="2126262" y="1005556"/>
                </a:lnTo>
                <a:lnTo>
                  <a:pt x="2128420" y="1006001"/>
                </a:lnTo>
                <a:lnTo>
                  <a:pt x="2130589" y="1006434"/>
                </a:lnTo>
                <a:lnTo>
                  <a:pt x="2132747" y="1006868"/>
                </a:lnTo>
                <a:lnTo>
                  <a:pt x="2134916" y="1007302"/>
                </a:lnTo>
                <a:lnTo>
                  <a:pt x="2137074" y="1007736"/>
                </a:lnTo>
                <a:lnTo>
                  <a:pt x="2139243" y="1008159"/>
                </a:lnTo>
                <a:lnTo>
                  <a:pt x="2141401" y="1008593"/>
                </a:lnTo>
                <a:lnTo>
                  <a:pt x="2143559" y="1009015"/>
                </a:lnTo>
                <a:lnTo>
                  <a:pt x="2145729" y="1009438"/>
                </a:lnTo>
                <a:lnTo>
                  <a:pt x="2147887" y="1009850"/>
                </a:lnTo>
                <a:lnTo>
                  <a:pt x="2150056" y="1010272"/>
                </a:lnTo>
                <a:lnTo>
                  <a:pt x="2152214" y="1010684"/>
                </a:lnTo>
                <a:lnTo>
                  <a:pt x="2154383" y="1011095"/>
                </a:lnTo>
                <a:lnTo>
                  <a:pt x="2156541" y="1011507"/>
                </a:lnTo>
                <a:lnTo>
                  <a:pt x="2158710" y="1011919"/>
                </a:lnTo>
                <a:lnTo>
                  <a:pt x="2160868" y="1012330"/>
                </a:lnTo>
              </a:path>
            </a:pathLst>
          </a:custGeom>
          <a:noFill/>
          <a:ln w="13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691" name="Freeform 690">
            <a:extLst>
              <a:ext uri="{FF2B5EF4-FFF2-40B4-BE49-F238E27FC236}">
                <a16:creationId xmlns:a16="http://schemas.microsoft.com/office/drawing/2014/main" id="{9F41F562-6603-CF79-42F4-3EA58CF6156A}"/>
              </a:ext>
            </a:extLst>
          </p:cNvPr>
          <p:cNvSpPr/>
          <p:nvPr/>
        </p:nvSpPr>
        <p:spPr>
          <a:xfrm>
            <a:off x="859386" y="1730022"/>
            <a:ext cx="2160868" cy="1394077"/>
          </a:xfrm>
          <a:custGeom>
            <a:avLst/>
            <a:gdLst>
              <a:gd name="connsiteX0" fmla="*/ 0 w 2160868"/>
              <a:gd name="connsiteY0" fmla="*/ 1394077 h 1394077"/>
              <a:gd name="connsiteX1" fmla="*/ 2163 w 2160868"/>
              <a:gd name="connsiteY1" fmla="*/ 1393799 h 1394077"/>
              <a:gd name="connsiteX2" fmla="*/ 4326 w 2160868"/>
              <a:gd name="connsiteY2" fmla="*/ 1393510 h 1394077"/>
              <a:gd name="connsiteX3" fmla="*/ 6489 w 2160868"/>
              <a:gd name="connsiteY3" fmla="*/ 1393210 h 1394077"/>
              <a:gd name="connsiteX4" fmla="*/ 8652 w 2160868"/>
              <a:gd name="connsiteY4" fmla="*/ 1392920 h 1394077"/>
              <a:gd name="connsiteX5" fmla="*/ 10815 w 2160868"/>
              <a:gd name="connsiteY5" fmla="*/ 1392609 h 1394077"/>
              <a:gd name="connsiteX6" fmla="*/ 12978 w 2160868"/>
              <a:gd name="connsiteY6" fmla="*/ 1392308 h 1394077"/>
              <a:gd name="connsiteX7" fmla="*/ 15141 w 2160868"/>
              <a:gd name="connsiteY7" fmla="*/ 1391986 h 1394077"/>
              <a:gd name="connsiteX8" fmla="*/ 17304 w 2160868"/>
              <a:gd name="connsiteY8" fmla="*/ 1391674 h 1394077"/>
              <a:gd name="connsiteX9" fmla="*/ 19467 w 2160868"/>
              <a:gd name="connsiteY9" fmla="*/ 1391352 h 1394077"/>
              <a:gd name="connsiteX10" fmla="*/ 21631 w 2160868"/>
              <a:gd name="connsiteY10" fmla="*/ 1391018 h 1394077"/>
              <a:gd name="connsiteX11" fmla="*/ 23793 w 2160868"/>
              <a:gd name="connsiteY11" fmla="*/ 1390684 h 1394077"/>
              <a:gd name="connsiteX12" fmla="*/ 25957 w 2160868"/>
              <a:gd name="connsiteY12" fmla="*/ 1390351 h 1394077"/>
              <a:gd name="connsiteX13" fmla="*/ 28119 w 2160868"/>
              <a:gd name="connsiteY13" fmla="*/ 1390006 h 1394077"/>
              <a:gd name="connsiteX14" fmla="*/ 30283 w 2160868"/>
              <a:gd name="connsiteY14" fmla="*/ 1389661 h 1394077"/>
              <a:gd name="connsiteX15" fmla="*/ 32445 w 2160868"/>
              <a:gd name="connsiteY15" fmla="*/ 1389305 h 1394077"/>
              <a:gd name="connsiteX16" fmla="*/ 34608 w 2160868"/>
              <a:gd name="connsiteY16" fmla="*/ 1388949 h 1394077"/>
              <a:gd name="connsiteX17" fmla="*/ 36771 w 2160868"/>
              <a:gd name="connsiteY17" fmla="*/ 1388582 h 1394077"/>
              <a:gd name="connsiteX18" fmla="*/ 38934 w 2160868"/>
              <a:gd name="connsiteY18" fmla="*/ 1388204 h 1394077"/>
              <a:gd name="connsiteX19" fmla="*/ 41098 w 2160868"/>
              <a:gd name="connsiteY19" fmla="*/ 1387825 h 1394077"/>
              <a:gd name="connsiteX20" fmla="*/ 43260 w 2160868"/>
              <a:gd name="connsiteY20" fmla="*/ 1387447 h 1394077"/>
              <a:gd name="connsiteX21" fmla="*/ 45424 w 2160868"/>
              <a:gd name="connsiteY21" fmla="*/ 1387058 h 1394077"/>
              <a:gd name="connsiteX22" fmla="*/ 47586 w 2160868"/>
              <a:gd name="connsiteY22" fmla="*/ 1386669 h 1394077"/>
              <a:gd name="connsiteX23" fmla="*/ 49750 w 2160868"/>
              <a:gd name="connsiteY23" fmla="*/ 1386268 h 1394077"/>
              <a:gd name="connsiteX24" fmla="*/ 51912 w 2160868"/>
              <a:gd name="connsiteY24" fmla="*/ 1385857 h 1394077"/>
              <a:gd name="connsiteX25" fmla="*/ 54076 w 2160868"/>
              <a:gd name="connsiteY25" fmla="*/ 1385445 h 1394077"/>
              <a:gd name="connsiteX26" fmla="*/ 56238 w 2160868"/>
              <a:gd name="connsiteY26" fmla="*/ 1385022 h 1394077"/>
              <a:gd name="connsiteX27" fmla="*/ 58402 w 2160868"/>
              <a:gd name="connsiteY27" fmla="*/ 1384600 h 1394077"/>
              <a:gd name="connsiteX28" fmla="*/ 60564 w 2160868"/>
              <a:gd name="connsiteY28" fmla="*/ 1384166 h 1394077"/>
              <a:gd name="connsiteX29" fmla="*/ 62728 w 2160868"/>
              <a:gd name="connsiteY29" fmla="*/ 1383732 h 1394077"/>
              <a:gd name="connsiteX30" fmla="*/ 64891 w 2160868"/>
              <a:gd name="connsiteY30" fmla="*/ 1383287 h 1394077"/>
              <a:gd name="connsiteX31" fmla="*/ 67054 w 2160868"/>
              <a:gd name="connsiteY31" fmla="*/ 1382831 h 1394077"/>
              <a:gd name="connsiteX32" fmla="*/ 69217 w 2160868"/>
              <a:gd name="connsiteY32" fmla="*/ 1382375 h 1394077"/>
              <a:gd name="connsiteX33" fmla="*/ 71380 w 2160868"/>
              <a:gd name="connsiteY33" fmla="*/ 1381908 h 1394077"/>
              <a:gd name="connsiteX34" fmla="*/ 73543 w 2160868"/>
              <a:gd name="connsiteY34" fmla="*/ 1381440 h 1394077"/>
              <a:gd name="connsiteX35" fmla="*/ 75706 w 2160868"/>
              <a:gd name="connsiteY35" fmla="*/ 1380962 h 1394077"/>
              <a:gd name="connsiteX36" fmla="*/ 77869 w 2160868"/>
              <a:gd name="connsiteY36" fmla="*/ 1380473 h 1394077"/>
              <a:gd name="connsiteX37" fmla="*/ 80033 w 2160868"/>
              <a:gd name="connsiteY37" fmla="*/ 1379983 h 1394077"/>
              <a:gd name="connsiteX38" fmla="*/ 82195 w 2160868"/>
              <a:gd name="connsiteY38" fmla="*/ 1379482 h 1394077"/>
              <a:gd name="connsiteX39" fmla="*/ 84358 w 2160868"/>
              <a:gd name="connsiteY39" fmla="*/ 1378971 h 1394077"/>
              <a:gd name="connsiteX40" fmla="*/ 86521 w 2160868"/>
              <a:gd name="connsiteY40" fmla="*/ 1378459 h 1394077"/>
              <a:gd name="connsiteX41" fmla="*/ 88684 w 2160868"/>
              <a:gd name="connsiteY41" fmla="*/ 1377936 h 1394077"/>
              <a:gd name="connsiteX42" fmla="*/ 90847 w 2160868"/>
              <a:gd name="connsiteY42" fmla="*/ 1377413 h 1394077"/>
              <a:gd name="connsiteX43" fmla="*/ 93010 w 2160868"/>
              <a:gd name="connsiteY43" fmla="*/ 1376868 h 1394077"/>
              <a:gd name="connsiteX44" fmla="*/ 95173 w 2160868"/>
              <a:gd name="connsiteY44" fmla="*/ 1376323 h 1394077"/>
              <a:gd name="connsiteX45" fmla="*/ 97336 w 2160868"/>
              <a:gd name="connsiteY45" fmla="*/ 1375767 h 1394077"/>
              <a:gd name="connsiteX46" fmla="*/ 99499 w 2160868"/>
              <a:gd name="connsiteY46" fmla="*/ 1375211 h 1394077"/>
              <a:gd name="connsiteX47" fmla="*/ 101662 w 2160868"/>
              <a:gd name="connsiteY47" fmla="*/ 1374644 h 1394077"/>
              <a:gd name="connsiteX48" fmla="*/ 103826 w 2160868"/>
              <a:gd name="connsiteY48" fmla="*/ 1374065 h 1394077"/>
              <a:gd name="connsiteX49" fmla="*/ 105988 w 2160868"/>
              <a:gd name="connsiteY49" fmla="*/ 1373476 h 1394077"/>
              <a:gd name="connsiteX50" fmla="*/ 108152 w 2160868"/>
              <a:gd name="connsiteY50" fmla="*/ 1372886 h 1394077"/>
              <a:gd name="connsiteX51" fmla="*/ 110314 w 2160868"/>
              <a:gd name="connsiteY51" fmla="*/ 1372285 h 1394077"/>
              <a:gd name="connsiteX52" fmla="*/ 112478 w 2160868"/>
              <a:gd name="connsiteY52" fmla="*/ 1371674 h 1394077"/>
              <a:gd name="connsiteX53" fmla="*/ 114640 w 2160868"/>
              <a:gd name="connsiteY53" fmla="*/ 1371062 h 1394077"/>
              <a:gd name="connsiteX54" fmla="*/ 116804 w 2160868"/>
              <a:gd name="connsiteY54" fmla="*/ 1370428 h 1394077"/>
              <a:gd name="connsiteX55" fmla="*/ 118966 w 2160868"/>
              <a:gd name="connsiteY55" fmla="*/ 1369794 h 1394077"/>
              <a:gd name="connsiteX56" fmla="*/ 121130 w 2160868"/>
              <a:gd name="connsiteY56" fmla="*/ 1369148 h 1394077"/>
              <a:gd name="connsiteX57" fmla="*/ 123293 w 2160868"/>
              <a:gd name="connsiteY57" fmla="*/ 1368492 h 1394077"/>
              <a:gd name="connsiteX58" fmla="*/ 125456 w 2160868"/>
              <a:gd name="connsiteY58" fmla="*/ 1367836 h 1394077"/>
              <a:gd name="connsiteX59" fmla="*/ 127619 w 2160868"/>
              <a:gd name="connsiteY59" fmla="*/ 1367157 h 1394077"/>
              <a:gd name="connsiteX60" fmla="*/ 129781 w 2160868"/>
              <a:gd name="connsiteY60" fmla="*/ 1366479 h 1394077"/>
              <a:gd name="connsiteX61" fmla="*/ 131945 w 2160868"/>
              <a:gd name="connsiteY61" fmla="*/ 1365789 h 1394077"/>
              <a:gd name="connsiteX62" fmla="*/ 134107 w 2160868"/>
              <a:gd name="connsiteY62" fmla="*/ 1365088 h 1394077"/>
              <a:gd name="connsiteX63" fmla="*/ 136271 w 2160868"/>
              <a:gd name="connsiteY63" fmla="*/ 1364376 h 1394077"/>
              <a:gd name="connsiteX64" fmla="*/ 138433 w 2160868"/>
              <a:gd name="connsiteY64" fmla="*/ 1363653 h 1394077"/>
              <a:gd name="connsiteX65" fmla="*/ 140597 w 2160868"/>
              <a:gd name="connsiteY65" fmla="*/ 1362930 h 1394077"/>
              <a:gd name="connsiteX66" fmla="*/ 142760 w 2160868"/>
              <a:gd name="connsiteY66" fmla="*/ 1362196 h 1394077"/>
              <a:gd name="connsiteX67" fmla="*/ 144923 w 2160868"/>
              <a:gd name="connsiteY67" fmla="*/ 1361439 h 1394077"/>
              <a:gd name="connsiteX68" fmla="*/ 147086 w 2160868"/>
              <a:gd name="connsiteY68" fmla="*/ 1360683 h 1394077"/>
              <a:gd name="connsiteX69" fmla="*/ 149249 w 2160868"/>
              <a:gd name="connsiteY69" fmla="*/ 1359915 h 1394077"/>
              <a:gd name="connsiteX70" fmla="*/ 151412 w 2160868"/>
              <a:gd name="connsiteY70" fmla="*/ 1359137 h 1394077"/>
              <a:gd name="connsiteX71" fmla="*/ 153575 w 2160868"/>
              <a:gd name="connsiteY71" fmla="*/ 1358347 h 1394077"/>
              <a:gd name="connsiteX72" fmla="*/ 155738 w 2160868"/>
              <a:gd name="connsiteY72" fmla="*/ 1357546 h 1394077"/>
              <a:gd name="connsiteX73" fmla="*/ 157901 w 2160868"/>
              <a:gd name="connsiteY73" fmla="*/ 1356734 h 1394077"/>
              <a:gd name="connsiteX74" fmla="*/ 160064 w 2160868"/>
              <a:gd name="connsiteY74" fmla="*/ 1355922 h 1394077"/>
              <a:gd name="connsiteX75" fmla="*/ 162228 w 2160868"/>
              <a:gd name="connsiteY75" fmla="*/ 1355088 h 1394077"/>
              <a:gd name="connsiteX76" fmla="*/ 164390 w 2160868"/>
              <a:gd name="connsiteY76" fmla="*/ 1354242 h 1394077"/>
              <a:gd name="connsiteX77" fmla="*/ 166554 w 2160868"/>
              <a:gd name="connsiteY77" fmla="*/ 1353386 h 1394077"/>
              <a:gd name="connsiteX78" fmla="*/ 168716 w 2160868"/>
              <a:gd name="connsiteY78" fmla="*/ 1352529 h 1394077"/>
              <a:gd name="connsiteX79" fmla="*/ 170880 w 2160868"/>
              <a:gd name="connsiteY79" fmla="*/ 1351650 h 1394077"/>
              <a:gd name="connsiteX80" fmla="*/ 173042 w 2160868"/>
              <a:gd name="connsiteY80" fmla="*/ 1350760 h 1394077"/>
              <a:gd name="connsiteX81" fmla="*/ 175206 w 2160868"/>
              <a:gd name="connsiteY81" fmla="*/ 1349859 h 1394077"/>
              <a:gd name="connsiteX82" fmla="*/ 177368 w 2160868"/>
              <a:gd name="connsiteY82" fmla="*/ 1348958 h 1394077"/>
              <a:gd name="connsiteX83" fmla="*/ 179531 w 2160868"/>
              <a:gd name="connsiteY83" fmla="*/ 1348035 h 1394077"/>
              <a:gd name="connsiteX84" fmla="*/ 181695 w 2160868"/>
              <a:gd name="connsiteY84" fmla="*/ 1347101 h 1394077"/>
              <a:gd name="connsiteX85" fmla="*/ 183857 w 2160868"/>
              <a:gd name="connsiteY85" fmla="*/ 1346155 h 1394077"/>
              <a:gd name="connsiteX86" fmla="*/ 186021 w 2160868"/>
              <a:gd name="connsiteY86" fmla="*/ 1345198 h 1394077"/>
              <a:gd name="connsiteX87" fmla="*/ 188183 w 2160868"/>
              <a:gd name="connsiteY87" fmla="*/ 1344231 h 1394077"/>
              <a:gd name="connsiteX88" fmla="*/ 190347 w 2160868"/>
              <a:gd name="connsiteY88" fmla="*/ 1343252 h 1394077"/>
              <a:gd name="connsiteX89" fmla="*/ 192509 w 2160868"/>
              <a:gd name="connsiteY89" fmla="*/ 1342262 h 1394077"/>
              <a:gd name="connsiteX90" fmla="*/ 194673 w 2160868"/>
              <a:gd name="connsiteY90" fmla="*/ 1341249 h 1394077"/>
              <a:gd name="connsiteX91" fmla="*/ 196835 w 2160868"/>
              <a:gd name="connsiteY91" fmla="*/ 1340237 h 1394077"/>
              <a:gd name="connsiteX92" fmla="*/ 198999 w 2160868"/>
              <a:gd name="connsiteY92" fmla="*/ 1339203 h 1394077"/>
              <a:gd name="connsiteX93" fmla="*/ 201161 w 2160868"/>
              <a:gd name="connsiteY93" fmla="*/ 1338157 h 1394077"/>
              <a:gd name="connsiteX94" fmla="*/ 203325 w 2160868"/>
              <a:gd name="connsiteY94" fmla="*/ 1337100 h 1394077"/>
              <a:gd name="connsiteX95" fmla="*/ 205488 w 2160868"/>
              <a:gd name="connsiteY95" fmla="*/ 1336032 h 1394077"/>
              <a:gd name="connsiteX96" fmla="*/ 207651 w 2160868"/>
              <a:gd name="connsiteY96" fmla="*/ 1334953 h 1394077"/>
              <a:gd name="connsiteX97" fmla="*/ 209814 w 2160868"/>
              <a:gd name="connsiteY97" fmla="*/ 1333852 h 1394077"/>
              <a:gd name="connsiteX98" fmla="*/ 211977 w 2160868"/>
              <a:gd name="connsiteY98" fmla="*/ 1332751 h 1394077"/>
              <a:gd name="connsiteX99" fmla="*/ 214140 w 2160868"/>
              <a:gd name="connsiteY99" fmla="*/ 1331627 h 1394077"/>
              <a:gd name="connsiteX100" fmla="*/ 216303 w 2160868"/>
              <a:gd name="connsiteY100" fmla="*/ 1330493 h 1394077"/>
              <a:gd name="connsiteX101" fmla="*/ 218466 w 2160868"/>
              <a:gd name="connsiteY101" fmla="*/ 1329347 h 1394077"/>
              <a:gd name="connsiteX102" fmla="*/ 220630 w 2160868"/>
              <a:gd name="connsiteY102" fmla="*/ 1328179 h 1394077"/>
              <a:gd name="connsiteX103" fmla="*/ 222792 w 2160868"/>
              <a:gd name="connsiteY103" fmla="*/ 1327000 h 1394077"/>
              <a:gd name="connsiteX104" fmla="*/ 224956 w 2160868"/>
              <a:gd name="connsiteY104" fmla="*/ 1325809 h 1394077"/>
              <a:gd name="connsiteX105" fmla="*/ 227118 w 2160868"/>
              <a:gd name="connsiteY105" fmla="*/ 1324608 h 1394077"/>
              <a:gd name="connsiteX106" fmla="*/ 229281 w 2160868"/>
              <a:gd name="connsiteY106" fmla="*/ 1323396 h 1394077"/>
              <a:gd name="connsiteX107" fmla="*/ 231444 w 2160868"/>
              <a:gd name="connsiteY107" fmla="*/ 1322161 h 1394077"/>
              <a:gd name="connsiteX108" fmla="*/ 233607 w 2160868"/>
              <a:gd name="connsiteY108" fmla="*/ 1320915 h 1394077"/>
              <a:gd name="connsiteX109" fmla="*/ 235770 w 2160868"/>
              <a:gd name="connsiteY109" fmla="*/ 1319647 h 1394077"/>
              <a:gd name="connsiteX110" fmla="*/ 237933 w 2160868"/>
              <a:gd name="connsiteY110" fmla="*/ 1318367 h 1394077"/>
              <a:gd name="connsiteX111" fmla="*/ 240096 w 2160868"/>
              <a:gd name="connsiteY111" fmla="*/ 1317077 h 1394077"/>
              <a:gd name="connsiteX112" fmla="*/ 242259 w 2160868"/>
              <a:gd name="connsiteY112" fmla="*/ 1315776 h 1394077"/>
              <a:gd name="connsiteX113" fmla="*/ 244423 w 2160868"/>
              <a:gd name="connsiteY113" fmla="*/ 1314452 h 1394077"/>
              <a:gd name="connsiteX114" fmla="*/ 246585 w 2160868"/>
              <a:gd name="connsiteY114" fmla="*/ 1313117 h 1394077"/>
              <a:gd name="connsiteX115" fmla="*/ 248749 w 2160868"/>
              <a:gd name="connsiteY115" fmla="*/ 1311771 h 1394077"/>
              <a:gd name="connsiteX116" fmla="*/ 250911 w 2160868"/>
              <a:gd name="connsiteY116" fmla="*/ 1310403 h 1394077"/>
              <a:gd name="connsiteX117" fmla="*/ 253075 w 2160868"/>
              <a:gd name="connsiteY117" fmla="*/ 1309023 h 1394077"/>
              <a:gd name="connsiteX118" fmla="*/ 255237 w 2160868"/>
              <a:gd name="connsiteY118" fmla="*/ 1307622 h 1394077"/>
              <a:gd name="connsiteX119" fmla="*/ 257401 w 2160868"/>
              <a:gd name="connsiteY119" fmla="*/ 1306209 h 1394077"/>
              <a:gd name="connsiteX120" fmla="*/ 259563 w 2160868"/>
              <a:gd name="connsiteY120" fmla="*/ 1304774 h 1394077"/>
              <a:gd name="connsiteX121" fmla="*/ 261727 w 2160868"/>
              <a:gd name="connsiteY121" fmla="*/ 1303339 h 1394077"/>
              <a:gd name="connsiteX122" fmla="*/ 263890 w 2160868"/>
              <a:gd name="connsiteY122" fmla="*/ 1301871 h 1394077"/>
              <a:gd name="connsiteX123" fmla="*/ 266053 w 2160868"/>
              <a:gd name="connsiteY123" fmla="*/ 1300391 h 1394077"/>
              <a:gd name="connsiteX124" fmla="*/ 268216 w 2160868"/>
              <a:gd name="connsiteY124" fmla="*/ 1298901 h 1394077"/>
              <a:gd name="connsiteX125" fmla="*/ 270379 w 2160868"/>
              <a:gd name="connsiteY125" fmla="*/ 1297388 h 1394077"/>
              <a:gd name="connsiteX126" fmla="*/ 272542 w 2160868"/>
              <a:gd name="connsiteY126" fmla="*/ 1295864 h 1394077"/>
              <a:gd name="connsiteX127" fmla="*/ 274704 w 2160868"/>
              <a:gd name="connsiteY127" fmla="*/ 1294329 h 1394077"/>
              <a:gd name="connsiteX128" fmla="*/ 276868 w 2160868"/>
              <a:gd name="connsiteY128" fmla="*/ 1292760 h 1394077"/>
              <a:gd name="connsiteX129" fmla="*/ 279030 w 2160868"/>
              <a:gd name="connsiteY129" fmla="*/ 1291192 h 1394077"/>
              <a:gd name="connsiteX130" fmla="*/ 281194 w 2160868"/>
              <a:gd name="connsiteY130" fmla="*/ 1289601 h 1394077"/>
              <a:gd name="connsiteX131" fmla="*/ 283356 w 2160868"/>
              <a:gd name="connsiteY131" fmla="*/ 1287988 h 1394077"/>
              <a:gd name="connsiteX132" fmla="*/ 285520 w 2160868"/>
              <a:gd name="connsiteY132" fmla="*/ 1286364 h 1394077"/>
              <a:gd name="connsiteX133" fmla="*/ 287683 w 2160868"/>
              <a:gd name="connsiteY133" fmla="*/ 1284717 h 1394077"/>
              <a:gd name="connsiteX134" fmla="*/ 289846 w 2160868"/>
              <a:gd name="connsiteY134" fmla="*/ 1283049 h 1394077"/>
              <a:gd name="connsiteX135" fmla="*/ 292009 w 2160868"/>
              <a:gd name="connsiteY135" fmla="*/ 1281380 h 1394077"/>
              <a:gd name="connsiteX136" fmla="*/ 294172 w 2160868"/>
              <a:gd name="connsiteY136" fmla="*/ 1279678 h 1394077"/>
              <a:gd name="connsiteX137" fmla="*/ 296335 w 2160868"/>
              <a:gd name="connsiteY137" fmla="*/ 1277965 h 1394077"/>
              <a:gd name="connsiteX138" fmla="*/ 298498 w 2160868"/>
              <a:gd name="connsiteY138" fmla="*/ 1276230 h 1394077"/>
              <a:gd name="connsiteX139" fmla="*/ 300661 w 2160868"/>
              <a:gd name="connsiteY139" fmla="*/ 1274483 h 1394077"/>
              <a:gd name="connsiteX140" fmla="*/ 302825 w 2160868"/>
              <a:gd name="connsiteY140" fmla="*/ 1272715 h 1394077"/>
              <a:gd name="connsiteX141" fmla="*/ 304987 w 2160868"/>
              <a:gd name="connsiteY141" fmla="*/ 1270924 h 1394077"/>
              <a:gd name="connsiteX142" fmla="*/ 307151 w 2160868"/>
              <a:gd name="connsiteY142" fmla="*/ 1269122 h 1394077"/>
              <a:gd name="connsiteX143" fmla="*/ 309313 w 2160868"/>
              <a:gd name="connsiteY143" fmla="*/ 1267297 h 1394077"/>
              <a:gd name="connsiteX144" fmla="*/ 311477 w 2160868"/>
              <a:gd name="connsiteY144" fmla="*/ 1265462 h 1394077"/>
              <a:gd name="connsiteX145" fmla="*/ 313639 w 2160868"/>
              <a:gd name="connsiteY145" fmla="*/ 1263604 h 1394077"/>
              <a:gd name="connsiteX146" fmla="*/ 315803 w 2160868"/>
              <a:gd name="connsiteY146" fmla="*/ 1261724 h 1394077"/>
              <a:gd name="connsiteX147" fmla="*/ 317965 w 2160868"/>
              <a:gd name="connsiteY147" fmla="*/ 1259822 h 1394077"/>
              <a:gd name="connsiteX148" fmla="*/ 320129 w 2160868"/>
              <a:gd name="connsiteY148" fmla="*/ 1257909 h 1394077"/>
              <a:gd name="connsiteX149" fmla="*/ 322292 w 2160868"/>
              <a:gd name="connsiteY149" fmla="*/ 1255973 h 1394077"/>
              <a:gd name="connsiteX150" fmla="*/ 324454 w 2160868"/>
              <a:gd name="connsiteY150" fmla="*/ 1254026 h 1394077"/>
              <a:gd name="connsiteX151" fmla="*/ 326618 w 2160868"/>
              <a:gd name="connsiteY151" fmla="*/ 1252046 h 1394077"/>
              <a:gd name="connsiteX152" fmla="*/ 328780 w 2160868"/>
              <a:gd name="connsiteY152" fmla="*/ 1250055 h 1394077"/>
              <a:gd name="connsiteX153" fmla="*/ 330944 w 2160868"/>
              <a:gd name="connsiteY153" fmla="*/ 1248042 h 1394077"/>
              <a:gd name="connsiteX154" fmla="*/ 333106 w 2160868"/>
              <a:gd name="connsiteY154" fmla="*/ 1246017 h 1394077"/>
              <a:gd name="connsiteX155" fmla="*/ 335270 w 2160868"/>
              <a:gd name="connsiteY155" fmla="*/ 1243959 h 1394077"/>
              <a:gd name="connsiteX156" fmla="*/ 337432 w 2160868"/>
              <a:gd name="connsiteY156" fmla="*/ 1241890 h 1394077"/>
              <a:gd name="connsiteX157" fmla="*/ 339596 w 2160868"/>
              <a:gd name="connsiteY157" fmla="*/ 1239810 h 1394077"/>
              <a:gd name="connsiteX158" fmla="*/ 341758 w 2160868"/>
              <a:gd name="connsiteY158" fmla="*/ 1237696 h 1394077"/>
              <a:gd name="connsiteX159" fmla="*/ 343922 w 2160868"/>
              <a:gd name="connsiteY159" fmla="*/ 1235572 h 1394077"/>
              <a:gd name="connsiteX160" fmla="*/ 346085 w 2160868"/>
              <a:gd name="connsiteY160" fmla="*/ 1233414 h 1394077"/>
              <a:gd name="connsiteX161" fmla="*/ 348248 w 2160868"/>
              <a:gd name="connsiteY161" fmla="*/ 1231245 h 1394077"/>
              <a:gd name="connsiteX162" fmla="*/ 350411 w 2160868"/>
              <a:gd name="connsiteY162" fmla="*/ 1229053 h 1394077"/>
              <a:gd name="connsiteX163" fmla="*/ 352574 w 2160868"/>
              <a:gd name="connsiteY163" fmla="*/ 1226851 h 1394077"/>
              <a:gd name="connsiteX164" fmla="*/ 354737 w 2160868"/>
              <a:gd name="connsiteY164" fmla="*/ 1224615 h 1394077"/>
              <a:gd name="connsiteX165" fmla="*/ 356900 w 2160868"/>
              <a:gd name="connsiteY165" fmla="*/ 1222368 h 1394077"/>
              <a:gd name="connsiteX166" fmla="*/ 359063 w 2160868"/>
              <a:gd name="connsiteY166" fmla="*/ 1220098 h 1394077"/>
              <a:gd name="connsiteX167" fmla="*/ 361226 w 2160868"/>
              <a:gd name="connsiteY167" fmla="*/ 1217807 h 1394077"/>
              <a:gd name="connsiteX168" fmla="*/ 363389 w 2160868"/>
              <a:gd name="connsiteY168" fmla="*/ 1215493 h 1394077"/>
              <a:gd name="connsiteX169" fmla="*/ 365553 w 2160868"/>
              <a:gd name="connsiteY169" fmla="*/ 1213157 h 1394077"/>
              <a:gd name="connsiteX170" fmla="*/ 367715 w 2160868"/>
              <a:gd name="connsiteY170" fmla="*/ 1210810 h 1394077"/>
              <a:gd name="connsiteX171" fmla="*/ 369879 w 2160868"/>
              <a:gd name="connsiteY171" fmla="*/ 1208429 h 1394077"/>
              <a:gd name="connsiteX172" fmla="*/ 372041 w 2160868"/>
              <a:gd name="connsiteY172" fmla="*/ 1206038 h 1394077"/>
              <a:gd name="connsiteX173" fmla="*/ 374204 w 2160868"/>
              <a:gd name="connsiteY173" fmla="*/ 1203613 h 1394077"/>
              <a:gd name="connsiteX174" fmla="*/ 376367 w 2160868"/>
              <a:gd name="connsiteY174" fmla="*/ 1201176 h 1394077"/>
              <a:gd name="connsiteX175" fmla="*/ 378530 w 2160868"/>
              <a:gd name="connsiteY175" fmla="*/ 1198718 h 1394077"/>
              <a:gd name="connsiteX176" fmla="*/ 380693 w 2160868"/>
              <a:gd name="connsiteY176" fmla="*/ 1196237 h 1394077"/>
              <a:gd name="connsiteX177" fmla="*/ 382856 w 2160868"/>
              <a:gd name="connsiteY177" fmla="*/ 1193734 h 1394077"/>
              <a:gd name="connsiteX178" fmla="*/ 385020 w 2160868"/>
              <a:gd name="connsiteY178" fmla="*/ 1191209 h 1394077"/>
              <a:gd name="connsiteX179" fmla="*/ 387182 w 2160868"/>
              <a:gd name="connsiteY179" fmla="*/ 1188662 h 1394077"/>
              <a:gd name="connsiteX180" fmla="*/ 389346 w 2160868"/>
              <a:gd name="connsiteY180" fmla="*/ 1186103 h 1394077"/>
              <a:gd name="connsiteX181" fmla="*/ 391508 w 2160868"/>
              <a:gd name="connsiteY181" fmla="*/ 1183512 h 1394077"/>
              <a:gd name="connsiteX182" fmla="*/ 393672 w 2160868"/>
              <a:gd name="connsiteY182" fmla="*/ 1180897 h 1394077"/>
              <a:gd name="connsiteX183" fmla="*/ 395834 w 2160868"/>
              <a:gd name="connsiteY183" fmla="*/ 1178272 h 1394077"/>
              <a:gd name="connsiteX184" fmla="*/ 397998 w 2160868"/>
              <a:gd name="connsiteY184" fmla="*/ 1175614 h 1394077"/>
              <a:gd name="connsiteX185" fmla="*/ 400160 w 2160868"/>
              <a:gd name="connsiteY185" fmla="*/ 1172944 h 1394077"/>
              <a:gd name="connsiteX186" fmla="*/ 402324 w 2160868"/>
              <a:gd name="connsiteY186" fmla="*/ 1170241 h 1394077"/>
              <a:gd name="connsiteX187" fmla="*/ 404487 w 2160868"/>
              <a:gd name="connsiteY187" fmla="*/ 1167526 h 1394077"/>
              <a:gd name="connsiteX188" fmla="*/ 406650 w 2160868"/>
              <a:gd name="connsiteY188" fmla="*/ 1164779 h 1394077"/>
              <a:gd name="connsiteX189" fmla="*/ 408813 w 2160868"/>
              <a:gd name="connsiteY189" fmla="*/ 1162020 h 1394077"/>
              <a:gd name="connsiteX190" fmla="*/ 410976 w 2160868"/>
              <a:gd name="connsiteY190" fmla="*/ 1159239 h 1394077"/>
              <a:gd name="connsiteX191" fmla="*/ 413139 w 2160868"/>
              <a:gd name="connsiteY191" fmla="*/ 1156425 h 1394077"/>
              <a:gd name="connsiteX192" fmla="*/ 415302 w 2160868"/>
              <a:gd name="connsiteY192" fmla="*/ 1153599 h 1394077"/>
              <a:gd name="connsiteX193" fmla="*/ 417465 w 2160868"/>
              <a:gd name="connsiteY193" fmla="*/ 1150740 h 1394077"/>
              <a:gd name="connsiteX194" fmla="*/ 419627 w 2160868"/>
              <a:gd name="connsiteY194" fmla="*/ 1147870 h 1394077"/>
              <a:gd name="connsiteX195" fmla="*/ 421791 w 2160868"/>
              <a:gd name="connsiteY195" fmla="*/ 1144967 h 1394077"/>
              <a:gd name="connsiteX196" fmla="*/ 423953 w 2160868"/>
              <a:gd name="connsiteY196" fmla="*/ 1142053 h 1394077"/>
              <a:gd name="connsiteX197" fmla="*/ 426117 w 2160868"/>
              <a:gd name="connsiteY197" fmla="*/ 1139116 h 1394077"/>
              <a:gd name="connsiteX198" fmla="*/ 428280 w 2160868"/>
              <a:gd name="connsiteY198" fmla="*/ 1136146 h 1394077"/>
              <a:gd name="connsiteX199" fmla="*/ 430443 w 2160868"/>
              <a:gd name="connsiteY199" fmla="*/ 1133165 h 1394077"/>
              <a:gd name="connsiteX200" fmla="*/ 432606 w 2160868"/>
              <a:gd name="connsiteY200" fmla="*/ 1130150 h 1394077"/>
              <a:gd name="connsiteX201" fmla="*/ 434769 w 2160868"/>
              <a:gd name="connsiteY201" fmla="*/ 1127124 h 1394077"/>
              <a:gd name="connsiteX202" fmla="*/ 436932 w 2160868"/>
              <a:gd name="connsiteY202" fmla="*/ 1124065 h 1394077"/>
              <a:gd name="connsiteX203" fmla="*/ 439095 w 2160868"/>
              <a:gd name="connsiteY203" fmla="*/ 1120984 h 1394077"/>
              <a:gd name="connsiteX204" fmla="*/ 441258 w 2160868"/>
              <a:gd name="connsiteY204" fmla="*/ 1117891 h 1394077"/>
              <a:gd name="connsiteX205" fmla="*/ 443422 w 2160868"/>
              <a:gd name="connsiteY205" fmla="*/ 1114765 h 1394077"/>
              <a:gd name="connsiteX206" fmla="*/ 445584 w 2160868"/>
              <a:gd name="connsiteY206" fmla="*/ 1111617 h 1394077"/>
              <a:gd name="connsiteX207" fmla="*/ 447748 w 2160868"/>
              <a:gd name="connsiteY207" fmla="*/ 1108458 h 1394077"/>
              <a:gd name="connsiteX208" fmla="*/ 449910 w 2160868"/>
              <a:gd name="connsiteY208" fmla="*/ 1105266 h 1394077"/>
              <a:gd name="connsiteX209" fmla="*/ 452074 w 2160868"/>
              <a:gd name="connsiteY209" fmla="*/ 1102051 h 1394077"/>
              <a:gd name="connsiteX210" fmla="*/ 454236 w 2160868"/>
              <a:gd name="connsiteY210" fmla="*/ 1098814 h 1394077"/>
              <a:gd name="connsiteX211" fmla="*/ 456400 w 2160868"/>
              <a:gd name="connsiteY211" fmla="*/ 1095554 h 1394077"/>
              <a:gd name="connsiteX212" fmla="*/ 458562 w 2160868"/>
              <a:gd name="connsiteY212" fmla="*/ 1092273 h 1394077"/>
              <a:gd name="connsiteX213" fmla="*/ 460726 w 2160868"/>
              <a:gd name="connsiteY213" fmla="*/ 1088969 h 1394077"/>
              <a:gd name="connsiteX214" fmla="*/ 462888 w 2160868"/>
              <a:gd name="connsiteY214" fmla="*/ 1085643 h 1394077"/>
              <a:gd name="connsiteX215" fmla="*/ 465052 w 2160868"/>
              <a:gd name="connsiteY215" fmla="*/ 1082295 h 1394077"/>
              <a:gd name="connsiteX216" fmla="*/ 467215 w 2160868"/>
              <a:gd name="connsiteY216" fmla="*/ 1078924 h 1394077"/>
              <a:gd name="connsiteX217" fmla="*/ 469377 w 2160868"/>
              <a:gd name="connsiteY217" fmla="*/ 1075531 h 1394077"/>
              <a:gd name="connsiteX218" fmla="*/ 471541 w 2160868"/>
              <a:gd name="connsiteY218" fmla="*/ 1072116 h 1394077"/>
              <a:gd name="connsiteX219" fmla="*/ 473703 w 2160868"/>
              <a:gd name="connsiteY219" fmla="*/ 1068668 h 1394077"/>
              <a:gd name="connsiteX220" fmla="*/ 475867 w 2160868"/>
              <a:gd name="connsiteY220" fmla="*/ 1065208 h 1394077"/>
              <a:gd name="connsiteX221" fmla="*/ 478029 w 2160868"/>
              <a:gd name="connsiteY221" fmla="*/ 1061726 h 1394077"/>
              <a:gd name="connsiteX222" fmla="*/ 480193 w 2160868"/>
              <a:gd name="connsiteY222" fmla="*/ 1058222 h 1394077"/>
              <a:gd name="connsiteX223" fmla="*/ 482355 w 2160868"/>
              <a:gd name="connsiteY223" fmla="*/ 1054685 h 1394077"/>
              <a:gd name="connsiteX224" fmla="*/ 484519 w 2160868"/>
              <a:gd name="connsiteY224" fmla="*/ 1051136 h 1394077"/>
              <a:gd name="connsiteX225" fmla="*/ 486682 w 2160868"/>
              <a:gd name="connsiteY225" fmla="*/ 1047566 h 1394077"/>
              <a:gd name="connsiteX226" fmla="*/ 488845 w 2160868"/>
              <a:gd name="connsiteY226" fmla="*/ 1043961 h 1394077"/>
              <a:gd name="connsiteX227" fmla="*/ 491008 w 2160868"/>
              <a:gd name="connsiteY227" fmla="*/ 1040346 h 1394077"/>
              <a:gd name="connsiteX228" fmla="*/ 493171 w 2160868"/>
              <a:gd name="connsiteY228" fmla="*/ 1036697 h 1394077"/>
              <a:gd name="connsiteX229" fmla="*/ 495334 w 2160868"/>
              <a:gd name="connsiteY229" fmla="*/ 1033038 h 1394077"/>
              <a:gd name="connsiteX230" fmla="*/ 497497 w 2160868"/>
              <a:gd name="connsiteY230" fmla="*/ 1029344 h 1394077"/>
              <a:gd name="connsiteX231" fmla="*/ 499660 w 2160868"/>
              <a:gd name="connsiteY231" fmla="*/ 1025640 h 1394077"/>
              <a:gd name="connsiteX232" fmla="*/ 501823 w 2160868"/>
              <a:gd name="connsiteY232" fmla="*/ 1021914 h 1394077"/>
              <a:gd name="connsiteX233" fmla="*/ 503986 w 2160868"/>
              <a:gd name="connsiteY233" fmla="*/ 1018154 h 1394077"/>
              <a:gd name="connsiteX234" fmla="*/ 506150 w 2160868"/>
              <a:gd name="connsiteY234" fmla="*/ 1014381 h 1394077"/>
              <a:gd name="connsiteX235" fmla="*/ 508312 w 2160868"/>
              <a:gd name="connsiteY235" fmla="*/ 1010583 h 1394077"/>
              <a:gd name="connsiteX236" fmla="*/ 510476 w 2160868"/>
              <a:gd name="connsiteY236" fmla="*/ 1006764 h 1394077"/>
              <a:gd name="connsiteX237" fmla="*/ 512638 w 2160868"/>
              <a:gd name="connsiteY237" fmla="*/ 1002922 h 1394077"/>
              <a:gd name="connsiteX238" fmla="*/ 514801 w 2160868"/>
              <a:gd name="connsiteY238" fmla="*/ 999059 h 1394077"/>
              <a:gd name="connsiteX239" fmla="*/ 516964 w 2160868"/>
              <a:gd name="connsiteY239" fmla="*/ 995174 h 1394077"/>
              <a:gd name="connsiteX240" fmla="*/ 519127 w 2160868"/>
              <a:gd name="connsiteY240" fmla="*/ 991268 h 1394077"/>
              <a:gd name="connsiteX241" fmla="*/ 521290 w 2160868"/>
              <a:gd name="connsiteY241" fmla="*/ 987340 h 1394077"/>
              <a:gd name="connsiteX242" fmla="*/ 523453 w 2160868"/>
              <a:gd name="connsiteY242" fmla="*/ 983390 h 1394077"/>
              <a:gd name="connsiteX243" fmla="*/ 525617 w 2160868"/>
              <a:gd name="connsiteY243" fmla="*/ 979420 h 1394077"/>
              <a:gd name="connsiteX244" fmla="*/ 527779 w 2160868"/>
              <a:gd name="connsiteY244" fmla="*/ 975428 h 1394077"/>
              <a:gd name="connsiteX245" fmla="*/ 529943 w 2160868"/>
              <a:gd name="connsiteY245" fmla="*/ 971414 h 1394077"/>
              <a:gd name="connsiteX246" fmla="*/ 532105 w 2160868"/>
              <a:gd name="connsiteY246" fmla="*/ 967380 h 1394077"/>
              <a:gd name="connsiteX247" fmla="*/ 534269 w 2160868"/>
              <a:gd name="connsiteY247" fmla="*/ 963324 h 1394077"/>
              <a:gd name="connsiteX248" fmla="*/ 536431 w 2160868"/>
              <a:gd name="connsiteY248" fmla="*/ 959248 h 1394077"/>
              <a:gd name="connsiteX249" fmla="*/ 538595 w 2160868"/>
              <a:gd name="connsiteY249" fmla="*/ 955150 h 1394077"/>
              <a:gd name="connsiteX250" fmla="*/ 540757 w 2160868"/>
              <a:gd name="connsiteY250" fmla="*/ 951032 h 1394077"/>
              <a:gd name="connsiteX251" fmla="*/ 542921 w 2160868"/>
              <a:gd name="connsiteY251" fmla="*/ 946894 h 1394077"/>
              <a:gd name="connsiteX252" fmla="*/ 545084 w 2160868"/>
              <a:gd name="connsiteY252" fmla="*/ 942734 h 1394077"/>
              <a:gd name="connsiteX253" fmla="*/ 547247 w 2160868"/>
              <a:gd name="connsiteY253" fmla="*/ 938555 h 1394077"/>
              <a:gd name="connsiteX254" fmla="*/ 549410 w 2160868"/>
              <a:gd name="connsiteY254" fmla="*/ 934355 h 1394077"/>
              <a:gd name="connsiteX255" fmla="*/ 551573 w 2160868"/>
              <a:gd name="connsiteY255" fmla="*/ 930135 h 1394077"/>
              <a:gd name="connsiteX256" fmla="*/ 553736 w 2160868"/>
              <a:gd name="connsiteY256" fmla="*/ 925895 h 1394077"/>
              <a:gd name="connsiteX257" fmla="*/ 555899 w 2160868"/>
              <a:gd name="connsiteY257" fmla="*/ 921636 h 1394077"/>
              <a:gd name="connsiteX258" fmla="*/ 558062 w 2160868"/>
              <a:gd name="connsiteY258" fmla="*/ 917355 h 1394077"/>
              <a:gd name="connsiteX259" fmla="*/ 560225 w 2160868"/>
              <a:gd name="connsiteY259" fmla="*/ 913057 h 1394077"/>
              <a:gd name="connsiteX260" fmla="*/ 562388 w 2160868"/>
              <a:gd name="connsiteY260" fmla="*/ 908737 h 1394077"/>
              <a:gd name="connsiteX261" fmla="*/ 564550 w 2160868"/>
              <a:gd name="connsiteY261" fmla="*/ 904400 h 1394077"/>
              <a:gd name="connsiteX262" fmla="*/ 566714 w 2160868"/>
              <a:gd name="connsiteY262" fmla="*/ 900043 h 1394077"/>
              <a:gd name="connsiteX263" fmla="*/ 568877 w 2160868"/>
              <a:gd name="connsiteY263" fmla="*/ 895667 h 1394077"/>
              <a:gd name="connsiteX264" fmla="*/ 571040 w 2160868"/>
              <a:gd name="connsiteY264" fmla="*/ 891272 h 1394077"/>
              <a:gd name="connsiteX265" fmla="*/ 573203 w 2160868"/>
              <a:gd name="connsiteY265" fmla="*/ 886858 h 1394077"/>
              <a:gd name="connsiteX266" fmla="*/ 575366 w 2160868"/>
              <a:gd name="connsiteY266" fmla="*/ 882426 h 1394077"/>
              <a:gd name="connsiteX267" fmla="*/ 577529 w 2160868"/>
              <a:gd name="connsiteY267" fmla="*/ 877975 h 1394077"/>
              <a:gd name="connsiteX268" fmla="*/ 579692 w 2160868"/>
              <a:gd name="connsiteY268" fmla="*/ 873507 h 1394077"/>
              <a:gd name="connsiteX269" fmla="*/ 581855 w 2160868"/>
              <a:gd name="connsiteY269" fmla="*/ 869019 h 1394077"/>
              <a:gd name="connsiteX270" fmla="*/ 584019 w 2160868"/>
              <a:gd name="connsiteY270" fmla="*/ 864514 h 1394077"/>
              <a:gd name="connsiteX271" fmla="*/ 586181 w 2160868"/>
              <a:gd name="connsiteY271" fmla="*/ 859992 h 1394077"/>
              <a:gd name="connsiteX272" fmla="*/ 588345 w 2160868"/>
              <a:gd name="connsiteY272" fmla="*/ 855451 h 1394077"/>
              <a:gd name="connsiteX273" fmla="*/ 590507 w 2160868"/>
              <a:gd name="connsiteY273" fmla="*/ 850895 h 1394077"/>
              <a:gd name="connsiteX274" fmla="*/ 592671 w 2160868"/>
              <a:gd name="connsiteY274" fmla="*/ 846320 h 1394077"/>
              <a:gd name="connsiteX275" fmla="*/ 594833 w 2160868"/>
              <a:gd name="connsiteY275" fmla="*/ 841729 h 1394077"/>
              <a:gd name="connsiteX276" fmla="*/ 596997 w 2160868"/>
              <a:gd name="connsiteY276" fmla="*/ 837120 h 1394077"/>
              <a:gd name="connsiteX277" fmla="*/ 599159 w 2160868"/>
              <a:gd name="connsiteY277" fmla="*/ 832496 h 1394077"/>
              <a:gd name="connsiteX278" fmla="*/ 601323 w 2160868"/>
              <a:gd name="connsiteY278" fmla="*/ 827854 h 1394077"/>
              <a:gd name="connsiteX279" fmla="*/ 603485 w 2160868"/>
              <a:gd name="connsiteY279" fmla="*/ 823197 h 1394077"/>
              <a:gd name="connsiteX280" fmla="*/ 605649 w 2160868"/>
              <a:gd name="connsiteY280" fmla="*/ 818524 h 1394077"/>
              <a:gd name="connsiteX281" fmla="*/ 607812 w 2160868"/>
              <a:gd name="connsiteY281" fmla="*/ 813834 h 1394077"/>
              <a:gd name="connsiteX282" fmla="*/ 609975 w 2160868"/>
              <a:gd name="connsiteY282" fmla="*/ 809130 h 1394077"/>
              <a:gd name="connsiteX283" fmla="*/ 612138 w 2160868"/>
              <a:gd name="connsiteY283" fmla="*/ 804410 h 1394077"/>
              <a:gd name="connsiteX284" fmla="*/ 614300 w 2160868"/>
              <a:gd name="connsiteY284" fmla="*/ 799676 h 1394077"/>
              <a:gd name="connsiteX285" fmla="*/ 616464 w 2160868"/>
              <a:gd name="connsiteY285" fmla="*/ 794926 h 1394077"/>
              <a:gd name="connsiteX286" fmla="*/ 618626 w 2160868"/>
              <a:gd name="connsiteY286" fmla="*/ 790161 h 1394077"/>
              <a:gd name="connsiteX287" fmla="*/ 620790 w 2160868"/>
              <a:gd name="connsiteY287" fmla="*/ 785382 h 1394077"/>
              <a:gd name="connsiteX288" fmla="*/ 622952 w 2160868"/>
              <a:gd name="connsiteY288" fmla="*/ 780589 h 1394077"/>
              <a:gd name="connsiteX289" fmla="*/ 625116 w 2160868"/>
              <a:gd name="connsiteY289" fmla="*/ 775782 h 1394077"/>
              <a:gd name="connsiteX290" fmla="*/ 627278 w 2160868"/>
              <a:gd name="connsiteY290" fmla="*/ 770963 h 1394077"/>
              <a:gd name="connsiteX291" fmla="*/ 629442 w 2160868"/>
              <a:gd name="connsiteY291" fmla="*/ 766128 h 1394077"/>
              <a:gd name="connsiteX292" fmla="*/ 631605 w 2160868"/>
              <a:gd name="connsiteY292" fmla="*/ 761281 h 1394077"/>
              <a:gd name="connsiteX293" fmla="*/ 633768 w 2160868"/>
              <a:gd name="connsiteY293" fmla="*/ 756421 h 1394077"/>
              <a:gd name="connsiteX294" fmla="*/ 635931 w 2160868"/>
              <a:gd name="connsiteY294" fmla="*/ 751548 h 1394077"/>
              <a:gd name="connsiteX295" fmla="*/ 638094 w 2160868"/>
              <a:gd name="connsiteY295" fmla="*/ 746662 h 1394077"/>
              <a:gd name="connsiteX296" fmla="*/ 640257 w 2160868"/>
              <a:gd name="connsiteY296" fmla="*/ 741765 h 1394077"/>
              <a:gd name="connsiteX297" fmla="*/ 642420 w 2160868"/>
              <a:gd name="connsiteY297" fmla="*/ 736856 h 1394077"/>
              <a:gd name="connsiteX298" fmla="*/ 644583 w 2160868"/>
              <a:gd name="connsiteY298" fmla="*/ 731935 h 1394077"/>
              <a:gd name="connsiteX299" fmla="*/ 646747 w 2160868"/>
              <a:gd name="connsiteY299" fmla="*/ 727003 h 1394077"/>
              <a:gd name="connsiteX300" fmla="*/ 648909 w 2160868"/>
              <a:gd name="connsiteY300" fmla="*/ 722059 h 1394077"/>
              <a:gd name="connsiteX301" fmla="*/ 651073 w 2160868"/>
              <a:gd name="connsiteY301" fmla="*/ 717106 h 1394077"/>
              <a:gd name="connsiteX302" fmla="*/ 653235 w 2160868"/>
              <a:gd name="connsiteY302" fmla="*/ 712140 h 1394077"/>
              <a:gd name="connsiteX303" fmla="*/ 655399 w 2160868"/>
              <a:gd name="connsiteY303" fmla="*/ 707165 h 1394077"/>
              <a:gd name="connsiteX304" fmla="*/ 657561 w 2160868"/>
              <a:gd name="connsiteY304" fmla="*/ 702181 h 1394077"/>
              <a:gd name="connsiteX305" fmla="*/ 659724 w 2160868"/>
              <a:gd name="connsiteY305" fmla="*/ 697186 h 1394077"/>
              <a:gd name="connsiteX306" fmla="*/ 661887 w 2160868"/>
              <a:gd name="connsiteY306" fmla="*/ 692183 h 1394077"/>
              <a:gd name="connsiteX307" fmla="*/ 664050 w 2160868"/>
              <a:gd name="connsiteY307" fmla="*/ 687169 h 1394077"/>
              <a:gd name="connsiteX308" fmla="*/ 666214 w 2160868"/>
              <a:gd name="connsiteY308" fmla="*/ 682148 h 1394077"/>
              <a:gd name="connsiteX309" fmla="*/ 668376 w 2160868"/>
              <a:gd name="connsiteY309" fmla="*/ 677117 h 1394077"/>
              <a:gd name="connsiteX310" fmla="*/ 670540 w 2160868"/>
              <a:gd name="connsiteY310" fmla="*/ 672078 h 1394077"/>
              <a:gd name="connsiteX311" fmla="*/ 672702 w 2160868"/>
              <a:gd name="connsiteY311" fmla="*/ 667032 h 1394077"/>
              <a:gd name="connsiteX312" fmla="*/ 674866 w 2160868"/>
              <a:gd name="connsiteY312" fmla="*/ 661979 h 1394077"/>
              <a:gd name="connsiteX313" fmla="*/ 677028 w 2160868"/>
              <a:gd name="connsiteY313" fmla="*/ 656917 h 1394077"/>
              <a:gd name="connsiteX314" fmla="*/ 679192 w 2160868"/>
              <a:gd name="connsiteY314" fmla="*/ 651849 h 1394077"/>
              <a:gd name="connsiteX315" fmla="*/ 681354 w 2160868"/>
              <a:gd name="connsiteY315" fmla="*/ 646775 h 1394077"/>
              <a:gd name="connsiteX316" fmla="*/ 683518 w 2160868"/>
              <a:gd name="connsiteY316" fmla="*/ 641694 h 1394077"/>
              <a:gd name="connsiteX317" fmla="*/ 685681 w 2160868"/>
              <a:gd name="connsiteY317" fmla="*/ 636607 h 1394077"/>
              <a:gd name="connsiteX318" fmla="*/ 687844 w 2160868"/>
              <a:gd name="connsiteY318" fmla="*/ 631515 h 1394077"/>
              <a:gd name="connsiteX319" fmla="*/ 690007 w 2160868"/>
              <a:gd name="connsiteY319" fmla="*/ 626417 h 1394077"/>
              <a:gd name="connsiteX320" fmla="*/ 692170 w 2160868"/>
              <a:gd name="connsiteY320" fmla="*/ 621314 h 1394077"/>
              <a:gd name="connsiteX321" fmla="*/ 694333 w 2160868"/>
              <a:gd name="connsiteY321" fmla="*/ 616207 h 1394077"/>
              <a:gd name="connsiteX322" fmla="*/ 696496 w 2160868"/>
              <a:gd name="connsiteY322" fmla="*/ 611095 h 1394077"/>
              <a:gd name="connsiteX323" fmla="*/ 698659 w 2160868"/>
              <a:gd name="connsiteY323" fmla="*/ 605980 h 1394077"/>
              <a:gd name="connsiteX324" fmla="*/ 700822 w 2160868"/>
              <a:gd name="connsiteY324" fmla="*/ 600861 h 1394077"/>
              <a:gd name="connsiteX325" fmla="*/ 702985 w 2160868"/>
              <a:gd name="connsiteY325" fmla="*/ 595739 h 1394077"/>
              <a:gd name="connsiteX326" fmla="*/ 705149 w 2160868"/>
              <a:gd name="connsiteY326" fmla="*/ 590614 h 1394077"/>
              <a:gd name="connsiteX327" fmla="*/ 707311 w 2160868"/>
              <a:gd name="connsiteY327" fmla="*/ 585486 h 1394077"/>
              <a:gd name="connsiteX328" fmla="*/ 709474 w 2160868"/>
              <a:gd name="connsiteY328" fmla="*/ 580356 h 1394077"/>
              <a:gd name="connsiteX329" fmla="*/ 711637 w 2160868"/>
              <a:gd name="connsiteY329" fmla="*/ 575224 h 1394077"/>
              <a:gd name="connsiteX330" fmla="*/ 713800 w 2160868"/>
              <a:gd name="connsiteY330" fmla="*/ 570091 h 1394077"/>
              <a:gd name="connsiteX331" fmla="*/ 715963 w 2160868"/>
              <a:gd name="connsiteY331" fmla="*/ 564957 h 1394077"/>
              <a:gd name="connsiteX332" fmla="*/ 718126 w 2160868"/>
              <a:gd name="connsiteY332" fmla="*/ 559822 h 1394077"/>
              <a:gd name="connsiteX333" fmla="*/ 720289 w 2160868"/>
              <a:gd name="connsiteY333" fmla="*/ 554686 h 1394077"/>
              <a:gd name="connsiteX334" fmla="*/ 722450 w 2160868"/>
              <a:gd name="connsiteY334" fmla="*/ 549551 h 1394077"/>
              <a:gd name="connsiteX335" fmla="*/ 724619 w 2160868"/>
              <a:gd name="connsiteY335" fmla="*/ 544416 h 1394077"/>
              <a:gd name="connsiteX336" fmla="*/ 726777 w 2160868"/>
              <a:gd name="connsiteY336" fmla="*/ 539281 h 1394077"/>
              <a:gd name="connsiteX337" fmla="*/ 728946 w 2160868"/>
              <a:gd name="connsiteY337" fmla="*/ 534149 h 1394077"/>
              <a:gd name="connsiteX338" fmla="*/ 731104 w 2160868"/>
              <a:gd name="connsiteY338" fmla="*/ 529016 h 1394077"/>
              <a:gd name="connsiteX339" fmla="*/ 733262 w 2160868"/>
              <a:gd name="connsiteY339" fmla="*/ 523887 h 1394077"/>
              <a:gd name="connsiteX340" fmla="*/ 735431 w 2160868"/>
              <a:gd name="connsiteY340" fmla="*/ 518760 h 1394077"/>
              <a:gd name="connsiteX341" fmla="*/ 737589 w 2160868"/>
              <a:gd name="connsiteY341" fmla="*/ 513634 h 1394077"/>
              <a:gd name="connsiteX342" fmla="*/ 739759 w 2160868"/>
              <a:gd name="connsiteY342" fmla="*/ 508512 h 1394077"/>
              <a:gd name="connsiteX343" fmla="*/ 741917 w 2160868"/>
              <a:gd name="connsiteY343" fmla="*/ 503394 h 1394077"/>
              <a:gd name="connsiteX344" fmla="*/ 744086 w 2160868"/>
              <a:gd name="connsiteY344" fmla="*/ 498279 h 1394077"/>
              <a:gd name="connsiteX345" fmla="*/ 746244 w 2160868"/>
              <a:gd name="connsiteY345" fmla="*/ 493169 h 1394077"/>
              <a:gd name="connsiteX346" fmla="*/ 748413 w 2160868"/>
              <a:gd name="connsiteY346" fmla="*/ 488063 h 1394077"/>
              <a:gd name="connsiteX347" fmla="*/ 750571 w 2160868"/>
              <a:gd name="connsiteY347" fmla="*/ 482963 h 1394077"/>
              <a:gd name="connsiteX348" fmla="*/ 752740 w 2160868"/>
              <a:gd name="connsiteY348" fmla="*/ 477867 h 1394077"/>
              <a:gd name="connsiteX349" fmla="*/ 754898 w 2160868"/>
              <a:gd name="connsiteY349" fmla="*/ 472778 h 1394077"/>
              <a:gd name="connsiteX350" fmla="*/ 757056 w 2160868"/>
              <a:gd name="connsiteY350" fmla="*/ 467694 h 1394077"/>
              <a:gd name="connsiteX351" fmla="*/ 759225 w 2160868"/>
              <a:gd name="connsiteY351" fmla="*/ 462617 h 1394077"/>
              <a:gd name="connsiteX352" fmla="*/ 761384 w 2160868"/>
              <a:gd name="connsiteY352" fmla="*/ 457547 h 1394077"/>
              <a:gd name="connsiteX353" fmla="*/ 763553 w 2160868"/>
              <a:gd name="connsiteY353" fmla="*/ 452484 h 1394077"/>
              <a:gd name="connsiteX354" fmla="*/ 765711 w 2160868"/>
              <a:gd name="connsiteY354" fmla="*/ 447430 h 1394077"/>
              <a:gd name="connsiteX355" fmla="*/ 767880 w 2160868"/>
              <a:gd name="connsiteY355" fmla="*/ 442384 h 1394077"/>
              <a:gd name="connsiteX356" fmla="*/ 770038 w 2160868"/>
              <a:gd name="connsiteY356" fmla="*/ 437346 h 1394077"/>
              <a:gd name="connsiteX357" fmla="*/ 772207 w 2160868"/>
              <a:gd name="connsiteY357" fmla="*/ 432317 h 1394077"/>
              <a:gd name="connsiteX358" fmla="*/ 774365 w 2160868"/>
              <a:gd name="connsiteY358" fmla="*/ 427297 h 1394077"/>
              <a:gd name="connsiteX359" fmla="*/ 776523 w 2160868"/>
              <a:gd name="connsiteY359" fmla="*/ 422287 h 1394077"/>
              <a:gd name="connsiteX360" fmla="*/ 778692 w 2160868"/>
              <a:gd name="connsiteY360" fmla="*/ 417288 h 1394077"/>
              <a:gd name="connsiteX361" fmla="*/ 780851 w 2160868"/>
              <a:gd name="connsiteY361" fmla="*/ 412299 h 1394077"/>
              <a:gd name="connsiteX362" fmla="*/ 783020 w 2160868"/>
              <a:gd name="connsiteY362" fmla="*/ 407322 h 1394077"/>
              <a:gd name="connsiteX363" fmla="*/ 785178 w 2160868"/>
              <a:gd name="connsiteY363" fmla="*/ 402355 h 1394077"/>
              <a:gd name="connsiteX364" fmla="*/ 787347 w 2160868"/>
              <a:gd name="connsiteY364" fmla="*/ 397402 h 1394077"/>
              <a:gd name="connsiteX365" fmla="*/ 789505 w 2160868"/>
              <a:gd name="connsiteY365" fmla="*/ 392459 h 1394077"/>
              <a:gd name="connsiteX366" fmla="*/ 791674 w 2160868"/>
              <a:gd name="connsiteY366" fmla="*/ 387530 h 1394077"/>
              <a:gd name="connsiteX367" fmla="*/ 793832 w 2160868"/>
              <a:gd name="connsiteY367" fmla="*/ 382615 h 1394077"/>
              <a:gd name="connsiteX368" fmla="*/ 795990 w 2160868"/>
              <a:gd name="connsiteY368" fmla="*/ 377712 h 1394077"/>
              <a:gd name="connsiteX369" fmla="*/ 798159 w 2160868"/>
              <a:gd name="connsiteY369" fmla="*/ 372824 h 1394077"/>
              <a:gd name="connsiteX370" fmla="*/ 800317 w 2160868"/>
              <a:gd name="connsiteY370" fmla="*/ 367950 h 1394077"/>
              <a:gd name="connsiteX371" fmla="*/ 802487 w 2160868"/>
              <a:gd name="connsiteY371" fmla="*/ 363091 h 1394077"/>
              <a:gd name="connsiteX372" fmla="*/ 804645 w 2160868"/>
              <a:gd name="connsiteY372" fmla="*/ 358248 h 1394077"/>
              <a:gd name="connsiteX373" fmla="*/ 806814 w 2160868"/>
              <a:gd name="connsiteY373" fmla="*/ 353419 h 1394077"/>
              <a:gd name="connsiteX374" fmla="*/ 808972 w 2160868"/>
              <a:gd name="connsiteY374" fmla="*/ 348608 h 1394077"/>
              <a:gd name="connsiteX375" fmla="*/ 811141 w 2160868"/>
              <a:gd name="connsiteY375" fmla="*/ 343812 h 1394077"/>
              <a:gd name="connsiteX376" fmla="*/ 813299 w 2160868"/>
              <a:gd name="connsiteY376" fmla="*/ 339033 h 1394077"/>
              <a:gd name="connsiteX377" fmla="*/ 815457 w 2160868"/>
              <a:gd name="connsiteY377" fmla="*/ 334272 h 1394077"/>
              <a:gd name="connsiteX378" fmla="*/ 817626 w 2160868"/>
              <a:gd name="connsiteY378" fmla="*/ 329529 h 1394077"/>
              <a:gd name="connsiteX379" fmla="*/ 819784 w 2160868"/>
              <a:gd name="connsiteY379" fmla="*/ 324803 h 1394077"/>
              <a:gd name="connsiteX380" fmla="*/ 821954 w 2160868"/>
              <a:gd name="connsiteY380" fmla="*/ 320097 h 1394077"/>
              <a:gd name="connsiteX381" fmla="*/ 824112 w 2160868"/>
              <a:gd name="connsiteY381" fmla="*/ 315409 h 1394077"/>
              <a:gd name="connsiteX382" fmla="*/ 826281 w 2160868"/>
              <a:gd name="connsiteY382" fmla="*/ 310742 h 1394077"/>
              <a:gd name="connsiteX383" fmla="*/ 828439 w 2160868"/>
              <a:gd name="connsiteY383" fmla="*/ 306094 h 1394077"/>
              <a:gd name="connsiteX384" fmla="*/ 830608 w 2160868"/>
              <a:gd name="connsiteY384" fmla="*/ 301465 h 1394077"/>
              <a:gd name="connsiteX385" fmla="*/ 832766 w 2160868"/>
              <a:gd name="connsiteY385" fmla="*/ 296859 h 1394077"/>
              <a:gd name="connsiteX386" fmla="*/ 834935 w 2160868"/>
              <a:gd name="connsiteY386" fmla="*/ 292273 h 1394077"/>
              <a:gd name="connsiteX387" fmla="*/ 837093 w 2160868"/>
              <a:gd name="connsiteY387" fmla="*/ 287708 h 1394077"/>
              <a:gd name="connsiteX388" fmla="*/ 839251 w 2160868"/>
              <a:gd name="connsiteY388" fmla="*/ 283166 h 1394077"/>
              <a:gd name="connsiteX389" fmla="*/ 841421 w 2160868"/>
              <a:gd name="connsiteY389" fmla="*/ 278647 h 1394077"/>
              <a:gd name="connsiteX390" fmla="*/ 843579 w 2160868"/>
              <a:gd name="connsiteY390" fmla="*/ 274149 h 1394077"/>
              <a:gd name="connsiteX391" fmla="*/ 845748 w 2160868"/>
              <a:gd name="connsiteY391" fmla="*/ 269675 h 1394077"/>
              <a:gd name="connsiteX392" fmla="*/ 847906 w 2160868"/>
              <a:gd name="connsiteY392" fmla="*/ 265226 h 1394077"/>
              <a:gd name="connsiteX393" fmla="*/ 850075 w 2160868"/>
              <a:gd name="connsiteY393" fmla="*/ 260799 h 1394077"/>
              <a:gd name="connsiteX394" fmla="*/ 852233 w 2160868"/>
              <a:gd name="connsiteY394" fmla="*/ 256398 h 1394077"/>
              <a:gd name="connsiteX395" fmla="*/ 854402 w 2160868"/>
              <a:gd name="connsiteY395" fmla="*/ 252022 h 1394077"/>
              <a:gd name="connsiteX396" fmla="*/ 856560 w 2160868"/>
              <a:gd name="connsiteY396" fmla="*/ 247670 h 1394077"/>
              <a:gd name="connsiteX397" fmla="*/ 858718 w 2160868"/>
              <a:gd name="connsiteY397" fmla="*/ 243345 h 1394077"/>
              <a:gd name="connsiteX398" fmla="*/ 860887 w 2160868"/>
              <a:gd name="connsiteY398" fmla="*/ 239045 h 1394077"/>
              <a:gd name="connsiteX399" fmla="*/ 863046 w 2160868"/>
              <a:gd name="connsiteY399" fmla="*/ 234772 h 1394077"/>
              <a:gd name="connsiteX400" fmla="*/ 865215 w 2160868"/>
              <a:gd name="connsiteY400" fmla="*/ 230526 h 1394077"/>
              <a:gd name="connsiteX401" fmla="*/ 867373 w 2160868"/>
              <a:gd name="connsiteY401" fmla="*/ 226307 h 1394077"/>
              <a:gd name="connsiteX402" fmla="*/ 869542 w 2160868"/>
              <a:gd name="connsiteY402" fmla="*/ 222116 h 1394077"/>
              <a:gd name="connsiteX403" fmla="*/ 871700 w 2160868"/>
              <a:gd name="connsiteY403" fmla="*/ 217953 h 1394077"/>
              <a:gd name="connsiteX404" fmla="*/ 873869 w 2160868"/>
              <a:gd name="connsiteY404" fmla="*/ 213820 h 1394077"/>
              <a:gd name="connsiteX405" fmla="*/ 876027 w 2160868"/>
              <a:gd name="connsiteY405" fmla="*/ 209714 h 1394077"/>
              <a:gd name="connsiteX406" fmla="*/ 878185 w 2160868"/>
              <a:gd name="connsiteY406" fmla="*/ 205638 h 1394077"/>
              <a:gd name="connsiteX407" fmla="*/ 880354 w 2160868"/>
              <a:gd name="connsiteY407" fmla="*/ 201592 h 1394077"/>
              <a:gd name="connsiteX408" fmla="*/ 882513 w 2160868"/>
              <a:gd name="connsiteY408" fmla="*/ 197576 h 1394077"/>
              <a:gd name="connsiteX409" fmla="*/ 884682 w 2160868"/>
              <a:gd name="connsiteY409" fmla="*/ 193591 h 1394077"/>
              <a:gd name="connsiteX410" fmla="*/ 886840 w 2160868"/>
              <a:gd name="connsiteY410" fmla="*/ 189636 h 1394077"/>
              <a:gd name="connsiteX411" fmla="*/ 889009 w 2160868"/>
              <a:gd name="connsiteY411" fmla="*/ 185713 h 1394077"/>
              <a:gd name="connsiteX412" fmla="*/ 891167 w 2160868"/>
              <a:gd name="connsiteY412" fmla="*/ 181820 h 1394077"/>
              <a:gd name="connsiteX413" fmla="*/ 893336 w 2160868"/>
              <a:gd name="connsiteY413" fmla="*/ 177961 h 1394077"/>
              <a:gd name="connsiteX414" fmla="*/ 895494 w 2160868"/>
              <a:gd name="connsiteY414" fmla="*/ 174134 h 1394077"/>
              <a:gd name="connsiteX415" fmla="*/ 897663 w 2160868"/>
              <a:gd name="connsiteY415" fmla="*/ 170339 h 1394077"/>
              <a:gd name="connsiteX416" fmla="*/ 899821 w 2160868"/>
              <a:gd name="connsiteY416" fmla="*/ 166578 h 1394077"/>
              <a:gd name="connsiteX417" fmla="*/ 901979 w 2160868"/>
              <a:gd name="connsiteY417" fmla="*/ 162851 h 1394077"/>
              <a:gd name="connsiteX418" fmla="*/ 904149 w 2160868"/>
              <a:gd name="connsiteY418" fmla="*/ 159158 h 1394077"/>
              <a:gd name="connsiteX419" fmla="*/ 906307 w 2160868"/>
              <a:gd name="connsiteY419" fmla="*/ 155498 h 1394077"/>
              <a:gd name="connsiteX420" fmla="*/ 908476 w 2160868"/>
              <a:gd name="connsiteY420" fmla="*/ 151874 h 1394077"/>
              <a:gd name="connsiteX421" fmla="*/ 910634 w 2160868"/>
              <a:gd name="connsiteY421" fmla="*/ 148284 h 1394077"/>
              <a:gd name="connsiteX422" fmla="*/ 912803 w 2160868"/>
              <a:gd name="connsiteY422" fmla="*/ 144730 h 1394077"/>
              <a:gd name="connsiteX423" fmla="*/ 914961 w 2160868"/>
              <a:gd name="connsiteY423" fmla="*/ 141211 h 1394077"/>
              <a:gd name="connsiteX424" fmla="*/ 917130 w 2160868"/>
              <a:gd name="connsiteY424" fmla="*/ 137728 h 1394077"/>
              <a:gd name="connsiteX425" fmla="*/ 919288 w 2160868"/>
              <a:gd name="connsiteY425" fmla="*/ 134282 h 1394077"/>
              <a:gd name="connsiteX426" fmla="*/ 921446 w 2160868"/>
              <a:gd name="connsiteY426" fmla="*/ 130873 h 1394077"/>
              <a:gd name="connsiteX427" fmla="*/ 923616 w 2160868"/>
              <a:gd name="connsiteY427" fmla="*/ 127501 h 1394077"/>
              <a:gd name="connsiteX428" fmla="*/ 925774 w 2160868"/>
              <a:gd name="connsiteY428" fmla="*/ 124167 h 1394077"/>
              <a:gd name="connsiteX429" fmla="*/ 927943 w 2160868"/>
              <a:gd name="connsiteY429" fmla="*/ 120870 h 1394077"/>
              <a:gd name="connsiteX430" fmla="*/ 930101 w 2160868"/>
              <a:gd name="connsiteY430" fmla="*/ 117612 h 1394077"/>
              <a:gd name="connsiteX431" fmla="*/ 932270 w 2160868"/>
              <a:gd name="connsiteY431" fmla="*/ 114391 h 1394077"/>
              <a:gd name="connsiteX432" fmla="*/ 934428 w 2160868"/>
              <a:gd name="connsiteY432" fmla="*/ 111210 h 1394077"/>
              <a:gd name="connsiteX433" fmla="*/ 936597 w 2160868"/>
              <a:gd name="connsiteY433" fmla="*/ 108067 h 1394077"/>
              <a:gd name="connsiteX434" fmla="*/ 938755 w 2160868"/>
              <a:gd name="connsiteY434" fmla="*/ 104965 h 1394077"/>
              <a:gd name="connsiteX435" fmla="*/ 940913 w 2160868"/>
              <a:gd name="connsiteY435" fmla="*/ 101902 h 1394077"/>
              <a:gd name="connsiteX436" fmla="*/ 943082 w 2160868"/>
              <a:gd name="connsiteY436" fmla="*/ 98879 h 1394077"/>
              <a:gd name="connsiteX437" fmla="*/ 945241 w 2160868"/>
              <a:gd name="connsiteY437" fmla="*/ 95897 h 1394077"/>
              <a:gd name="connsiteX438" fmla="*/ 947410 w 2160868"/>
              <a:gd name="connsiteY438" fmla="*/ 92955 h 1394077"/>
              <a:gd name="connsiteX439" fmla="*/ 949568 w 2160868"/>
              <a:gd name="connsiteY439" fmla="*/ 90054 h 1394077"/>
              <a:gd name="connsiteX440" fmla="*/ 951737 w 2160868"/>
              <a:gd name="connsiteY440" fmla="*/ 87195 h 1394077"/>
              <a:gd name="connsiteX441" fmla="*/ 953895 w 2160868"/>
              <a:gd name="connsiteY441" fmla="*/ 84378 h 1394077"/>
              <a:gd name="connsiteX442" fmla="*/ 956064 w 2160868"/>
              <a:gd name="connsiteY442" fmla="*/ 81602 h 1394077"/>
              <a:gd name="connsiteX443" fmla="*/ 958222 w 2160868"/>
              <a:gd name="connsiteY443" fmla="*/ 78868 h 1394077"/>
              <a:gd name="connsiteX444" fmla="*/ 960380 w 2160868"/>
              <a:gd name="connsiteY444" fmla="*/ 76177 h 1394077"/>
              <a:gd name="connsiteX445" fmla="*/ 962549 w 2160868"/>
              <a:gd name="connsiteY445" fmla="*/ 73529 h 1394077"/>
              <a:gd name="connsiteX446" fmla="*/ 964708 w 2160868"/>
              <a:gd name="connsiteY446" fmla="*/ 70923 h 1394077"/>
              <a:gd name="connsiteX447" fmla="*/ 966877 w 2160868"/>
              <a:gd name="connsiteY447" fmla="*/ 68361 h 1394077"/>
              <a:gd name="connsiteX448" fmla="*/ 969035 w 2160868"/>
              <a:gd name="connsiteY448" fmla="*/ 65843 h 1394077"/>
              <a:gd name="connsiteX449" fmla="*/ 971204 w 2160868"/>
              <a:gd name="connsiteY449" fmla="*/ 63368 h 1394077"/>
              <a:gd name="connsiteX450" fmla="*/ 973362 w 2160868"/>
              <a:gd name="connsiteY450" fmla="*/ 60937 h 1394077"/>
              <a:gd name="connsiteX451" fmla="*/ 975531 w 2160868"/>
              <a:gd name="connsiteY451" fmla="*/ 58551 h 1394077"/>
              <a:gd name="connsiteX452" fmla="*/ 977689 w 2160868"/>
              <a:gd name="connsiteY452" fmla="*/ 56210 h 1394077"/>
              <a:gd name="connsiteX453" fmla="*/ 979858 w 2160868"/>
              <a:gd name="connsiteY453" fmla="*/ 53914 h 1394077"/>
              <a:gd name="connsiteX454" fmla="*/ 982016 w 2160868"/>
              <a:gd name="connsiteY454" fmla="*/ 51662 h 1394077"/>
              <a:gd name="connsiteX455" fmla="*/ 984175 w 2160868"/>
              <a:gd name="connsiteY455" fmla="*/ 49455 h 1394077"/>
              <a:gd name="connsiteX456" fmla="*/ 986344 w 2160868"/>
              <a:gd name="connsiteY456" fmla="*/ 47295 h 1394077"/>
              <a:gd name="connsiteX457" fmla="*/ 988502 w 2160868"/>
              <a:gd name="connsiteY457" fmla="*/ 45180 h 1394077"/>
              <a:gd name="connsiteX458" fmla="*/ 990671 w 2160868"/>
              <a:gd name="connsiteY458" fmla="*/ 43111 h 1394077"/>
              <a:gd name="connsiteX459" fmla="*/ 992829 w 2160868"/>
              <a:gd name="connsiteY459" fmla="*/ 41088 h 1394077"/>
              <a:gd name="connsiteX460" fmla="*/ 994998 w 2160868"/>
              <a:gd name="connsiteY460" fmla="*/ 39112 h 1394077"/>
              <a:gd name="connsiteX461" fmla="*/ 997156 w 2160868"/>
              <a:gd name="connsiteY461" fmla="*/ 37182 h 1394077"/>
              <a:gd name="connsiteX462" fmla="*/ 999325 w 2160868"/>
              <a:gd name="connsiteY462" fmla="*/ 35300 h 1394077"/>
              <a:gd name="connsiteX463" fmla="*/ 1001483 w 2160868"/>
              <a:gd name="connsiteY463" fmla="*/ 33464 h 1394077"/>
              <a:gd name="connsiteX464" fmla="*/ 1003641 w 2160868"/>
              <a:gd name="connsiteY464" fmla="*/ 31676 h 1394077"/>
              <a:gd name="connsiteX465" fmla="*/ 1005811 w 2160868"/>
              <a:gd name="connsiteY465" fmla="*/ 29935 h 1394077"/>
              <a:gd name="connsiteX466" fmla="*/ 1007969 w 2160868"/>
              <a:gd name="connsiteY466" fmla="*/ 28242 h 1394077"/>
              <a:gd name="connsiteX467" fmla="*/ 1010138 w 2160868"/>
              <a:gd name="connsiteY467" fmla="*/ 26595 h 1394077"/>
              <a:gd name="connsiteX468" fmla="*/ 1012296 w 2160868"/>
              <a:gd name="connsiteY468" fmla="*/ 24998 h 1394077"/>
              <a:gd name="connsiteX469" fmla="*/ 1014465 w 2160868"/>
              <a:gd name="connsiteY469" fmla="*/ 23450 h 1394077"/>
              <a:gd name="connsiteX470" fmla="*/ 1016623 w 2160868"/>
              <a:gd name="connsiteY470" fmla="*/ 21948 h 1394077"/>
              <a:gd name="connsiteX471" fmla="*/ 1018792 w 2160868"/>
              <a:gd name="connsiteY471" fmla="*/ 20495 h 1394077"/>
              <a:gd name="connsiteX472" fmla="*/ 1020950 w 2160868"/>
              <a:gd name="connsiteY472" fmla="*/ 19091 h 1394077"/>
              <a:gd name="connsiteX473" fmla="*/ 1023108 w 2160868"/>
              <a:gd name="connsiteY473" fmla="*/ 17736 h 1394077"/>
              <a:gd name="connsiteX474" fmla="*/ 1025278 w 2160868"/>
              <a:gd name="connsiteY474" fmla="*/ 16430 h 1394077"/>
              <a:gd name="connsiteX475" fmla="*/ 1027436 w 2160868"/>
              <a:gd name="connsiteY475" fmla="*/ 15173 h 1394077"/>
              <a:gd name="connsiteX476" fmla="*/ 1029605 w 2160868"/>
              <a:gd name="connsiteY476" fmla="*/ 13966 h 1394077"/>
              <a:gd name="connsiteX477" fmla="*/ 1031763 w 2160868"/>
              <a:gd name="connsiteY477" fmla="*/ 12807 h 1394077"/>
              <a:gd name="connsiteX478" fmla="*/ 1033932 w 2160868"/>
              <a:gd name="connsiteY478" fmla="*/ 11698 h 1394077"/>
              <a:gd name="connsiteX479" fmla="*/ 1036090 w 2160868"/>
              <a:gd name="connsiteY479" fmla="*/ 10639 h 1394077"/>
              <a:gd name="connsiteX480" fmla="*/ 1038259 w 2160868"/>
              <a:gd name="connsiteY480" fmla="*/ 9629 h 1394077"/>
              <a:gd name="connsiteX481" fmla="*/ 1040417 w 2160868"/>
              <a:gd name="connsiteY481" fmla="*/ 8669 h 1394077"/>
              <a:gd name="connsiteX482" fmla="*/ 1042586 w 2160868"/>
              <a:gd name="connsiteY482" fmla="*/ 7759 h 1394077"/>
              <a:gd name="connsiteX483" fmla="*/ 1044744 w 2160868"/>
              <a:gd name="connsiteY483" fmla="*/ 6899 h 1394077"/>
              <a:gd name="connsiteX484" fmla="*/ 1046902 w 2160868"/>
              <a:gd name="connsiteY484" fmla="*/ 6089 h 1394077"/>
              <a:gd name="connsiteX485" fmla="*/ 1049072 w 2160868"/>
              <a:gd name="connsiteY485" fmla="*/ 5329 h 1394077"/>
              <a:gd name="connsiteX486" fmla="*/ 1051230 w 2160868"/>
              <a:gd name="connsiteY486" fmla="*/ 4620 h 1394077"/>
              <a:gd name="connsiteX487" fmla="*/ 1053399 w 2160868"/>
              <a:gd name="connsiteY487" fmla="*/ 3961 h 1394077"/>
              <a:gd name="connsiteX488" fmla="*/ 1055557 w 2160868"/>
              <a:gd name="connsiteY488" fmla="*/ 3352 h 1394077"/>
              <a:gd name="connsiteX489" fmla="*/ 1057726 w 2160868"/>
              <a:gd name="connsiteY489" fmla="*/ 2794 h 1394077"/>
              <a:gd name="connsiteX490" fmla="*/ 1059884 w 2160868"/>
              <a:gd name="connsiteY490" fmla="*/ 2286 h 1394077"/>
              <a:gd name="connsiteX491" fmla="*/ 1062053 w 2160868"/>
              <a:gd name="connsiteY491" fmla="*/ 1829 h 1394077"/>
              <a:gd name="connsiteX492" fmla="*/ 1064211 w 2160868"/>
              <a:gd name="connsiteY492" fmla="*/ 1423 h 1394077"/>
              <a:gd name="connsiteX493" fmla="*/ 1066369 w 2160868"/>
              <a:gd name="connsiteY493" fmla="*/ 1067 h 1394077"/>
              <a:gd name="connsiteX494" fmla="*/ 1068539 w 2160868"/>
              <a:gd name="connsiteY494" fmla="*/ 763 h 1394077"/>
              <a:gd name="connsiteX495" fmla="*/ 1070697 w 2160868"/>
              <a:gd name="connsiteY495" fmla="*/ 508 h 1394077"/>
              <a:gd name="connsiteX496" fmla="*/ 1072866 w 2160868"/>
              <a:gd name="connsiteY496" fmla="*/ 305 h 1394077"/>
              <a:gd name="connsiteX497" fmla="*/ 1075024 w 2160868"/>
              <a:gd name="connsiteY497" fmla="*/ 153 h 1394077"/>
              <a:gd name="connsiteX498" fmla="*/ 1077193 w 2160868"/>
              <a:gd name="connsiteY498" fmla="*/ 51 h 1394077"/>
              <a:gd name="connsiteX499" fmla="*/ 1079351 w 2160868"/>
              <a:gd name="connsiteY499" fmla="*/ 0 h 1394077"/>
              <a:gd name="connsiteX500" fmla="*/ 1081520 w 2160868"/>
              <a:gd name="connsiteY500" fmla="*/ 0 h 1394077"/>
              <a:gd name="connsiteX501" fmla="*/ 1083678 w 2160868"/>
              <a:gd name="connsiteY501" fmla="*/ 51 h 1394077"/>
              <a:gd name="connsiteX502" fmla="*/ 1085836 w 2160868"/>
              <a:gd name="connsiteY502" fmla="*/ 153 h 1394077"/>
              <a:gd name="connsiteX503" fmla="*/ 1088006 w 2160868"/>
              <a:gd name="connsiteY503" fmla="*/ 305 h 1394077"/>
              <a:gd name="connsiteX504" fmla="*/ 1090164 w 2160868"/>
              <a:gd name="connsiteY504" fmla="*/ 508 h 1394077"/>
              <a:gd name="connsiteX505" fmla="*/ 1092333 w 2160868"/>
              <a:gd name="connsiteY505" fmla="*/ 763 h 1394077"/>
              <a:gd name="connsiteX506" fmla="*/ 1094491 w 2160868"/>
              <a:gd name="connsiteY506" fmla="*/ 1067 h 1394077"/>
              <a:gd name="connsiteX507" fmla="*/ 1096660 w 2160868"/>
              <a:gd name="connsiteY507" fmla="*/ 1423 h 1394077"/>
              <a:gd name="connsiteX508" fmla="*/ 1098818 w 2160868"/>
              <a:gd name="connsiteY508" fmla="*/ 1829 h 1394077"/>
              <a:gd name="connsiteX509" fmla="*/ 1100987 w 2160868"/>
              <a:gd name="connsiteY509" fmla="*/ 2286 h 1394077"/>
              <a:gd name="connsiteX510" fmla="*/ 1103145 w 2160868"/>
              <a:gd name="connsiteY510" fmla="*/ 2794 h 1394077"/>
              <a:gd name="connsiteX511" fmla="*/ 1105303 w 2160868"/>
              <a:gd name="connsiteY511" fmla="*/ 3352 h 1394077"/>
              <a:gd name="connsiteX512" fmla="*/ 1107473 w 2160868"/>
              <a:gd name="connsiteY512" fmla="*/ 3961 h 1394077"/>
              <a:gd name="connsiteX513" fmla="*/ 1109631 w 2160868"/>
              <a:gd name="connsiteY513" fmla="*/ 4620 h 1394077"/>
              <a:gd name="connsiteX514" fmla="*/ 1111800 w 2160868"/>
              <a:gd name="connsiteY514" fmla="*/ 5329 h 1394077"/>
              <a:gd name="connsiteX515" fmla="*/ 1113958 w 2160868"/>
              <a:gd name="connsiteY515" fmla="*/ 6089 h 1394077"/>
              <a:gd name="connsiteX516" fmla="*/ 1116127 w 2160868"/>
              <a:gd name="connsiteY516" fmla="*/ 6899 h 1394077"/>
              <a:gd name="connsiteX517" fmla="*/ 1118285 w 2160868"/>
              <a:gd name="connsiteY517" fmla="*/ 7759 h 1394077"/>
              <a:gd name="connsiteX518" fmla="*/ 1120454 w 2160868"/>
              <a:gd name="connsiteY518" fmla="*/ 8669 h 1394077"/>
              <a:gd name="connsiteX519" fmla="*/ 1122612 w 2160868"/>
              <a:gd name="connsiteY519" fmla="*/ 9629 h 1394077"/>
              <a:gd name="connsiteX520" fmla="*/ 1124781 w 2160868"/>
              <a:gd name="connsiteY520" fmla="*/ 10639 h 1394077"/>
              <a:gd name="connsiteX521" fmla="*/ 1126940 w 2160868"/>
              <a:gd name="connsiteY521" fmla="*/ 11698 h 1394077"/>
              <a:gd name="connsiteX522" fmla="*/ 1129098 w 2160868"/>
              <a:gd name="connsiteY522" fmla="*/ 12807 h 1394077"/>
              <a:gd name="connsiteX523" fmla="*/ 1131267 w 2160868"/>
              <a:gd name="connsiteY523" fmla="*/ 13966 h 1394077"/>
              <a:gd name="connsiteX524" fmla="*/ 1133425 w 2160868"/>
              <a:gd name="connsiteY524" fmla="*/ 15173 h 1394077"/>
              <a:gd name="connsiteX525" fmla="*/ 1135594 w 2160868"/>
              <a:gd name="connsiteY525" fmla="*/ 16430 h 1394077"/>
              <a:gd name="connsiteX526" fmla="*/ 1137752 w 2160868"/>
              <a:gd name="connsiteY526" fmla="*/ 17736 h 1394077"/>
              <a:gd name="connsiteX527" fmla="*/ 1139921 w 2160868"/>
              <a:gd name="connsiteY527" fmla="*/ 19091 h 1394077"/>
              <a:gd name="connsiteX528" fmla="*/ 1142079 w 2160868"/>
              <a:gd name="connsiteY528" fmla="*/ 20495 h 1394077"/>
              <a:gd name="connsiteX529" fmla="*/ 1144248 w 2160868"/>
              <a:gd name="connsiteY529" fmla="*/ 21948 h 1394077"/>
              <a:gd name="connsiteX530" fmla="*/ 1146406 w 2160868"/>
              <a:gd name="connsiteY530" fmla="*/ 23450 h 1394077"/>
              <a:gd name="connsiteX531" fmla="*/ 1148564 w 2160868"/>
              <a:gd name="connsiteY531" fmla="*/ 24998 h 1394077"/>
              <a:gd name="connsiteX532" fmla="*/ 1150734 w 2160868"/>
              <a:gd name="connsiteY532" fmla="*/ 26595 h 1394077"/>
              <a:gd name="connsiteX533" fmla="*/ 1152892 w 2160868"/>
              <a:gd name="connsiteY533" fmla="*/ 28242 h 1394077"/>
              <a:gd name="connsiteX534" fmla="*/ 1155061 w 2160868"/>
              <a:gd name="connsiteY534" fmla="*/ 29935 h 1394077"/>
              <a:gd name="connsiteX535" fmla="*/ 1157219 w 2160868"/>
              <a:gd name="connsiteY535" fmla="*/ 31676 h 1394077"/>
              <a:gd name="connsiteX536" fmla="*/ 1159388 w 2160868"/>
              <a:gd name="connsiteY536" fmla="*/ 33464 h 1394077"/>
              <a:gd name="connsiteX537" fmla="*/ 1161546 w 2160868"/>
              <a:gd name="connsiteY537" fmla="*/ 35300 h 1394077"/>
              <a:gd name="connsiteX538" fmla="*/ 1163715 w 2160868"/>
              <a:gd name="connsiteY538" fmla="*/ 37182 h 1394077"/>
              <a:gd name="connsiteX539" fmla="*/ 1165873 w 2160868"/>
              <a:gd name="connsiteY539" fmla="*/ 39112 h 1394077"/>
              <a:gd name="connsiteX540" fmla="*/ 1168031 w 2160868"/>
              <a:gd name="connsiteY540" fmla="*/ 41088 h 1394077"/>
              <a:gd name="connsiteX541" fmla="*/ 1170201 w 2160868"/>
              <a:gd name="connsiteY541" fmla="*/ 43111 h 1394077"/>
              <a:gd name="connsiteX542" fmla="*/ 1172359 w 2160868"/>
              <a:gd name="connsiteY542" fmla="*/ 45180 h 1394077"/>
              <a:gd name="connsiteX543" fmla="*/ 1174528 w 2160868"/>
              <a:gd name="connsiteY543" fmla="*/ 47295 h 1394077"/>
              <a:gd name="connsiteX544" fmla="*/ 1176686 w 2160868"/>
              <a:gd name="connsiteY544" fmla="*/ 49455 h 1394077"/>
              <a:gd name="connsiteX545" fmla="*/ 1178855 w 2160868"/>
              <a:gd name="connsiteY545" fmla="*/ 51662 h 1394077"/>
              <a:gd name="connsiteX546" fmla="*/ 1181013 w 2160868"/>
              <a:gd name="connsiteY546" fmla="*/ 53914 h 1394077"/>
              <a:gd name="connsiteX547" fmla="*/ 1183182 w 2160868"/>
              <a:gd name="connsiteY547" fmla="*/ 56210 h 1394077"/>
              <a:gd name="connsiteX548" fmla="*/ 1185340 w 2160868"/>
              <a:gd name="connsiteY548" fmla="*/ 58551 h 1394077"/>
              <a:gd name="connsiteX549" fmla="*/ 1187510 w 2160868"/>
              <a:gd name="connsiteY549" fmla="*/ 60937 h 1394077"/>
              <a:gd name="connsiteX550" fmla="*/ 1189668 w 2160868"/>
              <a:gd name="connsiteY550" fmla="*/ 63368 h 1394077"/>
              <a:gd name="connsiteX551" fmla="*/ 1191826 w 2160868"/>
              <a:gd name="connsiteY551" fmla="*/ 65843 h 1394077"/>
              <a:gd name="connsiteX552" fmla="*/ 1193995 w 2160868"/>
              <a:gd name="connsiteY552" fmla="*/ 68361 h 1394077"/>
              <a:gd name="connsiteX553" fmla="*/ 1196153 w 2160868"/>
              <a:gd name="connsiteY553" fmla="*/ 70923 h 1394077"/>
              <a:gd name="connsiteX554" fmla="*/ 1198322 w 2160868"/>
              <a:gd name="connsiteY554" fmla="*/ 73529 h 1394077"/>
              <a:gd name="connsiteX555" fmla="*/ 1200480 w 2160868"/>
              <a:gd name="connsiteY555" fmla="*/ 76177 h 1394077"/>
              <a:gd name="connsiteX556" fmla="*/ 1202649 w 2160868"/>
              <a:gd name="connsiteY556" fmla="*/ 78868 h 1394077"/>
              <a:gd name="connsiteX557" fmla="*/ 1204807 w 2160868"/>
              <a:gd name="connsiteY557" fmla="*/ 81602 h 1394077"/>
              <a:gd name="connsiteX558" fmla="*/ 1206976 w 2160868"/>
              <a:gd name="connsiteY558" fmla="*/ 84378 h 1394077"/>
              <a:gd name="connsiteX559" fmla="*/ 1209135 w 2160868"/>
              <a:gd name="connsiteY559" fmla="*/ 87195 h 1394077"/>
              <a:gd name="connsiteX560" fmla="*/ 1211293 w 2160868"/>
              <a:gd name="connsiteY560" fmla="*/ 90054 h 1394077"/>
              <a:gd name="connsiteX561" fmla="*/ 1213462 w 2160868"/>
              <a:gd name="connsiteY561" fmla="*/ 92955 h 1394077"/>
              <a:gd name="connsiteX562" fmla="*/ 1215620 w 2160868"/>
              <a:gd name="connsiteY562" fmla="*/ 95897 h 1394077"/>
              <a:gd name="connsiteX563" fmla="*/ 1217789 w 2160868"/>
              <a:gd name="connsiteY563" fmla="*/ 98879 h 1394077"/>
              <a:gd name="connsiteX564" fmla="*/ 1219947 w 2160868"/>
              <a:gd name="connsiteY564" fmla="*/ 101902 h 1394077"/>
              <a:gd name="connsiteX565" fmla="*/ 1222116 w 2160868"/>
              <a:gd name="connsiteY565" fmla="*/ 104965 h 1394077"/>
              <a:gd name="connsiteX566" fmla="*/ 1224274 w 2160868"/>
              <a:gd name="connsiteY566" fmla="*/ 108067 h 1394077"/>
              <a:gd name="connsiteX567" fmla="*/ 1226443 w 2160868"/>
              <a:gd name="connsiteY567" fmla="*/ 111210 h 1394077"/>
              <a:gd name="connsiteX568" fmla="*/ 1228602 w 2160868"/>
              <a:gd name="connsiteY568" fmla="*/ 114391 h 1394077"/>
              <a:gd name="connsiteX569" fmla="*/ 1230760 w 2160868"/>
              <a:gd name="connsiteY569" fmla="*/ 117612 h 1394077"/>
              <a:gd name="connsiteX570" fmla="*/ 1232929 w 2160868"/>
              <a:gd name="connsiteY570" fmla="*/ 120870 h 1394077"/>
              <a:gd name="connsiteX571" fmla="*/ 1235087 w 2160868"/>
              <a:gd name="connsiteY571" fmla="*/ 124167 h 1394077"/>
              <a:gd name="connsiteX572" fmla="*/ 1237256 w 2160868"/>
              <a:gd name="connsiteY572" fmla="*/ 127501 h 1394077"/>
              <a:gd name="connsiteX573" fmla="*/ 1239414 w 2160868"/>
              <a:gd name="connsiteY573" fmla="*/ 130873 h 1394077"/>
              <a:gd name="connsiteX574" fmla="*/ 1241583 w 2160868"/>
              <a:gd name="connsiteY574" fmla="*/ 134282 h 1394077"/>
              <a:gd name="connsiteX575" fmla="*/ 1243741 w 2160868"/>
              <a:gd name="connsiteY575" fmla="*/ 137728 h 1394077"/>
              <a:gd name="connsiteX576" fmla="*/ 1245910 w 2160868"/>
              <a:gd name="connsiteY576" fmla="*/ 141211 h 1394077"/>
              <a:gd name="connsiteX577" fmla="*/ 1248068 w 2160868"/>
              <a:gd name="connsiteY577" fmla="*/ 144730 h 1394077"/>
              <a:gd name="connsiteX578" fmla="*/ 1250226 w 2160868"/>
              <a:gd name="connsiteY578" fmla="*/ 148284 h 1394077"/>
              <a:gd name="connsiteX579" fmla="*/ 1252396 w 2160868"/>
              <a:gd name="connsiteY579" fmla="*/ 151874 h 1394077"/>
              <a:gd name="connsiteX580" fmla="*/ 1254554 w 2160868"/>
              <a:gd name="connsiteY580" fmla="*/ 155498 h 1394077"/>
              <a:gd name="connsiteX581" fmla="*/ 1256723 w 2160868"/>
              <a:gd name="connsiteY581" fmla="*/ 159158 h 1394077"/>
              <a:gd name="connsiteX582" fmla="*/ 1258881 w 2160868"/>
              <a:gd name="connsiteY582" fmla="*/ 162851 h 1394077"/>
              <a:gd name="connsiteX583" fmla="*/ 1261050 w 2160868"/>
              <a:gd name="connsiteY583" fmla="*/ 166578 h 1394077"/>
              <a:gd name="connsiteX584" fmla="*/ 1263208 w 2160868"/>
              <a:gd name="connsiteY584" fmla="*/ 170339 h 1394077"/>
              <a:gd name="connsiteX585" fmla="*/ 1265377 w 2160868"/>
              <a:gd name="connsiteY585" fmla="*/ 174134 h 1394077"/>
              <a:gd name="connsiteX586" fmla="*/ 1267535 w 2160868"/>
              <a:gd name="connsiteY586" fmla="*/ 177961 h 1394077"/>
              <a:gd name="connsiteX587" fmla="*/ 1269705 w 2160868"/>
              <a:gd name="connsiteY587" fmla="*/ 181820 h 1394077"/>
              <a:gd name="connsiteX588" fmla="*/ 1271863 w 2160868"/>
              <a:gd name="connsiteY588" fmla="*/ 185713 h 1394077"/>
              <a:gd name="connsiteX589" fmla="*/ 1274021 w 2160868"/>
              <a:gd name="connsiteY589" fmla="*/ 189636 h 1394077"/>
              <a:gd name="connsiteX590" fmla="*/ 1276190 w 2160868"/>
              <a:gd name="connsiteY590" fmla="*/ 193591 h 1394077"/>
              <a:gd name="connsiteX591" fmla="*/ 1278348 w 2160868"/>
              <a:gd name="connsiteY591" fmla="*/ 197576 h 1394077"/>
              <a:gd name="connsiteX592" fmla="*/ 1280517 w 2160868"/>
              <a:gd name="connsiteY592" fmla="*/ 201592 h 1394077"/>
              <a:gd name="connsiteX593" fmla="*/ 1282675 w 2160868"/>
              <a:gd name="connsiteY593" fmla="*/ 205638 h 1394077"/>
              <a:gd name="connsiteX594" fmla="*/ 1284844 w 2160868"/>
              <a:gd name="connsiteY594" fmla="*/ 209714 h 1394077"/>
              <a:gd name="connsiteX595" fmla="*/ 1287002 w 2160868"/>
              <a:gd name="connsiteY595" fmla="*/ 213820 h 1394077"/>
              <a:gd name="connsiteX596" fmla="*/ 1289171 w 2160868"/>
              <a:gd name="connsiteY596" fmla="*/ 217953 h 1394077"/>
              <a:gd name="connsiteX597" fmla="*/ 1291330 w 2160868"/>
              <a:gd name="connsiteY597" fmla="*/ 222116 h 1394077"/>
              <a:gd name="connsiteX598" fmla="*/ 1293488 w 2160868"/>
              <a:gd name="connsiteY598" fmla="*/ 226307 h 1394077"/>
              <a:gd name="connsiteX599" fmla="*/ 1295657 w 2160868"/>
              <a:gd name="connsiteY599" fmla="*/ 230526 h 1394077"/>
              <a:gd name="connsiteX600" fmla="*/ 1297815 w 2160868"/>
              <a:gd name="connsiteY600" fmla="*/ 234772 h 1394077"/>
              <a:gd name="connsiteX601" fmla="*/ 1299984 w 2160868"/>
              <a:gd name="connsiteY601" fmla="*/ 239045 h 1394077"/>
              <a:gd name="connsiteX602" fmla="*/ 1302142 w 2160868"/>
              <a:gd name="connsiteY602" fmla="*/ 243345 h 1394077"/>
              <a:gd name="connsiteX603" fmla="*/ 1304311 w 2160868"/>
              <a:gd name="connsiteY603" fmla="*/ 247670 h 1394077"/>
              <a:gd name="connsiteX604" fmla="*/ 1306469 w 2160868"/>
              <a:gd name="connsiteY604" fmla="*/ 252022 h 1394077"/>
              <a:gd name="connsiteX605" fmla="*/ 1308638 w 2160868"/>
              <a:gd name="connsiteY605" fmla="*/ 256398 h 1394077"/>
              <a:gd name="connsiteX606" fmla="*/ 1310797 w 2160868"/>
              <a:gd name="connsiteY606" fmla="*/ 260799 h 1394077"/>
              <a:gd name="connsiteX607" fmla="*/ 1312955 w 2160868"/>
              <a:gd name="connsiteY607" fmla="*/ 265226 h 1394077"/>
              <a:gd name="connsiteX608" fmla="*/ 1315124 w 2160868"/>
              <a:gd name="connsiteY608" fmla="*/ 269675 h 1394077"/>
              <a:gd name="connsiteX609" fmla="*/ 1317282 w 2160868"/>
              <a:gd name="connsiteY609" fmla="*/ 274149 h 1394077"/>
              <a:gd name="connsiteX610" fmla="*/ 1319451 w 2160868"/>
              <a:gd name="connsiteY610" fmla="*/ 278647 h 1394077"/>
              <a:gd name="connsiteX611" fmla="*/ 1321609 w 2160868"/>
              <a:gd name="connsiteY611" fmla="*/ 283166 h 1394077"/>
              <a:gd name="connsiteX612" fmla="*/ 1323778 w 2160868"/>
              <a:gd name="connsiteY612" fmla="*/ 287708 h 1394077"/>
              <a:gd name="connsiteX613" fmla="*/ 1325936 w 2160868"/>
              <a:gd name="connsiteY613" fmla="*/ 292273 h 1394077"/>
              <a:gd name="connsiteX614" fmla="*/ 1328105 w 2160868"/>
              <a:gd name="connsiteY614" fmla="*/ 296859 h 1394077"/>
              <a:gd name="connsiteX615" fmla="*/ 1330264 w 2160868"/>
              <a:gd name="connsiteY615" fmla="*/ 301465 h 1394077"/>
              <a:gd name="connsiteX616" fmla="*/ 1332433 w 2160868"/>
              <a:gd name="connsiteY616" fmla="*/ 306094 h 1394077"/>
              <a:gd name="connsiteX617" fmla="*/ 1334591 w 2160868"/>
              <a:gd name="connsiteY617" fmla="*/ 310742 h 1394077"/>
              <a:gd name="connsiteX618" fmla="*/ 1336749 w 2160868"/>
              <a:gd name="connsiteY618" fmla="*/ 315409 h 1394077"/>
              <a:gd name="connsiteX619" fmla="*/ 1338918 w 2160868"/>
              <a:gd name="connsiteY619" fmla="*/ 320097 h 1394077"/>
              <a:gd name="connsiteX620" fmla="*/ 1341076 w 2160868"/>
              <a:gd name="connsiteY620" fmla="*/ 324803 h 1394077"/>
              <a:gd name="connsiteX621" fmla="*/ 1343245 w 2160868"/>
              <a:gd name="connsiteY621" fmla="*/ 329529 h 1394077"/>
              <a:gd name="connsiteX622" fmla="*/ 1345403 w 2160868"/>
              <a:gd name="connsiteY622" fmla="*/ 334272 h 1394077"/>
              <a:gd name="connsiteX623" fmla="*/ 1347572 w 2160868"/>
              <a:gd name="connsiteY623" fmla="*/ 339033 h 1394077"/>
              <a:gd name="connsiteX624" fmla="*/ 1349730 w 2160868"/>
              <a:gd name="connsiteY624" fmla="*/ 343812 h 1394077"/>
              <a:gd name="connsiteX625" fmla="*/ 1351900 w 2160868"/>
              <a:gd name="connsiteY625" fmla="*/ 348608 h 1394077"/>
              <a:gd name="connsiteX626" fmla="*/ 1354058 w 2160868"/>
              <a:gd name="connsiteY626" fmla="*/ 353419 h 1394077"/>
              <a:gd name="connsiteX627" fmla="*/ 1356216 w 2160868"/>
              <a:gd name="connsiteY627" fmla="*/ 358248 h 1394077"/>
              <a:gd name="connsiteX628" fmla="*/ 1358385 w 2160868"/>
              <a:gd name="connsiteY628" fmla="*/ 363091 h 1394077"/>
              <a:gd name="connsiteX629" fmla="*/ 1360543 w 2160868"/>
              <a:gd name="connsiteY629" fmla="*/ 367950 h 1394077"/>
              <a:gd name="connsiteX630" fmla="*/ 1362712 w 2160868"/>
              <a:gd name="connsiteY630" fmla="*/ 372824 h 1394077"/>
              <a:gd name="connsiteX631" fmla="*/ 1364870 w 2160868"/>
              <a:gd name="connsiteY631" fmla="*/ 377712 h 1394077"/>
              <a:gd name="connsiteX632" fmla="*/ 1367039 w 2160868"/>
              <a:gd name="connsiteY632" fmla="*/ 382615 h 1394077"/>
              <a:gd name="connsiteX633" fmla="*/ 1369197 w 2160868"/>
              <a:gd name="connsiteY633" fmla="*/ 387530 h 1394077"/>
              <a:gd name="connsiteX634" fmla="*/ 1371367 w 2160868"/>
              <a:gd name="connsiteY634" fmla="*/ 392459 h 1394077"/>
              <a:gd name="connsiteX635" fmla="*/ 1373525 w 2160868"/>
              <a:gd name="connsiteY635" fmla="*/ 397402 h 1394077"/>
              <a:gd name="connsiteX636" fmla="*/ 1375683 w 2160868"/>
              <a:gd name="connsiteY636" fmla="*/ 402355 h 1394077"/>
              <a:gd name="connsiteX637" fmla="*/ 1377852 w 2160868"/>
              <a:gd name="connsiteY637" fmla="*/ 407322 h 1394077"/>
              <a:gd name="connsiteX638" fmla="*/ 1380010 w 2160868"/>
              <a:gd name="connsiteY638" fmla="*/ 412299 h 1394077"/>
              <a:gd name="connsiteX639" fmla="*/ 1382179 w 2160868"/>
              <a:gd name="connsiteY639" fmla="*/ 417288 h 1394077"/>
              <a:gd name="connsiteX640" fmla="*/ 1384337 w 2160868"/>
              <a:gd name="connsiteY640" fmla="*/ 422287 h 1394077"/>
              <a:gd name="connsiteX641" fmla="*/ 1386506 w 2160868"/>
              <a:gd name="connsiteY641" fmla="*/ 427297 h 1394077"/>
              <a:gd name="connsiteX642" fmla="*/ 1388664 w 2160868"/>
              <a:gd name="connsiteY642" fmla="*/ 432317 h 1394077"/>
              <a:gd name="connsiteX643" fmla="*/ 1390833 w 2160868"/>
              <a:gd name="connsiteY643" fmla="*/ 437346 h 1394077"/>
              <a:gd name="connsiteX644" fmla="*/ 1392991 w 2160868"/>
              <a:gd name="connsiteY644" fmla="*/ 442384 h 1394077"/>
              <a:gd name="connsiteX645" fmla="*/ 1395150 w 2160868"/>
              <a:gd name="connsiteY645" fmla="*/ 447430 h 1394077"/>
              <a:gd name="connsiteX646" fmla="*/ 1397319 w 2160868"/>
              <a:gd name="connsiteY646" fmla="*/ 452484 h 1394077"/>
              <a:gd name="connsiteX647" fmla="*/ 1399477 w 2160868"/>
              <a:gd name="connsiteY647" fmla="*/ 457547 h 1394077"/>
              <a:gd name="connsiteX648" fmla="*/ 1401646 w 2160868"/>
              <a:gd name="connsiteY648" fmla="*/ 462617 h 1394077"/>
              <a:gd name="connsiteX649" fmla="*/ 1403804 w 2160868"/>
              <a:gd name="connsiteY649" fmla="*/ 467694 h 1394077"/>
              <a:gd name="connsiteX650" fmla="*/ 1405973 w 2160868"/>
              <a:gd name="connsiteY650" fmla="*/ 472778 h 1394077"/>
              <a:gd name="connsiteX651" fmla="*/ 1408131 w 2160868"/>
              <a:gd name="connsiteY651" fmla="*/ 477867 h 1394077"/>
              <a:gd name="connsiteX652" fmla="*/ 1410300 w 2160868"/>
              <a:gd name="connsiteY652" fmla="*/ 482963 h 1394077"/>
              <a:gd name="connsiteX653" fmla="*/ 1412458 w 2160868"/>
              <a:gd name="connsiteY653" fmla="*/ 488063 h 1394077"/>
              <a:gd name="connsiteX654" fmla="*/ 1414628 w 2160868"/>
              <a:gd name="connsiteY654" fmla="*/ 493169 h 1394077"/>
              <a:gd name="connsiteX655" fmla="*/ 1416786 w 2160868"/>
              <a:gd name="connsiteY655" fmla="*/ 498279 h 1394077"/>
              <a:gd name="connsiteX656" fmla="*/ 1418944 w 2160868"/>
              <a:gd name="connsiteY656" fmla="*/ 503394 h 1394077"/>
              <a:gd name="connsiteX657" fmla="*/ 1421113 w 2160868"/>
              <a:gd name="connsiteY657" fmla="*/ 508512 h 1394077"/>
              <a:gd name="connsiteX658" fmla="*/ 1423271 w 2160868"/>
              <a:gd name="connsiteY658" fmla="*/ 513634 h 1394077"/>
              <a:gd name="connsiteX659" fmla="*/ 1425440 w 2160868"/>
              <a:gd name="connsiteY659" fmla="*/ 518760 h 1394077"/>
              <a:gd name="connsiteX660" fmla="*/ 1427598 w 2160868"/>
              <a:gd name="connsiteY660" fmla="*/ 523887 h 1394077"/>
              <a:gd name="connsiteX661" fmla="*/ 1429767 w 2160868"/>
              <a:gd name="connsiteY661" fmla="*/ 529016 h 1394077"/>
              <a:gd name="connsiteX662" fmla="*/ 1431925 w 2160868"/>
              <a:gd name="connsiteY662" fmla="*/ 534149 h 1394077"/>
              <a:gd name="connsiteX663" fmla="*/ 1434095 w 2160868"/>
              <a:gd name="connsiteY663" fmla="*/ 539281 h 1394077"/>
              <a:gd name="connsiteX664" fmla="*/ 1436253 w 2160868"/>
              <a:gd name="connsiteY664" fmla="*/ 544416 h 1394077"/>
              <a:gd name="connsiteX665" fmla="*/ 1438411 w 2160868"/>
              <a:gd name="connsiteY665" fmla="*/ 549551 h 1394077"/>
              <a:gd name="connsiteX666" fmla="*/ 1440580 w 2160868"/>
              <a:gd name="connsiteY666" fmla="*/ 554686 h 1394077"/>
              <a:gd name="connsiteX667" fmla="*/ 1442738 w 2160868"/>
              <a:gd name="connsiteY667" fmla="*/ 559822 h 1394077"/>
              <a:gd name="connsiteX668" fmla="*/ 1444907 w 2160868"/>
              <a:gd name="connsiteY668" fmla="*/ 564957 h 1394077"/>
              <a:gd name="connsiteX669" fmla="*/ 1447065 w 2160868"/>
              <a:gd name="connsiteY669" fmla="*/ 570091 h 1394077"/>
              <a:gd name="connsiteX670" fmla="*/ 1449234 w 2160868"/>
              <a:gd name="connsiteY670" fmla="*/ 575224 h 1394077"/>
              <a:gd name="connsiteX671" fmla="*/ 1451392 w 2160868"/>
              <a:gd name="connsiteY671" fmla="*/ 580356 h 1394077"/>
              <a:gd name="connsiteX672" fmla="*/ 1453562 w 2160868"/>
              <a:gd name="connsiteY672" fmla="*/ 585486 h 1394077"/>
              <a:gd name="connsiteX673" fmla="*/ 1455720 w 2160868"/>
              <a:gd name="connsiteY673" fmla="*/ 590614 h 1394077"/>
              <a:gd name="connsiteX674" fmla="*/ 1457878 w 2160868"/>
              <a:gd name="connsiteY674" fmla="*/ 595739 h 1394077"/>
              <a:gd name="connsiteX675" fmla="*/ 1460047 w 2160868"/>
              <a:gd name="connsiteY675" fmla="*/ 600861 h 1394077"/>
              <a:gd name="connsiteX676" fmla="*/ 1462205 w 2160868"/>
              <a:gd name="connsiteY676" fmla="*/ 605980 h 1394077"/>
              <a:gd name="connsiteX677" fmla="*/ 1464374 w 2160868"/>
              <a:gd name="connsiteY677" fmla="*/ 611095 h 1394077"/>
              <a:gd name="connsiteX678" fmla="*/ 1466532 w 2160868"/>
              <a:gd name="connsiteY678" fmla="*/ 616207 h 1394077"/>
              <a:gd name="connsiteX679" fmla="*/ 1468701 w 2160868"/>
              <a:gd name="connsiteY679" fmla="*/ 621314 h 1394077"/>
              <a:gd name="connsiteX680" fmla="*/ 1470859 w 2160868"/>
              <a:gd name="connsiteY680" fmla="*/ 626417 h 1394077"/>
              <a:gd name="connsiteX681" fmla="*/ 1473029 w 2160868"/>
              <a:gd name="connsiteY681" fmla="*/ 631515 h 1394077"/>
              <a:gd name="connsiteX682" fmla="*/ 1475187 w 2160868"/>
              <a:gd name="connsiteY682" fmla="*/ 636607 h 1394077"/>
              <a:gd name="connsiteX683" fmla="*/ 1477356 w 2160868"/>
              <a:gd name="connsiteY683" fmla="*/ 641694 h 1394077"/>
              <a:gd name="connsiteX684" fmla="*/ 1479514 w 2160868"/>
              <a:gd name="connsiteY684" fmla="*/ 646775 h 1394077"/>
              <a:gd name="connsiteX685" fmla="*/ 1481672 w 2160868"/>
              <a:gd name="connsiteY685" fmla="*/ 651849 h 1394077"/>
              <a:gd name="connsiteX686" fmla="*/ 1483841 w 2160868"/>
              <a:gd name="connsiteY686" fmla="*/ 656917 h 1394077"/>
              <a:gd name="connsiteX687" fmla="*/ 1485999 w 2160868"/>
              <a:gd name="connsiteY687" fmla="*/ 661979 h 1394077"/>
              <a:gd name="connsiteX688" fmla="*/ 1488168 w 2160868"/>
              <a:gd name="connsiteY688" fmla="*/ 667032 h 1394077"/>
              <a:gd name="connsiteX689" fmla="*/ 1490326 w 2160868"/>
              <a:gd name="connsiteY689" fmla="*/ 672078 h 1394077"/>
              <a:gd name="connsiteX690" fmla="*/ 1492495 w 2160868"/>
              <a:gd name="connsiteY690" fmla="*/ 677117 h 1394077"/>
              <a:gd name="connsiteX691" fmla="*/ 1494653 w 2160868"/>
              <a:gd name="connsiteY691" fmla="*/ 682148 h 1394077"/>
              <a:gd name="connsiteX692" fmla="*/ 1496823 w 2160868"/>
              <a:gd name="connsiteY692" fmla="*/ 687169 h 1394077"/>
              <a:gd name="connsiteX693" fmla="*/ 1498981 w 2160868"/>
              <a:gd name="connsiteY693" fmla="*/ 692183 h 1394077"/>
              <a:gd name="connsiteX694" fmla="*/ 1501139 w 2160868"/>
              <a:gd name="connsiteY694" fmla="*/ 697186 h 1394077"/>
              <a:gd name="connsiteX695" fmla="*/ 1503308 w 2160868"/>
              <a:gd name="connsiteY695" fmla="*/ 702181 h 1394077"/>
              <a:gd name="connsiteX696" fmla="*/ 1505466 w 2160868"/>
              <a:gd name="connsiteY696" fmla="*/ 707165 h 1394077"/>
              <a:gd name="connsiteX697" fmla="*/ 1507635 w 2160868"/>
              <a:gd name="connsiteY697" fmla="*/ 712140 h 1394077"/>
              <a:gd name="connsiteX698" fmla="*/ 1509793 w 2160868"/>
              <a:gd name="connsiteY698" fmla="*/ 717106 h 1394077"/>
              <a:gd name="connsiteX699" fmla="*/ 1511962 w 2160868"/>
              <a:gd name="connsiteY699" fmla="*/ 722059 h 1394077"/>
              <a:gd name="connsiteX700" fmla="*/ 1514120 w 2160868"/>
              <a:gd name="connsiteY700" fmla="*/ 727003 h 1394077"/>
              <a:gd name="connsiteX701" fmla="*/ 1516290 w 2160868"/>
              <a:gd name="connsiteY701" fmla="*/ 731935 h 1394077"/>
              <a:gd name="connsiteX702" fmla="*/ 1518448 w 2160868"/>
              <a:gd name="connsiteY702" fmla="*/ 736856 h 1394077"/>
              <a:gd name="connsiteX703" fmla="*/ 1520606 w 2160868"/>
              <a:gd name="connsiteY703" fmla="*/ 741765 h 1394077"/>
              <a:gd name="connsiteX704" fmla="*/ 1522775 w 2160868"/>
              <a:gd name="connsiteY704" fmla="*/ 746662 h 1394077"/>
              <a:gd name="connsiteX705" fmla="*/ 1524933 w 2160868"/>
              <a:gd name="connsiteY705" fmla="*/ 751548 h 1394077"/>
              <a:gd name="connsiteX706" fmla="*/ 1527102 w 2160868"/>
              <a:gd name="connsiteY706" fmla="*/ 756421 h 1394077"/>
              <a:gd name="connsiteX707" fmla="*/ 1529260 w 2160868"/>
              <a:gd name="connsiteY707" fmla="*/ 761281 h 1394077"/>
              <a:gd name="connsiteX708" fmla="*/ 1531429 w 2160868"/>
              <a:gd name="connsiteY708" fmla="*/ 766128 h 1394077"/>
              <a:gd name="connsiteX709" fmla="*/ 1533587 w 2160868"/>
              <a:gd name="connsiteY709" fmla="*/ 770963 h 1394077"/>
              <a:gd name="connsiteX710" fmla="*/ 1535757 w 2160868"/>
              <a:gd name="connsiteY710" fmla="*/ 775782 h 1394077"/>
              <a:gd name="connsiteX711" fmla="*/ 1537915 w 2160868"/>
              <a:gd name="connsiteY711" fmla="*/ 780589 h 1394077"/>
              <a:gd name="connsiteX712" fmla="*/ 1540073 w 2160868"/>
              <a:gd name="connsiteY712" fmla="*/ 785382 h 1394077"/>
              <a:gd name="connsiteX713" fmla="*/ 1542242 w 2160868"/>
              <a:gd name="connsiteY713" fmla="*/ 790161 h 1394077"/>
              <a:gd name="connsiteX714" fmla="*/ 1544400 w 2160868"/>
              <a:gd name="connsiteY714" fmla="*/ 794926 h 1394077"/>
              <a:gd name="connsiteX715" fmla="*/ 1546569 w 2160868"/>
              <a:gd name="connsiteY715" fmla="*/ 799676 h 1394077"/>
              <a:gd name="connsiteX716" fmla="*/ 1548727 w 2160868"/>
              <a:gd name="connsiteY716" fmla="*/ 804410 h 1394077"/>
              <a:gd name="connsiteX717" fmla="*/ 1550896 w 2160868"/>
              <a:gd name="connsiteY717" fmla="*/ 809130 h 1394077"/>
              <a:gd name="connsiteX718" fmla="*/ 1553054 w 2160868"/>
              <a:gd name="connsiteY718" fmla="*/ 813834 h 1394077"/>
              <a:gd name="connsiteX719" fmla="*/ 1555224 w 2160868"/>
              <a:gd name="connsiteY719" fmla="*/ 818524 h 1394077"/>
              <a:gd name="connsiteX720" fmla="*/ 1557382 w 2160868"/>
              <a:gd name="connsiteY720" fmla="*/ 823197 h 1394077"/>
              <a:gd name="connsiteX721" fmla="*/ 1559551 w 2160868"/>
              <a:gd name="connsiteY721" fmla="*/ 827854 h 1394077"/>
              <a:gd name="connsiteX722" fmla="*/ 1561709 w 2160868"/>
              <a:gd name="connsiteY722" fmla="*/ 832496 h 1394077"/>
              <a:gd name="connsiteX723" fmla="*/ 1563867 w 2160868"/>
              <a:gd name="connsiteY723" fmla="*/ 837120 h 1394077"/>
              <a:gd name="connsiteX724" fmla="*/ 1566036 w 2160868"/>
              <a:gd name="connsiteY724" fmla="*/ 841729 h 1394077"/>
              <a:gd name="connsiteX725" fmla="*/ 1568194 w 2160868"/>
              <a:gd name="connsiteY725" fmla="*/ 846320 h 1394077"/>
              <a:gd name="connsiteX726" fmla="*/ 1570363 w 2160868"/>
              <a:gd name="connsiteY726" fmla="*/ 850895 h 1394077"/>
              <a:gd name="connsiteX727" fmla="*/ 1572521 w 2160868"/>
              <a:gd name="connsiteY727" fmla="*/ 855451 h 1394077"/>
              <a:gd name="connsiteX728" fmla="*/ 1574691 w 2160868"/>
              <a:gd name="connsiteY728" fmla="*/ 859992 h 1394077"/>
              <a:gd name="connsiteX729" fmla="*/ 1576848 w 2160868"/>
              <a:gd name="connsiteY729" fmla="*/ 864514 h 1394077"/>
              <a:gd name="connsiteX730" fmla="*/ 1579018 w 2160868"/>
              <a:gd name="connsiteY730" fmla="*/ 869019 h 1394077"/>
              <a:gd name="connsiteX731" fmla="*/ 1581176 w 2160868"/>
              <a:gd name="connsiteY731" fmla="*/ 873507 h 1394077"/>
              <a:gd name="connsiteX732" fmla="*/ 1583334 w 2160868"/>
              <a:gd name="connsiteY732" fmla="*/ 877975 h 1394077"/>
              <a:gd name="connsiteX733" fmla="*/ 1585503 w 2160868"/>
              <a:gd name="connsiteY733" fmla="*/ 882426 h 1394077"/>
              <a:gd name="connsiteX734" fmla="*/ 1587661 w 2160868"/>
              <a:gd name="connsiteY734" fmla="*/ 886858 h 1394077"/>
              <a:gd name="connsiteX735" fmla="*/ 1589830 w 2160868"/>
              <a:gd name="connsiteY735" fmla="*/ 891272 h 1394077"/>
              <a:gd name="connsiteX736" fmla="*/ 1591988 w 2160868"/>
              <a:gd name="connsiteY736" fmla="*/ 895667 h 1394077"/>
              <a:gd name="connsiteX737" fmla="*/ 1594157 w 2160868"/>
              <a:gd name="connsiteY737" fmla="*/ 900043 h 1394077"/>
              <a:gd name="connsiteX738" fmla="*/ 1596315 w 2160868"/>
              <a:gd name="connsiteY738" fmla="*/ 904400 h 1394077"/>
              <a:gd name="connsiteX739" fmla="*/ 1598485 w 2160868"/>
              <a:gd name="connsiteY739" fmla="*/ 908737 h 1394077"/>
              <a:gd name="connsiteX740" fmla="*/ 1600643 w 2160868"/>
              <a:gd name="connsiteY740" fmla="*/ 913057 h 1394077"/>
              <a:gd name="connsiteX741" fmla="*/ 1602801 w 2160868"/>
              <a:gd name="connsiteY741" fmla="*/ 917355 h 1394077"/>
              <a:gd name="connsiteX742" fmla="*/ 1604970 w 2160868"/>
              <a:gd name="connsiteY742" fmla="*/ 921636 h 1394077"/>
              <a:gd name="connsiteX743" fmla="*/ 1607128 w 2160868"/>
              <a:gd name="connsiteY743" fmla="*/ 925895 h 1394077"/>
              <a:gd name="connsiteX744" fmla="*/ 1609297 w 2160868"/>
              <a:gd name="connsiteY744" fmla="*/ 930135 h 1394077"/>
              <a:gd name="connsiteX745" fmla="*/ 1611455 w 2160868"/>
              <a:gd name="connsiteY745" fmla="*/ 934355 h 1394077"/>
              <a:gd name="connsiteX746" fmla="*/ 1613624 w 2160868"/>
              <a:gd name="connsiteY746" fmla="*/ 938555 h 1394077"/>
              <a:gd name="connsiteX747" fmla="*/ 1615782 w 2160868"/>
              <a:gd name="connsiteY747" fmla="*/ 942734 h 1394077"/>
              <a:gd name="connsiteX748" fmla="*/ 1617952 w 2160868"/>
              <a:gd name="connsiteY748" fmla="*/ 946894 h 1394077"/>
              <a:gd name="connsiteX749" fmla="*/ 1620110 w 2160868"/>
              <a:gd name="connsiteY749" fmla="*/ 951032 h 1394077"/>
              <a:gd name="connsiteX750" fmla="*/ 1622279 w 2160868"/>
              <a:gd name="connsiteY750" fmla="*/ 955150 h 1394077"/>
              <a:gd name="connsiteX751" fmla="*/ 1624437 w 2160868"/>
              <a:gd name="connsiteY751" fmla="*/ 959248 h 1394077"/>
              <a:gd name="connsiteX752" fmla="*/ 1626595 w 2160868"/>
              <a:gd name="connsiteY752" fmla="*/ 963324 h 1394077"/>
              <a:gd name="connsiteX753" fmla="*/ 1628764 w 2160868"/>
              <a:gd name="connsiteY753" fmla="*/ 967380 h 1394077"/>
              <a:gd name="connsiteX754" fmla="*/ 1630922 w 2160868"/>
              <a:gd name="connsiteY754" fmla="*/ 971414 h 1394077"/>
              <a:gd name="connsiteX755" fmla="*/ 1633091 w 2160868"/>
              <a:gd name="connsiteY755" fmla="*/ 975428 h 1394077"/>
              <a:gd name="connsiteX756" fmla="*/ 1635249 w 2160868"/>
              <a:gd name="connsiteY756" fmla="*/ 979420 h 1394077"/>
              <a:gd name="connsiteX757" fmla="*/ 1637419 w 2160868"/>
              <a:gd name="connsiteY757" fmla="*/ 983390 h 1394077"/>
              <a:gd name="connsiteX758" fmla="*/ 1639577 w 2160868"/>
              <a:gd name="connsiteY758" fmla="*/ 987340 h 1394077"/>
              <a:gd name="connsiteX759" fmla="*/ 1641746 w 2160868"/>
              <a:gd name="connsiteY759" fmla="*/ 991268 h 1394077"/>
              <a:gd name="connsiteX760" fmla="*/ 1643904 w 2160868"/>
              <a:gd name="connsiteY760" fmla="*/ 995174 h 1394077"/>
              <a:gd name="connsiteX761" fmla="*/ 1646062 w 2160868"/>
              <a:gd name="connsiteY761" fmla="*/ 999059 h 1394077"/>
              <a:gd name="connsiteX762" fmla="*/ 1648231 w 2160868"/>
              <a:gd name="connsiteY762" fmla="*/ 1002922 h 1394077"/>
              <a:gd name="connsiteX763" fmla="*/ 1650389 w 2160868"/>
              <a:gd name="connsiteY763" fmla="*/ 1006764 h 1394077"/>
              <a:gd name="connsiteX764" fmla="*/ 1652558 w 2160868"/>
              <a:gd name="connsiteY764" fmla="*/ 1010583 h 1394077"/>
              <a:gd name="connsiteX765" fmla="*/ 1654716 w 2160868"/>
              <a:gd name="connsiteY765" fmla="*/ 1014381 h 1394077"/>
              <a:gd name="connsiteX766" fmla="*/ 1656886 w 2160868"/>
              <a:gd name="connsiteY766" fmla="*/ 1018154 h 1394077"/>
              <a:gd name="connsiteX767" fmla="*/ 1659044 w 2160868"/>
              <a:gd name="connsiteY767" fmla="*/ 1021914 h 1394077"/>
              <a:gd name="connsiteX768" fmla="*/ 1661213 w 2160868"/>
              <a:gd name="connsiteY768" fmla="*/ 1025640 h 1394077"/>
              <a:gd name="connsiteX769" fmla="*/ 1663371 w 2160868"/>
              <a:gd name="connsiteY769" fmla="*/ 1029344 h 1394077"/>
              <a:gd name="connsiteX770" fmla="*/ 1665529 w 2160868"/>
              <a:gd name="connsiteY770" fmla="*/ 1033038 h 1394077"/>
              <a:gd name="connsiteX771" fmla="*/ 1667698 w 2160868"/>
              <a:gd name="connsiteY771" fmla="*/ 1036697 h 1394077"/>
              <a:gd name="connsiteX772" fmla="*/ 1669856 w 2160868"/>
              <a:gd name="connsiteY772" fmla="*/ 1040346 h 1394077"/>
              <a:gd name="connsiteX773" fmla="*/ 1672025 w 2160868"/>
              <a:gd name="connsiteY773" fmla="*/ 1043961 h 1394077"/>
              <a:gd name="connsiteX774" fmla="*/ 1674183 w 2160868"/>
              <a:gd name="connsiteY774" fmla="*/ 1047566 h 1394077"/>
              <a:gd name="connsiteX775" fmla="*/ 1676352 w 2160868"/>
              <a:gd name="connsiteY775" fmla="*/ 1051136 h 1394077"/>
              <a:gd name="connsiteX776" fmla="*/ 1678510 w 2160868"/>
              <a:gd name="connsiteY776" fmla="*/ 1054685 h 1394077"/>
              <a:gd name="connsiteX777" fmla="*/ 1680680 w 2160868"/>
              <a:gd name="connsiteY777" fmla="*/ 1058222 h 1394077"/>
              <a:gd name="connsiteX778" fmla="*/ 1682838 w 2160868"/>
              <a:gd name="connsiteY778" fmla="*/ 1061726 h 1394077"/>
              <a:gd name="connsiteX779" fmla="*/ 1684996 w 2160868"/>
              <a:gd name="connsiteY779" fmla="*/ 1065208 h 1394077"/>
              <a:gd name="connsiteX780" fmla="*/ 1687165 w 2160868"/>
              <a:gd name="connsiteY780" fmla="*/ 1068668 h 1394077"/>
              <a:gd name="connsiteX781" fmla="*/ 1689323 w 2160868"/>
              <a:gd name="connsiteY781" fmla="*/ 1072116 h 1394077"/>
              <a:gd name="connsiteX782" fmla="*/ 1691492 w 2160868"/>
              <a:gd name="connsiteY782" fmla="*/ 1075531 h 1394077"/>
              <a:gd name="connsiteX783" fmla="*/ 1693650 w 2160868"/>
              <a:gd name="connsiteY783" fmla="*/ 1078924 h 1394077"/>
              <a:gd name="connsiteX784" fmla="*/ 1695819 w 2160868"/>
              <a:gd name="connsiteY784" fmla="*/ 1082295 h 1394077"/>
              <a:gd name="connsiteX785" fmla="*/ 1697977 w 2160868"/>
              <a:gd name="connsiteY785" fmla="*/ 1085643 h 1394077"/>
              <a:gd name="connsiteX786" fmla="*/ 1700147 w 2160868"/>
              <a:gd name="connsiteY786" fmla="*/ 1088969 h 1394077"/>
              <a:gd name="connsiteX787" fmla="*/ 1702305 w 2160868"/>
              <a:gd name="connsiteY787" fmla="*/ 1092273 h 1394077"/>
              <a:gd name="connsiteX788" fmla="*/ 1704474 w 2160868"/>
              <a:gd name="connsiteY788" fmla="*/ 1095554 h 1394077"/>
              <a:gd name="connsiteX789" fmla="*/ 1706632 w 2160868"/>
              <a:gd name="connsiteY789" fmla="*/ 1098814 h 1394077"/>
              <a:gd name="connsiteX790" fmla="*/ 1708790 w 2160868"/>
              <a:gd name="connsiteY790" fmla="*/ 1102051 h 1394077"/>
              <a:gd name="connsiteX791" fmla="*/ 1710959 w 2160868"/>
              <a:gd name="connsiteY791" fmla="*/ 1105266 h 1394077"/>
              <a:gd name="connsiteX792" fmla="*/ 1713117 w 2160868"/>
              <a:gd name="connsiteY792" fmla="*/ 1108458 h 1394077"/>
              <a:gd name="connsiteX793" fmla="*/ 1715286 w 2160868"/>
              <a:gd name="connsiteY793" fmla="*/ 1111617 h 1394077"/>
              <a:gd name="connsiteX794" fmla="*/ 1717444 w 2160868"/>
              <a:gd name="connsiteY794" fmla="*/ 1114765 h 1394077"/>
              <a:gd name="connsiteX795" fmla="*/ 1719614 w 2160868"/>
              <a:gd name="connsiteY795" fmla="*/ 1117891 h 1394077"/>
              <a:gd name="connsiteX796" fmla="*/ 1721772 w 2160868"/>
              <a:gd name="connsiteY796" fmla="*/ 1120984 h 1394077"/>
              <a:gd name="connsiteX797" fmla="*/ 1723941 w 2160868"/>
              <a:gd name="connsiteY797" fmla="*/ 1124065 h 1394077"/>
              <a:gd name="connsiteX798" fmla="*/ 1726099 w 2160868"/>
              <a:gd name="connsiteY798" fmla="*/ 1127124 h 1394077"/>
              <a:gd name="connsiteX799" fmla="*/ 1728257 w 2160868"/>
              <a:gd name="connsiteY799" fmla="*/ 1130150 h 1394077"/>
              <a:gd name="connsiteX800" fmla="*/ 1730426 w 2160868"/>
              <a:gd name="connsiteY800" fmla="*/ 1133165 h 1394077"/>
              <a:gd name="connsiteX801" fmla="*/ 1732584 w 2160868"/>
              <a:gd name="connsiteY801" fmla="*/ 1136146 h 1394077"/>
              <a:gd name="connsiteX802" fmla="*/ 1734753 w 2160868"/>
              <a:gd name="connsiteY802" fmla="*/ 1139116 h 1394077"/>
              <a:gd name="connsiteX803" fmla="*/ 1736911 w 2160868"/>
              <a:gd name="connsiteY803" fmla="*/ 1142053 h 1394077"/>
              <a:gd name="connsiteX804" fmla="*/ 1739081 w 2160868"/>
              <a:gd name="connsiteY804" fmla="*/ 1144967 h 1394077"/>
              <a:gd name="connsiteX805" fmla="*/ 1741239 w 2160868"/>
              <a:gd name="connsiteY805" fmla="*/ 1147870 h 1394077"/>
              <a:gd name="connsiteX806" fmla="*/ 1743408 w 2160868"/>
              <a:gd name="connsiteY806" fmla="*/ 1150740 h 1394077"/>
              <a:gd name="connsiteX807" fmla="*/ 1745566 w 2160868"/>
              <a:gd name="connsiteY807" fmla="*/ 1153599 h 1394077"/>
              <a:gd name="connsiteX808" fmla="*/ 1747724 w 2160868"/>
              <a:gd name="connsiteY808" fmla="*/ 1156425 h 1394077"/>
              <a:gd name="connsiteX809" fmla="*/ 1749893 w 2160868"/>
              <a:gd name="connsiteY809" fmla="*/ 1159239 h 1394077"/>
              <a:gd name="connsiteX810" fmla="*/ 1752051 w 2160868"/>
              <a:gd name="connsiteY810" fmla="*/ 1162020 h 1394077"/>
              <a:gd name="connsiteX811" fmla="*/ 1754220 w 2160868"/>
              <a:gd name="connsiteY811" fmla="*/ 1164779 h 1394077"/>
              <a:gd name="connsiteX812" fmla="*/ 1756378 w 2160868"/>
              <a:gd name="connsiteY812" fmla="*/ 1167526 h 1394077"/>
              <a:gd name="connsiteX813" fmla="*/ 1758548 w 2160868"/>
              <a:gd name="connsiteY813" fmla="*/ 1170241 h 1394077"/>
              <a:gd name="connsiteX814" fmla="*/ 1760706 w 2160868"/>
              <a:gd name="connsiteY814" fmla="*/ 1172944 h 1394077"/>
              <a:gd name="connsiteX815" fmla="*/ 1762875 w 2160868"/>
              <a:gd name="connsiteY815" fmla="*/ 1175614 h 1394077"/>
              <a:gd name="connsiteX816" fmla="*/ 1765033 w 2160868"/>
              <a:gd name="connsiteY816" fmla="*/ 1178272 h 1394077"/>
              <a:gd name="connsiteX817" fmla="*/ 1767191 w 2160868"/>
              <a:gd name="connsiteY817" fmla="*/ 1180897 h 1394077"/>
              <a:gd name="connsiteX818" fmla="*/ 1769360 w 2160868"/>
              <a:gd name="connsiteY818" fmla="*/ 1183512 h 1394077"/>
              <a:gd name="connsiteX819" fmla="*/ 1771518 w 2160868"/>
              <a:gd name="connsiteY819" fmla="*/ 1186103 h 1394077"/>
              <a:gd name="connsiteX820" fmla="*/ 1773687 w 2160868"/>
              <a:gd name="connsiteY820" fmla="*/ 1188662 h 1394077"/>
              <a:gd name="connsiteX821" fmla="*/ 1775845 w 2160868"/>
              <a:gd name="connsiteY821" fmla="*/ 1191209 h 1394077"/>
              <a:gd name="connsiteX822" fmla="*/ 1778014 w 2160868"/>
              <a:gd name="connsiteY822" fmla="*/ 1193734 h 1394077"/>
              <a:gd name="connsiteX823" fmla="*/ 1780172 w 2160868"/>
              <a:gd name="connsiteY823" fmla="*/ 1196237 h 1394077"/>
              <a:gd name="connsiteX824" fmla="*/ 1782342 w 2160868"/>
              <a:gd name="connsiteY824" fmla="*/ 1198718 h 1394077"/>
              <a:gd name="connsiteX825" fmla="*/ 1784500 w 2160868"/>
              <a:gd name="connsiteY825" fmla="*/ 1201176 h 1394077"/>
              <a:gd name="connsiteX826" fmla="*/ 1786669 w 2160868"/>
              <a:gd name="connsiteY826" fmla="*/ 1203613 h 1394077"/>
              <a:gd name="connsiteX827" fmla="*/ 1788827 w 2160868"/>
              <a:gd name="connsiteY827" fmla="*/ 1206038 h 1394077"/>
              <a:gd name="connsiteX828" fmla="*/ 1790985 w 2160868"/>
              <a:gd name="connsiteY828" fmla="*/ 1208429 h 1394077"/>
              <a:gd name="connsiteX829" fmla="*/ 1793154 w 2160868"/>
              <a:gd name="connsiteY829" fmla="*/ 1210810 h 1394077"/>
              <a:gd name="connsiteX830" fmla="*/ 1795312 w 2160868"/>
              <a:gd name="connsiteY830" fmla="*/ 1213157 h 1394077"/>
              <a:gd name="connsiteX831" fmla="*/ 1797481 w 2160868"/>
              <a:gd name="connsiteY831" fmla="*/ 1215493 h 1394077"/>
              <a:gd name="connsiteX832" fmla="*/ 1799639 w 2160868"/>
              <a:gd name="connsiteY832" fmla="*/ 1217807 h 1394077"/>
              <a:gd name="connsiteX833" fmla="*/ 1801809 w 2160868"/>
              <a:gd name="connsiteY833" fmla="*/ 1220098 h 1394077"/>
              <a:gd name="connsiteX834" fmla="*/ 1803967 w 2160868"/>
              <a:gd name="connsiteY834" fmla="*/ 1222368 h 1394077"/>
              <a:gd name="connsiteX835" fmla="*/ 1806136 w 2160868"/>
              <a:gd name="connsiteY835" fmla="*/ 1224615 h 1394077"/>
              <a:gd name="connsiteX836" fmla="*/ 1808294 w 2160868"/>
              <a:gd name="connsiteY836" fmla="*/ 1226851 h 1394077"/>
              <a:gd name="connsiteX837" fmla="*/ 1810452 w 2160868"/>
              <a:gd name="connsiteY837" fmla="*/ 1229053 h 1394077"/>
              <a:gd name="connsiteX838" fmla="*/ 1812621 w 2160868"/>
              <a:gd name="connsiteY838" fmla="*/ 1231245 h 1394077"/>
              <a:gd name="connsiteX839" fmla="*/ 1814779 w 2160868"/>
              <a:gd name="connsiteY839" fmla="*/ 1233414 h 1394077"/>
              <a:gd name="connsiteX840" fmla="*/ 1816948 w 2160868"/>
              <a:gd name="connsiteY840" fmla="*/ 1235572 h 1394077"/>
              <a:gd name="connsiteX841" fmla="*/ 1819106 w 2160868"/>
              <a:gd name="connsiteY841" fmla="*/ 1237696 h 1394077"/>
              <a:gd name="connsiteX842" fmla="*/ 1821275 w 2160868"/>
              <a:gd name="connsiteY842" fmla="*/ 1239810 h 1394077"/>
              <a:gd name="connsiteX843" fmla="*/ 1823434 w 2160868"/>
              <a:gd name="connsiteY843" fmla="*/ 1241890 h 1394077"/>
              <a:gd name="connsiteX844" fmla="*/ 1825603 w 2160868"/>
              <a:gd name="connsiteY844" fmla="*/ 1243959 h 1394077"/>
              <a:gd name="connsiteX845" fmla="*/ 1827761 w 2160868"/>
              <a:gd name="connsiteY845" fmla="*/ 1246017 h 1394077"/>
              <a:gd name="connsiteX846" fmla="*/ 1829919 w 2160868"/>
              <a:gd name="connsiteY846" fmla="*/ 1248042 h 1394077"/>
              <a:gd name="connsiteX847" fmla="*/ 1832088 w 2160868"/>
              <a:gd name="connsiteY847" fmla="*/ 1250055 h 1394077"/>
              <a:gd name="connsiteX848" fmla="*/ 1834246 w 2160868"/>
              <a:gd name="connsiteY848" fmla="*/ 1252046 h 1394077"/>
              <a:gd name="connsiteX849" fmla="*/ 1836415 w 2160868"/>
              <a:gd name="connsiteY849" fmla="*/ 1254026 h 1394077"/>
              <a:gd name="connsiteX850" fmla="*/ 1838573 w 2160868"/>
              <a:gd name="connsiteY850" fmla="*/ 1255973 h 1394077"/>
              <a:gd name="connsiteX851" fmla="*/ 1840742 w 2160868"/>
              <a:gd name="connsiteY851" fmla="*/ 1257909 h 1394077"/>
              <a:gd name="connsiteX852" fmla="*/ 1842901 w 2160868"/>
              <a:gd name="connsiteY852" fmla="*/ 1259822 h 1394077"/>
              <a:gd name="connsiteX853" fmla="*/ 1845070 w 2160868"/>
              <a:gd name="connsiteY853" fmla="*/ 1261724 h 1394077"/>
              <a:gd name="connsiteX854" fmla="*/ 1847228 w 2160868"/>
              <a:gd name="connsiteY854" fmla="*/ 1263604 h 1394077"/>
              <a:gd name="connsiteX855" fmla="*/ 1849397 w 2160868"/>
              <a:gd name="connsiteY855" fmla="*/ 1265462 h 1394077"/>
              <a:gd name="connsiteX856" fmla="*/ 1851555 w 2160868"/>
              <a:gd name="connsiteY856" fmla="*/ 1267297 h 1394077"/>
              <a:gd name="connsiteX857" fmla="*/ 1853713 w 2160868"/>
              <a:gd name="connsiteY857" fmla="*/ 1269122 h 1394077"/>
              <a:gd name="connsiteX858" fmla="*/ 1855882 w 2160868"/>
              <a:gd name="connsiteY858" fmla="*/ 1270924 h 1394077"/>
              <a:gd name="connsiteX859" fmla="*/ 1858040 w 2160868"/>
              <a:gd name="connsiteY859" fmla="*/ 1272715 h 1394077"/>
              <a:gd name="connsiteX860" fmla="*/ 1860209 w 2160868"/>
              <a:gd name="connsiteY860" fmla="*/ 1274483 h 1394077"/>
              <a:gd name="connsiteX861" fmla="*/ 1862367 w 2160868"/>
              <a:gd name="connsiteY861" fmla="*/ 1276230 h 1394077"/>
              <a:gd name="connsiteX862" fmla="*/ 1864537 w 2160868"/>
              <a:gd name="connsiteY862" fmla="*/ 1277965 h 1394077"/>
              <a:gd name="connsiteX863" fmla="*/ 1866695 w 2160868"/>
              <a:gd name="connsiteY863" fmla="*/ 1279678 h 1394077"/>
              <a:gd name="connsiteX864" fmla="*/ 1868864 w 2160868"/>
              <a:gd name="connsiteY864" fmla="*/ 1281380 h 1394077"/>
              <a:gd name="connsiteX865" fmla="*/ 1871022 w 2160868"/>
              <a:gd name="connsiteY865" fmla="*/ 1283049 h 1394077"/>
              <a:gd name="connsiteX866" fmla="*/ 1873180 w 2160868"/>
              <a:gd name="connsiteY866" fmla="*/ 1284717 h 1394077"/>
              <a:gd name="connsiteX867" fmla="*/ 1875349 w 2160868"/>
              <a:gd name="connsiteY867" fmla="*/ 1286364 h 1394077"/>
              <a:gd name="connsiteX868" fmla="*/ 1877507 w 2160868"/>
              <a:gd name="connsiteY868" fmla="*/ 1287988 h 1394077"/>
              <a:gd name="connsiteX869" fmla="*/ 1879676 w 2160868"/>
              <a:gd name="connsiteY869" fmla="*/ 1289601 h 1394077"/>
              <a:gd name="connsiteX870" fmla="*/ 1881834 w 2160868"/>
              <a:gd name="connsiteY870" fmla="*/ 1291192 h 1394077"/>
              <a:gd name="connsiteX871" fmla="*/ 1884004 w 2160868"/>
              <a:gd name="connsiteY871" fmla="*/ 1292760 h 1394077"/>
              <a:gd name="connsiteX872" fmla="*/ 1886162 w 2160868"/>
              <a:gd name="connsiteY872" fmla="*/ 1294329 h 1394077"/>
              <a:gd name="connsiteX873" fmla="*/ 1888331 w 2160868"/>
              <a:gd name="connsiteY873" fmla="*/ 1295864 h 1394077"/>
              <a:gd name="connsiteX874" fmla="*/ 1890489 w 2160868"/>
              <a:gd name="connsiteY874" fmla="*/ 1297388 h 1394077"/>
              <a:gd name="connsiteX875" fmla="*/ 1892647 w 2160868"/>
              <a:gd name="connsiteY875" fmla="*/ 1298901 h 1394077"/>
              <a:gd name="connsiteX876" fmla="*/ 1894816 w 2160868"/>
              <a:gd name="connsiteY876" fmla="*/ 1300391 h 1394077"/>
              <a:gd name="connsiteX877" fmla="*/ 1896974 w 2160868"/>
              <a:gd name="connsiteY877" fmla="*/ 1301871 h 1394077"/>
              <a:gd name="connsiteX878" fmla="*/ 1899143 w 2160868"/>
              <a:gd name="connsiteY878" fmla="*/ 1303339 h 1394077"/>
              <a:gd name="connsiteX879" fmla="*/ 1901301 w 2160868"/>
              <a:gd name="connsiteY879" fmla="*/ 1304774 h 1394077"/>
              <a:gd name="connsiteX880" fmla="*/ 1903471 w 2160868"/>
              <a:gd name="connsiteY880" fmla="*/ 1306209 h 1394077"/>
              <a:gd name="connsiteX881" fmla="*/ 1905629 w 2160868"/>
              <a:gd name="connsiteY881" fmla="*/ 1307622 h 1394077"/>
              <a:gd name="connsiteX882" fmla="*/ 1907798 w 2160868"/>
              <a:gd name="connsiteY882" fmla="*/ 1309023 h 1394077"/>
              <a:gd name="connsiteX883" fmla="*/ 1909956 w 2160868"/>
              <a:gd name="connsiteY883" fmla="*/ 1310403 h 1394077"/>
              <a:gd name="connsiteX884" fmla="*/ 1912114 w 2160868"/>
              <a:gd name="connsiteY884" fmla="*/ 1311771 h 1394077"/>
              <a:gd name="connsiteX885" fmla="*/ 1914283 w 2160868"/>
              <a:gd name="connsiteY885" fmla="*/ 1313117 h 1394077"/>
              <a:gd name="connsiteX886" fmla="*/ 1916441 w 2160868"/>
              <a:gd name="connsiteY886" fmla="*/ 1314452 h 1394077"/>
              <a:gd name="connsiteX887" fmla="*/ 1918610 w 2160868"/>
              <a:gd name="connsiteY887" fmla="*/ 1315776 h 1394077"/>
              <a:gd name="connsiteX888" fmla="*/ 1920768 w 2160868"/>
              <a:gd name="connsiteY888" fmla="*/ 1317077 h 1394077"/>
              <a:gd name="connsiteX889" fmla="*/ 1922938 w 2160868"/>
              <a:gd name="connsiteY889" fmla="*/ 1318367 h 1394077"/>
              <a:gd name="connsiteX890" fmla="*/ 1925096 w 2160868"/>
              <a:gd name="connsiteY890" fmla="*/ 1319647 h 1394077"/>
              <a:gd name="connsiteX891" fmla="*/ 1927265 w 2160868"/>
              <a:gd name="connsiteY891" fmla="*/ 1320915 h 1394077"/>
              <a:gd name="connsiteX892" fmla="*/ 1929423 w 2160868"/>
              <a:gd name="connsiteY892" fmla="*/ 1322161 h 1394077"/>
              <a:gd name="connsiteX893" fmla="*/ 1931592 w 2160868"/>
              <a:gd name="connsiteY893" fmla="*/ 1323396 h 1394077"/>
              <a:gd name="connsiteX894" fmla="*/ 1933750 w 2160868"/>
              <a:gd name="connsiteY894" fmla="*/ 1324608 h 1394077"/>
              <a:gd name="connsiteX895" fmla="*/ 1935908 w 2160868"/>
              <a:gd name="connsiteY895" fmla="*/ 1325809 h 1394077"/>
              <a:gd name="connsiteX896" fmla="*/ 1938077 w 2160868"/>
              <a:gd name="connsiteY896" fmla="*/ 1327000 h 1394077"/>
              <a:gd name="connsiteX897" fmla="*/ 1940235 w 2160868"/>
              <a:gd name="connsiteY897" fmla="*/ 1328179 h 1394077"/>
              <a:gd name="connsiteX898" fmla="*/ 1942405 w 2160868"/>
              <a:gd name="connsiteY898" fmla="*/ 1329347 h 1394077"/>
              <a:gd name="connsiteX899" fmla="*/ 1944563 w 2160868"/>
              <a:gd name="connsiteY899" fmla="*/ 1330493 h 1394077"/>
              <a:gd name="connsiteX900" fmla="*/ 1946732 w 2160868"/>
              <a:gd name="connsiteY900" fmla="*/ 1331627 h 1394077"/>
              <a:gd name="connsiteX901" fmla="*/ 1948890 w 2160868"/>
              <a:gd name="connsiteY901" fmla="*/ 1332751 h 1394077"/>
              <a:gd name="connsiteX902" fmla="*/ 1951059 w 2160868"/>
              <a:gd name="connsiteY902" fmla="*/ 1333852 h 1394077"/>
              <a:gd name="connsiteX903" fmla="*/ 1953217 w 2160868"/>
              <a:gd name="connsiteY903" fmla="*/ 1334953 h 1394077"/>
              <a:gd name="connsiteX904" fmla="*/ 1955375 w 2160868"/>
              <a:gd name="connsiteY904" fmla="*/ 1336032 h 1394077"/>
              <a:gd name="connsiteX905" fmla="*/ 1957544 w 2160868"/>
              <a:gd name="connsiteY905" fmla="*/ 1337100 h 1394077"/>
              <a:gd name="connsiteX906" fmla="*/ 1959702 w 2160868"/>
              <a:gd name="connsiteY906" fmla="*/ 1338157 h 1394077"/>
              <a:gd name="connsiteX907" fmla="*/ 1961871 w 2160868"/>
              <a:gd name="connsiteY907" fmla="*/ 1339203 h 1394077"/>
              <a:gd name="connsiteX908" fmla="*/ 1964029 w 2160868"/>
              <a:gd name="connsiteY908" fmla="*/ 1340237 h 1394077"/>
              <a:gd name="connsiteX909" fmla="*/ 1966199 w 2160868"/>
              <a:gd name="connsiteY909" fmla="*/ 1341249 h 1394077"/>
              <a:gd name="connsiteX910" fmla="*/ 1968357 w 2160868"/>
              <a:gd name="connsiteY910" fmla="*/ 1342262 h 1394077"/>
              <a:gd name="connsiteX911" fmla="*/ 1970526 w 2160868"/>
              <a:gd name="connsiteY911" fmla="*/ 1343252 h 1394077"/>
              <a:gd name="connsiteX912" fmla="*/ 1972684 w 2160868"/>
              <a:gd name="connsiteY912" fmla="*/ 1344231 h 1394077"/>
              <a:gd name="connsiteX913" fmla="*/ 1974842 w 2160868"/>
              <a:gd name="connsiteY913" fmla="*/ 1345198 h 1394077"/>
              <a:gd name="connsiteX914" fmla="*/ 1977011 w 2160868"/>
              <a:gd name="connsiteY914" fmla="*/ 1346155 h 1394077"/>
              <a:gd name="connsiteX915" fmla="*/ 1979169 w 2160868"/>
              <a:gd name="connsiteY915" fmla="*/ 1347101 h 1394077"/>
              <a:gd name="connsiteX916" fmla="*/ 1981338 w 2160868"/>
              <a:gd name="connsiteY916" fmla="*/ 1348035 h 1394077"/>
              <a:gd name="connsiteX917" fmla="*/ 1983496 w 2160868"/>
              <a:gd name="connsiteY917" fmla="*/ 1348958 h 1394077"/>
              <a:gd name="connsiteX918" fmla="*/ 1985666 w 2160868"/>
              <a:gd name="connsiteY918" fmla="*/ 1349859 h 1394077"/>
              <a:gd name="connsiteX919" fmla="*/ 1987824 w 2160868"/>
              <a:gd name="connsiteY919" fmla="*/ 1350760 h 1394077"/>
              <a:gd name="connsiteX920" fmla="*/ 1989993 w 2160868"/>
              <a:gd name="connsiteY920" fmla="*/ 1351650 h 1394077"/>
              <a:gd name="connsiteX921" fmla="*/ 1992151 w 2160868"/>
              <a:gd name="connsiteY921" fmla="*/ 1352529 h 1394077"/>
              <a:gd name="connsiteX922" fmla="*/ 1994320 w 2160868"/>
              <a:gd name="connsiteY922" fmla="*/ 1353386 h 1394077"/>
              <a:gd name="connsiteX923" fmla="*/ 1996478 w 2160868"/>
              <a:gd name="connsiteY923" fmla="*/ 1354242 h 1394077"/>
              <a:gd name="connsiteX924" fmla="*/ 1998636 w 2160868"/>
              <a:gd name="connsiteY924" fmla="*/ 1355088 h 1394077"/>
              <a:gd name="connsiteX925" fmla="*/ 2000805 w 2160868"/>
              <a:gd name="connsiteY925" fmla="*/ 1355922 h 1394077"/>
              <a:gd name="connsiteX926" fmla="*/ 2002963 w 2160868"/>
              <a:gd name="connsiteY926" fmla="*/ 1356734 h 1394077"/>
              <a:gd name="connsiteX927" fmla="*/ 2005133 w 2160868"/>
              <a:gd name="connsiteY927" fmla="*/ 1357546 h 1394077"/>
              <a:gd name="connsiteX928" fmla="*/ 2007290 w 2160868"/>
              <a:gd name="connsiteY928" fmla="*/ 1358347 h 1394077"/>
              <a:gd name="connsiteX929" fmla="*/ 2009460 w 2160868"/>
              <a:gd name="connsiteY929" fmla="*/ 1359137 h 1394077"/>
              <a:gd name="connsiteX930" fmla="*/ 2011618 w 2160868"/>
              <a:gd name="connsiteY930" fmla="*/ 1359915 h 1394077"/>
              <a:gd name="connsiteX931" fmla="*/ 2013787 w 2160868"/>
              <a:gd name="connsiteY931" fmla="*/ 1360683 h 1394077"/>
              <a:gd name="connsiteX932" fmla="*/ 2015945 w 2160868"/>
              <a:gd name="connsiteY932" fmla="*/ 1361439 h 1394077"/>
              <a:gd name="connsiteX933" fmla="*/ 2018103 w 2160868"/>
              <a:gd name="connsiteY933" fmla="*/ 1362196 h 1394077"/>
              <a:gd name="connsiteX934" fmla="*/ 2020272 w 2160868"/>
              <a:gd name="connsiteY934" fmla="*/ 1362930 h 1394077"/>
              <a:gd name="connsiteX935" fmla="*/ 2022430 w 2160868"/>
              <a:gd name="connsiteY935" fmla="*/ 1363653 h 1394077"/>
              <a:gd name="connsiteX936" fmla="*/ 2024599 w 2160868"/>
              <a:gd name="connsiteY936" fmla="*/ 1364376 h 1394077"/>
              <a:gd name="connsiteX937" fmla="*/ 2026757 w 2160868"/>
              <a:gd name="connsiteY937" fmla="*/ 1365088 h 1394077"/>
              <a:gd name="connsiteX938" fmla="*/ 2028927 w 2160868"/>
              <a:gd name="connsiteY938" fmla="*/ 1365789 h 1394077"/>
              <a:gd name="connsiteX939" fmla="*/ 2031085 w 2160868"/>
              <a:gd name="connsiteY939" fmla="*/ 1366479 h 1394077"/>
              <a:gd name="connsiteX940" fmla="*/ 2033254 w 2160868"/>
              <a:gd name="connsiteY940" fmla="*/ 1367157 h 1394077"/>
              <a:gd name="connsiteX941" fmla="*/ 2035412 w 2160868"/>
              <a:gd name="connsiteY941" fmla="*/ 1367836 h 1394077"/>
              <a:gd name="connsiteX942" fmla="*/ 2037570 w 2160868"/>
              <a:gd name="connsiteY942" fmla="*/ 1368492 h 1394077"/>
              <a:gd name="connsiteX943" fmla="*/ 2039739 w 2160868"/>
              <a:gd name="connsiteY943" fmla="*/ 1369148 h 1394077"/>
              <a:gd name="connsiteX944" fmla="*/ 2041897 w 2160868"/>
              <a:gd name="connsiteY944" fmla="*/ 1369794 h 1394077"/>
              <a:gd name="connsiteX945" fmla="*/ 2044066 w 2160868"/>
              <a:gd name="connsiteY945" fmla="*/ 1370428 h 1394077"/>
              <a:gd name="connsiteX946" fmla="*/ 2046224 w 2160868"/>
              <a:gd name="connsiteY946" fmla="*/ 1371062 h 1394077"/>
              <a:gd name="connsiteX947" fmla="*/ 2048394 w 2160868"/>
              <a:gd name="connsiteY947" fmla="*/ 1371674 h 1394077"/>
              <a:gd name="connsiteX948" fmla="*/ 2050552 w 2160868"/>
              <a:gd name="connsiteY948" fmla="*/ 1372285 h 1394077"/>
              <a:gd name="connsiteX949" fmla="*/ 2052721 w 2160868"/>
              <a:gd name="connsiteY949" fmla="*/ 1372886 h 1394077"/>
              <a:gd name="connsiteX950" fmla="*/ 2054879 w 2160868"/>
              <a:gd name="connsiteY950" fmla="*/ 1373476 h 1394077"/>
              <a:gd name="connsiteX951" fmla="*/ 2057037 w 2160868"/>
              <a:gd name="connsiteY951" fmla="*/ 1374065 h 1394077"/>
              <a:gd name="connsiteX952" fmla="*/ 2059206 w 2160868"/>
              <a:gd name="connsiteY952" fmla="*/ 1374644 h 1394077"/>
              <a:gd name="connsiteX953" fmla="*/ 2061364 w 2160868"/>
              <a:gd name="connsiteY953" fmla="*/ 1375211 h 1394077"/>
              <a:gd name="connsiteX954" fmla="*/ 2063533 w 2160868"/>
              <a:gd name="connsiteY954" fmla="*/ 1375767 h 1394077"/>
              <a:gd name="connsiteX955" fmla="*/ 2065691 w 2160868"/>
              <a:gd name="connsiteY955" fmla="*/ 1376323 h 1394077"/>
              <a:gd name="connsiteX956" fmla="*/ 2067861 w 2160868"/>
              <a:gd name="connsiteY956" fmla="*/ 1376868 h 1394077"/>
              <a:gd name="connsiteX957" fmla="*/ 2070019 w 2160868"/>
              <a:gd name="connsiteY957" fmla="*/ 1377413 h 1394077"/>
              <a:gd name="connsiteX958" fmla="*/ 2072188 w 2160868"/>
              <a:gd name="connsiteY958" fmla="*/ 1377936 h 1394077"/>
              <a:gd name="connsiteX959" fmla="*/ 2074346 w 2160868"/>
              <a:gd name="connsiteY959" fmla="*/ 1378459 h 1394077"/>
              <a:gd name="connsiteX960" fmla="*/ 2076515 w 2160868"/>
              <a:gd name="connsiteY960" fmla="*/ 1378971 h 1394077"/>
              <a:gd name="connsiteX961" fmla="*/ 2078673 w 2160868"/>
              <a:gd name="connsiteY961" fmla="*/ 1379482 h 1394077"/>
              <a:gd name="connsiteX962" fmla="*/ 2080831 w 2160868"/>
              <a:gd name="connsiteY962" fmla="*/ 1379983 h 1394077"/>
              <a:gd name="connsiteX963" fmla="*/ 2083000 w 2160868"/>
              <a:gd name="connsiteY963" fmla="*/ 1380473 h 1394077"/>
              <a:gd name="connsiteX964" fmla="*/ 2085158 w 2160868"/>
              <a:gd name="connsiteY964" fmla="*/ 1380962 h 1394077"/>
              <a:gd name="connsiteX965" fmla="*/ 2087328 w 2160868"/>
              <a:gd name="connsiteY965" fmla="*/ 1381440 h 1394077"/>
              <a:gd name="connsiteX966" fmla="*/ 2089486 w 2160868"/>
              <a:gd name="connsiteY966" fmla="*/ 1381908 h 1394077"/>
              <a:gd name="connsiteX967" fmla="*/ 2091655 w 2160868"/>
              <a:gd name="connsiteY967" fmla="*/ 1382375 h 1394077"/>
              <a:gd name="connsiteX968" fmla="*/ 2093813 w 2160868"/>
              <a:gd name="connsiteY968" fmla="*/ 1382831 h 1394077"/>
              <a:gd name="connsiteX969" fmla="*/ 2095982 w 2160868"/>
              <a:gd name="connsiteY969" fmla="*/ 1383287 h 1394077"/>
              <a:gd name="connsiteX970" fmla="*/ 2098140 w 2160868"/>
              <a:gd name="connsiteY970" fmla="*/ 1383732 h 1394077"/>
              <a:gd name="connsiteX971" fmla="*/ 2100298 w 2160868"/>
              <a:gd name="connsiteY971" fmla="*/ 1384166 h 1394077"/>
              <a:gd name="connsiteX972" fmla="*/ 2102467 w 2160868"/>
              <a:gd name="connsiteY972" fmla="*/ 1384600 h 1394077"/>
              <a:gd name="connsiteX973" fmla="*/ 2104625 w 2160868"/>
              <a:gd name="connsiteY973" fmla="*/ 1385022 h 1394077"/>
              <a:gd name="connsiteX974" fmla="*/ 2106795 w 2160868"/>
              <a:gd name="connsiteY974" fmla="*/ 1385445 h 1394077"/>
              <a:gd name="connsiteX975" fmla="*/ 2108953 w 2160868"/>
              <a:gd name="connsiteY975" fmla="*/ 1385857 h 1394077"/>
              <a:gd name="connsiteX976" fmla="*/ 2111122 w 2160868"/>
              <a:gd name="connsiteY976" fmla="*/ 1386268 h 1394077"/>
              <a:gd name="connsiteX977" fmla="*/ 2113280 w 2160868"/>
              <a:gd name="connsiteY977" fmla="*/ 1386669 h 1394077"/>
              <a:gd name="connsiteX978" fmla="*/ 2115449 w 2160868"/>
              <a:gd name="connsiteY978" fmla="*/ 1387058 h 1394077"/>
              <a:gd name="connsiteX979" fmla="*/ 2117607 w 2160868"/>
              <a:gd name="connsiteY979" fmla="*/ 1387447 h 1394077"/>
              <a:gd name="connsiteX980" fmla="*/ 2119765 w 2160868"/>
              <a:gd name="connsiteY980" fmla="*/ 1387825 h 1394077"/>
              <a:gd name="connsiteX981" fmla="*/ 2121934 w 2160868"/>
              <a:gd name="connsiteY981" fmla="*/ 1388204 h 1394077"/>
              <a:gd name="connsiteX982" fmla="*/ 2124092 w 2160868"/>
              <a:gd name="connsiteY982" fmla="*/ 1388582 h 1394077"/>
              <a:gd name="connsiteX983" fmla="*/ 2126262 w 2160868"/>
              <a:gd name="connsiteY983" fmla="*/ 1388949 h 1394077"/>
              <a:gd name="connsiteX984" fmla="*/ 2128420 w 2160868"/>
              <a:gd name="connsiteY984" fmla="*/ 1389305 h 1394077"/>
              <a:gd name="connsiteX985" fmla="*/ 2130589 w 2160868"/>
              <a:gd name="connsiteY985" fmla="*/ 1389661 h 1394077"/>
              <a:gd name="connsiteX986" fmla="*/ 2132747 w 2160868"/>
              <a:gd name="connsiteY986" fmla="*/ 1390006 h 1394077"/>
              <a:gd name="connsiteX987" fmla="*/ 2134916 w 2160868"/>
              <a:gd name="connsiteY987" fmla="*/ 1390351 h 1394077"/>
              <a:gd name="connsiteX988" fmla="*/ 2137074 w 2160868"/>
              <a:gd name="connsiteY988" fmla="*/ 1390684 h 1394077"/>
              <a:gd name="connsiteX989" fmla="*/ 2139243 w 2160868"/>
              <a:gd name="connsiteY989" fmla="*/ 1391018 h 1394077"/>
              <a:gd name="connsiteX990" fmla="*/ 2141401 w 2160868"/>
              <a:gd name="connsiteY990" fmla="*/ 1391352 h 1394077"/>
              <a:gd name="connsiteX991" fmla="*/ 2143559 w 2160868"/>
              <a:gd name="connsiteY991" fmla="*/ 1391674 h 1394077"/>
              <a:gd name="connsiteX992" fmla="*/ 2145729 w 2160868"/>
              <a:gd name="connsiteY992" fmla="*/ 1391986 h 1394077"/>
              <a:gd name="connsiteX993" fmla="*/ 2147887 w 2160868"/>
              <a:gd name="connsiteY993" fmla="*/ 1392308 h 1394077"/>
              <a:gd name="connsiteX994" fmla="*/ 2150056 w 2160868"/>
              <a:gd name="connsiteY994" fmla="*/ 1392609 h 1394077"/>
              <a:gd name="connsiteX995" fmla="*/ 2152214 w 2160868"/>
              <a:gd name="connsiteY995" fmla="*/ 1392920 h 1394077"/>
              <a:gd name="connsiteX996" fmla="*/ 2154383 w 2160868"/>
              <a:gd name="connsiteY996" fmla="*/ 1393210 h 1394077"/>
              <a:gd name="connsiteX997" fmla="*/ 2156541 w 2160868"/>
              <a:gd name="connsiteY997" fmla="*/ 1393510 h 1394077"/>
              <a:gd name="connsiteX998" fmla="*/ 2158710 w 2160868"/>
              <a:gd name="connsiteY998" fmla="*/ 1393799 h 1394077"/>
              <a:gd name="connsiteX999" fmla="*/ 2160868 w 2160868"/>
              <a:gd name="connsiteY999" fmla="*/ 1394077 h 139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160868" h="1394077">
                <a:moveTo>
                  <a:pt x="0" y="1394077"/>
                </a:moveTo>
                <a:lnTo>
                  <a:pt x="2163" y="1393799"/>
                </a:lnTo>
                <a:lnTo>
                  <a:pt x="4326" y="1393510"/>
                </a:lnTo>
                <a:lnTo>
                  <a:pt x="6489" y="1393210"/>
                </a:lnTo>
                <a:lnTo>
                  <a:pt x="8652" y="1392920"/>
                </a:lnTo>
                <a:lnTo>
                  <a:pt x="10815" y="1392609"/>
                </a:lnTo>
                <a:lnTo>
                  <a:pt x="12978" y="1392308"/>
                </a:lnTo>
                <a:lnTo>
                  <a:pt x="15141" y="1391986"/>
                </a:lnTo>
                <a:lnTo>
                  <a:pt x="17304" y="1391674"/>
                </a:lnTo>
                <a:lnTo>
                  <a:pt x="19467" y="1391352"/>
                </a:lnTo>
                <a:lnTo>
                  <a:pt x="21631" y="1391018"/>
                </a:lnTo>
                <a:lnTo>
                  <a:pt x="23793" y="1390684"/>
                </a:lnTo>
                <a:lnTo>
                  <a:pt x="25957" y="1390351"/>
                </a:lnTo>
                <a:lnTo>
                  <a:pt x="28119" y="1390006"/>
                </a:lnTo>
                <a:lnTo>
                  <a:pt x="30283" y="1389661"/>
                </a:lnTo>
                <a:lnTo>
                  <a:pt x="32445" y="1389305"/>
                </a:lnTo>
                <a:lnTo>
                  <a:pt x="34608" y="1388949"/>
                </a:lnTo>
                <a:lnTo>
                  <a:pt x="36771" y="1388582"/>
                </a:lnTo>
                <a:lnTo>
                  <a:pt x="38934" y="1388204"/>
                </a:lnTo>
                <a:lnTo>
                  <a:pt x="41098" y="1387825"/>
                </a:lnTo>
                <a:lnTo>
                  <a:pt x="43260" y="1387447"/>
                </a:lnTo>
                <a:lnTo>
                  <a:pt x="45424" y="1387058"/>
                </a:lnTo>
                <a:lnTo>
                  <a:pt x="47586" y="1386669"/>
                </a:lnTo>
                <a:lnTo>
                  <a:pt x="49750" y="1386268"/>
                </a:lnTo>
                <a:lnTo>
                  <a:pt x="51912" y="1385857"/>
                </a:lnTo>
                <a:lnTo>
                  <a:pt x="54076" y="1385445"/>
                </a:lnTo>
                <a:lnTo>
                  <a:pt x="56238" y="1385022"/>
                </a:lnTo>
                <a:lnTo>
                  <a:pt x="58402" y="1384600"/>
                </a:lnTo>
                <a:lnTo>
                  <a:pt x="60564" y="1384166"/>
                </a:lnTo>
                <a:lnTo>
                  <a:pt x="62728" y="1383732"/>
                </a:lnTo>
                <a:lnTo>
                  <a:pt x="64891" y="1383287"/>
                </a:lnTo>
                <a:lnTo>
                  <a:pt x="67054" y="1382831"/>
                </a:lnTo>
                <a:lnTo>
                  <a:pt x="69217" y="1382375"/>
                </a:lnTo>
                <a:lnTo>
                  <a:pt x="71380" y="1381908"/>
                </a:lnTo>
                <a:lnTo>
                  <a:pt x="73543" y="1381440"/>
                </a:lnTo>
                <a:lnTo>
                  <a:pt x="75706" y="1380962"/>
                </a:lnTo>
                <a:lnTo>
                  <a:pt x="77869" y="1380473"/>
                </a:lnTo>
                <a:lnTo>
                  <a:pt x="80033" y="1379983"/>
                </a:lnTo>
                <a:lnTo>
                  <a:pt x="82195" y="1379482"/>
                </a:lnTo>
                <a:lnTo>
                  <a:pt x="84358" y="1378971"/>
                </a:lnTo>
                <a:lnTo>
                  <a:pt x="86521" y="1378459"/>
                </a:lnTo>
                <a:lnTo>
                  <a:pt x="88684" y="1377936"/>
                </a:lnTo>
                <a:lnTo>
                  <a:pt x="90847" y="1377413"/>
                </a:lnTo>
                <a:lnTo>
                  <a:pt x="93010" y="1376868"/>
                </a:lnTo>
                <a:lnTo>
                  <a:pt x="95173" y="1376323"/>
                </a:lnTo>
                <a:lnTo>
                  <a:pt x="97336" y="1375767"/>
                </a:lnTo>
                <a:lnTo>
                  <a:pt x="99499" y="1375211"/>
                </a:lnTo>
                <a:lnTo>
                  <a:pt x="101662" y="1374644"/>
                </a:lnTo>
                <a:lnTo>
                  <a:pt x="103826" y="1374065"/>
                </a:lnTo>
                <a:lnTo>
                  <a:pt x="105988" y="1373476"/>
                </a:lnTo>
                <a:lnTo>
                  <a:pt x="108152" y="1372886"/>
                </a:lnTo>
                <a:lnTo>
                  <a:pt x="110314" y="1372285"/>
                </a:lnTo>
                <a:lnTo>
                  <a:pt x="112478" y="1371674"/>
                </a:lnTo>
                <a:lnTo>
                  <a:pt x="114640" y="1371062"/>
                </a:lnTo>
                <a:lnTo>
                  <a:pt x="116804" y="1370428"/>
                </a:lnTo>
                <a:lnTo>
                  <a:pt x="118966" y="1369794"/>
                </a:lnTo>
                <a:lnTo>
                  <a:pt x="121130" y="1369148"/>
                </a:lnTo>
                <a:lnTo>
                  <a:pt x="123293" y="1368492"/>
                </a:lnTo>
                <a:lnTo>
                  <a:pt x="125456" y="1367836"/>
                </a:lnTo>
                <a:lnTo>
                  <a:pt x="127619" y="1367157"/>
                </a:lnTo>
                <a:lnTo>
                  <a:pt x="129781" y="1366479"/>
                </a:lnTo>
                <a:lnTo>
                  <a:pt x="131945" y="1365789"/>
                </a:lnTo>
                <a:lnTo>
                  <a:pt x="134107" y="1365088"/>
                </a:lnTo>
                <a:lnTo>
                  <a:pt x="136271" y="1364376"/>
                </a:lnTo>
                <a:lnTo>
                  <a:pt x="138433" y="1363653"/>
                </a:lnTo>
                <a:lnTo>
                  <a:pt x="140597" y="1362930"/>
                </a:lnTo>
                <a:lnTo>
                  <a:pt x="142760" y="1362196"/>
                </a:lnTo>
                <a:lnTo>
                  <a:pt x="144923" y="1361439"/>
                </a:lnTo>
                <a:lnTo>
                  <a:pt x="147086" y="1360683"/>
                </a:lnTo>
                <a:lnTo>
                  <a:pt x="149249" y="1359915"/>
                </a:lnTo>
                <a:lnTo>
                  <a:pt x="151412" y="1359137"/>
                </a:lnTo>
                <a:lnTo>
                  <a:pt x="153575" y="1358347"/>
                </a:lnTo>
                <a:lnTo>
                  <a:pt x="155738" y="1357546"/>
                </a:lnTo>
                <a:lnTo>
                  <a:pt x="157901" y="1356734"/>
                </a:lnTo>
                <a:lnTo>
                  <a:pt x="160064" y="1355922"/>
                </a:lnTo>
                <a:lnTo>
                  <a:pt x="162228" y="1355088"/>
                </a:lnTo>
                <a:lnTo>
                  <a:pt x="164390" y="1354242"/>
                </a:lnTo>
                <a:lnTo>
                  <a:pt x="166554" y="1353386"/>
                </a:lnTo>
                <a:lnTo>
                  <a:pt x="168716" y="1352529"/>
                </a:lnTo>
                <a:lnTo>
                  <a:pt x="170880" y="1351650"/>
                </a:lnTo>
                <a:lnTo>
                  <a:pt x="173042" y="1350760"/>
                </a:lnTo>
                <a:lnTo>
                  <a:pt x="175206" y="1349859"/>
                </a:lnTo>
                <a:lnTo>
                  <a:pt x="177368" y="1348958"/>
                </a:lnTo>
                <a:lnTo>
                  <a:pt x="179531" y="1348035"/>
                </a:lnTo>
                <a:lnTo>
                  <a:pt x="181695" y="1347101"/>
                </a:lnTo>
                <a:lnTo>
                  <a:pt x="183857" y="1346155"/>
                </a:lnTo>
                <a:lnTo>
                  <a:pt x="186021" y="1345198"/>
                </a:lnTo>
                <a:lnTo>
                  <a:pt x="188183" y="1344231"/>
                </a:lnTo>
                <a:lnTo>
                  <a:pt x="190347" y="1343252"/>
                </a:lnTo>
                <a:lnTo>
                  <a:pt x="192509" y="1342262"/>
                </a:lnTo>
                <a:lnTo>
                  <a:pt x="194673" y="1341249"/>
                </a:lnTo>
                <a:lnTo>
                  <a:pt x="196835" y="1340237"/>
                </a:lnTo>
                <a:lnTo>
                  <a:pt x="198999" y="1339203"/>
                </a:lnTo>
                <a:lnTo>
                  <a:pt x="201161" y="1338157"/>
                </a:lnTo>
                <a:lnTo>
                  <a:pt x="203325" y="1337100"/>
                </a:lnTo>
                <a:lnTo>
                  <a:pt x="205488" y="1336032"/>
                </a:lnTo>
                <a:lnTo>
                  <a:pt x="207651" y="1334953"/>
                </a:lnTo>
                <a:lnTo>
                  <a:pt x="209814" y="1333852"/>
                </a:lnTo>
                <a:lnTo>
                  <a:pt x="211977" y="1332751"/>
                </a:lnTo>
                <a:lnTo>
                  <a:pt x="214140" y="1331627"/>
                </a:lnTo>
                <a:lnTo>
                  <a:pt x="216303" y="1330493"/>
                </a:lnTo>
                <a:lnTo>
                  <a:pt x="218466" y="1329347"/>
                </a:lnTo>
                <a:lnTo>
                  <a:pt x="220630" y="1328179"/>
                </a:lnTo>
                <a:lnTo>
                  <a:pt x="222792" y="1327000"/>
                </a:lnTo>
                <a:lnTo>
                  <a:pt x="224956" y="1325809"/>
                </a:lnTo>
                <a:lnTo>
                  <a:pt x="227118" y="1324608"/>
                </a:lnTo>
                <a:lnTo>
                  <a:pt x="229281" y="1323396"/>
                </a:lnTo>
                <a:lnTo>
                  <a:pt x="231444" y="1322161"/>
                </a:lnTo>
                <a:lnTo>
                  <a:pt x="233607" y="1320915"/>
                </a:lnTo>
                <a:lnTo>
                  <a:pt x="235770" y="1319647"/>
                </a:lnTo>
                <a:lnTo>
                  <a:pt x="237933" y="1318367"/>
                </a:lnTo>
                <a:lnTo>
                  <a:pt x="240096" y="1317077"/>
                </a:lnTo>
                <a:lnTo>
                  <a:pt x="242259" y="1315776"/>
                </a:lnTo>
                <a:lnTo>
                  <a:pt x="244423" y="1314452"/>
                </a:lnTo>
                <a:lnTo>
                  <a:pt x="246585" y="1313117"/>
                </a:lnTo>
                <a:lnTo>
                  <a:pt x="248749" y="1311771"/>
                </a:lnTo>
                <a:lnTo>
                  <a:pt x="250911" y="1310403"/>
                </a:lnTo>
                <a:lnTo>
                  <a:pt x="253075" y="1309023"/>
                </a:lnTo>
                <a:lnTo>
                  <a:pt x="255237" y="1307622"/>
                </a:lnTo>
                <a:lnTo>
                  <a:pt x="257401" y="1306209"/>
                </a:lnTo>
                <a:lnTo>
                  <a:pt x="259563" y="1304774"/>
                </a:lnTo>
                <a:lnTo>
                  <a:pt x="261727" y="1303339"/>
                </a:lnTo>
                <a:lnTo>
                  <a:pt x="263890" y="1301871"/>
                </a:lnTo>
                <a:lnTo>
                  <a:pt x="266053" y="1300391"/>
                </a:lnTo>
                <a:lnTo>
                  <a:pt x="268216" y="1298901"/>
                </a:lnTo>
                <a:lnTo>
                  <a:pt x="270379" y="1297388"/>
                </a:lnTo>
                <a:lnTo>
                  <a:pt x="272542" y="1295864"/>
                </a:lnTo>
                <a:lnTo>
                  <a:pt x="274704" y="1294329"/>
                </a:lnTo>
                <a:lnTo>
                  <a:pt x="276868" y="1292760"/>
                </a:lnTo>
                <a:lnTo>
                  <a:pt x="279030" y="1291192"/>
                </a:lnTo>
                <a:lnTo>
                  <a:pt x="281194" y="1289601"/>
                </a:lnTo>
                <a:lnTo>
                  <a:pt x="283356" y="1287988"/>
                </a:lnTo>
                <a:lnTo>
                  <a:pt x="285520" y="1286364"/>
                </a:lnTo>
                <a:lnTo>
                  <a:pt x="287683" y="1284717"/>
                </a:lnTo>
                <a:lnTo>
                  <a:pt x="289846" y="1283049"/>
                </a:lnTo>
                <a:lnTo>
                  <a:pt x="292009" y="1281380"/>
                </a:lnTo>
                <a:lnTo>
                  <a:pt x="294172" y="1279678"/>
                </a:lnTo>
                <a:lnTo>
                  <a:pt x="296335" y="1277965"/>
                </a:lnTo>
                <a:lnTo>
                  <a:pt x="298498" y="1276230"/>
                </a:lnTo>
                <a:lnTo>
                  <a:pt x="300661" y="1274483"/>
                </a:lnTo>
                <a:lnTo>
                  <a:pt x="302825" y="1272715"/>
                </a:lnTo>
                <a:lnTo>
                  <a:pt x="304987" y="1270924"/>
                </a:lnTo>
                <a:lnTo>
                  <a:pt x="307151" y="1269122"/>
                </a:lnTo>
                <a:lnTo>
                  <a:pt x="309313" y="1267297"/>
                </a:lnTo>
                <a:lnTo>
                  <a:pt x="311477" y="1265462"/>
                </a:lnTo>
                <a:lnTo>
                  <a:pt x="313639" y="1263604"/>
                </a:lnTo>
                <a:lnTo>
                  <a:pt x="315803" y="1261724"/>
                </a:lnTo>
                <a:lnTo>
                  <a:pt x="317965" y="1259822"/>
                </a:lnTo>
                <a:lnTo>
                  <a:pt x="320129" y="1257909"/>
                </a:lnTo>
                <a:lnTo>
                  <a:pt x="322292" y="1255973"/>
                </a:lnTo>
                <a:lnTo>
                  <a:pt x="324454" y="1254026"/>
                </a:lnTo>
                <a:lnTo>
                  <a:pt x="326618" y="1252046"/>
                </a:lnTo>
                <a:lnTo>
                  <a:pt x="328780" y="1250055"/>
                </a:lnTo>
                <a:lnTo>
                  <a:pt x="330944" y="1248042"/>
                </a:lnTo>
                <a:lnTo>
                  <a:pt x="333106" y="1246017"/>
                </a:lnTo>
                <a:lnTo>
                  <a:pt x="335270" y="1243959"/>
                </a:lnTo>
                <a:lnTo>
                  <a:pt x="337432" y="1241890"/>
                </a:lnTo>
                <a:lnTo>
                  <a:pt x="339596" y="1239810"/>
                </a:lnTo>
                <a:lnTo>
                  <a:pt x="341758" y="1237696"/>
                </a:lnTo>
                <a:lnTo>
                  <a:pt x="343922" y="1235572"/>
                </a:lnTo>
                <a:lnTo>
                  <a:pt x="346085" y="1233414"/>
                </a:lnTo>
                <a:lnTo>
                  <a:pt x="348248" y="1231245"/>
                </a:lnTo>
                <a:lnTo>
                  <a:pt x="350411" y="1229053"/>
                </a:lnTo>
                <a:lnTo>
                  <a:pt x="352574" y="1226851"/>
                </a:lnTo>
                <a:lnTo>
                  <a:pt x="354737" y="1224615"/>
                </a:lnTo>
                <a:lnTo>
                  <a:pt x="356900" y="1222368"/>
                </a:lnTo>
                <a:lnTo>
                  <a:pt x="359063" y="1220098"/>
                </a:lnTo>
                <a:lnTo>
                  <a:pt x="361226" y="1217807"/>
                </a:lnTo>
                <a:lnTo>
                  <a:pt x="363389" y="1215493"/>
                </a:lnTo>
                <a:lnTo>
                  <a:pt x="365553" y="1213157"/>
                </a:lnTo>
                <a:lnTo>
                  <a:pt x="367715" y="1210810"/>
                </a:lnTo>
                <a:lnTo>
                  <a:pt x="369879" y="1208429"/>
                </a:lnTo>
                <a:lnTo>
                  <a:pt x="372041" y="1206038"/>
                </a:lnTo>
                <a:lnTo>
                  <a:pt x="374204" y="1203613"/>
                </a:lnTo>
                <a:lnTo>
                  <a:pt x="376367" y="1201176"/>
                </a:lnTo>
                <a:lnTo>
                  <a:pt x="378530" y="1198718"/>
                </a:lnTo>
                <a:lnTo>
                  <a:pt x="380693" y="1196237"/>
                </a:lnTo>
                <a:lnTo>
                  <a:pt x="382856" y="1193734"/>
                </a:lnTo>
                <a:lnTo>
                  <a:pt x="385020" y="1191209"/>
                </a:lnTo>
                <a:lnTo>
                  <a:pt x="387182" y="1188662"/>
                </a:lnTo>
                <a:lnTo>
                  <a:pt x="389346" y="1186103"/>
                </a:lnTo>
                <a:lnTo>
                  <a:pt x="391508" y="1183512"/>
                </a:lnTo>
                <a:lnTo>
                  <a:pt x="393672" y="1180897"/>
                </a:lnTo>
                <a:lnTo>
                  <a:pt x="395834" y="1178272"/>
                </a:lnTo>
                <a:lnTo>
                  <a:pt x="397998" y="1175614"/>
                </a:lnTo>
                <a:lnTo>
                  <a:pt x="400160" y="1172944"/>
                </a:lnTo>
                <a:lnTo>
                  <a:pt x="402324" y="1170241"/>
                </a:lnTo>
                <a:lnTo>
                  <a:pt x="404487" y="1167526"/>
                </a:lnTo>
                <a:lnTo>
                  <a:pt x="406650" y="1164779"/>
                </a:lnTo>
                <a:lnTo>
                  <a:pt x="408813" y="1162020"/>
                </a:lnTo>
                <a:lnTo>
                  <a:pt x="410976" y="1159239"/>
                </a:lnTo>
                <a:lnTo>
                  <a:pt x="413139" y="1156425"/>
                </a:lnTo>
                <a:lnTo>
                  <a:pt x="415302" y="1153599"/>
                </a:lnTo>
                <a:lnTo>
                  <a:pt x="417465" y="1150740"/>
                </a:lnTo>
                <a:lnTo>
                  <a:pt x="419627" y="1147870"/>
                </a:lnTo>
                <a:lnTo>
                  <a:pt x="421791" y="1144967"/>
                </a:lnTo>
                <a:lnTo>
                  <a:pt x="423953" y="1142053"/>
                </a:lnTo>
                <a:lnTo>
                  <a:pt x="426117" y="1139116"/>
                </a:lnTo>
                <a:lnTo>
                  <a:pt x="428280" y="1136146"/>
                </a:lnTo>
                <a:lnTo>
                  <a:pt x="430443" y="1133165"/>
                </a:lnTo>
                <a:lnTo>
                  <a:pt x="432606" y="1130150"/>
                </a:lnTo>
                <a:lnTo>
                  <a:pt x="434769" y="1127124"/>
                </a:lnTo>
                <a:lnTo>
                  <a:pt x="436932" y="1124065"/>
                </a:lnTo>
                <a:lnTo>
                  <a:pt x="439095" y="1120984"/>
                </a:lnTo>
                <a:lnTo>
                  <a:pt x="441258" y="1117891"/>
                </a:lnTo>
                <a:lnTo>
                  <a:pt x="443422" y="1114765"/>
                </a:lnTo>
                <a:lnTo>
                  <a:pt x="445584" y="1111617"/>
                </a:lnTo>
                <a:lnTo>
                  <a:pt x="447748" y="1108458"/>
                </a:lnTo>
                <a:lnTo>
                  <a:pt x="449910" y="1105266"/>
                </a:lnTo>
                <a:lnTo>
                  <a:pt x="452074" y="1102051"/>
                </a:lnTo>
                <a:lnTo>
                  <a:pt x="454236" y="1098814"/>
                </a:lnTo>
                <a:lnTo>
                  <a:pt x="456400" y="1095554"/>
                </a:lnTo>
                <a:lnTo>
                  <a:pt x="458562" y="1092273"/>
                </a:lnTo>
                <a:lnTo>
                  <a:pt x="460726" y="1088969"/>
                </a:lnTo>
                <a:lnTo>
                  <a:pt x="462888" y="1085643"/>
                </a:lnTo>
                <a:lnTo>
                  <a:pt x="465052" y="1082295"/>
                </a:lnTo>
                <a:lnTo>
                  <a:pt x="467215" y="1078924"/>
                </a:lnTo>
                <a:lnTo>
                  <a:pt x="469377" y="1075531"/>
                </a:lnTo>
                <a:lnTo>
                  <a:pt x="471541" y="1072116"/>
                </a:lnTo>
                <a:lnTo>
                  <a:pt x="473703" y="1068668"/>
                </a:lnTo>
                <a:lnTo>
                  <a:pt x="475867" y="1065208"/>
                </a:lnTo>
                <a:lnTo>
                  <a:pt x="478029" y="1061726"/>
                </a:lnTo>
                <a:lnTo>
                  <a:pt x="480193" y="1058222"/>
                </a:lnTo>
                <a:lnTo>
                  <a:pt x="482355" y="1054685"/>
                </a:lnTo>
                <a:lnTo>
                  <a:pt x="484519" y="1051136"/>
                </a:lnTo>
                <a:lnTo>
                  <a:pt x="486682" y="1047566"/>
                </a:lnTo>
                <a:lnTo>
                  <a:pt x="488845" y="1043961"/>
                </a:lnTo>
                <a:lnTo>
                  <a:pt x="491008" y="1040346"/>
                </a:lnTo>
                <a:lnTo>
                  <a:pt x="493171" y="1036697"/>
                </a:lnTo>
                <a:lnTo>
                  <a:pt x="495334" y="1033038"/>
                </a:lnTo>
                <a:lnTo>
                  <a:pt x="497497" y="1029344"/>
                </a:lnTo>
                <a:lnTo>
                  <a:pt x="499660" y="1025640"/>
                </a:lnTo>
                <a:lnTo>
                  <a:pt x="501823" y="1021914"/>
                </a:lnTo>
                <a:lnTo>
                  <a:pt x="503986" y="1018154"/>
                </a:lnTo>
                <a:lnTo>
                  <a:pt x="506150" y="1014381"/>
                </a:lnTo>
                <a:lnTo>
                  <a:pt x="508312" y="1010583"/>
                </a:lnTo>
                <a:lnTo>
                  <a:pt x="510476" y="1006764"/>
                </a:lnTo>
                <a:lnTo>
                  <a:pt x="512638" y="1002922"/>
                </a:lnTo>
                <a:lnTo>
                  <a:pt x="514801" y="999059"/>
                </a:lnTo>
                <a:lnTo>
                  <a:pt x="516964" y="995174"/>
                </a:lnTo>
                <a:lnTo>
                  <a:pt x="519127" y="991268"/>
                </a:lnTo>
                <a:lnTo>
                  <a:pt x="521290" y="987340"/>
                </a:lnTo>
                <a:lnTo>
                  <a:pt x="523453" y="983390"/>
                </a:lnTo>
                <a:lnTo>
                  <a:pt x="525617" y="979420"/>
                </a:lnTo>
                <a:lnTo>
                  <a:pt x="527779" y="975428"/>
                </a:lnTo>
                <a:lnTo>
                  <a:pt x="529943" y="971414"/>
                </a:lnTo>
                <a:lnTo>
                  <a:pt x="532105" y="967380"/>
                </a:lnTo>
                <a:lnTo>
                  <a:pt x="534269" y="963324"/>
                </a:lnTo>
                <a:lnTo>
                  <a:pt x="536431" y="959248"/>
                </a:lnTo>
                <a:lnTo>
                  <a:pt x="538595" y="955150"/>
                </a:lnTo>
                <a:lnTo>
                  <a:pt x="540757" y="951032"/>
                </a:lnTo>
                <a:lnTo>
                  <a:pt x="542921" y="946894"/>
                </a:lnTo>
                <a:lnTo>
                  <a:pt x="545084" y="942734"/>
                </a:lnTo>
                <a:lnTo>
                  <a:pt x="547247" y="938555"/>
                </a:lnTo>
                <a:lnTo>
                  <a:pt x="549410" y="934355"/>
                </a:lnTo>
                <a:lnTo>
                  <a:pt x="551573" y="930135"/>
                </a:lnTo>
                <a:lnTo>
                  <a:pt x="553736" y="925895"/>
                </a:lnTo>
                <a:lnTo>
                  <a:pt x="555899" y="921636"/>
                </a:lnTo>
                <a:lnTo>
                  <a:pt x="558062" y="917355"/>
                </a:lnTo>
                <a:lnTo>
                  <a:pt x="560225" y="913057"/>
                </a:lnTo>
                <a:lnTo>
                  <a:pt x="562388" y="908737"/>
                </a:lnTo>
                <a:lnTo>
                  <a:pt x="564550" y="904400"/>
                </a:lnTo>
                <a:lnTo>
                  <a:pt x="566714" y="900043"/>
                </a:lnTo>
                <a:lnTo>
                  <a:pt x="568877" y="895667"/>
                </a:lnTo>
                <a:lnTo>
                  <a:pt x="571040" y="891272"/>
                </a:lnTo>
                <a:lnTo>
                  <a:pt x="573203" y="886858"/>
                </a:lnTo>
                <a:lnTo>
                  <a:pt x="575366" y="882426"/>
                </a:lnTo>
                <a:lnTo>
                  <a:pt x="577529" y="877975"/>
                </a:lnTo>
                <a:lnTo>
                  <a:pt x="579692" y="873507"/>
                </a:lnTo>
                <a:lnTo>
                  <a:pt x="581855" y="869019"/>
                </a:lnTo>
                <a:lnTo>
                  <a:pt x="584019" y="864514"/>
                </a:lnTo>
                <a:lnTo>
                  <a:pt x="586181" y="859992"/>
                </a:lnTo>
                <a:lnTo>
                  <a:pt x="588345" y="855451"/>
                </a:lnTo>
                <a:lnTo>
                  <a:pt x="590507" y="850895"/>
                </a:lnTo>
                <a:lnTo>
                  <a:pt x="592671" y="846320"/>
                </a:lnTo>
                <a:lnTo>
                  <a:pt x="594833" y="841729"/>
                </a:lnTo>
                <a:lnTo>
                  <a:pt x="596997" y="837120"/>
                </a:lnTo>
                <a:lnTo>
                  <a:pt x="599159" y="832496"/>
                </a:lnTo>
                <a:lnTo>
                  <a:pt x="601323" y="827854"/>
                </a:lnTo>
                <a:lnTo>
                  <a:pt x="603485" y="823197"/>
                </a:lnTo>
                <a:lnTo>
                  <a:pt x="605649" y="818524"/>
                </a:lnTo>
                <a:lnTo>
                  <a:pt x="607812" y="813834"/>
                </a:lnTo>
                <a:lnTo>
                  <a:pt x="609975" y="809130"/>
                </a:lnTo>
                <a:lnTo>
                  <a:pt x="612138" y="804410"/>
                </a:lnTo>
                <a:lnTo>
                  <a:pt x="614300" y="799676"/>
                </a:lnTo>
                <a:lnTo>
                  <a:pt x="616464" y="794926"/>
                </a:lnTo>
                <a:lnTo>
                  <a:pt x="618626" y="790161"/>
                </a:lnTo>
                <a:lnTo>
                  <a:pt x="620790" y="785382"/>
                </a:lnTo>
                <a:lnTo>
                  <a:pt x="622952" y="780589"/>
                </a:lnTo>
                <a:lnTo>
                  <a:pt x="625116" y="775782"/>
                </a:lnTo>
                <a:lnTo>
                  <a:pt x="627278" y="770963"/>
                </a:lnTo>
                <a:lnTo>
                  <a:pt x="629442" y="766128"/>
                </a:lnTo>
                <a:lnTo>
                  <a:pt x="631605" y="761281"/>
                </a:lnTo>
                <a:lnTo>
                  <a:pt x="633768" y="756421"/>
                </a:lnTo>
                <a:lnTo>
                  <a:pt x="635931" y="751548"/>
                </a:lnTo>
                <a:lnTo>
                  <a:pt x="638094" y="746662"/>
                </a:lnTo>
                <a:lnTo>
                  <a:pt x="640257" y="741765"/>
                </a:lnTo>
                <a:lnTo>
                  <a:pt x="642420" y="736856"/>
                </a:lnTo>
                <a:lnTo>
                  <a:pt x="644583" y="731935"/>
                </a:lnTo>
                <a:lnTo>
                  <a:pt x="646747" y="727003"/>
                </a:lnTo>
                <a:lnTo>
                  <a:pt x="648909" y="722059"/>
                </a:lnTo>
                <a:lnTo>
                  <a:pt x="651073" y="717106"/>
                </a:lnTo>
                <a:lnTo>
                  <a:pt x="653235" y="712140"/>
                </a:lnTo>
                <a:lnTo>
                  <a:pt x="655399" y="707165"/>
                </a:lnTo>
                <a:lnTo>
                  <a:pt x="657561" y="702181"/>
                </a:lnTo>
                <a:lnTo>
                  <a:pt x="659724" y="697186"/>
                </a:lnTo>
                <a:lnTo>
                  <a:pt x="661887" y="692183"/>
                </a:lnTo>
                <a:lnTo>
                  <a:pt x="664050" y="687169"/>
                </a:lnTo>
                <a:lnTo>
                  <a:pt x="666214" y="682148"/>
                </a:lnTo>
                <a:lnTo>
                  <a:pt x="668376" y="677117"/>
                </a:lnTo>
                <a:lnTo>
                  <a:pt x="670540" y="672078"/>
                </a:lnTo>
                <a:lnTo>
                  <a:pt x="672702" y="667032"/>
                </a:lnTo>
                <a:lnTo>
                  <a:pt x="674866" y="661979"/>
                </a:lnTo>
                <a:lnTo>
                  <a:pt x="677028" y="656917"/>
                </a:lnTo>
                <a:lnTo>
                  <a:pt x="679192" y="651849"/>
                </a:lnTo>
                <a:lnTo>
                  <a:pt x="681354" y="646775"/>
                </a:lnTo>
                <a:lnTo>
                  <a:pt x="683518" y="641694"/>
                </a:lnTo>
                <a:lnTo>
                  <a:pt x="685681" y="636607"/>
                </a:lnTo>
                <a:lnTo>
                  <a:pt x="687844" y="631515"/>
                </a:lnTo>
                <a:lnTo>
                  <a:pt x="690007" y="626417"/>
                </a:lnTo>
                <a:lnTo>
                  <a:pt x="692170" y="621314"/>
                </a:lnTo>
                <a:lnTo>
                  <a:pt x="694333" y="616207"/>
                </a:lnTo>
                <a:lnTo>
                  <a:pt x="696496" y="611095"/>
                </a:lnTo>
                <a:lnTo>
                  <a:pt x="698659" y="605980"/>
                </a:lnTo>
                <a:lnTo>
                  <a:pt x="700822" y="600861"/>
                </a:lnTo>
                <a:lnTo>
                  <a:pt x="702985" y="595739"/>
                </a:lnTo>
                <a:lnTo>
                  <a:pt x="705149" y="590614"/>
                </a:lnTo>
                <a:lnTo>
                  <a:pt x="707311" y="585486"/>
                </a:lnTo>
                <a:lnTo>
                  <a:pt x="709474" y="580356"/>
                </a:lnTo>
                <a:lnTo>
                  <a:pt x="711637" y="575224"/>
                </a:lnTo>
                <a:lnTo>
                  <a:pt x="713800" y="570091"/>
                </a:lnTo>
                <a:lnTo>
                  <a:pt x="715963" y="564957"/>
                </a:lnTo>
                <a:lnTo>
                  <a:pt x="718126" y="559822"/>
                </a:lnTo>
                <a:lnTo>
                  <a:pt x="720289" y="554686"/>
                </a:lnTo>
                <a:lnTo>
                  <a:pt x="722450" y="549551"/>
                </a:lnTo>
                <a:lnTo>
                  <a:pt x="724619" y="544416"/>
                </a:lnTo>
                <a:lnTo>
                  <a:pt x="726777" y="539281"/>
                </a:lnTo>
                <a:lnTo>
                  <a:pt x="728946" y="534149"/>
                </a:lnTo>
                <a:lnTo>
                  <a:pt x="731104" y="529016"/>
                </a:lnTo>
                <a:lnTo>
                  <a:pt x="733262" y="523887"/>
                </a:lnTo>
                <a:lnTo>
                  <a:pt x="735431" y="518760"/>
                </a:lnTo>
                <a:lnTo>
                  <a:pt x="737589" y="513634"/>
                </a:lnTo>
                <a:lnTo>
                  <a:pt x="739759" y="508512"/>
                </a:lnTo>
                <a:lnTo>
                  <a:pt x="741917" y="503394"/>
                </a:lnTo>
                <a:lnTo>
                  <a:pt x="744086" y="498279"/>
                </a:lnTo>
                <a:lnTo>
                  <a:pt x="746244" y="493169"/>
                </a:lnTo>
                <a:lnTo>
                  <a:pt x="748413" y="488063"/>
                </a:lnTo>
                <a:lnTo>
                  <a:pt x="750571" y="482963"/>
                </a:lnTo>
                <a:lnTo>
                  <a:pt x="752740" y="477867"/>
                </a:lnTo>
                <a:lnTo>
                  <a:pt x="754898" y="472778"/>
                </a:lnTo>
                <a:lnTo>
                  <a:pt x="757056" y="467694"/>
                </a:lnTo>
                <a:lnTo>
                  <a:pt x="759225" y="462617"/>
                </a:lnTo>
                <a:lnTo>
                  <a:pt x="761384" y="457547"/>
                </a:lnTo>
                <a:lnTo>
                  <a:pt x="763553" y="452484"/>
                </a:lnTo>
                <a:lnTo>
                  <a:pt x="765711" y="447430"/>
                </a:lnTo>
                <a:lnTo>
                  <a:pt x="767880" y="442384"/>
                </a:lnTo>
                <a:lnTo>
                  <a:pt x="770038" y="437346"/>
                </a:lnTo>
                <a:lnTo>
                  <a:pt x="772207" y="432317"/>
                </a:lnTo>
                <a:lnTo>
                  <a:pt x="774365" y="427297"/>
                </a:lnTo>
                <a:lnTo>
                  <a:pt x="776523" y="422287"/>
                </a:lnTo>
                <a:lnTo>
                  <a:pt x="778692" y="417288"/>
                </a:lnTo>
                <a:lnTo>
                  <a:pt x="780851" y="412299"/>
                </a:lnTo>
                <a:lnTo>
                  <a:pt x="783020" y="407322"/>
                </a:lnTo>
                <a:lnTo>
                  <a:pt x="785178" y="402355"/>
                </a:lnTo>
                <a:lnTo>
                  <a:pt x="787347" y="397402"/>
                </a:lnTo>
                <a:lnTo>
                  <a:pt x="789505" y="392459"/>
                </a:lnTo>
                <a:lnTo>
                  <a:pt x="791674" y="387530"/>
                </a:lnTo>
                <a:lnTo>
                  <a:pt x="793832" y="382615"/>
                </a:lnTo>
                <a:lnTo>
                  <a:pt x="795990" y="377712"/>
                </a:lnTo>
                <a:lnTo>
                  <a:pt x="798159" y="372824"/>
                </a:lnTo>
                <a:lnTo>
                  <a:pt x="800317" y="367950"/>
                </a:lnTo>
                <a:lnTo>
                  <a:pt x="802487" y="363091"/>
                </a:lnTo>
                <a:lnTo>
                  <a:pt x="804645" y="358248"/>
                </a:lnTo>
                <a:lnTo>
                  <a:pt x="806814" y="353419"/>
                </a:lnTo>
                <a:lnTo>
                  <a:pt x="808972" y="348608"/>
                </a:lnTo>
                <a:lnTo>
                  <a:pt x="811141" y="343812"/>
                </a:lnTo>
                <a:lnTo>
                  <a:pt x="813299" y="339033"/>
                </a:lnTo>
                <a:lnTo>
                  <a:pt x="815457" y="334272"/>
                </a:lnTo>
                <a:lnTo>
                  <a:pt x="817626" y="329529"/>
                </a:lnTo>
                <a:lnTo>
                  <a:pt x="819784" y="324803"/>
                </a:lnTo>
                <a:lnTo>
                  <a:pt x="821954" y="320097"/>
                </a:lnTo>
                <a:lnTo>
                  <a:pt x="824112" y="315409"/>
                </a:lnTo>
                <a:lnTo>
                  <a:pt x="826281" y="310742"/>
                </a:lnTo>
                <a:lnTo>
                  <a:pt x="828439" y="306094"/>
                </a:lnTo>
                <a:lnTo>
                  <a:pt x="830608" y="301465"/>
                </a:lnTo>
                <a:lnTo>
                  <a:pt x="832766" y="296859"/>
                </a:lnTo>
                <a:lnTo>
                  <a:pt x="834935" y="292273"/>
                </a:lnTo>
                <a:lnTo>
                  <a:pt x="837093" y="287708"/>
                </a:lnTo>
                <a:lnTo>
                  <a:pt x="839251" y="283166"/>
                </a:lnTo>
                <a:lnTo>
                  <a:pt x="841421" y="278647"/>
                </a:lnTo>
                <a:lnTo>
                  <a:pt x="843579" y="274149"/>
                </a:lnTo>
                <a:lnTo>
                  <a:pt x="845748" y="269675"/>
                </a:lnTo>
                <a:lnTo>
                  <a:pt x="847906" y="265226"/>
                </a:lnTo>
                <a:lnTo>
                  <a:pt x="850075" y="260799"/>
                </a:lnTo>
                <a:lnTo>
                  <a:pt x="852233" y="256398"/>
                </a:lnTo>
                <a:lnTo>
                  <a:pt x="854402" y="252022"/>
                </a:lnTo>
                <a:lnTo>
                  <a:pt x="856560" y="247670"/>
                </a:lnTo>
                <a:lnTo>
                  <a:pt x="858718" y="243345"/>
                </a:lnTo>
                <a:lnTo>
                  <a:pt x="860887" y="239045"/>
                </a:lnTo>
                <a:lnTo>
                  <a:pt x="863046" y="234772"/>
                </a:lnTo>
                <a:lnTo>
                  <a:pt x="865215" y="230526"/>
                </a:lnTo>
                <a:lnTo>
                  <a:pt x="867373" y="226307"/>
                </a:lnTo>
                <a:lnTo>
                  <a:pt x="869542" y="222116"/>
                </a:lnTo>
                <a:lnTo>
                  <a:pt x="871700" y="217953"/>
                </a:lnTo>
                <a:lnTo>
                  <a:pt x="873869" y="213820"/>
                </a:lnTo>
                <a:lnTo>
                  <a:pt x="876027" y="209714"/>
                </a:lnTo>
                <a:lnTo>
                  <a:pt x="878185" y="205638"/>
                </a:lnTo>
                <a:lnTo>
                  <a:pt x="880354" y="201592"/>
                </a:lnTo>
                <a:lnTo>
                  <a:pt x="882513" y="197576"/>
                </a:lnTo>
                <a:lnTo>
                  <a:pt x="884682" y="193591"/>
                </a:lnTo>
                <a:lnTo>
                  <a:pt x="886840" y="189636"/>
                </a:lnTo>
                <a:lnTo>
                  <a:pt x="889009" y="185713"/>
                </a:lnTo>
                <a:lnTo>
                  <a:pt x="891167" y="181820"/>
                </a:lnTo>
                <a:lnTo>
                  <a:pt x="893336" y="177961"/>
                </a:lnTo>
                <a:lnTo>
                  <a:pt x="895494" y="174134"/>
                </a:lnTo>
                <a:lnTo>
                  <a:pt x="897663" y="170339"/>
                </a:lnTo>
                <a:lnTo>
                  <a:pt x="899821" y="166578"/>
                </a:lnTo>
                <a:lnTo>
                  <a:pt x="901979" y="162851"/>
                </a:lnTo>
                <a:lnTo>
                  <a:pt x="904149" y="159158"/>
                </a:lnTo>
                <a:lnTo>
                  <a:pt x="906307" y="155498"/>
                </a:lnTo>
                <a:lnTo>
                  <a:pt x="908476" y="151874"/>
                </a:lnTo>
                <a:lnTo>
                  <a:pt x="910634" y="148284"/>
                </a:lnTo>
                <a:lnTo>
                  <a:pt x="912803" y="144730"/>
                </a:lnTo>
                <a:lnTo>
                  <a:pt x="914961" y="141211"/>
                </a:lnTo>
                <a:lnTo>
                  <a:pt x="917130" y="137728"/>
                </a:lnTo>
                <a:lnTo>
                  <a:pt x="919288" y="134282"/>
                </a:lnTo>
                <a:lnTo>
                  <a:pt x="921446" y="130873"/>
                </a:lnTo>
                <a:lnTo>
                  <a:pt x="923616" y="127501"/>
                </a:lnTo>
                <a:lnTo>
                  <a:pt x="925774" y="124167"/>
                </a:lnTo>
                <a:lnTo>
                  <a:pt x="927943" y="120870"/>
                </a:lnTo>
                <a:lnTo>
                  <a:pt x="930101" y="117612"/>
                </a:lnTo>
                <a:lnTo>
                  <a:pt x="932270" y="114391"/>
                </a:lnTo>
                <a:lnTo>
                  <a:pt x="934428" y="111210"/>
                </a:lnTo>
                <a:lnTo>
                  <a:pt x="936597" y="108067"/>
                </a:lnTo>
                <a:lnTo>
                  <a:pt x="938755" y="104965"/>
                </a:lnTo>
                <a:lnTo>
                  <a:pt x="940913" y="101902"/>
                </a:lnTo>
                <a:lnTo>
                  <a:pt x="943082" y="98879"/>
                </a:lnTo>
                <a:lnTo>
                  <a:pt x="945241" y="95897"/>
                </a:lnTo>
                <a:lnTo>
                  <a:pt x="947410" y="92955"/>
                </a:lnTo>
                <a:lnTo>
                  <a:pt x="949568" y="90054"/>
                </a:lnTo>
                <a:lnTo>
                  <a:pt x="951737" y="87195"/>
                </a:lnTo>
                <a:lnTo>
                  <a:pt x="953895" y="84378"/>
                </a:lnTo>
                <a:lnTo>
                  <a:pt x="956064" y="81602"/>
                </a:lnTo>
                <a:lnTo>
                  <a:pt x="958222" y="78868"/>
                </a:lnTo>
                <a:lnTo>
                  <a:pt x="960380" y="76177"/>
                </a:lnTo>
                <a:lnTo>
                  <a:pt x="962549" y="73529"/>
                </a:lnTo>
                <a:lnTo>
                  <a:pt x="964708" y="70923"/>
                </a:lnTo>
                <a:lnTo>
                  <a:pt x="966877" y="68361"/>
                </a:lnTo>
                <a:lnTo>
                  <a:pt x="969035" y="65843"/>
                </a:lnTo>
                <a:lnTo>
                  <a:pt x="971204" y="63368"/>
                </a:lnTo>
                <a:lnTo>
                  <a:pt x="973362" y="60937"/>
                </a:lnTo>
                <a:lnTo>
                  <a:pt x="975531" y="58551"/>
                </a:lnTo>
                <a:lnTo>
                  <a:pt x="977689" y="56210"/>
                </a:lnTo>
                <a:lnTo>
                  <a:pt x="979858" y="53914"/>
                </a:lnTo>
                <a:lnTo>
                  <a:pt x="982016" y="51662"/>
                </a:lnTo>
                <a:lnTo>
                  <a:pt x="984175" y="49455"/>
                </a:lnTo>
                <a:lnTo>
                  <a:pt x="986344" y="47295"/>
                </a:lnTo>
                <a:lnTo>
                  <a:pt x="988502" y="45180"/>
                </a:lnTo>
                <a:lnTo>
                  <a:pt x="990671" y="43111"/>
                </a:lnTo>
                <a:lnTo>
                  <a:pt x="992829" y="41088"/>
                </a:lnTo>
                <a:lnTo>
                  <a:pt x="994998" y="39112"/>
                </a:lnTo>
                <a:lnTo>
                  <a:pt x="997156" y="37182"/>
                </a:lnTo>
                <a:lnTo>
                  <a:pt x="999325" y="35300"/>
                </a:lnTo>
                <a:lnTo>
                  <a:pt x="1001483" y="33464"/>
                </a:lnTo>
                <a:lnTo>
                  <a:pt x="1003641" y="31676"/>
                </a:lnTo>
                <a:lnTo>
                  <a:pt x="1005811" y="29935"/>
                </a:lnTo>
                <a:lnTo>
                  <a:pt x="1007969" y="28242"/>
                </a:lnTo>
                <a:lnTo>
                  <a:pt x="1010138" y="26595"/>
                </a:lnTo>
                <a:lnTo>
                  <a:pt x="1012296" y="24998"/>
                </a:lnTo>
                <a:lnTo>
                  <a:pt x="1014465" y="23450"/>
                </a:lnTo>
                <a:lnTo>
                  <a:pt x="1016623" y="21948"/>
                </a:lnTo>
                <a:lnTo>
                  <a:pt x="1018792" y="20495"/>
                </a:lnTo>
                <a:lnTo>
                  <a:pt x="1020950" y="19091"/>
                </a:lnTo>
                <a:lnTo>
                  <a:pt x="1023108" y="17736"/>
                </a:lnTo>
                <a:lnTo>
                  <a:pt x="1025278" y="16430"/>
                </a:lnTo>
                <a:lnTo>
                  <a:pt x="1027436" y="15173"/>
                </a:lnTo>
                <a:lnTo>
                  <a:pt x="1029605" y="13966"/>
                </a:lnTo>
                <a:lnTo>
                  <a:pt x="1031763" y="12807"/>
                </a:lnTo>
                <a:lnTo>
                  <a:pt x="1033932" y="11698"/>
                </a:lnTo>
                <a:lnTo>
                  <a:pt x="1036090" y="10639"/>
                </a:lnTo>
                <a:lnTo>
                  <a:pt x="1038259" y="9629"/>
                </a:lnTo>
                <a:lnTo>
                  <a:pt x="1040417" y="8669"/>
                </a:lnTo>
                <a:lnTo>
                  <a:pt x="1042586" y="7759"/>
                </a:lnTo>
                <a:lnTo>
                  <a:pt x="1044744" y="6899"/>
                </a:lnTo>
                <a:lnTo>
                  <a:pt x="1046902" y="6089"/>
                </a:lnTo>
                <a:lnTo>
                  <a:pt x="1049072" y="5329"/>
                </a:lnTo>
                <a:lnTo>
                  <a:pt x="1051230" y="4620"/>
                </a:lnTo>
                <a:lnTo>
                  <a:pt x="1053399" y="3961"/>
                </a:lnTo>
                <a:lnTo>
                  <a:pt x="1055557" y="3352"/>
                </a:lnTo>
                <a:lnTo>
                  <a:pt x="1057726" y="2794"/>
                </a:lnTo>
                <a:lnTo>
                  <a:pt x="1059884" y="2286"/>
                </a:lnTo>
                <a:lnTo>
                  <a:pt x="1062053" y="1829"/>
                </a:lnTo>
                <a:lnTo>
                  <a:pt x="1064211" y="1423"/>
                </a:lnTo>
                <a:lnTo>
                  <a:pt x="1066369" y="1067"/>
                </a:lnTo>
                <a:lnTo>
                  <a:pt x="1068539" y="763"/>
                </a:lnTo>
                <a:lnTo>
                  <a:pt x="1070697" y="508"/>
                </a:lnTo>
                <a:lnTo>
                  <a:pt x="1072866" y="305"/>
                </a:lnTo>
                <a:lnTo>
                  <a:pt x="1075024" y="153"/>
                </a:lnTo>
                <a:lnTo>
                  <a:pt x="1077193" y="51"/>
                </a:lnTo>
                <a:lnTo>
                  <a:pt x="1079351" y="0"/>
                </a:lnTo>
                <a:lnTo>
                  <a:pt x="1081520" y="0"/>
                </a:lnTo>
                <a:lnTo>
                  <a:pt x="1083678" y="51"/>
                </a:lnTo>
                <a:lnTo>
                  <a:pt x="1085836" y="153"/>
                </a:lnTo>
                <a:lnTo>
                  <a:pt x="1088006" y="305"/>
                </a:lnTo>
                <a:lnTo>
                  <a:pt x="1090164" y="508"/>
                </a:lnTo>
                <a:lnTo>
                  <a:pt x="1092333" y="763"/>
                </a:lnTo>
                <a:lnTo>
                  <a:pt x="1094491" y="1067"/>
                </a:lnTo>
                <a:lnTo>
                  <a:pt x="1096660" y="1423"/>
                </a:lnTo>
                <a:lnTo>
                  <a:pt x="1098818" y="1829"/>
                </a:lnTo>
                <a:lnTo>
                  <a:pt x="1100987" y="2286"/>
                </a:lnTo>
                <a:lnTo>
                  <a:pt x="1103145" y="2794"/>
                </a:lnTo>
                <a:lnTo>
                  <a:pt x="1105303" y="3352"/>
                </a:lnTo>
                <a:lnTo>
                  <a:pt x="1107473" y="3961"/>
                </a:lnTo>
                <a:lnTo>
                  <a:pt x="1109631" y="4620"/>
                </a:lnTo>
                <a:lnTo>
                  <a:pt x="1111800" y="5329"/>
                </a:lnTo>
                <a:lnTo>
                  <a:pt x="1113958" y="6089"/>
                </a:lnTo>
                <a:lnTo>
                  <a:pt x="1116127" y="6899"/>
                </a:lnTo>
                <a:lnTo>
                  <a:pt x="1118285" y="7759"/>
                </a:lnTo>
                <a:lnTo>
                  <a:pt x="1120454" y="8669"/>
                </a:lnTo>
                <a:lnTo>
                  <a:pt x="1122612" y="9629"/>
                </a:lnTo>
                <a:lnTo>
                  <a:pt x="1124781" y="10639"/>
                </a:lnTo>
                <a:lnTo>
                  <a:pt x="1126940" y="11698"/>
                </a:lnTo>
                <a:lnTo>
                  <a:pt x="1129098" y="12807"/>
                </a:lnTo>
                <a:lnTo>
                  <a:pt x="1131267" y="13966"/>
                </a:lnTo>
                <a:lnTo>
                  <a:pt x="1133425" y="15173"/>
                </a:lnTo>
                <a:lnTo>
                  <a:pt x="1135594" y="16430"/>
                </a:lnTo>
                <a:lnTo>
                  <a:pt x="1137752" y="17736"/>
                </a:lnTo>
                <a:lnTo>
                  <a:pt x="1139921" y="19091"/>
                </a:lnTo>
                <a:lnTo>
                  <a:pt x="1142079" y="20495"/>
                </a:lnTo>
                <a:lnTo>
                  <a:pt x="1144248" y="21948"/>
                </a:lnTo>
                <a:lnTo>
                  <a:pt x="1146406" y="23450"/>
                </a:lnTo>
                <a:lnTo>
                  <a:pt x="1148564" y="24998"/>
                </a:lnTo>
                <a:lnTo>
                  <a:pt x="1150734" y="26595"/>
                </a:lnTo>
                <a:lnTo>
                  <a:pt x="1152892" y="28242"/>
                </a:lnTo>
                <a:lnTo>
                  <a:pt x="1155061" y="29935"/>
                </a:lnTo>
                <a:lnTo>
                  <a:pt x="1157219" y="31676"/>
                </a:lnTo>
                <a:lnTo>
                  <a:pt x="1159388" y="33464"/>
                </a:lnTo>
                <a:lnTo>
                  <a:pt x="1161546" y="35300"/>
                </a:lnTo>
                <a:lnTo>
                  <a:pt x="1163715" y="37182"/>
                </a:lnTo>
                <a:lnTo>
                  <a:pt x="1165873" y="39112"/>
                </a:lnTo>
                <a:lnTo>
                  <a:pt x="1168031" y="41088"/>
                </a:lnTo>
                <a:lnTo>
                  <a:pt x="1170201" y="43111"/>
                </a:lnTo>
                <a:lnTo>
                  <a:pt x="1172359" y="45180"/>
                </a:lnTo>
                <a:lnTo>
                  <a:pt x="1174528" y="47295"/>
                </a:lnTo>
                <a:lnTo>
                  <a:pt x="1176686" y="49455"/>
                </a:lnTo>
                <a:lnTo>
                  <a:pt x="1178855" y="51662"/>
                </a:lnTo>
                <a:lnTo>
                  <a:pt x="1181013" y="53914"/>
                </a:lnTo>
                <a:lnTo>
                  <a:pt x="1183182" y="56210"/>
                </a:lnTo>
                <a:lnTo>
                  <a:pt x="1185340" y="58551"/>
                </a:lnTo>
                <a:lnTo>
                  <a:pt x="1187510" y="60937"/>
                </a:lnTo>
                <a:lnTo>
                  <a:pt x="1189668" y="63368"/>
                </a:lnTo>
                <a:lnTo>
                  <a:pt x="1191826" y="65843"/>
                </a:lnTo>
                <a:lnTo>
                  <a:pt x="1193995" y="68361"/>
                </a:lnTo>
                <a:lnTo>
                  <a:pt x="1196153" y="70923"/>
                </a:lnTo>
                <a:lnTo>
                  <a:pt x="1198322" y="73529"/>
                </a:lnTo>
                <a:lnTo>
                  <a:pt x="1200480" y="76177"/>
                </a:lnTo>
                <a:lnTo>
                  <a:pt x="1202649" y="78868"/>
                </a:lnTo>
                <a:lnTo>
                  <a:pt x="1204807" y="81602"/>
                </a:lnTo>
                <a:lnTo>
                  <a:pt x="1206976" y="84378"/>
                </a:lnTo>
                <a:lnTo>
                  <a:pt x="1209135" y="87195"/>
                </a:lnTo>
                <a:lnTo>
                  <a:pt x="1211293" y="90054"/>
                </a:lnTo>
                <a:lnTo>
                  <a:pt x="1213462" y="92955"/>
                </a:lnTo>
                <a:lnTo>
                  <a:pt x="1215620" y="95897"/>
                </a:lnTo>
                <a:lnTo>
                  <a:pt x="1217789" y="98879"/>
                </a:lnTo>
                <a:lnTo>
                  <a:pt x="1219947" y="101902"/>
                </a:lnTo>
                <a:lnTo>
                  <a:pt x="1222116" y="104965"/>
                </a:lnTo>
                <a:lnTo>
                  <a:pt x="1224274" y="108067"/>
                </a:lnTo>
                <a:lnTo>
                  <a:pt x="1226443" y="111210"/>
                </a:lnTo>
                <a:lnTo>
                  <a:pt x="1228602" y="114391"/>
                </a:lnTo>
                <a:lnTo>
                  <a:pt x="1230760" y="117612"/>
                </a:lnTo>
                <a:lnTo>
                  <a:pt x="1232929" y="120870"/>
                </a:lnTo>
                <a:lnTo>
                  <a:pt x="1235087" y="124167"/>
                </a:lnTo>
                <a:lnTo>
                  <a:pt x="1237256" y="127501"/>
                </a:lnTo>
                <a:lnTo>
                  <a:pt x="1239414" y="130873"/>
                </a:lnTo>
                <a:lnTo>
                  <a:pt x="1241583" y="134282"/>
                </a:lnTo>
                <a:lnTo>
                  <a:pt x="1243741" y="137728"/>
                </a:lnTo>
                <a:lnTo>
                  <a:pt x="1245910" y="141211"/>
                </a:lnTo>
                <a:lnTo>
                  <a:pt x="1248068" y="144730"/>
                </a:lnTo>
                <a:lnTo>
                  <a:pt x="1250226" y="148284"/>
                </a:lnTo>
                <a:lnTo>
                  <a:pt x="1252396" y="151874"/>
                </a:lnTo>
                <a:lnTo>
                  <a:pt x="1254554" y="155498"/>
                </a:lnTo>
                <a:lnTo>
                  <a:pt x="1256723" y="159158"/>
                </a:lnTo>
                <a:lnTo>
                  <a:pt x="1258881" y="162851"/>
                </a:lnTo>
                <a:lnTo>
                  <a:pt x="1261050" y="166578"/>
                </a:lnTo>
                <a:lnTo>
                  <a:pt x="1263208" y="170339"/>
                </a:lnTo>
                <a:lnTo>
                  <a:pt x="1265377" y="174134"/>
                </a:lnTo>
                <a:lnTo>
                  <a:pt x="1267535" y="177961"/>
                </a:lnTo>
                <a:lnTo>
                  <a:pt x="1269705" y="181820"/>
                </a:lnTo>
                <a:lnTo>
                  <a:pt x="1271863" y="185713"/>
                </a:lnTo>
                <a:lnTo>
                  <a:pt x="1274021" y="189636"/>
                </a:lnTo>
                <a:lnTo>
                  <a:pt x="1276190" y="193591"/>
                </a:lnTo>
                <a:lnTo>
                  <a:pt x="1278348" y="197576"/>
                </a:lnTo>
                <a:lnTo>
                  <a:pt x="1280517" y="201592"/>
                </a:lnTo>
                <a:lnTo>
                  <a:pt x="1282675" y="205638"/>
                </a:lnTo>
                <a:lnTo>
                  <a:pt x="1284844" y="209714"/>
                </a:lnTo>
                <a:lnTo>
                  <a:pt x="1287002" y="213820"/>
                </a:lnTo>
                <a:lnTo>
                  <a:pt x="1289171" y="217953"/>
                </a:lnTo>
                <a:lnTo>
                  <a:pt x="1291330" y="222116"/>
                </a:lnTo>
                <a:lnTo>
                  <a:pt x="1293488" y="226307"/>
                </a:lnTo>
                <a:lnTo>
                  <a:pt x="1295657" y="230526"/>
                </a:lnTo>
                <a:lnTo>
                  <a:pt x="1297815" y="234772"/>
                </a:lnTo>
                <a:lnTo>
                  <a:pt x="1299984" y="239045"/>
                </a:lnTo>
                <a:lnTo>
                  <a:pt x="1302142" y="243345"/>
                </a:lnTo>
                <a:lnTo>
                  <a:pt x="1304311" y="247670"/>
                </a:lnTo>
                <a:lnTo>
                  <a:pt x="1306469" y="252022"/>
                </a:lnTo>
                <a:lnTo>
                  <a:pt x="1308638" y="256398"/>
                </a:lnTo>
                <a:lnTo>
                  <a:pt x="1310797" y="260799"/>
                </a:lnTo>
                <a:lnTo>
                  <a:pt x="1312955" y="265226"/>
                </a:lnTo>
                <a:lnTo>
                  <a:pt x="1315124" y="269675"/>
                </a:lnTo>
                <a:lnTo>
                  <a:pt x="1317282" y="274149"/>
                </a:lnTo>
                <a:lnTo>
                  <a:pt x="1319451" y="278647"/>
                </a:lnTo>
                <a:lnTo>
                  <a:pt x="1321609" y="283166"/>
                </a:lnTo>
                <a:lnTo>
                  <a:pt x="1323778" y="287708"/>
                </a:lnTo>
                <a:lnTo>
                  <a:pt x="1325936" y="292273"/>
                </a:lnTo>
                <a:lnTo>
                  <a:pt x="1328105" y="296859"/>
                </a:lnTo>
                <a:lnTo>
                  <a:pt x="1330264" y="301465"/>
                </a:lnTo>
                <a:lnTo>
                  <a:pt x="1332433" y="306094"/>
                </a:lnTo>
                <a:lnTo>
                  <a:pt x="1334591" y="310742"/>
                </a:lnTo>
                <a:lnTo>
                  <a:pt x="1336749" y="315409"/>
                </a:lnTo>
                <a:lnTo>
                  <a:pt x="1338918" y="320097"/>
                </a:lnTo>
                <a:lnTo>
                  <a:pt x="1341076" y="324803"/>
                </a:lnTo>
                <a:lnTo>
                  <a:pt x="1343245" y="329529"/>
                </a:lnTo>
                <a:lnTo>
                  <a:pt x="1345403" y="334272"/>
                </a:lnTo>
                <a:lnTo>
                  <a:pt x="1347572" y="339033"/>
                </a:lnTo>
                <a:lnTo>
                  <a:pt x="1349730" y="343812"/>
                </a:lnTo>
                <a:lnTo>
                  <a:pt x="1351900" y="348608"/>
                </a:lnTo>
                <a:lnTo>
                  <a:pt x="1354058" y="353419"/>
                </a:lnTo>
                <a:lnTo>
                  <a:pt x="1356216" y="358248"/>
                </a:lnTo>
                <a:lnTo>
                  <a:pt x="1358385" y="363091"/>
                </a:lnTo>
                <a:lnTo>
                  <a:pt x="1360543" y="367950"/>
                </a:lnTo>
                <a:lnTo>
                  <a:pt x="1362712" y="372824"/>
                </a:lnTo>
                <a:lnTo>
                  <a:pt x="1364870" y="377712"/>
                </a:lnTo>
                <a:lnTo>
                  <a:pt x="1367039" y="382615"/>
                </a:lnTo>
                <a:lnTo>
                  <a:pt x="1369197" y="387530"/>
                </a:lnTo>
                <a:lnTo>
                  <a:pt x="1371367" y="392459"/>
                </a:lnTo>
                <a:lnTo>
                  <a:pt x="1373525" y="397402"/>
                </a:lnTo>
                <a:lnTo>
                  <a:pt x="1375683" y="402355"/>
                </a:lnTo>
                <a:lnTo>
                  <a:pt x="1377852" y="407322"/>
                </a:lnTo>
                <a:lnTo>
                  <a:pt x="1380010" y="412299"/>
                </a:lnTo>
                <a:lnTo>
                  <a:pt x="1382179" y="417288"/>
                </a:lnTo>
                <a:lnTo>
                  <a:pt x="1384337" y="422287"/>
                </a:lnTo>
                <a:lnTo>
                  <a:pt x="1386506" y="427297"/>
                </a:lnTo>
                <a:lnTo>
                  <a:pt x="1388664" y="432317"/>
                </a:lnTo>
                <a:lnTo>
                  <a:pt x="1390833" y="437346"/>
                </a:lnTo>
                <a:lnTo>
                  <a:pt x="1392991" y="442384"/>
                </a:lnTo>
                <a:lnTo>
                  <a:pt x="1395150" y="447430"/>
                </a:lnTo>
                <a:lnTo>
                  <a:pt x="1397319" y="452484"/>
                </a:lnTo>
                <a:lnTo>
                  <a:pt x="1399477" y="457547"/>
                </a:lnTo>
                <a:lnTo>
                  <a:pt x="1401646" y="462617"/>
                </a:lnTo>
                <a:lnTo>
                  <a:pt x="1403804" y="467694"/>
                </a:lnTo>
                <a:lnTo>
                  <a:pt x="1405973" y="472778"/>
                </a:lnTo>
                <a:lnTo>
                  <a:pt x="1408131" y="477867"/>
                </a:lnTo>
                <a:lnTo>
                  <a:pt x="1410300" y="482963"/>
                </a:lnTo>
                <a:lnTo>
                  <a:pt x="1412458" y="488063"/>
                </a:lnTo>
                <a:lnTo>
                  <a:pt x="1414628" y="493169"/>
                </a:lnTo>
                <a:lnTo>
                  <a:pt x="1416786" y="498279"/>
                </a:lnTo>
                <a:lnTo>
                  <a:pt x="1418944" y="503394"/>
                </a:lnTo>
                <a:lnTo>
                  <a:pt x="1421113" y="508512"/>
                </a:lnTo>
                <a:lnTo>
                  <a:pt x="1423271" y="513634"/>
                </a:lnTo>
                <a:lnTo>
                  <a:pt x="1425440" y="518760"/>
                </a:lnTo>
                <a:lnTo>
                  <a:pt x="1427598" y="523887"/>
                </a:lnTo>
                <a:lnTo>
                  <a:pt x="1429767" y="529016"/>
                </a:lnTo>
                <a:lnTo>
                  <a:pt x="1431925" y="534149"/>
                </a:lnTo>
                <a:lnTo>
                  <a:pt x="1434095" y="539281"/>
                </a:lnTo>
                <a:lnTo>
                  <a:pt x="1436253" y="544416"/>
                </a:lnTo>
                <a:lnTo>
                  <a:pt x="1438411" y="549551"/>
                </a:lnTo>
                <a:lnTo>
                  <a:pt x="1440580" y="554686"/>
                </a:lnTo>
                <a:lnTo>
                  <a:pt x="1442738" y="559822"/>
                </a:lnTo>
                <a:lnTo>
                  <a:pt x="1444907" y="564957"/>
                </a:lnTo>
                <a:lnTo>
                  <a:pt x="1447065" y="570091"/>
                </a:lnTo>
                <a:lnTo>
                  <a:pt x="1449234" y="575224"/>
                </a:lnTo>
                <a:lnTo>
                  <a:pt x="1451392" y="580356"/>
                </a:lnTo>
                <a:lnTo>
                  <a:pt x="1453562" y="585486"/>
                </a:lnTo>
                <a:lnTo>
                  <a:pt x="1455720" y="590614"/>
                </a:lnTo>
                <a:lnTo>
                  <a:pt x="1457878" y="595739"/>
                </a:lnTo>
                <a:lnTo>
                  <a:pt x="1460047" y="600861"/>
                </a:lnTo>
                <a:lnTo>
                  <a:pt x="1462205" y="605980"/>
                </a:lnTo>
                <a:lnTo>
                  <a:pt x="1464374" y="611095"/>
                </a:lnTo>
                <a:lnTo>
                  <a:pt x="1466532" y="616207"/>
                </a:lnTo>
                <a:lnTo>
                  <a:pt x="1468701" y="621314"/>
                </a:lnTo>
                <a:lnTo>
                  <a:pt x="1470859" y="626417"/>
                </a:lnTo>
                <a:lnTo>
                  <a:pt x="1473029" y="631515"/>
                </a:lnTo>
                <a:lnTo>
                  <a:pt x="1475187" y="636607"/>
                </a:lnTo>
                <a:lnTo>
                  <a:pt x="1477356" y="641694"/>
                </a:lnTo>
                <a:lnTo>
                  <a:pt x="1479514" y="646775"/>
                </a:lnTo>
                <a:lnTo>
                  <a:pt x="1481672" y="651849"/>
                </a:lnTo>
                <a:lnTo>
                  <a:pt x="1483841" y="656917"/>
                </a:lnTo>
                <a:lnTo>
                  <a:pt x="1485999" y="661979"/>
                </a:lnTo>
                <a:lnTo>
                  <a:pt x="1488168" y="667032"/>
                </a:lnTo>
                <a:lnTo>
                  <a:pt x="1490326" y="672078"/>
                </a:lnTo>
                <a:lnTo>
                  <a:pt x="1492495" y="677117"/>
                </a:lnTo>
                <a:lnTo>
                  <a:pt x="1494653" y="682148"/>
                </a:lnTo>
                <a:lnTo>
                  <a:pt x="1496823" y="687169"/>
                </a:lnTo>
                <a:lnTo>
                  <a:pt x="1498981" y="692183"/>
                </a:lnTo>
                <a:lnTo>
                  <a:pt x="1501139" y="697186"/>
                </a:lnTo>
                <a:lnTo>
                  <a:pt x="1503308" y="702181"/>
                </a:lnTo>
                <a:lnTo>
                  <a:pt x="1505466" y="707165"/>
                </a:lnTo>
                <a:lnTo>
                  <a:pt x="1507635" y="712140"/>
                </a:lnTo>
                <a:lnTo>
                  <a:pt x="1509793" y="717106"/>
                </a:lnTo>
                <a:lnTo>
                  <a:pt x="1511962" y="722059"/>
                </a:lnTo>
                <a:lnTo>
                  <a:pt x="1514120" y="727003"/>
                </a:lnTo>
                <a:lnTo>
                  <a:pt x="1516290" y="731935"/>
                </a:lnTo>
                <a:lnTo>
                  <a:pt x="1518448" y="736856"/>
                </a:lnTo>
                <a:lnTo>
                  <a:pt x="1520606" y="741765"/>
                </a:lnTo>
                <a:lnTo>
                  <a:pt x="1522775" y="746662"/>
                </a:lnTo>
                <a:lnTo>
                  <a:pt x="1524933" y="751548"/>
                </a:lnTo>
                <a:lnTo>
                  <a:pt x="1527102" y="756421"/>
                </a:lnTo>
                <a:lnTo>
                  <a:pt x="1529260" y="761281"/>
                </a:lnTo>
                <a:lnTo>
                  <a:pt x="1531429" y="766128"/>
                </a:lnTo>
                <a:lnTo>
                  <a:pt x="1533587" y="770963"/>
                </a:lnTo>
                <a:lnTo>
                  <a:pt x="1535757" y="775782"/>
                </a:lnTo>
                <a:lnTo>
                  <a:pt x="1537915" y="780589"/>
                </a:lnTo>
                <a:lnTo>
                  <a:pt x="1540073" y="785382"/>
                </a:lnTo>
                <a:lnTo>
                  <a:pt x="1542242" y="790161"/>
                </a:lnTo>
                <a:lnTo>
                  <a:pt x="1544400" y="794926"/>
                </a:lnTo>
                <a:lnTo>
                  <a:pt x="1546569" y="799676"/>
                </a:lnTo>
                <a:lnTo>
                  <a:pt x="1548727" y="804410"/>
                </a:lnTo>
                <a:lnTo>
                  <a:pt x="1550896" y="809130"/>
                </a:lnTo>
                <a:lnTo>
                  <a:pt x="1553054" y="813834"/>
                </a:lnTo>
                <a:lnTo>
                  <a:pt x="1555224" y="818524"/>
                </a:lnTo>
                <a:lnTo>
                  <a:pt x="1557382" y="823197"/>
                </a:lnTo>
                <a:lnTo>
                  <a:pt x="1559551" y="827854"/>
                </a:lnTo>
                <a:lnTo>
                  <a:pt x="1561709" y="832496"/>
                </a:lnTo>
                <a:lnTo>
                  <a:pt x="1563867" y="837120"/>
                </a:lnTo>
                <a:lnTo>
                  <a:pt x="1566036" y="841729"/>
                </a:lnTo>
                <a:lnTo>
                  <a:pt x="1568194" y="846320"/>
                </a:lnTo>
                <a:lnTo>
                  <a:pt x="1570363" y="850895"/>
                </a:lnTo>
                <a:lnTo>
                  <a:pt x="1572521" y="855451"/>
                </a:lnTo>
                <a:lnTo>
                  <a:pt x="1574691" y="859992"/>
                </a:lnTo>
                <a:lnTo>
                  <a:pt x="1576848" y="864514"/>
                </a:lnTo>
                <a:lnTo>
                  <a:pt x="1579018" y="869019"/>
                </a:lnTo>
                <a:lnTo>
                  <a:pt x="1581176" y="873507"/>
                </a:lnTo>
                <a:lnTo>
                  <a:pt x="1583334" y="877975"/>
                </a:lnTo>
                <a:lnTo>
                  <a:pt x="1585503" y="882426"/>
                </a:lnTo>
                <a:lnTo>
                  <a:pt x="1587661" y="886858"/>
                </a:lnTo>
                <a:lnTo>
                  <a:pt x="1589830" y="891272"/>
                </a:lnTo>
                <a:lnTo>
                  <a:pt x="1591988" y="895667"/>
                </a:lnTo>
                <a:lnTo>
                  <a:pt x="1594157" y="900043"/>
                </a:lnTo>
                <a:lnTo>
                  <a:pt x="1596315" y="904400"/>
                </a:lnTo>
                <a:lnTo>
                  <a:pt x="1598485" y="908737"/>
                </a:lnTo>
                <a:lnTo>
                  <a:pt x="1600643" y="913057"/>
                </a:lnTo>
                <a:lnTo>
                  <a:pt x="1602801" y="917355"/>
                </a:lnTo>
                <a:lnTo>
                  <a:pt x="1604970" y="921636"/>
                </a:lnTo>
                <a:lnTo>
                  <a:pt x="1607128" y="925895"/>
                </a:lnTo>
                <a:lnTo>
                  <a:pt x="1609297" y="930135"/>
                </a:lnTo>
                <a:lnTo>
                  <a:pt x="1611455" y="934355"/>
                </a:lnTo>
                <a:lnTo>
                  <a:pt x="1613624" y="938555"/>
                </a:lnTo>
                <a:lnTo>
                  <a:pt x="1615782" y="942734"/>
                </a:lnTo>
                <a:lnTo>
                  <a:pt x="1617952" y="946894"/>
                </a:lnTo>
                <a:lnTo>
                  <a:pt x="1620110" y="951032"/>
                </a:lnTo>
                <a:lnTo>
                  <a:pt x="1622279" y="955150"/>
                </a:lnTo>
                <a:lnTo>
                  <a:pt x="1624437" y="959248"/>
                </a:lnTo>
                <a:lnTo>
                  <a:pt x="1626595" y="963324"/>
                </a:lnTo>
                <a:lnTo>
                  <a:pt x="1628764" y="967380"/>
                </a:lnTo>
                <a:lnTo>
                  <a:pt x="1630922" y="971414"/>
                </a:lnTo>
                <a:lnTo>
                  <a:pt x="1633091" y="975428"/>
                </a:lnTo>
                <a:lnTo>
                  <a:pt x="1635249" y="979420"/>
                </a:lnTo>
                <a:lnTo>
                  <a:pt x="1637419" y="983390"/>
                </a:lnTo>
                <a:lnTo>
                  <a:pt x="1639577" y="987340"/>
                </a:lnTo>
                <a:lnTo>
                  <a:pt x="1641746" y="991268"/>
                </a:lnTo>
                <a:lnTo>
                  <a:pt x="1643904" y="995174"/>
                </a:lnTo>
                <a:lnTo>
                  <a:pt x="1646062" y="999059"/>
                </a:lnTo>
                <a:lnTo>
                  <a:pt x="1648231" y="1002922"/>
                </a:lnTo>
                <a:lnTo>
                  <a:pt x="1650389" y="1006764"/>
                </a:lnTo>
                <a:lnTo>
                  <a:pt x="1652558" y="1010583"/>
                </a:lnTo>
                <a:lnTo>
                  <a:pt x="1654716" y="1014381"/>
                </a:lnTo>
                <a:lnTo>
                  <a:pt x="1656886" y="1018154"/>
                </a:lnTo>
                <a:lnTo>
                  <a:pt x="1659044" y="1021914"/>
                </a:lnTo>
                <a:lnTo>
                  <a:pt x="1661213" y="1025640"/>
                </a:lnTo>
                <a:lnTo>
                  <a:pt x="1663371" y="1029344"/>
                </a:lnTo>
                <a:lnTo>
                  <a:pt x="1665529" y="1033038"/>
                </a:lnTo>
                <a:lnTo>
                  <a:pt x="1667698" y="1036697"/>
                </a:lnTo>
                <a:lnTo>
                  <a:pt x="1669856" y="1040346"/>
                </a:lnTo>
                <a:lnTo>
                  <a:pt x="1672025" y="1043961"/>
                </a:lnTo>
                <a:lnTo>
                  <a:pt x="1674183" y="1047566"/>
                </a:lnTo>
                <a:lnTo>
                  <a:pt x="1676352" y="1051136"/>
                </a:lnTo>
                <a:lnTo>
                  <a:pt x="1678510" y="1054685"/>
                </a:lnTo>
                <a:lnTo>
                  <a:pt x="1680680" y="1058222"/>
                </a:lnTo>
                <a:lnTo>
                  <a:pt x="1682838" y="1061726"/>
                </a:lnTo>
                <a:lnTo>
                  <a:pt x="1684996" y="1065208"/>
                </a:lnTo>
                <a:lnTo>
                  <a:pt x="1687165" y="1068668"/>
                </a:lnTo>
                <a:lnTo>
                  <a:pt x="1689323" y="1072116"/>
                </a:lnTo>
                <a:lnTo>
                  <a:pt x="1691492" y="1075531"/>
                </a:lnTo>
                <a:lnTo>
                  <a:pt x="1693650" y="1078924"/>
                </a:lnTo>
                <a:lnTo>
                  <a:pt x="1695819" y="1082295"/>
                </a:lnTo>
                <a:lnTo>
                  <a:pt x="1697977" y="1085643"/>
                </a:lnTo>
                <a:lnTo>
                  <a:pt x="1700147" y="1088969"/>
                </a:lnTo>
                <a:lnTo>
                  <a:pt x="1702305" y="1092273"/>
                </a:lnTo>
                <a:lnTo>
                  <a:pt x="1704474" y="1095554"/>
                </a:lnTo>
                <a:lnTo>
                  <a:pt x="1706632" y="1098814"/>
                </a:lnTo>
                <a:lnTo>
                  <a:pt x="1708790" y="1102051"/>
                </a:lnTo>
                <a:lnTo>
                  <a:pt x="1710959" y="1105266"/>
                </a:lnTo>
                <a:lnTo>
                  <a:pt x="1713117" y="1108458"/>
                </a:lnTo>
                <a:lnTo>
                  <a:pt x="1715286" y="1111617"/>
                </a:lnTo>
                <a:lnTo>
                  <a:pt x="1717444" y="1114765"/>
                </a:lnTo>
                <a:lnTo>
                  <a:pt x="1719614" y="1117891"/>
                </a:lnTo>
                <a:lnTo>
                  <a:pt x="1721772" y="1120984"/>
                </a:lnTo>
                <a:lnTo>
                  <a:pt x="1723941" y="1124065"/>
                </a:lnTo>
                <a:lnTo>
                  <a:pt x="1726099" y="1127124"/>
                </a:lnTo>
                <a:lnTo>
                  <a:pt x="1728257" y="1130150"/>
                </a:lnTo>
                <a:lnTo>
                  <a:pt x="1730426" y="1133165"/>
                </a:lnTo>
                <a:lnTo>
                  <a:pt x="1732584" y="1136146"/>
                </a:lnTo>
                <a:lnTo>
                  <a:pt x="1734753" y="1139116"/>
                </a:lnTo>
                <a:lnTo>
                  <a:pt x="1736911" y="1142053"/>
                </a:lnTo>
                <a:lnTo>
                  <a:pt x="1739081" y="1144967"/>
                </a:lnTo>
                <a:lnTo>
                  <a:pt x="1741239" y="1147870"/>
                </a:lnTo>
                <a:lnTo>
                  <a:pt x="1743408" y="1150740"/>
                </a:lnTo>
                <a:lnTo>
                  <a:pt x="1745566" y="1153599"/>
                </a:lnTo>
                <a:lnTo>
                  <a:pt x="1747724" y="1156425"/>
                </a:lnTo>
                <a:lnTo>
                  <a:pt x="1749893" y="1159239"/>
                </a:lnTo>
                <a:lnTo>
                  <a:pt x="1752051" y="1162020"/>
                </a:lnTo>
                <a:lnTo>
                  <a:pt x="1754220" y="1164779"/>
                </a:lnTo>
                <a:lnTo>
                  <a:pt x="1756378" y="1167526"/>
                </a:lnTo>
                <a:lnTo>
                  <a:pt x="1758548" y="1170241"/>
                </a:lnTo>
                <a:lnTo>
                  <a:pt x="1760706" y="1172944"/>
                </a:lnTo>
                <a:lnTo>
                  <a:pt x="1762875" y="1175614"/>
                </a:lnTo>
                <a:lnTo>
                  <a:pt x="1765033" y="1178272"/>
                </a:lnTo>
                <a:lnTo>
                  <a:pt x="1767191" y="1180897"/>
                </a:lnTo>
                <a:lnTo>
                  <a:pt x="1769360" y="1183512"/>
                </a:lnTo>
                <a:lnTo>
                  <a:pt x="1771518" y="1186103"/>
                </a:lnTo>
                <a:lnTo>
                  <a:pt x="1773687" y="1188662"/>
                </a:lnTo>
                <a:lnTo>
                  <a:pt x="1775845" y="1191209"/>
                </a:lnTo>
                <a:lnTo>
                  <a:pt x="1778014" y="1193734"/>
                </a:lnTo>
                <a:lnTo>
                  <a:pt x="1780172" y="1196237"/>
                </a:lnTo>
                <a:lnTo>
                  <a:pt x="1782342" y="1198718"/>
                </a:lnTo>
                <a:lnTo>
                  <a:pt x="1784500" y="1201176"/>
                </a:lnTo>
                <a:lnTo>
                  <a:pt x="1786669" y="1203613"/>
                </a:lnTo>
                <a:lnTo>
                  <a:pt x="1788827" y="1206038"/>
                </a:lnTo>
                <a:lnTo>
                  <a:pt x="1790985" y="1208429"/>
                </a:lnTo>
                <a:lnTo>
                  <a:pt x="1793154" y="1210810"/>
                </a:lnTo>
                <a:lnTo>
                  <a:pt x="1795312" y="1213157"/>
                </a:lnTo>
                <a:lnTo>
                  <a:pt x="1797481" y="1215493"/>
                </a:lnTo>
                <a:lnTo>
                  <a:pt x="1799639" y="1217807"/>
                </a:lnTo>
                <a:lnTo>
                  <a:pt x="1801809" y="1220098"/>
                </a:lnTo>
                <a:lnTo>
                  <a:pt x="1803967" y="1222368"/>
                </a:lnTo>
                <a:lnTo>
                  <a:pt x="1806136" y="1224615"/>
                </a:lnTo>
                <a:lnTo>
                  <a:pt x="1808294" y="1226851"/>
                </a:lnTo>
                <a:lnTo>
                  <a:pt x="1810452" y="1229053"/>
                </a:lnTo>
                <a:lnTo>
                  <a:pt x="1812621" y="1231245"/>
                </a:lnTo>
                <a:lnTo>
                  <a:pt x="1814779" y="1233414"/>
                </a:lnTo>
                <a:lnTo>
                  <a:pt x="1816948" y="1235572"/>
                </a:lnTo>
                <a:lnTo>
                  <a:pt x="1819106" y="1237696"/>
                </a:lnTo>
                <a:lnTo>
                  <a:pt x="1821275" y="1239810"/>
                </a:lnTo>
                <a:lnTo>
                  <a:pt x="1823434" y="1241890"/>
                </a:lnTo>
                <a:lnTo>
                  <a:pt x="1825603" y="1243959"/>
                </a:lnTo>
                <a:lnTo>
                  <a:pt x="1827761" y="1246017"/>
                </a:lnTo>
                <a:lnTo>
                  <a:pt x="1829919" y="1248042"/>
                </a:lnTo>
                <a:lnTo>
                  <a:pt x="1832088" y="1250055"/>
                </a:lnTo>
                <a:lnTo>
                  <a:pt x="1834246" y="1252046"/>
                </a:lnTo>
                <a:lnTo>
                  <a:pt x="1836415" y="1254026"/>
                </a:lnTo>
                <a:lnTo>
                  <a:pt x="1838573" y="1255973"/>
                </a:lnTo>
                <a:lnTo>
                  <a:pt x="1840742" y="1257909"/>
                </a:lnTo>
                <a:lnTo>
                  <a:pt x="1842901" y="1259822"/>
                </a:lnTo>
                <a:lnTo>
                  <a:pt x="1845070" y="1261724"/>
                </a:lnTo>
                <a:lnTo>
                  <a:pt x="1847228" y="1263604"/>
                </a:lnTo>
                <a:lnTo>
                  <a:pt x="1849397" y="1265462"/>
                </a:lnTo>
                <a:lnTo>
                  <a:pt x="1851555" y="1267297"/>
                </a:lnTo>
                <a:lnTo>
                  <a:pt x="1853713" y="1269122"/>
                </a:lnTo>
                <a:lnTo>
                  <a:pt x="1855882" y="1270924"/>
                </a:lnTo>
                <a:lnTo>
                  <a:pt x="1858040" y="1272715"/>
                </a:lnTo>
                <a:lnTo>
                  <a:pt x="1860209" y="1274483"/>
                </a:lnTo>
                <a:lnTo>
                  <a:pt x="1862367" y="1276230"/>
                </a:lnTo>
                <a:lnTo>
                  <a:pt x="1864537" y="1277965"/>
                </a:lnTo>
                <a:lnTo>
                  <a:pt x="1866695" y="1279678"/>
                </a:lnTo>
                <a:lnTo>
                  <a:pt x="1868864" y="1281380"/>
                </a:lnTo>
                <a:lnTo>
                  <a:pt x="1871022" y="1283049"/>
                </a:lnTo>
                <a:lnTo>
                  <a:pt x="1873180" y="1284717"/>
                </a:lnTo>
                <a:lnTo>
                  <a:pt x="1875349" y="1286364"/>
                </a:lnTo>
                <a:lnTo>
                  <a:pt x="1877507" y="1287988"/>
                </a:lnTo>
                <a:lnTo>
                  <a:pt x="1879676" y="1289601"/>
                </a:lnTo>
                <a:lnTo>
                  <a:pt x="1881834" y="1291192"/>
                </a:lnTo>
                <a:lnTo>
                  <a:pt x="1884004" y="1292760"/>
                </a:lnTo>
                <a:lnTo>
                  <a:pt x="1886162" y="1294329"/>
                </a:lnTo>
                <a:lnTo>
                  <a:pt x="1888331" y="1295864"/>
                </a:lnTo>
                <a:lnTo>
                  <a:pt x="1890489" y="1297388"/>
                </a:lnTo>
                <a:lnTo>
                  <a:pt x="1892647" y="1298901"/>
                </a:lnTo>
                <a:lnTo>
                  <a:pt x="1894816" y="1300391"/>
                </a:lnTo>
                <a:lnTo>
                  <a:pt x="1896974" y="1301871"/>
                </a:lnTo>
                <a:lnTo>
                  <a:pt x="1899143" y="1303339"/>
                </a:lnTo>
                <a:lnTo>
                  <a:pt x="1901301" y="1304774"/>
                </a:lnTo>
                <a:lnTo>
                  <a:pt x="1903471" y="1306209"/>
                </a:lnTo>
                <a:lnTo>
                  <a:pt x="1905629" y="1307622"/>
                </a:lnTo>
                <a:lnTo>
                  <a:pt x="1907798" y="1309023"/>
                </a:lnTo>
                <a:lnTo>
                  <a:pt x="1909956" y="1310403"/>
                </a:lnTo>
                <a:lnTo>
                  <a:pt x="1912114" y="1311771"/>
                </a:lnTo>
                <a:lnTo>
                  <a:pt x="1914283" y="1313117"/>
                </a:lnTo>
                <a:lnTo>
                  <a:pt x="1916441" y="1314452"/>
                </a:lnTo>
                <a:lnTo>
                  <a:pt x="1918610" y="1315776"/>
                </a:lnTo>
                <a:lnTo>
                  <a:pt x="1920768" y="1317077"/>
                </a:lnTo>
                <a:lnTo>
                  <a:pt x="1922938" y="1318367"/>
                </a:lnTo>
                <a:lnTo>
                  <a:pt x="1925096" y="1319647"/>
                </a:lnTo>
                <a:lnTo>
                  <a:pt x="1927265" y="1320915"/>
                </a:lnTo>
                <a:lnTo>
                  <a:pt x="1929423" y="1322161"/>
                </a:lnTo>
                <a:lnTo>
                  <a:pt x="1931592" y="1323396"/>
                </a:lnTo>
                <a:lnTo>
                  <a:pt x="1933750" y="1324608"/>
                </a:lnTo>
                <a:lnTo>
                  <a:pt x="1935908" y="1325809"/>
                </a:lnTo>
                <a:lnTo>
                  <a:pt x="1938077" y="1327000"/>
                </a:lnTo>
                <a:lnTo>
                  <a:pt x="1940235" y="1328179"/>
                </a:lnTo>
                <a:lnTo>
                  <a:pt x="1942405" y="1329347"/>
                </a:lnTo>
                <a:lnTo>
                  <a:pt x="1944563" y="1330493"/>
                </a:lnTo>
                <a:lnTo>
                  <a:pt x="1946732" y="1331627"/>
                </a:lnTo>
                <a:lnTo>
                  <a:pt x="1948890" y="1332751"/>
                </a:lnTo>
                <a:lnTo>
                  <a:pt x="1951059" y="1333852"/>
                </a:lnTo>
                <a:lnTo>
                  <a:pt x="1953217" y="1334953"/>
                </a:lnTo>
                <a:lnTo>
                  <a:pt x="1955375" y="1336032"/>
                </a:lnTo>
                <a:lnTo>
                  <a:pt x="1957544" y="1337100"/>
                </a:lnTo>
                <a:lnTo>
                  <a:pt x="1959702" y="1338157"/>
                </a:lnTo>
                <a:lnTo>
                  <a:pt x="1961871" y="1339203"/>
                </a:lnTo>
                <a:lnTo>
                  <a:pt x="1964029" y="1340237"/>
                </a:lnTo>
                <a:lnTo>
                  <a:pt x="1966199" y="1341249"/>
                </a:lnTo>
                <a:lnTo>
                  <a:pt x="1968357" y="1342262"/>
                </a:lnTo>
                <a:lnTo>
                  <a:pt x="1970526" y="1343252"/>
                </a:lnTo>
                <a:lnTo>
                  <a:pt x="1972684" y="1344231"/>
                </a:lnTo>
                <a:lnTo>
                  <a:pt x="1974842" y="1345198"/>
                </a:lnTo>
                <a:lnTo>
                  <a:pt x="1977011" y="1346155"/>
                </a:lnTo>
                <a:lnTo>
                  <a:pt x="1979169" y="1347101"/>
                </a:lnTo>
                <a:lnTo>
                  <a:pt x="1981338" y="1348035"/>
                </a:lnTo>
                <a:lnTo>
                  <a:pt x="1983496" y="1348958"/>
                </a:lnTo>
                <a:lnTo>
                  <a:pt x="1985666" y="1349859"/>
                </a:lnTo>
                <a:lnTo>
                  <a:pt x="1987824" y="1350760"/>
                </a:lnTo>
                <a:lnTo>
                  <a:pt x="1989993" y="1351650"/>
                </a:lnTo>
                <a:lnTo>
                  <a:pt x="1992151" y="1352529"/>
                </a:lnTo>
                <a:lnTo>
                  <a:pt x="1994320" y="1353386"/>
                </a:lnTo>
                <a:lnTo>
                  <a:pt x="1996478" y="1354242"/>
                </a:lnTo>
                <a:lnTo>
                  <a:pt x="1998636" y="1355088"/>
                </a:lnTo>
                <a:lnTo>
                  <a:pt x="2000805" y="1355922"/>
                </a:lnTo>
                <a:lnTo>
                  <a:pt x="2002963" y="1356734"/>
                </a:lnTo>
                <a:lnTo>
                  <a:pt x="2005133" y="1357546"/>
                </a:lnTo>
                <a:lnTo>
                  <a:pt x="2007290" y="1358347"/>
                </a:lnTo>
                <a:lnTo>
                  <a:pt x="2009460" y="1359137"/>
                </a:lnTo>
                <a:lnTo>
                  <a:pt x="2011618" y="1359915"/>
                </a:lnTo>
                <a:lnTo>
                  <a:pt x="2013787" y="1360683"/>
                </a:lnTo>
                <a:lnTo>
                  <a:pt x="2015945" y="1361439"/>
                </a:lnTo>
                <a:lnTo>
                  <a:pt x="2018103" y="1362196"/>
                </a:lnTo>
                <a:lnTo>
                  <a:pt x="2020272" y="1362930"/>
                </a:lnTo>
                <a:lnTo>
                  <a:pt x="2022430" y="1363653"/>
                </a:lnTo>
                <a:lnTo>
                  <a:pt x="2024599" y="1364376"/>
                </a:lnTo>
                <a:lnTo>
                  <a:pt x="2026757" y="1365088"/>
                </a:lnTo>
                <a:lnTo>
                  <a:pt x="2028927" y="1365789"/>
                </a:lnTo>
                <a:lnTo>
                  <a:pt x="2031085" y="1366479"/>
                </a:lnTo>
                <a:lnTo>
                  <a:pt x="2033254" y="1367157"/>
                </a:lnTo>
                <a:lnTo>
                  <a:pt x="2035412" y="1367836"/>
                </a:lnTo>
                <a:lnTo>
                  <a:pt x="2037570" y="1368492"/>
                </a:lnTo>
                <a:lnTo>
                  <a:pt x="2039739" y="1369148"/>
                </a:lnTo>
                <a:lnTo>
                  <a:pt x="2041897" y="1369794"/>
                </a:lnTo>
                <a:lnTo>
                  <a:pt x="2044066" y="1370428"/>
                </a:lnTo>
                <a:lnTo>
                  <a:pt x="2046224" y="1371062"/>
                </a:lnTo>
                <a:lnTo>
                  <a:pt x="2048394" y="1371674"/>
                </a:lnTo>
                <a:lnTo>
                  <a:pt x="2050552" y="1372285"/>
                </a:lnTo>
                <a:lnTo>
                  <a:pt x="2052721" y="1372886"/>
                </a:lnTo>
                <a:lnTo>
                  <a:pt x="2054879" y="1373476"/>
                </a:lnTo>
                <a:lnTo>
                  <a:pt x="2057037" y="1374065"/>
                </a:lnTo>
                <a:lnTo>
                  <a:pt x="2059206" y="1374644"/>
                </a:lnTo>
                <a:lnTo>
                  <a:pt x="2061364" y="1375211"/>
                </a:lnTo>
                <a:lnTo>
                  <a:pt x="2063533" y="1375767"/>
                </a:lnTo>
                <a:lnTo>
                  <a:pt x="2065691" y="1376323"/>
                </a:lnTo>
                <a:lnTo>
                  <a:pt x="2067861" y="1376868"/>
                </a:lnTo>
                <a:lnTo>
                  <a:pt x="2070019" y="1377413"/>
                </a:lnTo>
                <a:lnTo>
                  <a:pt x="2072188" y="1377936"/>
                </a:lnTo>
                <a:lnTo>
                  <a:pt x="2074346" y="1378459"/>
                </a:lnTo>
                <a:lnTo>
                  <a:pt x="2076515" y="1378971"/>
                </a:lnTo>
                <a:lnTo>
                  <a:pt x="2078673" y="1379482"/>
                </a:lnTo>
                <a:lnTo>
                  <a:pt x="2080831" y="1379983"/>
                </a:lnTo>
                <a:lnTo>
                  <a:pt x="2083000" y="1380473"/>
                </a:lnTo>
                <a:lnTo>
                  <a:pt x="2085158" y="1380962"/>
                </a:lnTo>
                <a:lnTo>
                  <a:pt x="2087328" y="1381440"/>
                </a:lnTo>
                <a:lnTo>
                  <a:pt x="2089486" y="1381908"/>
                </a:lnTo>
                <a:lnTo>
                  <a:pt x="2091655" y="1382375"/>
                </a:lnTo>
                <a:lnTo>
                  <a:pt x="2093813" y="1382831"/>
                </a:lnTo>
                <a:lnTo>
                  <a:pt x="2095982" y="1383287"/>
                </a:lnTo>
                <a:lnTo>
                  <a:pt x="2098140" y="1383732"/>
                </a:lnTo>
                <a:lnTo>
                  <a:pt x="2100298" y="1384166"/>
                </a:lnTo>
                <a:lnTo>
                  <a:pt x="2102467" y="1384600"/>
                </a:lnTo>
                <a:lnTo>
                  <a:pt x="2104625" y="1385022"/>
                </a:lnTo>
                <a:lnTo>
                  <a:pt x="2106795" y="1385445"/>
                </a:lnTo>
                <a:lnTo>
                  <a:pt x="2108953" y="1385857"/>
                </a:lnTo>
                <a:lnTo>
                  <a:pt x="2111122" y="1386268"/>
                </a:lnTo>
                <a:lnTo>
                  <a:pt x="2113280" y="1386669"/>
                </a:lnTo>
                <a:lnTo>
                  <a:pt x="2115449" y="1387058"/>
                </a:lnTo>
                <a:lnTo>
                  <a:pt x="2117607" y="1387447"/>
                </a:lnTo>
                <a:lnTo>
                  <a:pt x="2119765" y="1387825"/>
                </a:lnTo>
                <a:lnTo>
                  <a:pt x="2121934" y="1388204"/>
                </a:lnTo>
                <a:lnTo>
                  <a:pt x="2124092" y="1388582"/>
                </a:lnTo>
                <a:lnTo>
                  <a:pt x="2126262" y="1388949"/>
                </a:lnTo>
                <a:lnTo>
                  <a:pt x="2128420" y="1389305"/>
                </a:lnTo>
                <a:lnTo>
                  <a:pt x="2130589" y="1389661"/>
                </a:lnTo>
                <a:lnTo>
                  <a:pt x="2132747" y="1390006"/>
                </a:lnTo>
                <a:lnTo>
                  <a:pt x="2134916" y="1390351"/>
                </a:lnTo>
                <a:lnTo>
                  <a:pt x="2137074" y="1390684"/>
                </a:lnTo>
                <a:lnTo>
                  <a:pt x="2139243" y="1391018"/>
                </a:lnTo>
                <a:lnTo>
                  <a:pt x="2141401" y="1391352"/>
                </a:lnTo>
                <a:lnTo>
                  <a:pt x="2143559" y="1391674"/>
                </a:lnTo>
                <a:lnTo>
                  <a:pt x="2145729" y="1391986"/>
                </a:lnTo>
                <a:lnTo>
                  <a:pt x="2147887" y="1392308"/>
                </a:lnTo>
                <a:lnTo>
                  <a:pt x="2150056" y="1392609"/>
                </a:lnTo>
                <a:lnTo>
                  <a:pt x="2152214" y="1392920"/>
                </a:lnTo>
                <a:lnTo>
                  <a:pt x="2154383" y="1393210"/>
                </a:lnTo>
                <a:lnTo>
                  <a:pt x="2156541" y="1393510"/>
                </a:lnTo>
                <a:lnTo>
                  <a:pt x="2158710" y="1393799"/>
                </a:lnTo>
                <a:lnTo>
                  <a:pt x="2160868" y="1394077"/>
                </a:lnTo>
              </a:path>
            </a:pathLst>
          </a:custGeom>
          <a:noFill/>
          <a:ln w="13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630" name="Group 629">
            <a:extLst>
              <a:ext uri="{FF2B5EF4-FFF2-40B4-BE49-F238E27FC236}">
                <a16:creationId xmlns:a16="http://schemas.microsoft.com/office/drawing/2014/main" id="{76BD099D-425D-7391-7482-C2B49D4BCAE8}"/>
              </a:ext>
            </a:extLst>
          </p:cNvPr>
          <p:cNvGrpSpPr/>
          <p:nvPr/>
        </p:nvGrpSpPr>
        <p:grpSpPr>
          <a:xfrm>
            <a:off x="3337057" y="1635646"/>
            <a:ext cx="2669753" cy="1779834"/>
            <a:chOff x="3337057" y="1635646"/>
            <a:chExt cx="2669753" cy="1779834"/>
          </a:xfrm>
        </p:grpSpPr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D85DC6C7-5DAA-DF91-009B-829BDFF4F909}"/>
                </a:ext>
              </a:extLst>
            </p:cNvPr>
            <p:cNvSpPr/>
            <p:nvPr/>
          </p:nvSpPr>
          <p:spPr>
            <a:xfrm>
              <a:off x="3337057" y="1635646"/>
              <a:ext cx="2669753" cy="1779834"/>
            </a:xfrm>
            <a:custGeom>
              <a:avLst/>
              <a:gdLst>
                <a:gd name="connsiteX0" fmla="*/ 0 w 2669753"/>
                <a:gd name="connsiteY0" fmla="*/ 1779835 h 1779834"/>
                <a:gd name="connsiteX1" fmla="*/ 2669753 w 2669753"/>
                <a:gd name="connsiteY1" fmla="*/ 1779835 h 1779834"/>
                <a:gd name="connsiteX2" fmla="*/ 2669753 w 2669753"/>
                <a:gd name="connsiteY2" fmla="*/ 0 h 1779834"/>
                <a:gd name="connsiteX3" fmla="*/ 0 w 2669753"/>
                <a:gd name="connsiteY3" fmla="*/ 0 h 177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9753" h="1779834">
                  <a:moveTo>
                    <a:pt x="0" y="1779835"/>
                  </a:moveTo>
                  <a:lnTo>
                    <a:pt x="2669753" y="1779835"/>
                  </a:lnTo>
                  <a:lnTo>
                    <a:pt x="2669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E1790147-6502-1722-2D97-1C1D85966B96}"/>
                </a:ext>
              </a:extLst>
            </p:cNvPr>
            <p:cNvSpPr/>
            <p:nvPr/>
          </p:nvSpPr>
          <p:spPr>
            <a:xfrm>
              <a:off x="3663735" y="1688200"/>
              <a:ext cx="2290524" cy="1477725"/>
            </a:xfrm>
            <a:custGeom>
              <a:avLst/>
              <a:gdLst>
                <a:gd name="connsiteX0" fmla="*/ 0 w 2290524"/>
                <a:gd name="connsiteY0" fmla="*/ 1477726 h 1477725"/>
                <a:gd name="connsiteX1" fmla="*/ 2290525 w 2290524"/>
                <a:gd name="connsiteY1" fmla="*/ 1477726 h 1477725"/>
                <a:gd name="connsiteX2" fmla="*/ 2290525 w 2290524"/>
                <a:gd name="connsiteY2" fmla="*/ 0 h 1477725"/>
                <a:gd name="connsiteX3" fmla="*/ 0 w 2290524"/>
                <a:gd name="connsiteY3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0524" h="1477725">
                  <a:moveTo>
                    <a:pt x="0" y="1477726"/>
                  </a:moveTo>
                  <a:lnTo>
                    <a:pt x="2290525" y="1477726"/>
                  </a:lnTo>
                  <a:lnTo>
                    <a:pt x="22905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E9EBC9BF-EDA1-446A-DF92-BA6535AF20B9}"/>
                </a:ext>
              </a:extLst>
            </p:cNvPr>
            <p:cNvSpPr/>
            <p:nvPr/>
          </p:nvSpPr>
          <p:spPr>
            <a:xfrm>
              <a:off x="3728561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33E4ABA5-8C5A-5B9F-6086-CE836BE4CA75}"/>
                </a:ext>
              </a:extLst>
            </p:cNvPr>
            <p:cNvSpPr/>
            <p:nvPr/>
          </p:nvSpPr>
          <p:spPr>
            <a:xfrm>
              <a:off x="4088705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7BD8AD4D-46D6-3D8A-89F2-4E118E830FEE}"/>
                </a:ext>
              </a:extLst>
            </p:cNvPr>
            <p:cNvSpPr/>
            <p:nvPr/>
          </p:nvSpPr>
          <p:spPr>
            <a:xfrm>
              <a:off x="4448851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79544AAD-497A-084D-1EDF-5329F2F93F63}"/>
                </a:ext>
              </a:extLst>
            </p:cNvPr>
            <p:cNvSpPr/>
            <p:nvPr/>
          </p:nvSpPr>
          <p:spPr>
            <a:xfrm>
              <a:off x="4808991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03D58EFC-ABF0-8B00-0E15-66D02BAC970C}"/>
                </a:ext>
              </a:extLst>
            </p:cNvPr>
            <p:cNvSpPr/>
            <p:nvPr/>
          </p:nvSpPr>
          <p:spPr>
            <a:xfrm>
              <a:off x="5169141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E744120F-639F-BC54-8CCB-E2B5A541CD26}"/>
                </a:ext>
              </a:extLst>
            </p:cNvPr>
            <p:cNvSpPr/>
            <p:nvPr/>
          </p:nvSpPr>
          <p:spPr>
            <a:xfrm>
              <a:off x="5529280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F3722910-B899-FB15-3969-1F5B74A1BDA0}"/>
                </a:ext>
              </a:extLst>
            </p:cNvPr>
            <p:cNvSpPr/>
            <p:nvPr/>
          </p:nvSpPr>
          <p:spPr>
            <a:xfrm>
              <a:off x="5889429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E319448F-A514-0F73-CC8C-0D057EC5EB2E}"/>
                </a:ext>
              </a:extLst>
            </p:cNvPr>
            <p:cNvSpPr/>
            <p:nvPr/>
          </p:nvSpPr>
          <p:spPr>
            <a:xfrm>
              <a:off x="3663735" y="3165925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50003557-C076-ED91-1B3A-144BCC580AD4}"/>
                </a:ext>
              </a:extLst>
            </p:cNvPr>
            <p:cNvSpPr/>
            <p:nvPr/>
          </p:nvSpPr>
          <p:spPr>
            <a:xfrm>
              <a:off x="3728561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8F32A401-02BE-73D2-3611-DD0514742E3D}"/>
                </a:ext>
              </a:extLst>
            </p:cNvPr>
            <p:cNvSpPr/>
            <p:nvPr/>
          </p:nvSpPr>
          <p:spPr>
            <a:xfrm>
              <a:off x="4088705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B28D5D34-705D-275C-42D1-07AEC3F49413}"/>
                </a:ext>
              </a:extLst>
            </p:cNvPr>
            <p:cNvSpPr/>
            <p:nvPr/>
          </p:nvSpPr>
          <p:spPr>
            <a:xfrm>
              <a:off x="4448851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206284BC-90C5-A196-104D-C9DD49C6AD83}"/>
                </a:ext>
              </a:extLst>
            </p:cNvPr>
            <p:cNvSpPr/>
            <p:nvPr/>
          </p:nvSpPr>
          <p:spPr>
            <a:xfrm>
              <a:off x="4808991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D7C4F7C5-ACB8-A736-CA12-72DBED85DDCB}"/>
                </a:ext>
              </a:extLst>
            </p:cNvPr>
            <p:cNvSpPr/>
            <p:nvPr/>
          </p:nvSpPr>
          <p:spPr>
            <a:xfrm>
              <a:off x="5169141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5ADABE5A-96EA-20E3-DB17-24DBC4679DD1}"/>
                </a:ext>
              </a:extLst>
            </p:cNvPr>
            <p:cNvSpPr/>
            <p:nvPr/>
          </p:nvSpPr>
          <p:spPr>
            <a:xfrm>
              <a:off x="5529280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06EBEBB1-5CE8-5D42-542B-2C5AF6D5010B}"/>
                </a:ext>
              </a:extLst>
            </p:cNvPr>
            <p:cNvSpPr/>
            <p:nvPr/>
          </p:nvSpPr>
          <p:spPr>
            <a:xfrm>
              <a:off x="5889429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C304493E-7A3F-DDF4-5278-4C7BE6F23E70}"/>
                </a:ext>
              </a:extLst>
            </p:cNvPr>
            <p:cNvSpPr/>
            <p:nvPr/>
          </p:nvSpPr>
          <p:spPr>
            <a:xfrm>
              <a:off x="3669124" y="3238621"/>
              <a:ext cx="57770" cy="7664"/>
            </a:xfrm>
            <a:custGeom>
              <a:avLst/>
              <a:gdLst>
                <a:gd name="connsiteX0" fmla="*/ 0 w 57770"/>
                <a:gd name="connsiteY0" fmla="*/ 0 h 7664"/>
                <a:gd name="connsiteX1" fmla="*/ 57770 w 57770"/>
                <a:gd name="connsiteY1" fmla="*/ 0 h 7664"/>
                <a:gd name="connsiteX2" fmla="*/ 57770 w 57770"/>
                <a:gd name="connsiteY2" fmla="*/ 7664 h 7664"/>
                <a:gd name="connsiteX3" fmla="*/ 0 w 57770"/>
                <a:gd name="connsiteY3" fmla="*/ 7664 h 7664"/>
                <a:gd name="connsiteX4" fmla="*/ 0 w 57770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70" h="7664">
                  <a:moveTo>
                    <a:pt x="0" y="0"/>
                  </a:moveTo>
                  <a:lnTo>
                    <a:pt x="57770" y="0"/>
                  </a:lnTo>
                  <a:lnTo>
                    <a:pt x="57770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1281C193-3F80-97CC-110C-8F301C70857E}"/>
                </a:ext>
              </a:extLst>
            </p:cNvPr>
            <p:cNvSpPr/>
            <p:nvPr/>
          </p:nvSpPr>
          <p:spPr>
            <a:xfrm>
              <a:off x="3743702" y="3202890"/>
              <a:ext cx="44295" cy="69791"/>
            </a:xfrm>
            <a:custGeom>
              <a:avLst/>
              <a:gdLst>
                <a:gd name="connsiteX0" fmla="*/ 30416 w 44295"/>
                <a:gd name="connsiteY0" fmla="*/ 32215 h 69791"/>
                <a:gd name="connsiteX1" fmla="*/ 40601 w 44295"/>
                <a:gd name="connsiteY1" fmla="*/ 38033 h 69791"/>
                <a:gd name="connsiteX2" fmla="*/ 44296 w 44295"/>
                <a:gd name="connsiteY2" fmla="*/ 48934 h 69791"/>
                <a:gd name="connsiteX3" fmla="*/ 37447 w 44295"/>
                <a:gd name="connsiteY3" fmla="*/ 64341 h 69791"/>
                <a:gd name="connsiteX4" fmla="*/ 17980 w 44295"/>
                <a:gd name="connsiteY4" fmla="*/ 69792 h 69791"/>
                <a:gd name="connsiteX5" fmla="*/ 9237 w 44295"/>
                <a:gd name="connsiteY5" fmla="*/ 68935 h 69791"/>
                <a:gd name="connsiteX6" fmla="*/ 0 w 44295"/>
                <a:gd name="connsiteY6" fmla="*/ 66466 h 69791"/>
                <a:gd name="connsiteX7" fmla="*/ 0 w 44295"/>
                <a:gd name="connsiteY7" fmla="*/ 57678 h 69791"/>
                <a:gd name="connsiteX8" fmla="*/ 8292 w 44295"/>
                <a:gd name="connsiteY8" fmla="*/ 61015 h 69791"/>
                <a:gd name="connsiteX9" fmla="*/ 17709 w 44295"/>
                <a:gd name="connsiteY9" fmla="*/ 62138 h 69791"/>
                <a:gd name="connsiteX10" fmla="*/ 30732 w 44295"/>
                <a:gd name="connsiteY10" fmla="*/ 58757 h 69791"/>
                <a:gd name="connsiteX11" fmla="*/ 35238 w 44295"/>
                <a:gd name="connsiteY11" fmla="*/ 48934 h 69791"/>
                <a:gd name="connsiteX12" fmla="*/ 31048 w 44295"/>
                <a:gd name="connsiteY12" fmla="*/ 39646 h 69791"/>
                <a:gd name="connsiteX13" fmla="*/ 19467 w 44295"/>
                <a:gd name="connsiteY13" fmla="*/ 36275 h 69791"/>
                <a:gd name="connsiteX14" fmla="*/ 11626 w 44295"/>
                <a:gd name="connsiteY14" fmla="*/ 36275 h 69791"/>
                <a:gd name="connsiteX15" fmla="*/ 11626 w 44295"/>
                <a:gd name="connsiteY15" fmla="*/ 28789 h 69791"/>
                <a:gd name="connsiteX16" fmla="*/ 19827 w 44295"/>
                <a:gd name="connsiteY16" fmla="*/ 28789 h 69791"/>
                <a:gd name="connsiteX17" fmla="*/ 30101 w 44295"/>
                <a:gd name="connsiteY17" fmla="*/ 26130 h 69791"/>
                <a:gd name="connsiteX18" fmla="*/ 33661 w 44295"/>
                <a:gd name="connsiteY18" fmla="*/ 18377 h 69791"/>
                <a:gd name="connsiteX19" fmla="*/ 29966 w 44295"/>
                <a:gd name="connsiteY19" fmla="*/ 10445 h 69791"/>
                <a:gd name="connsiteX20" fmla="*/ 19467 w 44295"/>
                <a:gd name="connsiteY20" fmla="*/ 7653 h 69791"/>
                <a:gd name="connsiteX21" fmla="*/ 11445 w 44295"/>
                <a:gd name="connsiteY21" fmla="*/ 8465 h 69791"/>
                <a:gd name="connsiteX22" fmla="*/ 2028 w 44295"/>
                <a:gd name="connsiteY22" fmla="*/ 10990 h 69791"/>
                <a:gd name="connsiteX23" fmla="*/ 2028 w 44295"/>
                <a:gd name="connsiteY23" fmla="*/ 2881 h 69791"/>
                <a:gd name="connsiteX24" fmla="*/ 11716 w 44295"/>
                <a:gd name="connsiteY24" fmla="*/ 712 h 69791"/>
                <a:gd name="connsiteX25" fmla="*/ 20278 w 44295"/>
                <a:gd name="connsiteY25" fmla="*/ 0 h 69791"/>
                <a:gd name="connsiteX26" fmla="*/ 36680 w 44295"/>
                <a:gd name="connsiteY26" fmla="*/ 4728 h 69791"/>
                <a:gd name="connsiteX27" fmla="*/ 42718 w 44295"/>
                <a:gd name="connsiteY27" fmla="*/ 17431 h 69791"/>
                <a:gd name="connsiteX28" fmla="*/ 39519 w 44295"/>
                <a:gd name="connsiteY28" fmla="*/ 26898 h 69791"/>
                <a:gd name="connsiteX29" fmla="*/ 30416 w 44295"/>
                <a:gd name="connsiteY29" fmla="*/ 32215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5" h="69791">
                  <a:moveTo>
                    <a:pt x="30416" y="32215"/>
                  </a:moveTo>
                  <a:cubicBezTo>
                    <a:pt x="34772" y="33149"/>
                    <a:pt x="38167" y="35085"/>
                    <a:pt x="40601" y="38033"/>
                  </a:cubicBezTo>
                  <a:cubicBezTo>
                    <a:pt x="43064" y="40981"/>
                    <a:pt x="44296" y="44607"/>
                    <a:pt x="44296" y="48934"/>
                  </a:cubicBezTo>
                  <a:cubicBezTo>
                    <a:pt x="44296" y="55575"/>
                    <a:pt x="42013" y="60703"/>
                    <a:pt x="37447" y="64341"/>
                  </a:cubicBezTo>
                  <a:cubicBezTo>
                    <a:pt x="32880" y="67979"/>
                    <a:pt x="26392" y="69792"/>
                    <a:pt x="17980" y="69792"/>
                  </a:cubicBezTo>
                  <a:cubicBezTo>
                    <a:pt x="15155" y="69792"/>
                    <a:pt x="12242" y="69503"/>
                    <a:pt x="9237" y="68935"/>
                  </a:cubicBezTo>
                  <a:cubicBezTo>
                    <a:pt x="6264" y="68401"/>
                    <a:pt x="3185" y="67578"/>
                    <a:pt x="0" y="66466"/>
                  </a:cubicBezTo>
                  <a:lnTo>
                    <a:pt x="0" y="57678"/>
                  </a:lnTo>
                  <a:cubicBezTo>
                    <a:pt x="2524" y="59146"/>
                    <a:pt x="5287" y="60259"/>
                    <a:pt x="8292" y="61015"/>
                  </a:cubicBezTo>
                  <a:cubicBezTo>
                    <a:pt x="11295" y="61760"/>
                    <a:pt x="14434" y="62138"/>
                    <a:pt x="17709" y="62138"/>
                  </a:cubicBezTo>
                  <a:cubicBezTo>
                    <a:pt x="23417" y="62138"/>
                    <a:pt x="27759" y="61015"/>
                    <a:pt x="30732" y="58757"/>
                  </a:cubicBezTo>
                  <a:cubicBezTo>
                    <a:pt x="33737" y="56499"/>
                    <a:pt x="35238" y="53228"/>
                    <a:pt x="35238" y="48934"/>
                  </a:cubicBezTo>
                  <a:cubicBezTo>
                    <a:pt x="35238" y="44963"/>
                    <a:pt x="33841" y="41871"/>
                    <a:pt x="31048" y="39646"/>
                  </a:cubicBezTo>
                  <a:cubicBezTo>
                    <a:pt x="28284" y="37399"/>
                    <a:pt x="24424" y="36275"/>
                    <a:pt x="19467" y="36275"/>
                  </a:cubicBezTo>
                  <a:lnTo>
                    <a:pt x="11626" y="36275"/>
                  </a:lnTo>
                  <a:lnTo>
                    <a:pt x="11626" y="28789"/>
                  </a:lnTo>
                  <a:lnTo>
                    <a:pt x="19827" y="28789"/>
                  </a:lnTo>
                  <a:cubicBezTo>
                    <a:pt x="24304" y="28789"/>
                    <a:pt x="27729" y="27899"/>
                    <a:pt x="30101" y="26130"/>
                  </a:cubicBezTo>
                  <a:cubicBezTo>
                    <a:pt x="32474" y="24328"/>
                    <a:pt x="33661" y="21747"/>
                    <a:pt x="33661" y="18377"/>
                  </a:cubicBezTo>
                  <a:cubicBezTo>
                    <a:pt x="33661" y="14928"/>
                    <a:pt x="32430" y="12281"/>
                    <a:pt x="29966" y="10445"/>
                  </a:cubicBezTo>
                  <a:cubicBezTo>
                    <a:pt x="27533" y="8588"/>
                    <a:pt x="24033" y="7653"/>
                    <a:pt x="19467" y="7653"/>
                  </a:cubicBezTo>
                  <a:cubicBezTo>
                    <a:pt x="16974" y="7653"/>
                    <a:pt x="14300" y="7920"/>
                    <a:pt x="11445" y="8465"/>
                  </a:cubicBezTo>
                  <a:cubicBezTo>
                    <a:pt x="8592" y="9010"/>
                    <a:pt x="5453" y="9845"/>
                    <a:pt x="2028" y="10990"/>
                  </a:cubicBezTo>
                  <a:lnTo>
                    <a:pt x="2028" y="2881"/>
                  </a:lnTo>
                  <a:cubicBezTo>
                    <a:pt x="5482" y="1913"/>
                    <a:pt x="8711" y="1190"/>
                    <a:pt x="11716" y="712"/>
                  </a:cubicBezTo>
                  <a:cubicBezTo>
                    <a:pt x="14750" y="234"/>
                    <a:pt x="17605" y="0"/>
                    <a:pt x="20278" y="0"/>
                  </a:cubicBezTo>
                  <a:cubicBezTo>
                    <a:pt x="27187" y="0"/>
                    <a:pt x="32654" y="1580"/>
                    <a:pt x="36680" y="4728"/>
                  </a:cubicBezTo>
                  <a:cubicBezTo>
                    <a:pt x="40706" y="7853"/>
                    <a:pt x="42718" y="12081"/>
                    <a:pt x="42718" y="17431"/>
                  </a:cubicBezTo>
                  <a:cubicBezTo>
                    <a:pt x="42718" y="21158"/>
                    <a:pt x="41651" y="24317"/>
                    <a:pt x="39519" y="26898"/>
                  </a:cubicBezTo>
                  <a:cubicBezTo>
                    <a:pt x="37387" y="29445"/>
                    <a:pt x="34352" y="31225"/>
                    <a:pt x="30416" y="32215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C8572156-CE3C-1DB8-BA1D-97029A69EA51}"/>
                </a:ext>
              </a:extLst>
            </p:cNvPr>
            <p:cNvSpPr/>
            <p:nvPr/>
          </p:nvSpPr>
          <p:spPr>
            <a:xfrm>
              <a:off x="4030192" y="3238621"/>
              <a:ext cx="57770" cy="7664"/>
            </a:xfrm>
            <a:custGeom>
              <a:avLst/>
              <a:gdLst>
                <a:gd name="connsiteX0" fmla="*/ 0 w 57770"/>
                <a:gd name="connsiteY0" fmla="*/ 0 h 7664"/>
                <a:gd name="connsiteX1" fmla="*/ 57770 w 57770"/>
                <a:gd name="connsiteY1" fmla="*/ 0 h 7664"/>
                <a:gd name="connsiteX2" fmla="*/ 57770 w 57770"/>
                <a:gd name="connsiteY2" fmla="*/ 7664 h 7664"/>
                <a:gd name="connsiteX3" fmla="*/ 0 w 57770"/>
                <a:gd name="connsiteY3" fmla="*/ 7664 h 7664"/>
                <a:gd name="connsiteX4" fmla="*/ 0 w 57770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70" h="7664">
                  <a:moveTo>
                    <a:pt x="0" y="0"/>
                  </a:moveTo>
                  <a:lnTo>
                    <a:pt x="57770" y="0"/>
                  </a:lnTo>
                  <a:lnTo>
                    <a:pt x="57770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7B69F63F-0DB1-1F9C-DD40-73FFDCA7A63B}"/>
                </a:ext>
              </a:extLst>
            </p:cNvPr>
            <p:cNvSpPr/>
            <p:nvPr/>
          </p:nvSpPr>
          <p:spPr>
            <a:xfrm>
              <a:off x="4104500" y="3202890"/>
              <a:ext cx="42718" cy="68490"/>
            </a:xfrm>
            <a:custGeom>
              <a:avLst/>
              <a:gdLst>
                <a:gd name="connsiteX0" fmla="*/ 10949 w 42718"/>
                <a:gd name="connsiteY0" fmla="*/ 60826 h 68490"/>
                <a:gd name="connsiteX1" fmla="*/ 42718 w 42718"/>
                <a:gd name="connsiteY1" fmla="*/ 60826 h 68490"/>
                <a:gd name="connsiteX2" fmla="*/ 42718 w 42718"/>
                <a:gd name="connsiteY2" fmla="*/ 68490 h 68490"/>
                <a:gd name="connsiteX3" fmla="*/ 0 w 42718"/>
                <a:gd name="connsiteY3" fmla="*/ 68490 h 68490"/>
                <a:gd name="connsiteX4" fmla="*/ 0 w 42718"/>
                <a:gd name="connsiteY4" fmla="*/ 60826 h 68490"/>
                <a:gd name="connsiteX5" fmla="*/ 14104 w 42718"/>
                <a:gd name="connsiteY5" fmla="*/ 46454 h 68490"/>
                <a:gd name="connsiteX6" fmla="*/ 25369 w 42718"/>
                <a:gd name="connsiteY6" fmla="*/ 34785 h 68490"/>
                <a:gd name="connsiteX7" fmla="*/ 31453 w 42718"/>
                <a:gd name="connsiteY7" fmla="*/ 26497 h 68490"/>
                <a:gd name="connsiteX8" fmla="*/ 33211 w 42718"/>
                <a:gd name="connsiteY8" fmla="*/ 19778 h 68490"/>
                <a:gd name="connsiteX9" fmla="*/ 29425 w 42718"/>
                <a:gd name="connsiteY9" fmla="*/ 11035 h 68490"/>
                <a:gd name="connsiteX10" fmla="*/ 19647 w 42718"/>
                <a:gd name="connsiteY10" fmla="*/ 7653 h 68490"/>
                <a:gd name="connsiteX11" fmla="*/ 10589 w 42718"/>
                <a:gd name="connsiteY11" fmla="*/ 9144 h 68490"/>
                <a:gd name="connsiteX12" fmla="*/ 451 w 42718"/>
                <a:gd name="connsiteY12" fmla="*/ 13649 h 68490"/>
                <a:gd name="connsiteX13" fmla="*/ 451 w 42718"/>
                <a:gd name="connsiteY13" fmla="*/ 4461 h 68490"/>
                <a:gd name="connsiteX14" fmla="*/ 10725 w 42718"/>
                <a:gd name="connsiteY14" fmla="*/ 1124 h 68490"/>
                <a:gd name="connsiteX15" fmla="*/ 19467 w 42718"/>
                <a:gd name="connsiteY15" fmla="*/ 0 h 68490"/>
                <a:gd name="connsiteX16" fmla="*/ 36140 w 42718"/>
                <a:gd name="connsiteY16" fmla="*/ 5228 h 68490"/>
                <a:gd name="connsiteX17" fmla="*/ 42358 w 42718"/>
                <a:gd name="connsiteY17" fmla="*/ 19189 h 68490"/>
                <a:gd name="connsiteX18" fmla="*/ 40780 w 42718"/>
                <a:gd name="connsiteY18" fmla="*/ 27076 h 68490"/>
                <a:gd name="connsiteX19" fmla="*/ 35148 w 42718"/>
                <a:gd name="connsiteY19" fmla="*/ 35819 h 68490"/>
                <a:gd name="connsiteX20" fmla="*/ 27983 w 42718"/>
                <a:gd name="connsiteY20" fmla="*/ 43395 h 68490"/>
                <a:gd name="connsiteX21" fmla="*/ 10949 w 42718"/>
                <a:gd name="connsiteY21" fmla="*/ 60826 h 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8" h="68490">
                  <a:moveTo>
                    <a:pt x="10949" y="60826"/>
                  </a:moveTo>
                  <a:lnTo>
                    <a:pt x="42718" y="60826"/>
                  </a:lnTo>
                  <a:lnTo>
                    <a:pt x="42718" y="68490"/>
                  </a:lnTo>
                  <a:lnTo>
                    <a:pt x="0" y="68490"/>
                  </a:lnTo>
                  <a:lnTo>
                    <a:pt x="0" y="60826"/>
                  </a:lnTo>
                  <a:cubicBezTo>
                    <a:pt x="3454" y="57255"/>
                    <a:pt x="8156" y="52461"/>
                    <a:pt x="14104" y="46454"/>
                  </a:cubicBezTo>
                  <a:cubicBezTo>
                    <a:pt x="20082" y="40413"/>
                    <a:pt x="23838" y="36531"/>
                    <a:pt x="25369" y="34785"/>
                  </a:cubicBezTo>
                  <a:cubicBezTo>
                    <a:pt x="28284" y="31503"/>
                    <a:pt x="30312" y="28744"/>
                    <a:pt x="31453" y="26497"/>
                  </a:cubicBezTo>
                  <a:cubicBezTo>
                    <a:pt x="32624" y="24217"/>
                    <a:pt x="33211" y="21970"/>
                    <a:pt x="33211" y="19778"/>
                  </a:cubicBezTo>
                  <a:cubicBezTo>
                    <a:pt x="33211" y="16208"/>
                    <a:pt x="31949" y="13293"/>
                    <a:pt x="29425" y="11035"/>
                  </a:cubicBezTo>
                  <a:cubicBezTo>
                    <a:pt x="26932" y="8777"/>
                    <a:pt x="23673" y="7653"/>
                    <a:pt x="19647" y="7653"/>
                  </a:cubicBezTo>
                  <a:cubicBezTo>
                    <a:pt x="16793" y="7653"/>
                    <a:pt x="13774" y="8154"/>
                    <a:pt x="10589" y="9144"/>
                  </a:cubicBezTo>
                  <a:cubicBezTo>
                    <a:pt x="7435" y="10134"/>
                    <a:pt x="4056" y="11636"/>
                    <a:pt x="451" y="13649"/>
                  </a:cubicBezTo>
                  <a:lnTo>
                    <a:pt x="451" y="4461"/>
                  </a:lnTo>
                  <a:cubicBezTo>
                    <a:pt x="4116" y="2981"/>
                    <a:pt x="7540" y="1869"/>
                    <a:pt x="10725" y="1124"/>
                  </a:cubicBezTo>
                  <a:cubicBezTo>
                    <a:pt x="13909" y="378"/>
                    <a:pt x="16823" y="0"/>
                    <a:pt x="19467" y="0"/>
                  </a:cubicBezTo>
                  <a:cubicBezTo>
                    <a:pt x="26436" y="0"/>
                    <a:pt x="31994" y="1746"/>
                    <a:pt x="36140" y="5228"/>
                  </a:cubicBezTo>
                  <a:cubicBezTo>
                    <a:pt x="40285" y="8710"/>
                    <a:pt x="42358" y="13360"/>
                    <a:pt x="42358" y="19189"/>
                  </a:cubicBezTo>
                  <a:cubicBezTo>
                    <a:pt x="42358" y="21959"/>
                    <a:pt x="41832" y="24584"/>
                    <a:pt x="40780" y="27076"/>
                  </a:cubicBezTo>
                  <a:cubicBezTo>
                    <a:pt x="39759" y="29534"/>
                    <a:pt x="37882" y="32449"/>
                    <a:pt x="35148" y="35819"/>
                  </a:cubicBezTo>
                  <a:cubicBezTo>
                    <a:pt x="34398" y="36698"/>
                    <a:pt x="32009" y="39223"/>
                    <a:pt x="27983" y="43395"/>
                  </a:cubicBezTo>
                  <a:cubicBezTo>
                    <a:pt x="23958" y="47544"/>
                    <a:pt x="18280" y="53351"/>
                    <a:pt x="10949" y="6082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79BAC2D3-2266-09F3-D14D-DEF991C52C9B}"/>
                </a:ext>
              </a:extLst>
            </p:cNvPr>
            <p:cNvSpPr/>
            <p:nvPr/>
          </p:nvSpPr>
          <p:spPr>
            <a:xfrm>
              <a:off x="4389977" y="3238621"/>
              <a:ext cx="57769" cy="7664"/>
            </a:xfrm>
            <a:custGeom>
              <a:avLst/>
              <a:gdLst>
                <a:gd name="connsiteX0" fmla="*/ 0 w 57769"/>
                <a:gd name="connsiteY0" fmla="*/ 0 h 7664"/>
                <a:gd name="connsiteX1" fmla="*/ 57769 w 57769"/>
                <a:gd name="connsiteY1" fmla="*/ 0 h 7664"/>
                <a:gd name="connsiteX2" fmla="*/ 57769 w 57769"/>
                <a:gd name="connsiteY2" fmla="*/ 7664 h 7664"/>
                <a:gd name="connsiteX3" fmla="*/ 0 w 57769"/>
                <a:gd name="connsiteY3" fmla="*/ 7664 h 7664"/>
                <a:gd name="connsiteX4" fmla="*/ 0 w 57769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9" h="7664">
                  <a:moveTo>
                    <a:pt x="0" y="0"/>
                  </a:moveTo>
                  <a:lnTo>
                    <a:pt x="57769" y="0"/>
                  </a:lnTo>
                  <a:lnTo>
                    <a:pt x="57769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4A8FBF03-1D51-8980-1685-66A34A946179}"/>
                </a:ext>
              </a:extLst>
            </p:cNvPr>
            <p:cNvSpPr/>
            <p:nvPr/>
          </p:nvSpPr>
          <p:spPr>
            <a:xfrm>
              <a:off x="4467664" y="3204103"/>
              <a:ext cx="40057" cy="67277"/>
            </a:xfrm>
            <a:custGeom>
              <a:avLst/>
              <a:gdLst>
                <a:gd name="connsiteX0" fmla="*/ 1313 w 40057"/>
                <a:gd name="connsiteY0" fmla="*/ 59613 h 67277"/>
                <a:gd name="connsiteX1" fmla="*/ 16174 w 40057"/>
                <a:gd name="connsiteY1" fmla="*/ 59613 h 67277"/>
                <a:gd name="connsiteX2" fmla="*/ 16174 w 40057"/>
                <a:gd name="connsiteY2" fmla="*/ 8287 h 67277"/>
                <a:gd name="connsiteX3" fmla="*/ 0 w 40057"/>
                <a:gd name="connsiteY3" fmla="*/ 11536 h 67277"/>
                <a:gd name="connsiteX4" fmla="*/ 0 w 40057"/>
                <a:gd name="connsiteY4" fmla="*/ 3248 h 67277"/>
                <a:gd name="connsiteX5" fmla="*/ 16085 w 40057"/>
                <a:gd name="connsiteY5" fmla="*/ 0 h 67277"/>
                <a:gd name="connsiteX6" fmla="*/ 25185 w 40057"/>
                <a:gd name="connsiteY6" fmla="*/ 0 h 67277"/>
                <a:gd name="connsiteX7" fmla="*/ 25185 w 40057"/>
                <a:gd name="connsiteY7" fmla="*/ 59613 h 67277"/>
                <a:gd name="connsiteX8" fmla="*/ 40057 w 40057"/>
                <a:gd name="connsiteY8" fmla="*/ 59613 h 67277"/>
                <a:gd name="connsiteX9" fmla="*/ 40057 w 40057"/>
                <a:gd name="connsiteY9" fmla="*/ 67278 h 67277"/>
                <a:gd name="connsiteX10" fmla="*/ 1313 w 40057"/>
                <a:gd name="connsiteY10" fmla="*/ 67278 h 67277"/>
                <a:gd name="connsiteX11" fmla="*/ 1313 w 40057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7" h="67277">
                  <a:moveTo>
                    <a:pt x="1313" y="59613"/>
                  </a:moveTo>
                  <a:lnTo>
                    <a:pt x="16174" y="59613"/>
                  </a:lnTo>
                  <a:lnTo>
                    <a:pt x="16174" y="8287"/>
                  </a:lnTo>
                  <a:lnTo>
                    <a:pt x="0" y="11536"/>
                  </a:lnTo>
                  <a:lnTo>
                    <a:pt x="0" y="3248"/>
                  </a:lnTo>
                  <a:lnTo>
                    <a:pt x="16085" y="0"/>
                  </a:lnTo>
                  <a:lnTo>
                    <a:pt x="25185" y="0"/>
                  </a:lnTo>
                  <a:lnTo>
                    <a:pt x="25185" y="59613"/>
                  </a:lnTo>
                  <a:lnTo>
                    <a:pt x="40057" y="59613"/>
                  </a:lnTo>
                  <a:lnTo>
                    <a:pt x="40057" y="67278"/>
                  </a:lnTo>
                  <a:lnTo>
                    <a:pt x="1313" y="67278"/>
                  </a:lnTo>
                  <a:lnTo>
                    <a:pt x="1313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4452D5D9-6791-F5DC-3667-A940DF858ABF}"/>
                </a:ext>
              </a:extLst>
            </p:cNvPr>
            <p:cNvSpPr/>
            <p:nvPr/>
          </p:nvSpPr>
          <p:spPr>
            <a:xfrm>
              <a:off x="4785742" y="3202890"/>
              <a:ext cx="46509" cy="69791"/>
            </a:xfrm>
            <a:custGeom>
              <a:avLst/>
              <a:gdLst>
                <a:gd name="connsiteX0" fmla="*/ 23249 w 46509"/>
                <a:gd name="connsiteY0" fmla="*/ 7208 h 69791"/>
                <a:gd name="connsiteX1" fmla="*/ 12659 w 46509"/>
                <a:gd name="connsiteY1" fmla="*/ 14150 h 69791"/>
                <a:gd name="connsiteX2" fmla="*/ 9144 w 46509"/>
                <a:gd name="connsiteY2" fmla="*/ 34918 h 69791"/>
                <a:gd name="connsiteX3" fmla="*/ 12659 w 46509"/>
                <a:gd name="connsiteY3" fmla="*/ 55698 h 69791"/>
                <a:gd name="connsiteX4" fmla="*/ 23249 w 46509"/>
                <a:gd name="connsiteY4" fmla="*/ 62583 h 69791"/>
                <a:gd name="connsiteX5" fmla="*/ 33839 w 46509"/>
                <a:gd name="connsiteY5" fmla="*/ 55698 h 69791"/>
                <a:gd name="connsiteX6" fmla="*/ 37399 w 46509"/>
                <a:gd name="connsiteY6" fmla="*/ 34918 h 69791"/>
                <a:gd name="connsiteX7" fmla="*/ 33839 w 46509"/>
                <a:gd name="connsiteY7" fmla="*/ 14150 h 69791"/>
                <a:gd name="connsiteX8" fmla="*/ 23249 w 46509"/>
                <a:gd name="connsiteY8" fmla="*/ 7208 h 69791"/>
                <a:gd name="connsiteX9" fmla="*/ 23249 w 46509"/>
                <a:gd name="connsiteY9" fmla="*/ 0 h 69791"/>
                <a:gd name="connsiteX10" fmla="*/ 40513 w 46509"/>
                <a:gd name="connsiteY10" fmla="*/ 8966 h 69791"/>
                <a:gd name="connsiteX11" fmla="*/ 46509 w 46509"/>
                <a:gd name="connsiteY11" fmla="*/ 34918 h 69791"/>
                <a:gd name="connsiteX12" fmla="*/ 40513 w 46509"/>
                <a:gd name="connsiteY12" fmla="*/ 60870 h 69791"/>
                <a:gd name="connsiteX13" fmla="*/ 23249 w 46509"/>
                <a:gd name="connsiteY13" fmla="*/ 69792 h 69791"/>
                <a:gd name="connsiteX14" fmla="*/ 5951 w 46509"/>
                <a:gd name="connsiteY14" fmla="*/ 60870 h 69791"/>
                <a:gd name="connsiteX15" fmla="*/ 0 w 46509"/>
                <a:gd name="connsiteY15" fmla="*/ 34918 h 69791"/>
                <a:gd name="connsiteX16" fmla="*/ 5951 w 46509"/>
                <a:gd name="connsiteY16" fmla="*/ 8966 h 69791"/>
                <a:gd name="connsiteX17" fmla="*/ 23249 w 46509"/>
                <a:gd name="connsiteY17" fmla="*/ 0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9" h="69791">
                  <a:moveTo>
                    <a:pt x="23249" y="7208"/>
                  </a:moveTo>
                  <a:cubicBezTo>
                    <a:pt x="18566" y="7208"/>
                    <a:pt x="15028" y="9522"/>
                    <a:pt x="12659" y="14150"/>
                  </a:cubicBezTo>
                  <a:cubicBezTo>
                    <a:pt x="10312" y="18744"/>
                    <a:pt x="9144" y="25663"/>
                    <a:pt x="9144" y="34918"/>
                  </a:cubicBezTo>
                  <a:cubicBezTo>
                    <a:pt x="9144" y="44140"/>
                    <a:pt x="10312" y="51070"/>
                    <a:pt x="12659" y="55698"/>
                  </a:cubicBezTo>
                  <a:cubicBezTo>
                    <a:pt x="15028" y="60292"/>
                    <a:pt x="18566" y="62583"/>
                    <a:pt x="23249" y="62583"/>
                  </a:cubicBezTo>
                  <a:cubicBezTo>
                    <a:pt x="27966" y="62583"/>
                    <a:pt x="31492" y="60292"/>
                    <a:pt x="33839" y="55698"/>
                  </a:cubicBezTo>
                  <a:cubicBezTo>
                    <a:pt x="36208" y="51070"/>
                    <a:pt x="37399" y="44140"/>
                    <a:pt x="37399" y="34918"/>
                  </a:cubicBezTo>
                  <a:cubicBezTo>
                    <a:pt x="37399" y="25663"/>
                    <a:pt x="36208" y="18744"/>
                    <a:pt x="33839" y="14150"/>
                  </a:cubicBezTo>
                  <a:cubicBezTo>
                    <a:pt x="31492" y="9522"/>
                    <a:pt x="27966" y="7208"/>
                    <a:pt x="23249" y="7208"/>
                  </a:cubicBezTo>
                  <a:moveTo>
                    <a:pt x="23249" y="0"/>
                  </a:moveTo>
                  <a:cubicBezTo>
                    <a:pt x="30791" y="0"/>
                    <a:pt x="36542" y="2992"/>
                    <a:pt x="40513" y="8966"/>
                  </a:cubicBezTo>
                  <a:cubicBezTo>
                    <a:pt x="44507" y="14917"/>
                    <a:pt x="46509" y="23560"/>
                    <a:pt x="46509" y="34918"/>
                  </a:cubicBezTo>
                  <a:cubicBezTo>
                    <a:pt x="46509" y="46242"/>
                    <a:pt x="44507" y="54897"/>
                    <a:pt x="40513" y="60870"/>
                  </a:cubicBezTo>
                  <a:cubicBezTo>
                    <a:pt x="36542" y="66822"/>
                    <a:pt x="30791" y="69792"/>
                    <a:pt x="23249" y="69792"/>
                  </a:cubicBezTo>
                  <a:cubicBezTo>
                    <a:pt x="15718" y="69792"/>
                    <a:pt x="9945" y="66822"/>
                    <a:pt x="5951" y="60870"/>
                  </a:cubicBezTo>
                  <a:cubicBezTo>
                    <a:pt x="1980" y="54897"/>
                    <a:pt x="0" y="46242"/>
                    <a:pt x="0" y="34918"/>
                  </a:cubicBezTo>
                  <a:cubicBezTo>
                    <a:pt x="0" y="23560"/>
                    <a:pt x="1980" y="14917"/>
                    <a:pt x="5951" y="8966"/>
                  </a:cubicBezTo>
                  <a:cubicBezTo>
                    <a:pt x="9945" y="2992"/>
                    <a:pt x="15718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A019BEC9-D47D-442A-2DF0-184AE4C69B9B}"/>
                </a:ext>
              </a:extLst>
            </p:cNvPr>
            <p:cNvSpPr/>
            <p:nvPr/>
          </p:nvSpPr>
          <p:spPr>
            <a:xfrm>
              <a:off x="5149107" y="3204103"/>
              <a:ext cx="40068" cy="67277"/>
            </a:xfrm>
            <a:custGeom>
              <a:avLst/>
              <a:gdLst>
                <a:gd name="connsiteX0" fmla="*/ 1313 w 40068"/>
                <a:gd name="connsiteY0" fmla="*/ 59613 h 67277"/>
                <a:gd name="connsiteX1" fmla="*/ 16185 w 40068"/>
                <a:gd name="connsiteY1" fmla="*/ 59613 h 67277"/>
                <a:gd name="connsiteX2" fmla="*/ 16185 w 40068"/>
                <a:gd name="connsiteY2" fmla="*/ 8287 h 67277"/>
                <a:gd name="connsiteX3" fmla="*/ 0 w 40068"/>
                <a:gd name="connsiteY3" fmla="*/ 11536 h 67277"/>
                <a:gd name="connsiteX4" fmla="*/ 0 w 40068"/>
                <a:gd name="connsiteY4" fmla="*/ 3248 h 67277"/>
                <a:gd name="connsiteX5" fmla="*/ 16085 w 40068"/>
                <a:gd name="connsiteY5" fmla="*/ 0 h 67277"/>
                <a:gd name="connsiteX6" fmla="*/ 25196 w 40068"/>
                <a:gd name="connsiteY6" fmla="*/ 0 h 67277"/>
                <a:gd name="connsiteX7" fmla="*/ 25196 w 40068"/>
                <a:gd name="connsiteY7" fmla="*/ 59613 h 67277"/>
                <a:gd name="connsiteX8" fmla="*/ 40069 w 40068"/>
                <a:gd name="connsiteY8" fmla="*/ 59613 h 67277"/>
                <a:gd name="connsiteX9" fmla="*/ 40069 w 40068"/>
                <a:gd name="connsiteY9" fmla="*/ 67278 h 67277"/>
                <a:gd name="connsiteX10" fmla="*/ 1313 w 40068"/>
                <a:gd name="connsiteY10" fmla="*/ 67278 h 67277"/>
                <a:gd name="connsiteX11" fmla="*/ 1313 w 40068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68" h="67277">
                  <a:moveTo>
                    <a:pt x="1313" y="59613"/>
                  </a:moveTo>
                  <a:lnTo>
                    <a:pt x="16185" y="59613"/>
                  </a:lnTo>
                  <a:lnTo>
                    <a:pt x="16185" y="8287"/>
                  </a:lnTo>
                  <a:lnTo>
                    <a:pt x="0" y="11536"/>
                  </a:lnTo>
                  <a:lnTo>
                    <a:pt x="0" y="3248"/>
                  </a:lnTo>
                  <a:lnTo>
                    <a:pt x="16085" y="0"/>
                  </a:lnTo>
                  <a:lnTo>
                    <a:pt x="25196" y="0"/>
                  </a:lnTo>
                  <a:lnTo>
                    <a:pt x="25196" y="59613"/>
                  </a:lnTo>
                  <a:lnTo>
                    <a:pt x="40069" y="59613"/>
                  </a:lnTo>
                  <a:lnTo>
                    <a:pt x="40069" y="67278"/>
                  </a:lnTo>
                  <a:lnTo>
                    <a:pt x="1313" y="67278"/>
                  </a:lnTo>
                  <a:lnTo>
                    <a:pt x="1313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24D3D4FE-02E9-A1EE-DAE9-147C64E55BE3}"/>
                </a:ext>
              </a:extLst>
            </p:cNvPr>
            <p:cNvSpPr/>
            <p:nvPr/>
          </p:nvSpPr>
          <p:spPr>
            <a:xfrm>
              <a:off x="5507922" y="3202890"/>
              <a:ext cx="42727" cy="68490"/>
            </a:xfrm>
            <a:custGeom>
              <a:avLst/>
              <a:gdLst>
                <a:gd name="connsiteX0" fmla="*/ 10957 w 42727"/>
                <a:gd name="connsiteY0" fmla="*/ 60826 h 68490"/>
                <a:gd name="connsiteX1" fmla="*/ 42727 w 42727"/>
                <a:gd name="connsiteY1" fmla="*/ 60826 h 68490"/>
                <a:gd name="connsiteX2" fmla="*/ 42727 w 42727"/>
                <a:gd name="connsiteY2" fmla="*/ 68490 h 68490"/>
                <a:gd name="connsiteX3" fmla="*/ 0 w 42727"/>
                <a:gd name="connsiteY3" fmla="*/ 68490 h 68490"/>
                <a:gd name="connsiteX4" fmla="*/ 0 w 42727"/>
                <a:gd name="connsiteY4" fmla="*/ 60826 h 68490"/>
                <a:gd name="connsiteX5" fmla="*/ 14105 w 42727"/>
                <a:gd name="connsiteY5" fmla="*/ 46454 h 68490"/>
                <a:gd name="connsiteX6" fmla="*/ 25374 w 42727"/>
                <a:gd name="connsiteY6" fmla="*/ 34785 h 68490"/>
                <a:gd name="connsiteX7" fmla="*/ 31459 w 42727"/>
                <a:gd name="connsiteY7" fmla="*/ 26497 h 68490"/>
                <a:gd name="connsiteX8" fmla="*/ 33216 w 42727"/>
                <a:gd name="connsiteY8" fmla="*/ 19778 h 68490"/>
                <a:gd name="connsiteX9" fmla="*/ 29434 w 42727"/>
                <a:gd name="connsiteY9" fmla="*/ 11035 h 68490"/>
                <a:gd name="connsiteX10" fmla="*/ 19656 w 42727"/>
                <a:gd name="connsiteY10" fmla="*/ 7653 h 68490"/>
                <a:gd name="connsiteX11" fmla="*/ 10590 w 42727"/>
                <a:gd name="connsiteY11" fmla="*/ 9144 h 68490"/>
                <a:gd name="connsiteX12" fmla="*/ 456 w 42727"/>
                <a:gd name="connsiteY12" fmla="*/ 13649 h 68490"/>
                <a:gd name="connsiteX13" fmla="*/ 456 w 42727"/>
                <a:gd name="connsiteY13" fmla="*/ 4461 h 68490"/>
                <a:gd name="connsiteX14" fmla="*/ 10724 w 42727"/>
                <a:gd name="connsiteY14" fmla="*/ 1124 h 68490"/>
                <a:gd name="connsiteX15" fmla="*/ 19467 w 42727"/>
                <a:gd name="connsiteY15" fmla="*/ 0 h 68490"/>
                <a:gd name="connsiteX16" fmla="*/ 36142 w 42727"/>
                <a:gd name="connsiteY16" fmla="*/ 5228 h 68490"/>
                <a:gd name="connsiteX17" fmla="*/ 42360 w 42727"/>
                <a:gd name="connsiteY17" fmla="*/ 19189 h 68490"/>
                <a:gd name="connsiteX18" fmla="*/ 40781 w 42727"/>
                <a:gd name="connsiteY18" fmla="*/ 27076 h 68490"/>
                <a:gd name="connsiteX19" fmla="*/ 35152 w 42727"/>
                <a:gd name="connsiteY19" fmla="*/ 35819 h 68490"/>
                <a:gd name="connsiteX20" fmla="*/ 27988 w 42727"/>
                <a:gd name="connsiteY20" fmla="*/ 43395 h 68490"/>
                <a:gd name="connsiteX21" fmla="*/ 10957 w 42727"/>
                <a:gd name="connsiteY21" fmla="*/ 60826 h 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27" h="68490">
                  <a:moveTo>
                    <a:pt x="10957" y="60826"/>
                  </a:moveTo>
                  <a:lnTo>
                    <a:pt x="42727" y="60826"/>
                  </a:lnTo>
                  <a:lnTo>
                    <a:pt x="42727" y="68490"/>
                  </a:lnTo>
                  <a:lnTo>
                    <a:pt x="0" y="68490"/>
                  </a:lnTo>
                  <a:lnTo>
                    <a:pt x="0" y="60826"/>
                  </a:lnTo>
                  <a:cubicBezTo>
                    <a:pt x="3460" y="57255"/>
                    <a:pt x="8154" y="52461"/>
                    <a:pt x="14105" y="46454"/>
                  </a:cubicBezTo>
                  <a:cubicBezTo>
                    <a:pt x="20079" y="40413"/>
                    <a:pt x="23839" y="36531"/>
                    <a:pt x="25374" y="34785"/>
                  </a:cubicBezTo>
                  <a:cubicBezTo>
                    <a:pt x="28288" y="31503"/>
                    <a:pt x="30313" y="28744"/>
                    <a:pt x="31459" y="26497"/>
                  </a:cubicBezTo>
                  <a:cubicBezTo>
                    <a:pt x="32627" y="24217"/>
                    <a:pt x="33216" y="21970"/>
                    <a:pt x="33216" y="19778"/>
                  </a:cubicBezTo>
                  <a:cubicBezTo>
                    <a:pt x="33216" y="16208"/>
                    <a:pt x="31959" y="13293"/>
                    <a:pt x="29434" y="11035"/>
                  </a:cubicBezTo>
                  <a:cubicBezTo>
                    <a:pt x="26931" y="8777"/>
                    <a:pt x="23672" y="7653"/>
                    <a:pt x="19656" y="7653"/>
                  </a:cubicBezTo>
                  <a:cubicBezTo>
                    <a:pt x="16797" y="7653"/>
                    <a:pt x="13783" y="8154"/>
                    <a:pt x="10590" y="9144"/>
                  </a:cubicBezTo>
                  <a:cubicBezTo>
                    <a:pt x="7442" y="10134"/>
                    <a:pt x="4060" y="11636"/>
                    <a:pt x="456" y="13649"/>
                  </a:cubicBezTo>
                  <a:lnTo>
                    <a:pt x="456" y="4461"/>
                  </a:lnTo>
                  <a:cubicBezTo>
                    <a:pt x="4116" y="2981"/>
                    <a:pt x="7542" y="1869"/>
                    <a:pt x="10724" y="1124"/>
                  </a:cubicBezTo>
                  <a:cubicBezTo>
                    <a:pt x="13916" y="378"/>
                    <a:pt x="16831" y="0"/>
                    <a:pt x="19467" y="0"/>
                  </a:cubicBezTo>
                  <a:cubicBezTo>
                    <a:pt x="26442" y="0"/>
                    <a:pt x="31993" y="1746"/>
                    <a:pt x="36142" y="5228"/>
                  </a:cubicBezTo>
                  <a:cubicBezTo>
                    <a:pt x="40291" y="8710"/>
                    <a:pt x="42360" y="13360"/>
                    <a:pt x="42360" y="19189"/>
                  </a:cubicBezTo>
                  <a:cubicBezTo>
                    <a:pt x="42360" y="21959"/>
                    <a:pt x="41837" y="24584"/>
                    <a:pt x="40781" y="27076"/>
                  </a:cubicBezTo>
                  <a:cubicBezTo>
                    <a:pt x="39768" y="29534"/>
                    <a:pt x="37888" y="32449"/>
                    <a:pt x="35152" y="35819"/>
                  </a:cubicBezTo>
                  <a:cubicBezTo>
                    <a:pt x="34406" y="36698"/>
                    <a:pt x="32015" y="39223"/>
                    <a:pt x="27988" y="43395"/>
                  </a:cubicBezTo>
                  <a:cubicBezTo>
                    <a:pt x="23961" y="47544"/>
                    <a:pt x="18288" y="53351"/>
                    <a:pt x="10957" y="6082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5DCD5581-6132-16C2-BBD5-176356224D32}"/>
                </a:ext>
              </a:extLst>
            </p:cNvPr>
            <p:cNvSpPr/>
            <p:nvPr/>
          </p:nvSpPr>
          <p:spPr>
            <a:xfrm>
              <a:off x="5867282" y="3202890"/>
              <a:ext cx="44295" cy="69791"/>
            </a:xfrm>
            <a:custGeom>
              <a:avLst/>
              <a:gdLst>
                <a:gd name="connsiteX0" fmla="*/ 30413 w 44295"/>
                <a:gd name="connsiteY0" fmla="*/ 32215 h 69791"/>
                <a:gd name="connsiteX1" fmla="*/ 40602 w 44295"/>
                <a:gd name="connsiteY1" fmla="*/ 38033 h 69791"/>
                <a:gd name="connsiteX2" fmla="*/ 44295 w 44295"/>
                <a:gd name="connsiteY2" fmla="*/ 48934 h 69791"/>
                <a:gd name="connsiteX3" fmla="*/ 37443 w 44295"/>
                <a:gd name="connsiteY3" fmla="*/ 64341 h 69791"/>
                <a:gd name="connsiteX4" fmla="*/ 17976 w 44295"/>
                <a:gd name="connsiteY4" fmla="*/ 69792 h 69791"/>
                <a:gd name="connsiteX5" fmla="*/ 9233 w 44295"/>
                <a:gd name="connsiteY5" fmla="*/ 68935 h 69791"/>
                <a:gd name="connsiteX6" fmla="*/ 0 w 44295"/>
                <a:gd name="connsiteY6" fmla="*/ 66466 h 69791"/>
                <a:gd name="connsiteX7" fmla="*/ 0 w 44295"/>
                <a:gd name="connsiteY7" fmla="*/ 57678 h 69791"/>
                <a:gd name="connsiteX8" fmla="*/ 8287 w 44295"/>
                <a:gd name="connsiteY8" fmla="*/ 61015 h 69791"/>
                <a:gd name="connsiteX9" fmla="*/ 17709 w 44295"/>
                <a:gd name="connsiteY9" fmla="*/ 62138 h 69791"/>
                <a:gd name="connsiteX10" fmla="*/ 30735 w 44295"/>
                <a:gd name="connsiteY10" fmla="*/ 58757 h 69791"/>
                <a:gd name="connsiteX11" fmla="*/ 35241 w 44295"/>
                <a:gd name="connsiteY11" fmla="*/ 48934 h 69791"/>
                <a:gd name="connsiteX12" fmla="*/ 31047 w 44295"/>
                <a:gd name="connsiteY12" fmla="*/ 39646 h 69791"/>
                <a:gd name="connsiteX13" fmla="*/ 19467 w 44295"/>
                <a:gd name="connsiteY13" fmla="*/ 36275 h 69791"/>
                <a:gd name="connsiteX14" fmla="*/ 11624 w 44295"/>
                <a:gd name="connsiteY14" fmla="*/ 36275 h 69791"/>
                <a:gd name="connsiteX15" fmla="*/ 11624 w 44295"/>
                <a:gd name="connsiteY15" fmla="*/ 28789 h 69791"/>
                <a:gd name="connsiteX16" fmla="*/ 19823 w 44295"/>
                <a:gd name="connsiteY16" fmla="*/ 28789 h 69791"/>
                <a:gd name="connsiteX17" fmla="*/ 30101 w 44295"/>
                <a:gd name="connsiteY17" fmla="*/ 26130 h 69791"/>
                <a:gd name="connsiteX18" fmla="*/ 33661 w 44295"/>
                <a:gd name="connsiteY18" fmla="*/ 18377 h 69791"/>
                <a:gd name="connsiteX19" fmla="*/ 29968 w 44295"/>
                <a:gd name="connsiteY19" fmla="*/ 10445 h 69791"/>
                <a:gd name="connsiteX20" fmla="*/ 19467 w 44295"/>
                <a:gd name="connsiteY20" fmla="*/ 7653 h 69791"/>
                <a:gd name="connsiteX21" fmla="*/ 11447 w 44295"/>
                <a:gd name="connsiteY21" fmla="*/ 8465 h 69791"/>
                <a:gd name="connsiteX22" fmla="*/ 2024 w 44295"/>
                <a:gd name="connsiteY22" fmla="*/ 10990 h 69791"/>
                <a:gd name="connsiteX23" fmla="*/ 2024 w 44295"/>
                <a:gd name="connsiteY23" fmla="*/ 2881 h 69791"/>
                <a:gd name="connsiteX24" fmla="*/ 11714 w 44295"/>
                <a:gd name="connsiteY24" fmla="*/ 712 h 69791"/>
                <a:gd name="connsiteX25" fmla="*/ 20279 w 44295"/>
                <a:gd name="connsiteY25" fmla="*/ 0 h 69791"/>
                <a:gd name="connsiteX26" fmla="*/ 36676 w 44295"/>
                <a:gd name="connsiteY26" fmla="*/ 4728 h 69791"/>
                <a:gd name="connsiteX27" fmla="*/ 42716 w 44295"/>
                <a:gd name="connsiteY27" fmla="*/ 17431 h 69791"/>
                <a:gd name="connsiteX28" fmla="*/ 39524 w 44295"/>
                <a:gd name="connsiteY28" fmla="*/ 26898 h 69791"/>
                <a:gd name="connsiteX29" fmla="*/ 30413 w 44295"/>
                <a:gd name="connsiteY29" fmla="*/ 32215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5" h="69791">
                  <a:moveTo>
                    <a:pt x="30413" y="32215"/>
                  </a:moveTo>
                  <a:cubicBezTo>
                    <a:pt x="34774" y="33149"/>
                    <a:pt x="38166" y="35085"/>
                    <a:pt x="40602" y="38033"/>
                  </a:cubicBezTo>
                  <a:cubicBezTo>
                    <a:pt x="43061" y="40981"/>
                    <a:pt x="44295" y="44607"/>
                    <a:pt x="44295" y="48934"/>
                  </a:cubicBezTo>
                  <a:cubicBezTo>
                    <a:pt x="44295" y="55575"/>
                    <a:pt x="42015" y="60703"/>
                    <a:pt x="37443" y="64341"/>
                  </a:cubicBezTo>
                  <a:cubicBezTo>
                    <a:pt x="32882" y="67979"/>
                    <a:pt x="26397" y="69792"/>
                    <a:pt x="17976" y="69792"/>
                  </a:cubicBezTo>
                  <a:cubicBezTo>
                    <a:pt x="15151" y="69792"/>
                    <a:pt x="12236" y="69503"/>
                    <a:pt x="9233" y="68935"/>
                  </a:cubicBezTo>
                  <a:cubicBezTo>
                    <a:pt x="6263" y="68401"/>
                    <a:pt x="3181" y="67578"/>
                    <a:pt x="0" y="66466"/>
                  </a:cubicBezTo>
                  <a:lnTo>
                    <a:pt x="0" y="57678"/>
                  </a:lnTo>
                  <a:cubicBezTo>
                    <a:pt x="2525" y="59146"/>
                    <a:pt x="5284" y="60259"/>
                    <a:pt x="8287" y="61015"/>
                  </a:cubicBezTo>
                  <a:cubicBezTo>
                    <a:pt x="11291" y="61760"/>
                    <a:pt x="14428" y="62138"/>
                    <a:pt x="17709" y="62138"/>
                  </a:cubicBezTo>
                  <a:cubicBezTo>
                    <a:pt x="23416" y="62138"/>
                    <a:pt x="27765" y="61015"/>
                    <a:pt x="30735" y="58757"/>
                  </a:cubicBezTo>
                  <a:cubicBezTo>
                    <a:pt x="33739" y="56499"/>
                    <a:pt x="35241" y="53228"/>
                    <a:pt x="35241" y="48934"/>
                  </a:cubicBezTo>
                  <a:cubicBezTo>
                    <a:pt x="35241" y="44963"/>
                    <a:pt x="33839" y="41871"/>
                    <a:pt x="31047" y="39646"/>
                  </a:cubicBezTo>
                  <a:cubicBezTo>
                    <a:pt x="28277" y="37399"/>
                    <a:pt x="24417" y="36275"/>
                    <a:pt x="19467" y="36275"/>
                  </a:cubicBezTo>
                  <a:lnTo>
                    <a:pt x="11624" y="36275"/>
                  </a:lnTo>
                  <a:lnTo>
                    <a:pt x="11624" y="28789"/>
                  </a:lnTo>
                  <a:lnTo>
                    <a:pt x="19823" y="28789"/>
                  </a:lnTo>
                  <a:cubicBezTo>
                    <a:pt x="24306" y="28789"/>
                    <a:pt x="27732" y="27899"/>
                    <a:pt x="30101" y="26130"/>
                  </a:cubicBezTo>
                  <a:cubicBezTo>
                    <a:pt x="32471" y="24328"/>
                    <a:pt x="33661" y="21747"/>
                    <a:pt x="33661" y="18377"/>
                  </a:cubicBezTo>
                  <a:cubicBezTo>
                    <a:pt x="33661" y="14928"/>
                    <a:pt x="32426" y="12281"/>
                    <a:pt x="29968" y="10445"/>
                  </a:cubicBezTo>
                  <a:cubicBezTo>
                    <a:pt x="27532" y="8588"/>
                    <a:pt x="24039" y="7653"/>
                    <a:pt x="19467" y="7653"/>
                  </a:cubicBezTo>
                  <a:cubicBezTo>
                    <a:pt x="16975" y="7653"/>
                    <a:pt x="14305" y="7920"/>
                    <a:pt x="11447" y="8465"/>
                  </a:cubicBezTo>
                  <a:cubicBezTo>
                    <a:pt x="8588" y="9010"/>
                    <a:pt x="5451" y="9845"/>
                    <a:pt x="2024" y="10990"/>
                  </a:cubicBezTo>
                  <a:lnTo>
                    <a:pt x="2024" y="2881"/>
                  </a:lnTo>
                  <a:cubicBezTo>
                    <a:pt x="5484" y="1913"/>
                    <a:pt x="8710" y="1190"/>
                    <a:pt x="11714" y="712"/>
                  </a:cubicBezTo>
                  <a:cubicBezTo>
                    <a:pt x="14750" y="234"/>
                    <a:pt x="17598" y="0"/>
                    <a:pt x="20279" y="0"/>
                  </a:cubicBezTo>
                  <a:cubicBezTo>
                    <a:pt x="27187" y="0"/>
                    <a:pt x="32660" y="1580"/>
                    <a:pt x="36676" y="4728"/>
                  </a:cubicBezTo>
                  <a:cubicBezTo>
                    <a:pt x="40702" y="7853"/>
                    <a:pt x="42716" y="12081"/>
                    <a:pt x="42716" y="17431"/>
                  </a:cubicBezTo>
                  <a:cubicBezTo>
                    <a:pt x="42716" y="21158"/>
                    <a:pt x="41648" y="24317"/>
                    <a:pt x="39524" y="26898"/>
                  </a:cubicBezTo>
                  <a:cubicBezTo>
                    <a:pt x="37388" y="29445"/>
                    <a:pt x="34351" y="31225"/>
                    <a:pt x="30413" y="32215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AE3329A2-7AF5-224D-CBEF-4F7D025A6485}"/>
                </a:ext>
              </a:extLst>
            </p:cNvPr>
            <p:cNvSpPr/>
            <p:nvPr/>
          </p:nvSpPr>
          <p:spPr>
            <a:xfrm>
              <a:off x="4778779" y="3328625"/>
              <a:ext cx="53150" cy="48355"/>
            </a:xfrm>
            <a:custGeom>
              <a:avLst/>
              <a:gdLst>
                <a:gd name="connsiteX0" fmla="*/ 53150 w 53150"/>
                <a:gd name="connsiteY0" fmla="*/ 7030 h 48355"/>
                <a:gd name="connsiteX1" fmla="*/ 51326 w 53150"/>
                <a:gd name="connsiteY1" fmla="*/ 11613 h 48355"/>
                <a:gd name="connsiteX2" fmla="*/ 47421 w 53150"/>
                <a:gd name="connsiteY2" fmla="*/ 13237 h 48355"/>
                <a:gd name="connsiteX3" fmla="*/ 44396 w 53150"/>
                <a:gd name="connsiteY3" fmla="*/ 12092 h 48355"/>
                <a:gd name="connsiteX4" fmla="*/ 43350 w 53150"/>
                <a:gd name="connsiteY4" fmla="*/ 9478 h 48355"/>
                <a:gd name="connsiteX5" fmla="*/ 44818 w 53150"/>
                <a:gd name="connsiteY5" fmla="*/ 5784 h 48355"/>
                <a:gd name="connsiteX6" fmla="*/ 48467 w 53150"/>
                <a:gd name="connsiteY6" fmla="*/ 3693 h 48355"/>
                <a:gd name="connsiteX7" fmla="*/ 43150 w 53150"/>
                <a:gd name="connsiteY7" fmla="*/ 2347 h 48355"/>
                <a:gd name="connsiteX8" fmla="*/ 39234 w 53150"/>
                <a:gd name="connsiteY8" fmla="*/ 3437 h 48355"/>
                <a:gd name="connsiteX9" fmla="*/ 36375 w 53150"/>
                <a:gd name="connsiteY9" fmla="*/ 5940 h 48355"/>
                <a:gd name="connsiteX10" fmla="*/ 34395 w 53150"/>
                <a:gd name="connsiteY10" fmla="*/ 9377 h 48355"/>
                <a:gd name="connsiteX11" fmla="*/ 33138 w 53150"/>
                <a:gd name="connsiteY11" fmla="*/ 12559 h 48355"/>
                <a:gd name="connsiteX12" fmla="*/ 32571 w 53150"/>
                <a:gd name="connsiteY12" fmla="*/ 14951 h 48355"/>
                <a:gd name="connsiteX13" fmla="*/ 28922 w 53150"/>
                <a:gd name="connsiteY13" fmla="*/ 29545 h 48355"/>
                <a:gd name="connsiteX14" fmla="*/ 27154 w 53150"/>
                <a:gd name="connsiteY14" fmla="*/ 38923 h 48355"/>
                <a:gd name="connsiteX15" fmla="*/ 28611 w 53150"/>
                <a:gd name="connsiteY15" fmla="*/ 43984 h 48355"/>
                <a:gd name="connsiteX16" fmla="*/ 32982 w 53150"/>
                <a:gd name="connsiteY16" fmla="*/ 45964 h 48355"/>
                <a:gd name="connsiteX17" fmla="*/ 35430 w 53150"/>
                <a:gd name="connsiteY17" fmla="*/ 45642 h 48355"/>
                <a:gd name="connsiteX18" fmla="*/ 38400 w 53150"/>
                <a:gd name="connsiteY18" fmla="*/ 44340 h 48355"/>
                <a:gd name="connsiteX19" fmla="*/ 41637 w 53150"/>
                <a:gd name="connsiteY19" fmla="*/ 41893 h 48355"/>
                <a:gd name="connsiteX20" fmla="*/ 44707 w 53150"/>
                <a:gd name="connsiteY20" fmla="*/ 37833 h 48355"/>
                <a:gd name="connsiteX21" fmla="*/ 47210 w 53150"/>
                <a:gd name="connsiteY21" fmla="*/ 31993 h 48355"/>
                <a:gd name="connsiteX22" fmla="*/ 48567 w 53150"/>
                <a:gd name="connsiteY22" fmla="*/ 30847 h 48355"/>
                <a:gd name="connsiteX23" fmla="*/ 49869 w 53150"/>
                <a:gd name="connsiteY23" fmla="*/ 31892 h 48355"/>
                <a:gd name="connsiteX24" fmla="*/ 49134 w 53150"/>
                <a:gd name="connsiteY24" fmla="*/ 34651 h 48355"/>
                <a:gd name="connsiteX25" fmla="*/ 46954 w 53150"/>
                <a:gd name="connsiteY25" fmla="*/ 38867 h 48355"/>
                <a:gd name="connsiteX26" fmla="*/ 43561 w 53150"/>
                <a:gd name="connsiteY26" fmla="*/ 43350 h 48355"/>
                <a:gd name="connsiteX27" fmla="*/ 38767 w 53150"/>
                <a:gd name="connsiteY27" fmla="*/ 46899 h 48355"/>
                <a:gd name="connsiteX28" fmla="*/ 32771 w 53150"/>
                <a:gd name="connsiteY28" fmla="*/ 48356 h 48355"/>
                <a:gd name="connsiteX29" fmla="*/ 25329 w 53150"/>
                <a:gd name="connsiteY29" fmla="*/ 45964 h 48355"/>
                <a:gd name="connsiteX30" fmla="*/ 21258 w 53150"/>
                <a:gd name="connsiteY30" fmla="*/ 40224 h 48355"/>
                <a:gd name="connsiteX31" fmla="*/ 20635 w 53150"/>
                <a:gd name="connsiteY31" fmla="*/ 41325 h 48355"/>
                <a:gd name="connsiteX32" fmla="*/ 19178 w 53150"/>
                <a:gd name="connsiteY32" fmla="*/ 43350 h 48355"/>
                <a:gd name="connsiteX33" fmla="*/ 16931 w 53150"/>
                <a:gd name="connsiteY33" fmla="*/ 45753 h 48355"/>
                <a:gd name="connsiteX34" fmla="*/ 13860 w 53150"/>
                <a:gd name="connsiteY34" fmla="*/ 47522 h 48355"/>
                <a:gd name="connsiteX35" fmla="*/ 10056 w 53150"/>
                <a:gd name="connsiteY35" fmla="*/ 48356 h 48355"/>
                <a:gd name="connsiteX36" fmla="*/ 5317 w 53150"/>
                <a:gd name="connsiteY36" fmla="*/ 47622 h 48355"/>
                <a:gd name="connsiteX37" fmla="*/ 1557 w 53150"/>
                <a:gd name="connsiteY37" fmla="*/ 45230 h 48355"/>
                <a:gd name="connsiteX38" fmla="*/ 0 w 53150"/>
                <a:gd name="connsiteY38" fmla="*/ 41270 h 48355"/>
                <a:gd name="connsiteX39" fmla="*/ 1724 w 53150"/>
                <a:gd name="connsiteY39" fmla="*/ 36943 h 48355"/>
                <a:gd name="connsiteX40" fmla="*/ 5884 w 53150"/>
                <a:gd name="connsiteY40" fmla="*/ 35118 h 48355"/>
                <a:gd name="connsiteX41" fmla="*/ 8599 w 53150"/>
                <a:gd name="connsiteY41" fmla="*/ 36008 h 48355"/>
                <a:gd name="connsiteX42" fmla="*/ 9845 w 53150"/>
                <a:gd name="connsiteY42" fmla="*/ 38823 h 48355"/>
                <a:gd name="connsiteX43" fmla="*/ 8387 w 53150"/>
                <a:gd name="connsiteY43" fmla="*/ 42571 h 48355"/>
                <a:gd name="connsiteX44" fmla="*/ 4850 w 53150"/>
                <a:gd name="connsiteY44" fmla="*/ 44607 h 48355"/>
                <a:gd name="connsiteX45" fmla="*/ 10156 w 53150"/>
                <a:gd name="connsiteY45" fmla="*/ 45964 h 48355"/>
                <a:gd name="connsiteX46" fmla="*/ 16308 w 53150"/>
                <a:gd name="connsiteY46" fmla="*/ 42938 h 48355"/>
                <a:gd name="connsiteX47" fmla="*/ 20323 w 53150"/>
                <a:gd name="connsiteY47" fmla="*/ 34862 h 48355"/>
                <a:gd name="connsiteX48" fmla="*/ 24806 w 53150"/>
                <a:gd name="connsiteY48" fmla="*/ 17298 h 48355"/>
                <a:gd name="connsiteX49" fmla="*/ 26052 w 53150"/>
                <a:gd name="connsiteY49" fmla="*/ 9478 h 48355"/>
                <a:gd name="connsiteX50" fmla="*/ 25485 w 53150"/>
                <a:gd name="connsiteY50" fmla="*/ 5784 h 48355"/>
                <a:gd name="connsiteX51" fmla="*/ 23917 w 53150"/>
                <a:gd name="connsiteY51" fmla="*/ 3593 h 48355"/>
                <a:gd name="connsiteX52" fmla="*/ 22092 w 53150"/>
                <a:gd name="connsiteY52" fmla="*/ 2603 h 48355"/>
                <a:gd name="connsiteX53" fmla="*/ 20323 w 53150"/>
                <a:gd name="connsiteY53" fmla="*/ 2347 h 48355"/>
                <a:gd name="connsiteX54" fmla="*/ 16986 w 53150"/>
                <a:gd name="connsiteY54" fmla="*/ 2970 h 48355"/>
                <a:gd name="connsiteX55" fmla="*/ 13182 w 53150"/>
                <a:gd name="connsiteY55" fmla="*/ 5050 h 48355"/>
                <a:gd name="connsiteX56" fmla="*/ 9222 w 53150"/>
                <a:gd name="connsiteY56" fmla="*/ 9377 h 48355"/>
                <a:gd name="connsiteX57" fmla="*/ 5996 w 53150"/>
                <a:gd name="connsiteY57" fmla="*/ 16308 h 48355"/>
                <a:gd name="connsiteX58" fmla="*/ 4583 w 53150"/>
                <a:gd name="connsiteY58" fmla="*/ 17509 h 48355"/>
                <a:gd name="connsiteX59" fmla="*/ 3337 w 53150"/>
                <a:gd name="connsiteY59" fmla="*/ 16408 h 48355"/>
                <a:gd name="connsiteX60" fmla="*/ 4016 w 53150"/>
                <a:gd name="connsiteY60" fmla="*/ 13705 h 48355"/>
                <a:gd name="connsiteX61" fmla="*/ 6196 w 53150"/>
                <a:gd name="connsiteY61" fmla="*/ 9478 h 48355"/>
                <a:gd name="connsiteX62" fmla="*/ 9644 w 53150"/>
                <a:gd name="connsiteY62" fmla="*/ 5050 h 48355"/>
                <a:gd name="connsiteX63" fmla="*/ 14483 w 53150"/>
                <a:gd name="connsiteY63" fmla="*/ 1457 h 48355"/>
                <a:gd name="connsiteX64" fmla="*/ 20535 w 53150"/>
                <a:gd name="connsiteY64" fmla="*/ 0 h 48355"/>
                <a:gd name="connsiteX65" fmla="*/ 23294 w 53150"/>
                <a:gd name="connsiteY65" fmla="*/ 311 h 48355"/>
                <a:gd name="connsiteX66" fmla="*/ 26364 w 53150"/>
                <a:gd name="connsiteY66" fmla="*/ 1357 h 48355"/>
                <a:gd name="connsiteX67" fmla="*/ 29601 w 53150"/>
                <a:gd name="connsiteY67" fmla="*/ 3849 h 48355"/>
                <a:gd name="connsiteX68" fmla="*/ 32048 w 53150"/>
                <a:gd name="connsiteY68" fmla="*/ 8076 h 48355"/>
                <a:gd name="connsiteX69" fmla="*/ 33505 w 53150"/>
                <a:gd name="connsiteY69" fmla="*/ 5729 h 48355"/>
                <a:gd name="connsiteX70" fmla="*/ 35752 w 53150"/>
                <a:gd name="connsiteY70" fmla="*/ 3181 h 48355"/>
                <a:gd name="connsiteX71" fmla="*/ 39079 w 53150"/>
                <a:gd name="connsiteY71" fmla="*/ 879 h 48355"/>
                <a:gd name="connsiteX72" fmla="*/ 43250 w 53150"/>
                <a:gd name="connsiteY72" fmla="*/ 0 h 48355"/>
                <a:gd name="connsiteX73" fmla="*/ 47477 w 53150"/>
                <a:gd name="connsiteY73" fmla="*/ 567 h 48355"/>
                <a:gd name="connsiteX74" fmla="*/ 51326 w 53150"/>
                <a:gd name="connsiteY74" fmla="*/ 2814 h 48355"/>
                <a:gd name="connsiteX75" fmla="*/ 53150 w 53150"/>
                <a:gd name="connsiteY75" fmla="*/ 7030 h 4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150" h="48355">
                  <a:moveTo>
                    <a:pt x="53150" y="7030"/>
                  </a:moveTo>
                  <a:cubicBezTo>
                    <a:pt x="53150" y="8977"/>
                    <a:pt x="52538" y="10512"/>
                    <a:pt x="51326" y="11613"/>
                  </a:cubicBezTo>
                  <a:cubicBezTo>
                    <a:pt x="50113" y="12692"/>
                    <a:pt x="48812" y="13237"/>
                    <a:pt x="47421" y="13237"/>
                  </a:cubicBezTo>
                  <a:cubicBezTo>
                    <a:pt x="46098" y="13237"/>
                    <a:pt x="45096" y="12859"/>
                    <a:pt x="44396" y="12092"/>
                  </a:cubicBezTo>
                  <a:cubicBezTo>
                    <a:pt x="43695" y="11324"/>
                    <a:pt x="43350" y="10456"/>
                    <a:pt x="43350" y="9478"/>
                  </a:cubicBezTo>
                  <a:cubicBezTo>
                    <a:pt x="43350" y="8154"/>
                    <a:pt x="43839" y="6930"/>
                    <a:pt x="44818" y="5784"/>
                  </a:cubicBezTo>
                  <a:cubicBezTo>
                    <a:pt x="45786" y="4639"/>
                    <a:pt x="47010" y="3938"/>
                    <a:pt x="48467" y="3693"/>
                  </a:cubicBezTo>
                  <a:cubicBezTo>
                    <a:pt x="47032" y="2792"/>
                    <a:pt x="45263" y="2347"/>
                    <a:pt x="43150" y="2347"/>
                  </a:cubicBezTo>
                  <a:cubicBezTo>
                    <a:pt x="41759" y="2347"/>
                    <a:pt x="40447" y="2714"/>
                    <a:pt x="39234" y="3437"/>
                  </a:cubicBezTo>
                  <a:cubicBezTo>
                    <a:pt x="38055" y="4160"/>
                    <a:pt x="37098" y="4995"/>
                    <a:pt x="36375" y="5940"/>
                  </a:cubicBezTo>
                  <a:cubicBezTo>
                    <a:pt x="35675" y="6875"/>
                    <a:pt x="35018" y="8020"/>
                    <a:pt x="34395" y="9377"/>
                  </a:cubicBezTo>
                  <a:cubicBezTo>
                    <a:pt x="33806" y="10701"/>
                    <a:pt x="33383" y="11758"/>
                    <a:pt x="33138" y="12559"/>
                  </a:cubicBezTo>
                  <a:cubicBezTo>
                    <a:pt x="32927" y="13326"/>
                    <a:pt x="32738" y="14116"/>
                    <a:pt x="32571" y="14951"/>
                  </a:cubicBezTo>
                  <a:lnTo>
                    <a:pt x="28922" y="29545"/>
                  </a:lnTo>
                  <a:cubicBezTo>
                    <a:pt x="27743" y="34162"/>
                    <a:pt x="27154" y="37287"/>
                    <a:pt x="27154" y="38923"/>
                  </a:cubicBezTo>
                  <a:cubicBezTo>
                    <a:pt x="27154" y="40936"/>
                    <a:pt x="27643" y="42627"/>
                    <a:pt x="28611" y="43984"/>
                  </a:cubicBezTo>
                  <a:cubicBezTo>
                    <a:pt x="29579" y="45308"/>
                    <a:pt x="31036" y="45964"/>
                    <a:pt x="32982" y="45964"/>
                  </a:cubicBezTo>
                  <a:cubicBezTo>
                    <a:pt x="33750" y="45964"/>
                    <a:pt x="34562" y="45853"/>
                    <a:pt x="35430" y="45642"/>
                  </a:cubicBezTo>
                  <a:cubicBezTo>
                    <a:pt x="36309" y="45408"/>
                    <a:pt x="37299" y="44974"/>
                    <a:pt x="38400" y="44340"/>
                  </a:cubicBezTo>
                  <a:cubicBezTo>
                    <a:pt x="39546" y="43684"/>
                    <a:pt x="40625" y="42861"/>
                    <a:pt x="41637" y="41893"/>
                  </a:cubicBezTo>
                  <a:cubicBezTo>
                    <a:pt x="42672" y="40881"/>
                    <a:pt x="43695" y="39534"/>
                    <a:pt x="44707" y="37833"/>
                  </a:cubicBezTo>
                  <a:cubicBezTo>
                    <a:pt x="45719" y="36131"/>
                    <a:pt x="46554" y="34184"/>
                    <a:pt x="47210" y="31993"/>
                  </a:cubicBezTo>
                  <a:cubicBezTo>
                    <a:pt x="47421" y="31225"/>
                    <a:pt x="47866" y="30847"/>
                    <a:pt x="48567" y="30847"/>
                  </a:cubicBezTo>
                  <a:cubicBezTo>
                    <a:pt x="49435" y="30847"/>
                    <a:pt x="49869" y="31192"/>
                    <a:pt x="49869" y="31892"/>
                  </a:cubicBezTo>
                  <a:cubicBezTo>
                    <a:pt x="49869" y="32482"/>
                    <a:pt x="49624" y="33394"/>
                    <a:pt x="49134" y="34651"/>
                  </a:cubicBezTo>
                  <a:cubicBezTo>
                    <a:pt x="48690" y="35864"/>
                    <a:pt x="47967" y="37276"/>
                    <a:pt x="46954" y="38867"/>
                  </a:cubicBezTo>
                  <a:cubicBezTo>
                    <a:pt x="45986" y="40436"/>
                    <a:pt x="44852" y="41926"/>
                    <a:pt x="43561" y="43350"/>
                  </a:cubicBezTo>
                  <a:cubicBezTo>
                    <a:pt x="42282" y="44741"/>
                    <a:pt x="40680" y="45931"/>
                    <a:pt x="38767" y="46899"/>
                  </a:cubicBezTo>
                  <a:cubicBezTo>
                    <a:pt x="36865" y="47866"/>
                    <a:pt x="34862" y="48356"/>
                    <a:pt x="32771" y="48356"/>
                  </a:cubicBezTo>
                  <a:cubicBezTo>
                    <a:pt x="29790" y="48356"/>
                    <a:pt x="27309" y="47555"/>
                    <a:pt x="25329" y="45964"/>
                  </a:cubicBezTo>
                  <a:cubicBezTo>
                    <a:pt x="23349" y="44362"/>
                    <a:pt x="21992" y="42449"/>
                    <a:pt x="21258" y="40224"/>
                  </a:cubicBezTo>
                  <a:cubicBezTo>
                    <a:pt x="21091" y="40536"/>
                    <a:pt x="20880" y="40903"/>
                    <a:pt x="20635" y="41325"/>
                  </a:cubicBezTo>
                  <a:cubicBezTo>
                    <a:pt x="20390" y="41737"/>
                    <a:pt x="19901" y="42416"/>
                    <a:pt x="19178" y="43350"/>
                  </a:cubicBezTo>
                  <a:cubicBezTo>
                    <a:pt x="18477" y="44251"/>
                    <a:pt x="17732" y="45052"/>
                    <a:pt x="16931" y="45753"/>
                  </a:cubicBezTo>
                  <a:cubicBezTo>
                    <a:pt x="16141" y="46409"/>
                    <a:pt x="15117" y="46999"/>
                    <a:pt x="13860" y="47522"/>
                  </a:cubicBezTo>
                  <a:cubicBezTo>
                    <a:pt x="12648" y="48078"/>
                    <a:pt x="11380" y="48356"/>
                    <a:pt x="10056" y="48356"/>
                  </a:cubicBezTo>
                  <a:cubicBezTo>
                    <a:pt x="8387" y="48356"/>
                    <a:pt x="6808" y="48111"/>
                    <a:pt x="5317" y="47622"/>
                  </a:cubicBezTo>
                  <a:cubicBezTo>
                    <a:pt x="3860" y="47143"/>
                    <a:pt x="2603" y="46342"/>
                    <a:pt x="1557" y="45230"/>
                  </a:cubicBezTo>
                  <a:cubicBezTo>
                    <a:pt x="523" y="44118"/>
                    <a:pt x="0" y="42794"/>
                    <a:pt x="0" y="41270"/>
                  </a:cubicBezTo>
                  <a:cubicBezTo>
                    <a:pt x="0" y="39568"/>
                    <a:pt x="578" y="38122"/>
                    <a:pt x="1724" y="36943"/>
                  </a:cubicBezTo>
                  <a:cubicBezTo>
                    <a:pt x="2903" y="35730"/>
                    <a:pt x="4294" y="35118"/>
                    <a:pt x="5884" y="35118"/>
                  </a:cubicBezTo>
                  <a:cubicBezTo>
                    <a:pt x="6897" y="35118"/>
                    <a:pt x="7798" y="35419"/>
                    <a:pt x="8599" y="36008"/>
                  </a:cubicBezTo>
                  <a:cubicBezTo>
                    <a:pt x="9433" y="36598"/>
                    <a:pt x="9845" y="37532"/>
                    <a:pt x="9845" y="38823"/>
                  </a:cubicBezTo>
                  <a:cubicBezTo>
                    <a:pt x="9845" y="40246"/>
                    <a:pt x="9355" y="41492"/>
                    <a:pt x="8387" y="42571"/>
                  </a:cubicBezTo>
                  <a:cubicBezTo>
                    <a:pt x="7420" y="43650"/>
                    <a:pt x="6241" y="44329"/>
                    <a:pt x="4850" y="44607"/>
                  </a:cubicBezTo>
                  <a:cubicBezTo>
                    <a:pt x="6274" y="45508"/>
                    <a:pt x="8043" y="45964"/>
                    <a:pt x="10156" y="45964"/>
                  </a:cubicBezTo>
                  <a:cubicBezTo>
                    <a:pt x="12459" y="45964"/>
                    <a:pt x="14506" y="44952"/>
                    <a:pt x="16308" y="42938"/>
                  </a:cubicBezTo>
                  <a:cubicBezTo>
                    <a:pt x="18121" y="40925"/>
                    <a:pt x="19456" y="38233"/>
                    <a:pt x="20323" y="34862"/>
                  </a:cubicBezTo>
                  <a:cubicBezTo>
                    <a:pt x="22470" y="26764"/>
                    <a:pt x="23972" y="20913"/>
                    <a:pt x="24806" y="17298"/>
                  </a:cubicBezTo>
                  <a:cubicBezTo>
                    <a:pt x="25641" y="13649"/>
                    <a:pt x="26052" y="11046"/>
                    <a:pt x="26052" y="9478"/>
                  </a:cubicBezTo>
                  <a:cubicBezTo>
                    <a:pt x="26052" y="8020"/>
                    <a:pt x="25863" y="6797"/>
                    <a:pt x="25485" y="5784"/>
                  </a:cubicBezTo>
                  <a:cubicBezTo>
                    <a:pt x="25096" y="4772"/>
                    <a:pt x="24573" y="4049"/>
                    <a:pt x="23917" y="3593"/>
                  </a:cubicBezTo>
                  <a:cubicBezTo>
                    <a:pt x="23294" y="3103"/>
                    <a:pt x="22682" y="2770"/>
                    <a:pt x="22092" y="2603"/>
                  </a:cubicBezTo>
                  <a:cubicBezTo>
                    <a:pt x="21536" y="2436"/>
                    <a:pt x="20946" y="2347"/>
                    <a:pt x="20323" y="2347"/>
                  </a:cubicBezTo>
                  <a:cubicBezTo>
                    <a:pt x="19278" y="2347"/>
                    <a:pt x="18165" y="2558"/>
                    <a:pt x="16986" y="2970"/>
                  </a:cubicBezTo>
                  <a:cubicBezTo>
                    <a:pt x="15841" y="3382"/>
                    <a:pt x="14572" y="4082"/>
                    <a:pt x="13182" y="5050"/>
                  </a:cubicBezTo>
                  <a:cubicBezTo>
                    <a:pt x="11825" y="5996"/>
                    <a:pt x="10501" y="7431"/>
                    <a:pt x="9222" y="9377"/>
                  </a:cubicBezTo>
                  <a:cubicBezTo>
                    <a:pt x="7942" y="11324"/>
                    <a:pt x="6863" y="13627"/>
                    <a:pt x="5996" y="16308"/>
                  </a:cubicBezTo>
                  <a:cubicBezTo>
                    <a:pt x="5818" y="17109"/>
                    <a:pt x="5351" y="17509"/>
                    <a:pt x="4583" y="17509"/>
                  </a:cubicBezTo>
                  <a:cubicBezTo>
                    <a:pt x="3749" y="17476"/>
                    <a:pt x="3337" y="17109"/>
                    <a:pt x="3337" y="16408"/>
                  </a:cubicBezTo>
                  <a:cubicBezTo>
                    <a:pt x="3337" y="15818"/>
                    <a:pt x="3560" y="14917"/>
                    <a:pt x="4016" y="13705"/>
                  </a:cubicBezTo>
                  <a:cubicBezTo>
                    <a:pt x="4494" y="12448"/>
                    <a:pt x="5228" y="11046"/>
                    <a:pt x="6196" y="9478"/>
                  </a:cubicBezTo>
                  <a:cubicBezTo>
                    <a:pt x="7208" y="7920"/>
                    <a:pt x="8354" y="6441"/>
                    <a:pt x="9644" y="5050"/>
                  </a:cubicBezTo>
                  <a:cubicBezTo>
                    <a:pt x="10968" y="3626"/>
                    <a:pt x="12581" y="2425"/>
                    <a:pt x="14483" y="1457"/>
                  </a:cubicBezTo>
                  <a:cubicBezTo>
                    <a:pt x="16430" y="489"/>
                    <a:pt x="18455" y="0"/>
                    <a:pt x="20535" y="0"/>
                  </a:cubicBezTo>
                  <a:cubicBezTo>
                    <a:pt x="21469" y="0"/>
                    <a:pt x="22393" y="100"/>
                    <a:pt x="23294" y="311"/>
                  </a:cubicBezTo>
                  <a:cubicBezTo>
                    <a:pt x="24228" y="478"/>
                    <a:pt x="25251" y="834"/>
                    <a:pt x="26364" y="1357"/>
                  </a:cubicBezTo>
                  <a:cubicBezTo>
                    <a:pt x="27510" y="1880"/>
                    <a:pt x="28589" y="2703"/>
                    <a:pt x="29601" y="3849"/>
                  </a:cubicBezTo>
                  <a:cubicBezTo>
                    <a:pt x="30613" y="4995"/>
                    <a:pt x="31425" y="6407"/>
                    <a:pt x="32048" y="8076"/>
                  </a:cubicBezTo>
                  <a:cubicBezTo>
                    <a:pt x="32460" y="7275"/>
                    <a:pt x="32949" y="6496"/>
                    <a:pt x="33505" y="5729"/>
                  </a:cubicBezTo>
                  <a:cubicBezTo>
                    <a:pt x="34095" y="4961"/>
                    <a:pt x="34851" y="4116"/>
                    <a:pt x="35752" y="3181"/>
                  </a:cubicBezTo>
                  <a:cubicBezTo>
                    <a:pt x="36687" y="2203"/>
                    <a:pt x="37799" y="1435"/>
                    <a:pt x="39079" y="879"/>
                  </a:cubicBezTo>
                  <a:cubicBezTo>
                    <a:pt x="40402" y="289"/>
                    <a:pt x="41793" y="0"/>
                    <a:pt x="43250" y="0"/>
                  </a:cubicBezTo>
                  <a:cubicBezTo>
                    <a:pt x="44674" y="0"/>
                    <a:pt x="46087" y="189"/>
                    <a:pt x="47477" y="567"/>
                  </a:cubicBezTo>
                  <a:cubicBezTo>
                    <a:pt x="48868" y="912"/>
                    <a:pt x="50147" y="1669"/>
                    <a:pt x="51326" y="2814"/>
                  </a:cubicBezTo>
                  <a:cubicBezTo>
                    <a:pt x="52538" y="3927"/>
                    <a:pt x="53150" y="5328"/>
                    <a:pt x="53150" y="703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43CE37C7-8679-4106-1C5E-C80BDB1EFA29}"/>
                </a:ext>
              </a:extLst>
            </p:cNvPr>
            <p:cNvSpPr/>
            <p:nvPr/>
          </p:nvSpPr>
          <p:spPr>
            <a:xfrm>
              <a:off x="3663735" y="3139762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81A630B4-0248-9E21-C56E-8DE7785D548D}"/>
                </a:ext>
              </a:extLst>
            </p:cNvPr>
            <p:cNvSpPr/>
            <p:nvPr/>
          </p:nvSpPr>
          <p:spPr>
            <a:xfrm>
              <a:off x="3663735" y="2786398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13E84123-993A-F447-9C8F-B6C03C53EF2A}"/>
                </a:ext>
              </a:extLst>
            </p:cNvPr>
            <p:cNvSpPr/>
            <p:nvPr/>
          </p:nvSpPr>
          <p:spPr>
            <a:xfrm>
              <a:off x="3663735" y="2433020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0FAC9CEA-F816-EDFF-2734-2A8C2E7E0F88}"/>
                </a:ext>
              </a:extLst>
            </p:cNvPr>
            <p:cNvSpPr/>
            <p:nvPr/>
          </p:nvSpPr>
          <p:spPr>
            <a:xfrm>
              <a:off x="3663735" y="2079650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D8AE949F-3203-C9AE-6E67-F14C690B22DB}"/>
                </a:ext>
              </a:extLst>
            </p:cNvPr>
            <p:cNvSpPr/>
            <p:nvPr/>
          </p:nvSpPr>
          <p:spPr>
            <a:xfrm>
              <a:off x="3663735" y="1726278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104C6924-8768-8519-B93F-41E5CC493D1E}"/>
                </a:ext>
              </a:extLst>
            </p:cNvPr>
            <p:cNvSpPr/>
            <p:nvPr/>
          </p:nvSpPr>
          <p:spPr>
            <a:xfrm>
              <a:off x="3663735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EF61E438-96D9-D1E7-8840-386E6181AEAC}"/>
                </a:ext>
              </a:extLst>
            </p:cNvPr>
            <p:cNvSpPr/>
            <p:nvPr/>
          </p:nvSpPr>
          <p:spPr>
            <a:xfrm>
              <a:off x="3663735" y="3139762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77C3D44E-6E34-F562-38F0-F9E2AC6BFC13}"/>
                </a:ext>
              </a:extLst>
            </p:cNvPr>
            <p:cNvSpPr/>
            <p:nvPr/>
          </p:nvSpPr>
          <p:spPr>
            <a:xfrm>
              <a:off x="3663735" y="2786398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03E9CFEB-D7D9-D6F1-E23F-E4DEA65032B1}"/>
                </a:ext>
              </a:extLst>
            </p:cNvPr>
            <p:cNvSpPr/>
            <p:nvPr/>
          </p:nvSpPr>
          <p:spPr>
            <a:xfrm>
              <a:off x="3663735" y="2433020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B4B5B2BE-B673-D3A4-63A0-897743B08FDA}"/>
                </a:ext>
              </a:extLst>
            </p:cNvPr>
            <p:cNvSpPr/>
            <p:nvPr/>
          </p:nvSpPr>
          <p:spPr>
            <a:xfrm>
              <a:off x="3663735" y="2079650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1266DE3A-68B5-0645-CDF2-F061DCF2C897}"/>
                </a:ext>
              </a:extLst>
            </p:cNvPr>
            <p:cNvSpPr/>
            <p:nvPr/>
          </p:nvSpPr>
          <p:spPr>
            <a:xfrm>
              <a:off x="3663735" y="1726278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F9793D2C-1F49-E504-F400-B7EA87196124}"/>
                </a:ext>
              </a:extLst>
            </p:cNvPr>
            <p:cNvSpPr/>
            <p:nvPr/>
          </p:nvSpPr>
          <p:spPr>
            <a:xfrm>
              <a:off x="3489133" y="3104910"/>
              <a:ext cx="46503" cy="69802"/>
            </a:xfrm>
            <a:custGeom>
              <a:avLst/>
              <a:gdLst>
                <a:gd name="connsiteX0" fmla="*/ 23252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18 h 69802"/>
                <a:gd name="connsiteX3" fmla="*/ 12662 w 46503"/>
                <a:gd name="connsiteY3" fmla="*/ 55698 h 69802"/>
                <a:gd name="connsiteX4" fmla="*/ 23252 w 46503"/>
                <a:gd name="connsiteY4" fmla="*/ 62583 h 69802"/>
                <a:gd name="connsiteX5" fmla="*/ 33841 w 46503"/>
                <a:gd name="connsiteY5" fmla="*/ 55698 h 69802"/>
                <a:gd name="connsiteX6" fmla="*/ 37401 w 46503"/>
                <a:gd name="connsiteY6" fmla="*/ 34918 h 69802"/>
                <a:gd name="connsiteX7" fmla="*/ 33841 w 46503"/>
                <a:gd name="connsiteY7" fmla="*/ 14150 h 69802"/>
                <a:gd name="connsiteX8" fmla="*/ 23252 w 46503"/>
                <a:gd name="connsiteY8" fmla="*/ 7208 h 69802"/>
                <a:gd name="connsiteX9" fmla="*/ 23252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18 h 69802"/>
                <a:gd name="connsiteX12" fmla="*/ 40510 w 46503"/>
                <a:gd name="connsiteY12" fmla="*/ 60881 h 69802"/>
                <a:gd name="connsiteX13" fmla="*/ 23252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18 h 69802"/>
                <a:gd name="connsiteX16" fmla="*/ 5948 w 46503"/>
                <a:gd name="connsiteY16" fmla="*/ 8966 h 69802"/>
                <a:gd name="connsiteX17" fmla="*/ 23252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2" y="7208"/>
                  </a:moveTo>
                  <a:cubicBezTo>
                    <a:pt x="18566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18"/>
                  </a:cubicBezTo>
                  <a:cubicBezTo>
                    <a:pt x="9147" y="44140"/>
                    <a:pt x="10319" y="51070"/>
                    <a:pt x="12662" y="55698"/>
                  </a:cubicBezTo>
                  <a:cubicBezTo>
                    <a:pt x="15035" y="60292"/>
                    <a:pt x="18566" y="62583"/>
                    <a:pt x="23252" y="62583"/>
                  </a:cubicBezTo>
                  <a:cubicBezTo>
                    <a:pt x="27968" y="62583"/>
                    <a:pt x="31498" y="60292"/>
                    <a:pt x="33841" y="55698"/>
                  </a:cubicBezTo>
                  <a:cubicBezTo>
                    <a:pt x="36214" y="51070"/>
                    <a:pt x="37401" y="44140"/>
                    <a:pt x="37401" y="34918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2" y="7208"/>
                  </a:cubicBezTo>
                  <a:moveTo>
                    <a:pt x="23252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60"/>
                    <a:pt x="46504" y="34918"/>
                  </a:cubicBezTo>
                  <a:cubicBezTo>
                    <a:pt x="46504" y="46242"/>
                    <a:pt x="44506" y="54897"/>
                    <a:pt x="40510" y="60881"/>
                  </a:cubicBezTo>
                  <a:cubicBezTo>
                    <a:pt x="36544" y="66833"/>
                    <a:pt x="30792" y="69803"/>
                    <a:pt x="23252" y="69803"/>
                  </a:cubicBezTo>
                  <a:cubicBezTo>
                    <a:pt x="15712" y="69803"/>
                    <a:pt x="9944" y="66833"/>
                    <a:pt x="5948" y="60881"/>
                  </a:cubicBezTo>
                  <a:cubicBezTo>
                    <a:pt x="1982" y="54897"/>
                    <a:pt x="0" y="46242"/>
                    <a:pt x="0" y="34918"/>
                  </a:cubicBezTo>
                  <a:cubicBezTo>
                    <a:pt x="0" y="23560"/>
                    <a:pt x="1982" y="14917"/>
                    <a:pt x="5948" y="8966"/>
                  </a:cubicBezTo>
                  <a:cubicBezTo>
                    <a:pt x="9944" y="2992"/>
                    <a:pt x="15712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34D93AC7-35F8-963C-9DEB-E32BF2DD56E2}"/>
                </a:ext>
              </a:extLst>
            </p:cNvPr>
            <p:cNvSpPr/>
            <p:nvPr/>
          </p:nvSpPr>
          <p:spPr>
            <a:xfrm>
              <a:off x="3551635" y="3161954"/>
              <a:ext cx="9507" cy="11446"/>
            </a:xfrm>
            <a:custGeom>
              <a:avLst/>
              <a:gdLst>
                <a:gd name="connsiteX0" fmla="*/ 0 w 9507"/>
                <a:gd name="connsiteY0" fmla="*/ 0 h 11446"/>
                <a:gd name="connsiteX1" fmla="*/ 9508 w 9507"/>
                <a:gd name="connsiteY1" fmla="*/ 0 h 11446"/>
                <a:gd name="connsiteX2" fmla="*/ 9508 w 9507"/>
                <a:gd name="connsiteY2" fmla="*/ 11447 h 11446"/>
                <a:gd name="connsiteX3" fmla="*/ 0 w 9507"/>
                <a:gd name="connsiteY3" fmla="*/ 11447 h 11446"/>
                <a:gd name="connsiteX4" fmla="*/ 0 w 9507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6">
                  <a:moveTo>
                    <a:pt x="0" y="0"/>
                  </a:moveTo>
                  <a:lnTo>
                    <a:pt x="9508" y="0"/>
                  </a:lnTo>
                  <a:lnTo>
                    <a:pt x="9508" y="11447"/>
                  </a:lnTo>
                  <a:lnTo>
                    <a:pt x="0" y="1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D054FD6F-3096-8146-3F32-98CAA7A2AE20}"/>
                </a:ext>
              </a:extLst>
            </p:cNvPr>
            <p:cNvSpPr/>
            <p:nvPr/>
          </p:nvSpPr>
          <p:spPr>
            <a:xfrm>
              <a:off x="3577185" y="3104910"/>
              <a:ext cx="46503" cy="69802"/>
            </a:xfrm>
            <a:custGeom>
              <a:avLst/>
              <a:gdLst>
                <a:gd name="connsiteX0" fmla="*/ 23251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18 h 69802"/>
                <a:gd name="connsiteX3" fmla="*/ 12662 w 46503"/>
                <a:gd name="connsiteY3" fmla="*/ 55698 h 69802"/>
                <a:gd name="connsiteX4" fmla="*/ 23251 w 46503"/>
                <a:gd name="connsiteY4" fmla="*/ 62583 h 69802"/>
                <a:gd name="connsiteX5" fmla="*/ 33841 w 46503"/>
                <a:gd name="connsiteY5" fmla="*/ 55698 h 69802"/>
                <a:gd name="connsiteX6" fmla="*/ 37401 w 46503"/>
                <a:gd name="connsiteY6" fmla="*/ 34918 h 69802"/>
                <a:gd name="connsiteX7" fmla="*/ 33841 w 46503"/>
                <a:gd name="connsiteY7" fmla="*/ 14150 h 69802"/>
                <a:gd name="connsiteX8" fmla="*/ 23251 w 46503"/>
                <a:gd name="connsiteY8" fmla="*/ 7208 h 69802"/>
                <a:gd name="connsiteX9" fmla="*/ 23251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18 h 69802"/>
                <a:gd name="connsiteX12" fmla="*/ 40510 w 46503"/>
                <a:gd name="connsiteY12" fmla="*/ 60881 h 69802"/>
                <a:gd name="connsiteX13" fmla="*/ 23251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18 h 69802"/>
                <a:gd name="connsiteX16" fmla="*/ 5948 w 46503"/>
                <a:gd name="connsiteY16" fmla="*/ 8966 h 69802"/>
                <a:gd name="connsiteX17" fmla="*/ 23251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1" y="7208"/>
                  </a:moveTo>
                  <a:cubicBezTo>
                    <a:pt x="18565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18"/>
                  </a:cubicBezTo>
                  <a:cubicBezTo>
                    <a:pt x="9147" y="44140"/>
                    <a:pt x="10319" y="51070"/>
                    <a:pt x="12662" y="55698"/>
                  </a:cubicBezTo>
                  <a:cubicBezTo>
                    <a:pt x="15035" y="60292"/>
                    <a:pt x="18565" y="62583"/>
                    <a:pt x="23251" y="62583"/>
                  </a:cubicBezTo>
                  <a:cubicBezTo>
                    <a:pt x="27968" y="62583"/>
                    <a:pt x="31498" y="60292"/>
                    <a:pt x="33841" y="55698"/>
                  </a:cubicBezTo>
                  <a:cubicBezTo>
                    <a:pt x="36214" y="51070"/>
                    <a:pt x="37401" y="44140"/>
                    <a:pt x="37401" y="34918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1" y="7208"/>
                  </a:cubicBezTo>
                  <a:moveTo>
                    <a:pt x="23251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60"/>
                    <a:pt x="46504" y="34918"/>
                  </a:cubicBezTo>
                  <a:cubicBezTo>
                    <a:pt x="46504" y="46242"/>
                    <a:pt x="44506" y="54897"/>
                    <a:pt x="40510" y="60881"/>
                  </a:cubicBezTo>
                  <a:cubicBezTo>
                    <a:pt x="36544" y="66833"/>
                    <a:pt x="30792" y="69803"/>
                    <a:pt x="23251" y="69803"/>
                  </a:cubicBezTo>
                  <a:cubicBezTo>
                    <a:pt x="15710" y="69803"/>
                    <a:pt x="9943" y="66833"/>
                    <a:pt x="5948" y="60881"/>
                  </a:cubicBezTo>
                  <a:cubicBezTo>
                    <a:pt x="1982" y="54897"/>
                    <a:pt x="0" y="46242"/>
                    <a:pt x="0" y="34918"/>
                  </a:cubicBezTo>
                  <a:cubicBezTo>
                    <a:pt x="0" y="23560"/>
                    <a:pt x="1982" y="14917"/>
                    <a:pt x="5948" y="8966"/>
                  </a:cubicBezTo>
                  <a:cubicBezTo>
                    <a:pt x="9943" y="2992"/>
                    <a:pt x="15710" y="0"/>
                    <a:pt x="23251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684F5E12-AC3C-3E5D-0153-279442D8F0B2}"/>
                </a:ext>
              </a:extLst>
            </p:cNvPr>
            <p:cNvSpPr/>
            <p:nvPr/>
          </p:nvSpPr>
          <p:spPr>
            <a:xfrm>
              <a:off x="3491522" y="2751535"/>
              <a:ext cx="46503" cy="69802"/>
            </a:xfrm>
            <a:custGeom>
              <a:avLst/>
              <a:gdLst>
                <a:gd name="connsiteX0" fmla="*/ 23251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29 h 69802"/>
                <a:gd name="connsiteX3" fmla="*/ 12662 w 46503"/>
                <a:gd name="connsiteY3" fmla="*/ 55698 h 69802"/>
                <a:gd name="connsiteX4" fmla="*/ 23251 w 46503"/>
                <a:gd name="connsiteY4" fmla="*/ 62595 h 69802"/>
                <a:gd name="connsiteX5" fmla="*/ 33841 w 46503"/>
                <a:gd name="connsiteY5" fmla="*/ 55698 h 69802"/>
                <a:gd name="connsiteX6" fmla="*/ 37401 w 46503"/>
                <a:gd name="connsiteY6" fmla="*/ 34929 h 69802"/>
                <a:gd name="connsiteX7" fmla="*/ 33841 w 46503"/>
                <a:gd name="connsiteY7" fmla="*/ 14150 h 69802"/>
                <a:gd name="connsiteX8" fmla="*/ 23251 w 46503"/>
                <a:gd name="connsiteY8" fmla="*/ 7208 h 69802"/>
                <a:gd name="connsiteX9" fmla="*/ 23251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29 h 69802"/>
                <a:gd name="connsiteX12" fmla="*/ 40510 w 46503"/>
                <a:gd name="connsiteY12" fmla="*/ 60881 h 69802"/>
                <a:gd name="connsiteX13" fmla="*/ 23251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29 h 69802"/>
                <a:gd name="connsiteX16" fmla="*/ 5948 w 46503"/>
                <a:gd name="connsiteY16" fmla="*/ 8966 h 69802"/>
                <a:gd name="connsiteX17" fmla="*/ 23251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1" y="7208"/>
                  </a:moveTo>
                  <a:cubicBezTo>
                    <a:pt x="18565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29"/>
                  </a:cubicBezTo>
                  <a:cubicBezTo>
                    <a:pt x="9147" y="44151"/>
                    <a:pt x="10319" y="51070"/>
                    <a:pt x="12662" y="55698"/>
                  </a:cubicBezTo>
                  <a:cubicBezTo>
                    <a:pt x="15035" y="60292"/>
                    <a:pt x="18565" y="62595"/>
                    <a:pt x="23251" y="62595"/>
                  </a:cubicBezTo>
                  <a:cubicBezTo>
                    <a:pt x="27968" y="62595"/>
                    <a:pt x="31498" y="60292"/>
                    <a:pt x="33841" y="55698"/>
                  </a:cubicBezTo>
                  <a:cubicBezTo>
                    <a:pt x="36214" y="51070"/>
                    <a:pt x="37401" y="44151"/>
                    <a:pt x="37401" y="34929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1" y="7208"/>
                  </a:cubicBezTo>
                  <a:moveTo>
                    <a:pt x="23251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72"/>
                    <a:pt x="46504" y="34929"/>
                  </a:cubicBezTo>
                  <a:cubicBezTo>
                    <a:pt x="46504" y="46253"/>
                    <a:pt x="44506" y="54908"/>
                    <a:pt x="40510" y="60881"/>
                  </a:cubicBezTo>
                  <a:cubicBezTo>
                    <a:pt x="36544" y="66833"/>
                    <a:pt x="30792" y="69803"/>
                    <a:pt x="23251" y="69803"/>
                  </a:cubicBezTo>
                  <a:cubicBezTo>
                    <a:pt x="15711" y="69803"/>
                    <a:pt x="9944" y="66833"/>
                    <a:pt x="5948" y="60881"/>
                  </a:cubicBezTo>
                  <a:cubicBezTo>
                    <a:pt x="1982" y="54908"/>
                    <a:pt x="0" y="46253"/>
                    <a:pt x="0" y="34929"/>
                  </a:cubicBezTo>
                  <a:cubicBezTo>
                    <a:pt x="0" y="23572"/>
                    <a:pt x="1982" y="14917"/>
                    <a:pt x="5948" y="8966"/>
                  </a:cubicBezTo>
                  <a:cubicBezTo>
                    <a:pt x="9944" y="2992"/>
                    <a:pt x="15711" y="0"/>
                    <a:pt x="23251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A3011F80-1CC6-6468-371E-DF66B3753419}"/>
                </a:ext>
              </a:extLst>
            </p:cNvPr>
            <p:cNvSpPr/>
            <p:nvPr/>
          </p:nvSpPr>
          <p:spPr>
            <a:xfrm>
              <a:off x="3554023" y="2808590"/>
              <a:ext cx="9507" cy="11446"/>
            </a:xfrm>
            <a:custGeom>
              <a:avLst/>
              <a:gdLst>
                <a:gd name="connsiteX0" fmla="*/ 0 w 9507"/>
                <a:gd name="connsiteY0" fmla="*/ 0 h 11446"/>
                <a:gd name="connsiteX1" fmla="*/ 9508 w 9507"/>
                <a:gd name="connsiteY1" fmla="*/ 0 h 11446"/>
                <a:gd name="connsiteX2" fmla="*/ 9508 w 9507"/>
                <a:gd name="connsiteY2" fmla="*/ 11446 h 11446"/>
                <a:gd name="connsiteX3" fmla="*/ 0 w 9507"/>
                <a:gd name="connsiteY3" fmla="*/ 11446 h 11446"/>
                <a:gd name="connsiteX4" fmla="*/ 0 w 9507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6">
                  <a:moveTo>
                    <a:pt x="0" y="0"/>
                  </a:moveTo>
                  <a:lnTo>
                    <a:pt x="9508" y="0"/>
                  </a:lnTo>
                  <a:lnTo>
                    <a:pt x="9508" y="11446"/>
                  </a:lnTo>
                  <a:lnTo>
                    <a:pt x="0" y="1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5A3EED92-D0DA-09DA-8173-E86992683215}"/>
                </a:ext>
              </a:extLst>
            </p:cNvPr>
            <p:cNvSpPr/>
            <p:nvPr/>
          </p:nvSpPr>
          <p:spPr>
            <a:xfrm>
              <a:off x="3583628" y="2752759"/>
              <a:ext cx="40060" cy="67277"/>
            </a:xfrm>
            <a:custGeom>
              <a:avLst/>
              <a:gdLst>
                <a:gd name="connsiteX0" fmla="*/ 1307 w 40060"/>
                <a:gd name="connsiteY0" fmla="*/ 59613 h 67277"/>
                <a:gd name="connsiteX1" fmla="*/ 16178 w 40060"/>
                <a:gd name="connsiteY1" fmla="*/ 59613 h 67277"/>
                <a:gd name="connsiteX2" fmla="*/ 16178 w 40060"/>
                <a:gd name="connsiteY2" fmla="*/ 8287 h 67277"/>
                <a:gd name="connsiteX3" fmla="*/ 0 w 40060"/>
                <a:gd name="connsiteY3" fmla="*/ 11536 h 67277"/>
                <a:gd name="connsiteX4" fmla="*/ 0 w 40060"/>
                <a:gd name="connsiteY4" fmla="*/ 3237 h 67277"/>
                <a:gd name="connsiteX5" fmla="*/ 16087 w 40060"/>
                <a:gd name="connsiteY5" fmla="*/ 0 h 67277"/>
                <a:gd name="connsiteX6" fmla="*/ 25190 w 40060"/>
                <a:gd name="connsiteY6" fmla="*/ 0 h 67277"/>
                <a:gd name="connsiteX7" fmla="*/ 25190 w 40060"/>
                <a:gd name="connsiteY7" fmla="*/ 59613 h 67277"/>
                <a:gd name="connsiteX8" fmla="*/ 40061 w 40060"/>
                <a:gd name="connsiteY8" fmla="*/ 59613 h 67277"/>
                <a:gd name="connsiteX9" fmla="*/ 40061 w 40060"/>
                <a:gd name="connsiteY9" fmla="*/ 67278 h 67277"/>
                <a:gd name="connsiteX10" fmla="*/ 1307 w 40060"/>
                <a:gd name="connsiteY10" fmla="*/ 67278 h 67277"/>
                <a:gd name="connsiteX11" fmla="*/ 1307 w 40060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60" h="67277">
                  <a:moveTo>
                    <a:pt x="1307" y="59613"/>
                  </a:moveTo>
                  <a:lnTo>
                    <a:pt x="16178" y="59613"/>
                  </a:lnTo>
                  <a:lnTo>
                    <a:pt x="16178" y="8287"/>
                  </a:lnTo>
                  <a:lnTo>
                    <a:pt x="0" y="11536"/>
                  </a:lnTo>
                  <a:lnTo>
                    <a:pt x="0" y="3237"/>
                  </a:lnTo>
                  <a:lnTo>
                    <a:pt x="16087" y="0"/>
                  </a:lnTo>
                  <a:lnTo>
                    <a:pt x="25190" y="0"/>
                  </a:lnTo>
                  <a:lnTo>
                    <a:pt x="25190" y="59613"/>
                  </a:lnTo>
                  <a:lnTo>
                    <a:pt x="40061" y="59613"/>
                  </a:lnTo>
                  <a:lnTo>
                    <a:pt x="40061" y="67278"/>
                  </a:lnTo>
                  <a:lnTo>
                    <a:pt x="1307" y="67278"/>
                  </a:lnTo>
                  <a:lnTo>
                    <a:pt x="1307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52E9E711-6F46-77CE-0044-7625066C6E24}"/>
                </a:ext>
              </a:extLst>
            </p:cNvPr>
            <p:cNvSpPr/>
            <p:nvPr/>
          </p:nvSpPr>
          <p:spPr>
            <a:xfrm>
              <a:off x="3492243" y="2398166"/>
              <a:ext cx="46503" cy="69800"/>
            </a:xfrm>
            <a:custGeom>
              <a:avLst/>
              <a:gdLst>
                <a:gd name="connsiteX0" fmla="*/ 23252 w 46503"/>
                <a:gd name="connsiteY0" fmla="*/ 7209 h 69800"/>
                <a:gd name="connsiteX1" fmla="*/ 12662 w 46503"/>
                <a:gd name="connsiteY1" fmla="*/ 14149 h 69800"/>
                <a:gd name="connsiteX2" fmla="*/ 9147 w 46503"/>
                <a:gd name="connsiteY2" fmla="*/ 34923 h 69800"/>
                <a:gd name="connsiteX3" fmla="*/ 12662 w 46503"/>
                <a:gd name="connsiteY3" fmla="*/ 55697 h 69800"/>
                <a:gd name="connsiteX4" fmla="*/ 23252 w 46503"/>
                <a:gd name="connsiteY4" fmla="*/ 62591 h 69800"/>
                <a:gd name="connsiteX5" fmla="*/ 33841 w 46503"/>
                <a:gd name="connsiteY5" fmla="*/ 55697 h 69800"/>
                <a:gd name="connsiteX6" fmla="*/ 37401 w 46503"/>
                <a:gd name="connsiteY6" fmla="*/ 34923 h 69800"/>
                <a:gd name="connsiteX7" fmla="*/ 33841 w 46503"/>
                <a:gd name="connsiteY7" fmla="*/ 14149 h 69800"/>
                <a:gd name="connsiteX8" fmla="*/ 23252 w 46503"/>
                <a:gd name="connsiteY8" fmla="*/ 7209 h 69800"/>
                <a:gd name="connsiteX9" fmla="*/ 23252 w 46503"/>
                <a:gd name="connsiteY9" fmla="*/ 0 h 69800"/>
                <a:gd name="connsiteX10" fmla="*/ 40511 w 46503"/>
                <a:gd name="connsiteY10" fmla="*/ 8967 h 69800"/>
                <a:gd name="connsiteX11" fmla="*/ 46504 w 46503"/>
                <a:gd name="connsiteY11" fmla="*/ 34923 h 69800"/>
                <a:gd name="connsiteX12" fmla="*/ 40511 w 46503"/>
                <a:gd name="connsiteY12" fmla="*/ 60878 h 69800"/>
                <a:gd name="connsiteX13" fmla="*/ 23252 w 46503"/>
                <a:gd name="connsiteY13" fmla="*/ 69801 h 69800"/>
                <a:gd name="connsiteX14" fmla="*/ 5948 w 46503"/>
                <a:gd name="connsiteY14" fmla="*/ 60878 h 69800"/>
                <a:gd name="connsiteX15" fmla="*/ 0 w 46503"/>
                <a:gd name="connsiteY15" fmla="*/ 34923 h 69800"/>
                <a:gd name="connsiteX16" fmla="*/ 5948 w 46503"/>
                <a:gd name="connsiteY16" fmla="*/ 8967 h 69800"/>
                <a:gd name="connsiteX17" fmla="*/ 23252 w 46503"/>
                <a:gd name="connsiteY17" fmla="*/ 0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0">
                  <a:moveTo>
                    <a:pt x="23252" y="7209"/>
                  </a:moveTo>
                  <a:cubicBezTo>
                    <a:pt x="18566" y="7209"/>
                    <a:pt x="15035" y="9522"/>
                    <a:pt x="12662" y="14149"/>
                  </a:cubicBezTo>
                  <a:cubicBezTo>
                    <a:pt x="10319" y="18745"/>
                    <a:pt x="9147" y="25670"/>
                    <a:pt x="9147" y="34923"/>
                  </a:cubicBezTo>
                  <a:cubicBezTo>
                    <a:pt x="9147" y="44145"/>
                    <a:pt x="10319" y="51070"/>
                    <a:pt x="12662" y="55697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7"/>
                  </a:cubicBezTo>
                  <a:cubicBezTo>
                    <a:pt x="36214" y="51070"/>
                    <a:pt x="37401" y="44145"/>
                    <a:pt x="37401" y="34923"/>
                  </a:cubicBezTo>
                  <a:cubicBezTo>
                    <a:pt x="37401" y="25670"/>
                    <a:pt x="36214" y="18745"/>
                    <a:pt x="33841" y="14149"/>
                  </a:cubicBezTo>
                  <a:cubicBezTo>
                    <a:pt x="31499" y="9522"/>
                    <a:pt x="27969" y="7209"/>
                    <a:pt x="23252" y="7209"/>
                  </a:cubicBezTo>
                  <a:moveTo>
                    <a:pt x="23252" y="0"/>
                  </a:moveTo>
                  <a:cubicBezTo>
                    <a:pt x="30792" y="0"/>
                    <a:pt x="36546" y="2989"/>
                    <a:pt x="40511" y="8967"/>
                  </a:cubicBezTo>
                  <a:cubicBezTo>
                    <a:pt x="44506" y="14915"/>
                    <a:pt x="46504" y="23567"/>
                    <a:pt x="46504" y="34923"/>
                  </a:cubicBezTo>
                  <a:cubicBezTo>
                    <a:pt x="46504" y="46248"/>
                    <a:pt x="44506" y="54900"/>
                    <a:pt x="40511" y="60878"/>
                  </a:cubicBezTo>
                  <a:cubicBezTo>
                    <a:pt x="36546" y="66826"/>
                    <a:pt x="30792" y="69801"/>
                    <a:pt x="23252" y="69801"/>
                  </a:cubicBezTo>
                  <a:cubicBezTo>
                    <a:pt x="15712" y="69801"/>
                    <a:pt x="9944" y="66826"/>
                    <a:pt x="5948" y="60878"/>
                  </a:cubicBezTo>
                  <a:cubicBezTo>
                    <a:pt x="1982" y="54900"/>
                    <a:pt x="0" y="46248"/>
                    <a:pt x="0" y="34923"/>
                  </a:cubicBezTo>
                  <a:cubicBezTo>
                    <a:pt x="0" y="23567"/>
                    <a:pt x="1982" y="14915"/>
                    <a:pt x="5948" y="8967"/>
                  </a:cubicBezTo>
                  <a:cubicBezTo>
                    <a:pt x="9944" y="2989"/>
                    <a:pt x="15712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3C8EDEF7-95C5-83D8-8FBC-12BA2CEC1EDA}"/>
                </a:ext>
              </a:extLst>
            </p:cNvPr>
            <p:cNvSpPr/>
            <p:nvPr/>
          </p:nvSpPr>
          <p:spPr>
            <a:xfrm>
              <a:off x="3554744" y="2455214"/>
              <a:ext cx="9507" cy="11445"/>
            </a:xfrm>
            <a:custGeom>
              <a:avLst/>
              <a:gdLst>
                <a:gd name="connsiteX0" fmla="*/ 0 w 9507"/>
                <a:gd name="connsiteY0" fmla="*/ 0 h 11445"/>
                <a:gd name="connsiteX1" fmla="*/ 9508 w 9507"/>
                <a:gd name="connsiteY1" fmla="*/ 0 h 11445"/>
                <a:gd name="connsiteX2" fmla="*/ 9508 w 9507"/>
                <a:gd name="connsiteY2" fmla="*/ 11445 h 11445"/>
                <a:gd name="connsiteX3" fmla="*/ 0 w 9507"/>
                <a:gd name="connsiteY3" fmla="*/ 11445 h 11445"/>
                <a:gd name="connsiteX4" fmla="*/ 0 w 9507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5">
                  <a:moveTo>
                    <a:pt x="0" y="0"/>
                  </a:moveTo>
                  <a:lnTo>
                    <a:pt x="9508" y="0"/>
                  </a:lnTo>
                  <a:lnTo>
                    <a:pt x="9508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CBB307B1-9036-01CB-ACAD-49500165138A}"/>
                </a:ext>
              </a:extLst>
            </p:cNvPr>
            <p:cNvSpPr/>
            <p:nvPr/>
          </p:nvSpPr>
          <p:spPr>
            <a:xfrm>
              <a:off x="3580970" y="2398166"/>
              <a:ext cx="42719" cy="68493"/>
            </a:xfrm>
            <a:custGeom>
              <a:avLst/>
              <a:gdLst>
                <a:gd name="connsiteX0" fmla="*/ 10950 w 42719"/>
                <a:gd name="connsiteY0" fmla="*/ 60834 h 68493"/>
                <a:gd name="connsiteX1" fmla="*/ 42719 w 42719"/>
                <a:gd name="connsiteY1" fmla="*/ 60834 h 68493"/>
                <a:gd name="connsiteX2" fmla="*/ 42719 w 42719"/>
                <a:gd name="connsiteY2" fmla="*/ 68494 h 68493"/>
                <a:gd name="connsiteX3" fmla="*/ 0 w 42719"/>
                <a:gd name="connsiteY3" fmla="*/ 68494 h 68493"/>
                <a:gd name="connsiteX4" fmla="*/ 0 w 42719"/>
                <a:gd name="connsiteY4" fmla="*/ 60834 h 68493"/>
                <a:gd name="connsiteX5" fmla="*/ 14105 w 42719"/>
                <a:gd name="connsiteY5" fmla="*/ 46458 h 68493"/>
                <a:gd name="connsiteX6" fmla="*/ 25370 w 42719"/>
                <a:gd name="connsiteY6" fmla="*/ 34788 h 68493"/>
                <a:gd name="connsiteX7" fmla="*/ 31454 w 42719"/>
                <a:gd name="connsiteY7" fmla="*/ 26496 h 68493"/>
                <a:gd name="connsiteX8" fmla="*/ 33211 w 42719"/>
                <a:gd name="connsiteY8" fmla="*/ 19782 h 68493"/>
                <a:gd name="connsiteX9" fmla="*/ 29426 w 42719"/>
                <a:gd name="connsiteY9" fmla="*/ 11039 h 68493"/>
                <a:gd name="connsiteX10" fmla="*/ 19647 w 42719"/>
                <a:gd name="connsiteY10" fmla="*/ 7660 h 68493"/>
                <a:gd name="connsiteX11" fmla="*/ 10590 w 42719"/>
                <a:gd name="connsiteY11" fmla="*/ 9147 h 68493"/>
                <a:gd name="connsiteX12" fmla="*/ 451 w 42719"/>
                <a:gd name="connsiteY12" fmla="*/ 13654 h 68493"/>
                <a:gd name="connsiteX13" fmla="*/ 451 w 42719"/>
                <a:gd name="connsiteY13" fmla="*/ 4461 h 68493"/>
                <a:gd name="connsiteX14" fmla="*/ 10725 w 42719"/>
                <a:gd name="connsiteY14" fmla="*/ 1126 h 68493"/>
                <a:gd name="connsiteX15" fmla="*/ 19467 w 42719"/>
                <a:gd name="connsiteY15" fmla="*/ 0 h 68493"/>
                <a:gd name="connsiteX16" fmla="*/ 36141 w 42719"/>
                <a:gd name="connsiteY16" fmla="*/ 5227 h 68493"/>
                <a:gd name="connsiteX17" fmla="*/ 42359 w 42719"/>
                <a:gd name="connsiteY17" fmla="*/ 19196 h 68493"/>
                <a:gd name="connsiteX18" fmla="*/ 40782 w 42719"/>
                <a:gd name="connsiteY18" fmla="*/ 27082 h 68493"/>
                <a:gd name="connsiteX19" fmla="*/ 35148 w 42719"/>
                <a:gd name="connsiteY19" fmla="*/ 35824 h 68493"/>
                <a:gd name="connsiteX20" fmla="*/ 27983 w 42719"/>
                <a:gd name="connsiteY20" fmla="*/ 43395 h 68493"/>
                <a:gd name="connsiteX21" fmla="*/ 10950 w 42719"/>
                <a:gd name="connsiteY21" fmla="*/ 60834 h 6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9" h="68493">
                  <a:moveTo>
                    <a:pt x="10950" y="60834"/>
                  </a:moveTo>
                  <a:lnTo>
                    <a:pt x="42719" y="60834"/>
                  </a:lnTo>
                  <a:lnTo>
                    <a:pt x="42719" y="68494"/>
                  </a:lnTo>
                  <a:lnTo>
                    <a:pt x="0" y="68494"/>
                  </a:lnTo>
                  <a:lnTo>
                    <a:pt x="0" y="60834"/>
                  </a:lnTo>
                  <a:cubicBezTo>
                    <a:pt x="3455" y="57258"/>
                    <a:pt x="8157" y="52466"/>
                    <a:pt x="14105" y="46458"/>
                  </a:cubicBezTo>
                  <a:cubicBezTo>
                    <a:pt x="20083" y="40420"/>
                    <a:pt x="23839" y="36530"/>
                    <a:pt x="25370" y="34788"/>
                  </a:cubicBezTo>
                  <a:cubicBezTo>
                    <a:pt x="28284" y="31513"/>
                    <a:pt x="30312" y="28749"/>
                    <a:pt x="31454" y="26496"/>
                  </a:cubicBezTo>
                  <a:cubicBezTo>
                    <a:pt x="32625" y="24212"/>
                    <a:pt x="33211" y="21974"/>
                    <a:pt x="33211" y="19782"/>
                  </a:cubicBezTo>
                  <a:cubicBezTo>
                    <a:pt x="33211" y="16208"/>
                    <a:pt x="31949" y="13293"/>
                    <a:pt x="29426" y="11039"/>
                  </a:cubicBezTo>
                  <a:cubicBezTo>
                    <a:pt x="26932" y="8787"/>
                    <a:pt x="23673" y="7660"/>
                    <a:pt x="19647" y="7660"/>
                  </a:cubicBezTo>
                  <a:cubicBezTo>
                    <a:pt x="16794" y="7660"/>
                    <a:pt x="13775" y="8156"/>
                    <a:pt x="10590" y="9147"/>
                  </a:cubicBezTo>
                  <a:cubicBezTo>
                    <a:pt x="7435" y="10138"/>
                    <a:pt x="4056" y="11641"/>
                    <a:pt x="451" y="13654"/>
                  </a:cubicBezTo>
                  <a:lnTo>
                    <a:pt x="451" y="4461"/>
                  </a:lnTo>
                  <a:cubicBezTo>
                    <a:pt x="4116" y="2989"/>
                    <a:pt x="7540" y="1877"/>
                    <a:pt x="10725" y="1126"/>
                  </a:cubicBezTo>
                  <a:cubicBezTo>
                    <a:pt x="13909" y="375"/>
                    <a:pt x="16823" y="0"/>
                    <a:pt x="19467" y="0"/>
                  </a:cubicBezTo>
                  <a:cubicBezTo>
                    <a:pt x="26436" y="0"/>
                    <a:pt x="31995" y="1742"/>
                    <a:pt x="36141" y="5227"/>
                  </a:cubicBezTo>
                  <a:cubicBezTo>
                    <a:pt x="40287" y="8712"/>
                    <a:pt x="42359" y="13368"/>
                    <a:pt x="42359" y="19196"/>
                  </a:cubicBezTo>
                  <a:cubicBezTo>
                    <a:pt x="42359" y="21960"/>
                    <a:pt x="41833" y="24588"/>
                    <a:pt x="40782" y="27082"/>
                  </a:cubicBezTo>
                  <a:cubicBezTo>
                    <a:pt x="39760" y="29545"/>
                    <a:pt x="37883" y="32459"/>
                    <a:pt x="35148" y="35824"/>
                  </a:cubicBezTo>
                  <a:cubicBezTo>
                    <a:pt x="34398" y="36695"/>
                    <a:pt x="32009" y="39219"/>
                    <a:pt x="27983" y="43395"/>
                  </a:cubicBezTo>
                  <a:cubicBezTo>
                    <a:pt x="23958" y="47541"/>
                    <a:pt x="18280" y="53353"/>
                    <a:pt x="10950" y="60834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218D130A-1C96-8262-328B-488BE8377768}"/>
                </a:ext>
              </a:extLst>
            </p:cNvPr>
            <p:cNvSpPr/>
            <p:nvPr/>
          </p:nvSpPr>
          <p:spPr>
            <a:xfrm>
              <a:off x="3490395" y="2044794"/>
              <a:ext cx="46503" cy="69800"/>
            </a:xfrm>
            <a:custGeom>
              <a:avLst/>
              <a:gdLst>
                <a:gd name="connsiteX0" fmla="*/ 23252 w 46503"/>
                <a:gd name="connsiteY0" fmla="*/ 7209 h 69800"/>
                <a:gd name="connsiteX1" fmla="*/ 12662 w 46503"/>
                <a:gd name="connsiteY1" fmla="*/ 14150 h 69800"/>
                <a:gd name="connsiteX2" fmla="*/ 9147 w 46503"/>
                <a:gd name="connsiteY2" fmla="*/ 34923 h 69800"/>
                <a:gd name="connsiteX3" fmla="*/ 12662 w 46503"/>
                <a:gd name="connsiteY3" fmla="*/ 55697 h 69800"/>
                <a:gd name="connsiteX4" fmla="*/ 23252 w 46503"/>
                <a:gd name="connsiteY4" fmla="*/ 62591 h 69800"/>
                <a:gd name="connsiteX5" fmla="*/ 33841 w 46503"/>
                <a:gd name="connsiteY5" fmla="*/ 55697 h 69800"/>
                <a:gd name="connsiteX6" fmla="*/ 37402 w 46503"/>
                <a:gd name="connsiteY6" fmla="*/ 34923 h 69800"/>
                <a:gd name="connsiteX7" fmla="*/ 33841 w 46503"/>
                <a:gd name="connsiteY7" fmla="*/ 14150 h 69800"/>
                <a:gd name="connsiteX8" fmla="*/ 23252 w 46503"/>
                <a:gd name="connsiteY8" fmla="*/ 7209 h 69800"/>
                <a:gd name="connsiteX9" fmla="*/ 23252 w 46503"/>
                <a:gd name="connsiteY9" fmla="*/ 0 h 69800"/>
                <a:gd name="connsiteX10" fmla="*/ 40511 w 46503"/>
                <a:gd name="connsiteY10" fmla="*/ 8967 h 69800"/>
                <a:gd name="connsiteX11" fmla="*/ 46504 w 46503"/>
                <a:gd name="connsiteY11" fmla="*/ 34923 h 69800"/>
                <a:gd name="connsiteX12" fmla="*/ 40511 w 46503"/>
                <a:gd name="connsiteY12" fmla="*/ 60879 h 69800"/>
                <a:gd name="connsiteX13" fmla="*/ 23252 w 46503"/>
                <a:gd name="connsiteY13" fmla="*/ 69801 h 69800"/>
                <a:gd name="connsiteX14" fmla="*/ 5948 w 46503"/>
                <a:gd name="connsiteY14" fmla="*/ 60879 h 69800"/>
                <a:gd name="connsiteX15" fmla="*/ 0 w 46503"/>
                <a:gd name="connsiteY15" fmla="*/ 34923 h 69800"/>
                <a:gd name="connsiteX16" fmla="*/ 5948 w 46503"/>
                <a:gd name="connsiteY16" fmla="*/ 8967 h 69800"/>
                <a:gd name="connsiteX17" fmla="*/ 23252 w 46503"/>
                <a:gd name="connsiteY17" fmla="*/ 0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0">
                  <a:moveTo>
                    <a:pt x="23252" y="7209"/>
                  </a:moveTo>
                  <a:cubicBezTo>
                    <a:pt x="18566" y="7209"/>
                    <a:pt x="15035" y="9523"/>
                    <a:pt x="12662" y="14150"/>
                  </a:cubicBezTo>
                  <a:cubicBezTo>
                    <a:pt x="10319" y="18746"/>
                    <a:pt x="9147" y="25671"/>
                    <a:pt x="9147" y="34923"/>
                  </a:cubicBezTo>
                  <a:cubicBezTo>
                    <a:pt x="9147" y="44145"/>
                    <a:pt x="10319" y="51070"/>
                    <a:pt x="12662" y="55697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7"/>
                  </a:cubicBezTo>
                  <a:cubicBezTo>
                    <a:pt x="36215" y="51070"/>
                    <a:pt x="37402" y="44145"/>
                    <a:pt x="37402" y="34923"/>
                  </a:cubicBezTo>
                  <a:cubicBezTo>
                    <a:pt x="37402" y="25671"/>
                    <a:pt x="36215" y="18746"/>
                    <a:pt x="33841" y="14150"/>
                  </a:cubicBezTo>
                  <a:cubicBezTo>
                    <a:pt x="31499" y="9523"/>
                    <a:pt x="27969" y="7209"/>
                    <a:pt x="23252" y="7209"/>
                  </a:cubicBezTo>
                  <a:moveTo>
                    <a:pt x="23252" y="0"/>
                  </a:moveTo>
                  <a:cubicBezTo>
                    <a:pt x="30793" y="0"/>
                    <a:pt x="36546" y="2989"/>
                    <a:pt x="40511" y="8967"/>
                  </a:cubicBezTo>
                  <a:cubicBezTo>
                    <a:pt x="44506" y="14915"/>
                    <a:pt x="46504" y="23567"/>
                    <a:pt x="46504" y="34923"/>
                  </a:cubicBezTo>
                  <a:cubicBezTo>
                    <a:pt x="46504" y="46248"/>
                    <a:pt x="44506" y="54900"/>
                    <a:pt x="40511" y="60879"/>
                  </a:cubicBezTo>
                  <a:cubicBezTo>
                    <a:pt x="36546" y="66827"/>
                    <a:pt x="30793" y="69801"/>
                    <a:pt x="23252" y="69801"/>
                  </a:cubicBezTo>
                  <a:cubicBezTo>
                    <a:pt x="15711" y="69801"/>
                    <a:pt x="9944" y="66827"/>
                    <a:pt x="5948" y="60879"/>
                  </a:cubicBezTo>
                  <a:cubicBezTo>
                    <a:pt x="1982" y="54900"/>
                    <a:pt x="0" y="46248"/>
                    <a:pt x="0" y="34923"/>
                  </a:cubicBezTo>
                  <a:cubicBezTo>
                    <a:pt x="0" y="23567"/>
                    <a:pt x="1982" y="14915"/>
                    <a:pt x="5948" y="8967"/>
                  </a:cubicBezTo>
                  <a:cubicBezTo>
                    <a:pt x="9944" y="2989"/>
                    <a:pt x="15711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AC0EF1EF-3442-66AE-D673-03D82173F951}"/>
                </a:ext>
              </a:extLst>
            </p:cNvPr>
            <p:cNvSpPr/>
            <p:nvPr/>
          </p:nvSpPr>
          <p:spPr>
            <a:xfrm>
              <a:off x="3552896" y="2101842"/>
              <a:ext cx="9508" cy="11446"/>
            </a:xfrm>
            <a:custGeom>
              <a:avLst/>
              <a:gdLst>
                <a:gd name="connsiteX0" fmla="*/ 0 w 9508"/>
                <a:gd name="connsiteY0" fmla="*/ 0 h 11446"/>
                <a:gd name="connsiteX1" fmla="*/ 9509 w 9508"/>
                <a:gd name="connsiteY1" fmla="*/ 0 h 11446"/>
                <a:gd name="connsiteX2" fmla="*/ 9509 w 9508"/>
                <a:gd name="connsiteY2" fmla="*/ 11447 h 11446"/>
                <a:gd name="connsiteX3" fmla="*/ 0 w 9508"/>
                <a:gd name="connsiteY3" fmla="*/ 11447 h 11446"/>
                <a:gd name="connsiteX4" fmla="*/ 0 w 9508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8" h="11446">
                  <a:moveTo>
                    <a:pt x="0" y="0"/>
                  </a:moveTo>
                  <a:lnTo>
                    <a:pt x="9509" y="0"/>
                  </a:lnTo>
                  <a:lnTo>
                    <a:pt x="9509" y="11447"/>
                  </a:lnTo>
                  <a:lnTo>
                    <a:pt x="0" y="1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25DB7C6B-EA00-AE78-11DD-9BDA393CA88E}"/>
                </a:ext>
              </a:extLst>
            </p:cNvPr>
            <p:cNvSpPr/>
            <p:nvPr/>
          </p:nvSpPr>
          <p:spPr>
            <a:xfrm>
              <a:off x="3579392" y="2044794"/>
              <a:ext cx="44296" cy="69800"/>
            </a:xfrm>
            <a:custGeom>
              <a:avLst/>
              <a:gdLst>
                <a:gd name="connsiteX0" fmla="*/ 30417 w 44296"/>
                <a:gd name="connsiteY0" fmla="*/ 32219 h 69800"/>
                <a:gd name="connsiteX1" fmla="*/ 40601 w 44296"/>
                <a:gd name="connsiteY1" fmla="*/ 38033 h 69800"/>
                <a:gd name="connsiteX2" fmla="*/ 44297 w 44296"/>
                <a:gd name="connsiteY2" fmla="*/ 48938 h 69800"/>
                <a:gd name="connsiteX3" fmla="*/ 37447 w 44296"/>
                <a:gd name="connsiteY3" fmla="*/ 64349 h 69800"/>
                <a:gd name="connsiteX4" fmla="*/ 17981 w 44296"/>
                <a:gd name="connsiteY4" fmla="*/ 69801 h 69800"/>
                <a:gd name="connsiteX5" fmla="*/ 9238 w 44296"/>
                <a:gd name="connsiteY5" fmla="*/ 68945 h 69800"/>
                <a:gd name="connsiteX6" fmla="*/ 0 w 44296"/>
                <a:gd name="connsiteY6" fmla="*/ 66467 h 69800"/>
                <a:gd name="connsiteX7" fmla="*/ 0 w 44296"/>
                <a:gd name="connsiteY7" fmla="*/ 57680 h 69800"/>
                <a:gd name="connsiteX8" fmla="*/ 8292 w 44296"/>
                <a:gd name="connsiteY8" fmla="*/ 61014 h 69800"/>
                <a:gd name="connsiteX9" fmla="*/ 17710 w 44296"/>
                <a:gd name="connsiteY9" fmla="*/ 62141 h 69800"/>
                <a:gd name="connsiteX10" fmla="*/ 30733 w 44296"/>
                <a:gd name="connsiteY10" fmla="*/ 58761 h 69800"/>
                <a:gd name="connsiteX11" fmla="*/ 35240 w 44296"/>
                <a:gd name="connsiteY11" fmla="*/ 48938 h 69800"/>
                <a:gd name="connsiteX12" fmla="*/ 31048 w 44296"/>
                <a:gd name="connsiteY12" fmla="*/ 39655 h 69800"/>
                <a:gd name="connsiteX13" fmla="*/ 19467 w 44296"/>
                <a:gd name="connsiteY13" fmla="*/ 36275 h 69800"/>
                <a:gd name="connsiteX14" fmla="*/ 11627 w 44296"/>
                <a:gd name="connsiteY14" fmla="*/ 36275 h 69800"/>
                <a:gd name="connsiteX15" fmla="*/ 11627 w 44296"/>
                <a:gd name="connsiteY15" fmla="*/ 28794 h 69800"/>
                <a:gd name="connsiteX16" fmla="*/ 19827 w 44296"/>
                <a:gd name="connsiteY16" fmla="*/ 28794 h 69800"/>
                <a:gd name="connsiteX17" fmla="*/ 30101 w 44296"/>
                <a:gd name="connsiteY17" fmla="*/ 26136 h 69800"/>
                <a:gd name="connsiteX18" fmla="*/ 33662 w 44296"/>
                <a:gd name="connsiteY18" fmla="*/ 18386 h 69800"/>
                <a:gd name="connsiteX19" fmla="*/ 29967 w 44296"/>
                <a:gd name="connsiteY19" fmla="*/ 10454 h 69800"/>
                <a:gd name="connsiteX20" fmla="*/ 19467 w 44296"/>
                <a:gd name="connsiteY20" fmla="*/ 7660 h 69800"/>
                <a:gd name="connsiteX21" fmla="*/ 11447 w 44296"/>
                <a:gd name="connsiteY21" fmla="*/ 8472 h 69800"/>
                <a:gd name="connsiteX22" fmla="*/ 2028 w 44296"/>
                <a:gd name="connsiteY22" fmla="*/ 10995 h 69800"/>
                <a:gd name="connsiteX23" fmla="*/ 2028 w 44296"/>
                <a:gd name="connsiteY23" fmla="*/ 2884 h 69800"/>
                <a:gd name="connsiteX24" fmla="*/ 11717 w 44296"/>
                <a:gd name="connsiteY24" fmla="*/ 721 h 69800"/>
                <a:gd name="connsiteX25" fmla="*/ 20279 w 44296"/>
                <a:gd name="connsiteY25" fmla="*/ 0 h 69800"/>
                <a:gd name="connsiteX26" fmla="*/ 36681 w 44296"/>
                <a:gd name="connsiteY26" fmla="*/ 4731 h 69800"/>
                <a:gd name="connsiteX27" fmla="*/ 42719 w 44296"/>
                <a:gd name="connsiteY27" fmla="*/ 17439 h 69800"/>
                <a:gd name="connsiteX28" fmla="*/ 39520 w 44296"/>
                <a:gd name="connsiteY28" fmla="*/ 26902 h 69800"/>
                <a:gd name="connsiteX29" fmla="*/ 30417 w 44296"/>
                <a:gd name="connsiteY29" fmla="*/ 32219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6" h="69800">
                  <a:moveTo>
                    <a:pt x="30417" y="32219"/>
                  </a:moveTo>
                  <a:cubicBezTo>
                    <a:pt x="34774" y="33151"/>
                    <a:pt x="38169" y="35088"/>
                    <a:pt x="40601" y="38033"/>
                  </a:cubicBezTo>
                  <a:cubicBezTo>
                    <a:pt x="43065" y="40976"/>
                    <a:pt x="44297" y="44612"/>
                    <a:pt x="44297" y="48938"/>
                  </a:cubicBezTo>
                  <a:cubicBezTo>
                    <a:pt x="44297" y="55576"/>
                    <a:pt x="42013" y="60713"/>
                    <a:pt x="37447" y="64349"/>
                  </a:cubicBezTo>
                  <a:cubicBezTo>
                    <a:pt x="32880" y="67983"/>
                    <a:pt x="26392" y="69801"/>
                    <a:pt x="17981" y="69801"/>
                  </a:cubicBezTo>
                  <a:cubicBezTo>
                    <a:pt x="15156" y="69801"/>
                    <a:pt x="12243" y="69516"/>
                    <a:pt x="9238" y="68945"/>
                  </a:cubicBezTo>
                  <a:cubicBezTo>
                    <a:pt x="6264" y="68405"/>
                    <a:pt x="3185" y="67578"/>
                    <a:pt x="0" y="66467"/>
                  </a:cubicBezTo>
                  <a:lnTo>
                    <a:pt x="0" y="57680"/>
                  </a:lnTo>
                  <a:cubicBezTo>
                    <a:pt x="2524" y="59152"/>
                    <a:pt x="5287" y="60263"/>
                    <a:pt x="8292" y="61014"/>
                  </a:cubicBezTo>
                  <a:cubicBezTo>
                    <a:pt x="11296" y="61765"/>
                    <a:pt x="14436" y="62141"/>
                    <a:pt x="17710" y="62141"/>
                  </a:cubicBezTo>
                  <a:cubicBezTo>
                    <a:pt x="23418" y="62141"/>
                    <a:pt x="27759" y="61014"/>
                    <a:pt x="30733" y="58761"/>
                  </a:cubicBezTo>
                  <a:cubicBezTo>
                    <a:pt x="33738" y="56509"/>
                    <a:pt x="35240" y="53234"/>
                    <a:pt x="35240" y="48938"/>
                  </a:cubicBezTo>
                  <a:cubicBezTo>
                    <a:pt x="35240" y="44972"/>
                    <a:pt x="33842" y="41878"/>
                    <a:pt x="31048" y="39655"/>
                  </a:cubicBezTo>
                  <a:cubicBezTo>
                    <a:pt x="28284" y="37402"/>
                    <a:pt x="24424" y="36275"/>
                    <a:pt x="19467" y="36275"/>
                  </a:cubicBezTo>
                  <a:lnTo>
                    <a:pt x="11627" y="36275"/>
                  </a:lnTo>
                  <a:lnTo>
                    <a:pt x="11627" y="28794"/>
                  </a:lnTo>
                  <a:lnTo>
                    <a:pt x="19827" y="28794"/>
                  </a:lnTo>
                  <a:cubicBezTo>
                    <a:pt x="24304" y="28794"/>
                    <a:pt x="27729" y="27908"/>
                    <a:pt x="30101" y="26136"/>
                  </a:cubicBezTo>
                  <a:cubicBezTo>
                    <a:pt x="32475" y="24334"/>
                    <a:pt x="33662" y="21751"/>
                    <a:pt x="33662" y="18386"/>
                  </a:cubicBezTo>
                  <a:cubicBezTo>
                    <a:pt x="33662" y="14931"/>
                    <a:pt x="32431" y="12286"/>
                    <a:pt x="29967" y="10454"/>
                  </a:cubicBezTo>
                  <a:cubicBezTo>
                    <a:pt x="27534" y="8591"/>
                    <a:pt x="24033" y="7660"/>
                    <a:pt x="19467" y="7660"/>
                  </a:cubicBezTo>
                  <a:cubicBezTo>
                    <a:pt x="16974" y="7660"/>
                    <a:pt x="14300" y="7930"/>
                    <a:pt x="11447" y="8472"/>
                  </a:cubicBezTo>
                  <a:cubicBezTo>
                    <a:pt x="8592" y="9013"/>
                    <a:pt x="5453" y="9854"/>
                    <a:pt x="2028" y="10995"/>
                  </a:cubicBezTo>
                  <a:lnTo>
                    <a:pt x="2028" y="2884"/>
                  </a:lnTo>
                  <a:cubicBezTo>
                    <a:pt x="5483" y="1922"/>
                    <a:pt x="8712" y="1201"/>
                    <a:pt x="11717" y="721"/>
                  </a:cubicBezTo>
                  <a:cubicBezTo>
                    <a:pt x="14750" y="240"/>
                    <a:pt x="17605" y="0"/>
                    <a:pt x="20279" y="0"/>
                  </a:cubicBezTo>
                  <a:cubicBezTo>
                    <a:pt x="27188" y="0"/>
                    <a:pt x="32656" y="1577"/>
                    <a:pt x="36681" y="4731"/>
                  </a:cubicBezTo>
                  <a:cubicBezTo>
                    <a:pt x="40707" y="7856"/>
                    <a:pt x="42719" y="12092"/>
                    <a:pt x="42719" y="17439"/>
                  </a:cubicBezTo>
                  <a:cubicBezTo>
                    <a:pt x="42719" y="21164"/>
                    <a:pt x="41653" y="24318"/>
                    <a:pt x="39520" y="26902"/>
                  </a:cubicBezTo>
                  <a:cubicBezTo>
                    <a:pt x="37388" y="29455"/>
                    <a:pt x="34353" y="31228"/>
                    <a:pt x="30417" y="3221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5EB53185-FE83-E2D1-AE4D-5BE297BFFC6F}"/>
                </a:ext>
              </a:extLst>
            </p:cNvPr>
            <p:cNvSpPr/>
            <p:nvPr/>
          </p:nvSpPr>
          <p:spPr>
            <a:xfrm>
              <a:off x="3488187" y="1691423"/>
              <a:ext cx="46503" cy="69801"/>
            </a:xfrm>
            <a:custGeom>
              <a:avLst/>
              <a:gdLst>
                <a:gd name="connsiteX0" fmla="*/ 23252 w 46503"/>
                <a:gd name="connsiteY0" fmla="*/ 7210 h 69801"/>
                <a:gd name="connsiteX1" fmla="*/ 12662 w 46503"/>
                <a:gd name="connsiteY1" fmla="*/ 14149 h 69801"/>
                <a:gd name="connsiteX2" fmla="*/ 9147 w 46503"/>
                <a:gd name="connsiteY2" fmla="*/ 34923 h 69801"/>
                <a:gd name="connsiteX3" fmla="*/ 12662 w 46503"/>
                <a:gd name="connsiteY3" fmla="*/ 55696 h 69801"/>
                <a:gd name="connsiteX4" fmla="*/ 23252 w 46503"/>
                <a:gd name="connsiteY4" fmla="*/ 62591 h 69801"/>
                <a:gd name="connsiteX5" fmla="*/ 33841 w 46503"/>
                <a:gd name="connsiteY5" fmla="*/ 55696 h 69801"/>
                <a:gd name="connsiteX6" fmla="*/ 37402 w 46503"/>
                <a:gd name="connsiteY6" fmla="*/ 34923 h 69801"/>
                <a:gd name="connsiteX7" fmla="*/ 33841 w 46503"/>
                <a:gd name="connsiteY7" fmla="*/ 14149 h 69801"/>
                <a:gd name="connsiteX8" fmla="*/ 23252 w 46503"/>
                <a:gd name="connsiteY8" fmla="*/ 7210 h 69801"/>
                <a:gd name="connsiteX9" fmla="*/ 23252 w 46503"/>
                <a:gd name="connsiteY9" fmla="*/ 0 h 69801"/>
                <a:gd name="connsiteX10" fmla="*/ 40511 w 46503"/>
                <a:gd name="connsiteY10" fmla="*/ 8967 h 69801"/>
                <a:gd name="connsiteX11" fmla="*/ 46504 w 46503"/>
                <a:gd name="connsiteY11" fmla="*/ 34923 h 69801"/>
                <a:gd name="connsiteX12" fmla="*/ 40511 w 46503"/>
                <a:gd name="connsiteY12" fmla="*/ 60879 h 69801"/>
                <a:gd name="connsiteX13" fmla="*/ 23252 w 46503"/>
                <a:gd name="connsiteY13" fmla="*/ 69801 h 69801"/>
                <a:gd name="connsiteX14" fmla="*/ 5948 w 46503"/>
                <a:gd name="connsiteY14" fmla="*/ 60879 h 69801"/>
                <a:gd name="connsiteX15" fmla="*/ 0 w 46503"/>
                <a:gd name="connsiteY15" fmla="*/ 34923 h 69801"/>
                <a:gd name="connsiteX16" fmla="*/ 5948 w 46503"/>
                <a:gd name="connsiteY16" fmla="*/ 8967 h 69801"/>
                <a:gd name="connsiteX17" fmla="*/ 23252 w 46503"/>
                <a:gd name="connsiteY17" fmla="*/ 0 h 69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1">
                  <a:moveTo>
                    <a:pt x="23252" y="7210"/>
                  </a:moveTo>
                  <a:cubicBezTo>
                    <a:pt x="18566" y="7210"/>
                    <a:pt x="15035" y="9523"/>
                    <a:pt x="12662" y="14149"/>
                  </a:cubicBezTo>
                  <a:cubicBezTo>
                    <a:pt x="10319" y="18746"/>
                    <a:pt x="9147" y="25670"/>
                    <a:pt x="9147" y="34923"/>
                  </a:cubicBezTo>
                  <a:cubicBezTo>
                    <a:pt x="9147" y="44146"/>
                    <a:pt x="10319" y="51070"/>
                    <a:pt x="12662" y="55696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6"/>
                  </a:cubicBezTo>
                  <a:cubicBezTo>
                    <a:pt x="36215" y="51070"/>
                    <a:pt x="37402" y="44146"/>
                    <a:pt x="37402" y="34923"/>
                  </a:cubicBezTo>
                  <a:cubicBezTo>
                    <a:pt x="37402" y="25670"/>
                    <a:pt x="36215" y="18746"/>
                    <a:pt x="33841" y="14149"/>
                  </a:cubicBezTo>
                  <a:cubicBezTo>
                    <a:pt x="31499" y="9523"/>
                    <a:pt x="27969" y="7210"/>
                    <a:pt x="23252" y="7210"/>
                  </a:cubicBezTo>
                  <a:moveTo>
                    <a:pt x="23252" y="0"/>
                  </a:moveTo>
                  <a:cubicBezTo>
                    <a:pt x="30793" y="0"/>
                    <a:pt x="36546" y="2989"/>
                    <a:pt x="40511" y="8967"/>
                  </a:cubicBezTo>
                  <a:cubicBezTo>
                    <a:pt x="44506" y="14916"/>
                    <a:pt x="46504" y="23567"/>
                    <a:pt x="46504" y="34923"/>
                  </a:cubicBezTo>
                  <a:cubicBezTo>
                    <a:pt x="46504" y="46249"/>
                    <a:pt x="44506" y="54901"/>
                    <a:pt x="40511" y="60879"/>
                  </a:cubicBezTo>
                  <a:cubicBezTo>
                    <a:pt x="36546" y="66827"/>
                    <a:pt x="30793" y="69801"/>
                    <a:pt x="23252" y="69801"/>
                  </a:cubicBezTo>
                  <a:cubicBezTo>
                    <a:pt x="15711" y="69801"/>
                    <a:pt x="9944" y="66827"/>
                    <a:pt x="5948" y="60879"/>
                  </a:cubicBezTo>
                  <a:cubicBezTo>
                    <a:pt x="1982" y="54901"/>
                    <a:pt x="0" y="46249"/>
                    <a:pt x="0" y="34923"/>
                  </a:cubicBezTo>
                  <a:cubicBezTo>
                    <a:pt x="0" y="23567"/>
                    <a:pt x="1982" y="14916"/>
                    <a:pt x="5948" y="8967"/>
                  </a:cubicBezTo>
                  <a:cubicBezTo>
                    <a:pt x="9944" y="2989"/>
                    <a:pt x="15711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3A0894B6-4486-DC8F-51BB-CC394B885987}"/>
                </a:ext>
              </a:extLst>
            </p:cNvPr>
            <p:cNvSpPr/>
            <p:nvPr/>
          </p:nvSpPr>
          <p:spPr>
            <a:xfrm>
              <a:off x="3550688" y="1748471"/>
              <a:ext cx="9508" cy="11445"/>
            </a:xfrm>
            <a:custGeom>
              <a:avLst/>
              <a:gdLst>
                <a:gd name="connsiteX0" fmla="*/ 0 w 9508"/>
                <a:gd name="connsiteY0" fmla="*/ 0 h 11445"/>
                <a:gd name="connsiteX1" fmla="*/ 9509 w 9508"/>
                <a:gd name="connsiteY1" fmla="*/ 0 h 11445"/>
                <a:gd name="connsiteX2" fmla="*/ 9509 w 9508"/>
                <a:gd name="connsiteY2" fmla="*/ 11445 h 11445"/>
                <a:gd name="connsiteX3" fmla="*/ 0 w 9508"/>
                <a:gd name="connsiteY3" fmla="*/ 11445 h 11445"/>
                <a:gd name="connsiteX4" fmla="*/ 0 w 9508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8" h="11445">
                  <a:moveTo>
                    <a:pt x="0" y="0"/>
                  </a:moveTo>
                  <a:lnTo>
                    <a:pt x="9509" y="0"/>
                  </a:lnTo>
                  <a:lnTo>
                    <a:pt x="9509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57ADD68D-840D-7718-DB80-7A0B06C127EC}"/>
                </a:ext>
              </a:extLst>
            </p:cNvPr>
            <p:cNvSpPr/>
            <p:nvPr/>
          </p:nvSpPr>
          <p:spPr>
            <a:xfrm>
              <a:off x="3574661" y="1692639"/>
              <a:ext cx="49027" cy="67277"/>
            </a:xfrm>
            <a:custGeom>
              <a:avLst/>
              <a:gdLst>
                <a:gd name="connsiteX0" fmla="*/ 30372 w 49027"/>
                <a:gd name="connsiteY0" fmla="*/ 7931 h 67277"/>
                <a:gd name="connsiteX1" fmla="*/ 7390 w 49027"/>
                <a:gd name="connsiteY1" fmla="*/ 43845 h 67277"/>
                <a:gd name="connsiteX2" fmla="*/ 30372 w 49027"/>
                <a:gd name="connsiteY2" fmla="*/ 43845 h 67277"/>
                <a:gd name="connsiteX3" fmla="*/ 30372 w 49027"/>
                <a:gd name="connsiteY3" fmla="*/ 7931 h 67277"/>
                <a:gd name="connsiteX4" fmla="*/ 27983 w 49027"/>
                <a:gd name="connsiteY4" fmla="*/ 0 h 67277"/>
                <a:gd name="connsiteX5" fmla="*/ 39429 w 49027"/>
                <a:gd name="connsiteY5" fmla="*/ 0 h 67277"/>
                <a:gd name="connsiteX6" fmla="*/ 39429 w 49027"/>
                <a:gd name="connsiteY6" fmla="*/ 43845 h 67277"/>
                <a:gd name="connsiteX7" fmla="*/ 49028 w 49027"/>
                <a:gd name="connsiteY7" fmla="*/ 43845 h 67277"/>
                <a:gd name="connsiteX8" fmla="*/ 49028 w 49027"/>
                <a:gd name="connsiteY8" fmla="*/ 51416 h 67277"/>
                <a:gd name="connsiteX9" fmla="*/ 39429 w 49027"/>
                <a:gd name="connsiteY9" fmla="*/ 51416 h 67277"/>
                <a:gd name="connsiteX10" fmla="*/ 39429 w 49027"/>
                <a:gd name="connsiteY10" fmla="*/ 67278 h 67277"/>
                <a:gd name="connsiteX11" fmla="*/ 30372 w 49027"/>
                <a:gd name="connsiteY11" fmla="*/ 67278 h 67277"/>
                <a:gd name="connsiteX12" fmla="*/ 30372 w 49027"/>
                <a:gd name="connsiteY12" fmla="*/ 51416 h 67277"/>
                <a:gd name="connsiteX13" fmla="*/ 0 w 49027"/>
                <a:gd name="connsiteY13" fmla="*/ 51416 h 67277"/>
                <a:gd name="connsiteX14" fmla="*/ 0 w 49027"/>
                <a:gd name="connsiteY14" fmla="*/ 42629 h 67277"/>
                <a:gd name="connsiteX15" fmla="*/ 27983 w 49027"/>
                <a:gd name="connsiteY15" fmla="*/ 0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7" h="67277">
                  <a:moveTo>
                    <a:pt x="30372" y="7931"/>
                  </a:moveTo>
                  <a:lnTo>
                    <a:pt x="7390" y="43845"/>
                  </a:lnTo>
                  <a:lnTo>
                    <a:pt x="30372" y="43845"/>
                  </a:lnTo>
                  <a:lnTo>
                    <a:pt x="30372" y="7931"/>
                  </a:lnTo>
                  <a:moveTo>
                    <a:pt x="27983" y="0"/>
                  </a:moveTo>
                  <a:lnTo>
                    <a:pt x="39429" y="0"/>
                  </a:lnTo>
                  <a:lnTo>
                    <a:pt x="39429" y="43845"/>
                  </a:lnTo>
                  <a:lnTo>
                    <a:pt x="49028" y="43845"/>
                  </a:lnTo>
                  <a:lnTo>
                    <a:pt x="49028" y="51416"/>
                  </a:lnTo>
                  <a:lnTo>
                    <a:pt x="39429" y="51416"/>
                  </a:lnTo>
                  <a:lnTo>
                    <a:pt x="39429" y="67278"/>
                  </a:lnTo>
                  <a:lnTo>
                    <a:pt x="30372" y="67278"/>
                  </a:lnTo>
                  <a:lnTo>
                    <a:pt x="30372" y="51416"/>
                  </a:lnTo>
                  <a:lnTo>
                    <a:pt x="0" y="51416"/>
                  </a:lnTo>
                  <a:lnTo>
                    <a:pt x="0" y="42629"/>
                  </a:lnTo>
                  <a:lnTo>
                    <a:pt x="27983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3430660E-A287-26E6-9C9A-39C3FBA74467}"/>
                </a:ext>
              </a:extLst>
            </p:cNvPr>
            <p:cNvSpPr/>
            <p:nvPr/>
          </p:nvSpPr>
          <p:spPr>
            <a:xfrm>
              <a:off x="3381276" y="2473776"/>
              <a:ext cx="67846" cy="55757"/>
            </a:xfrm>
            <a:custGeom>
              <a:avLst/>
              <a:gdLst>
                <a:gd name="connsiteX0" fmla="*/ 17040 w 67846"/>
                <a:gd name="connsiteY0" fmla="*/ 0 h 55757"/>
                <a:gd name="connsiteX1" fmla="*/ 31996 w 67846"/>
                <a:gd name="connsiteY1" fmla="*/ 3857 h 55757"/>
                <a:gd name="connsiteX2" fmla="*/ 43877 w 67846"/>
                <a:gd name="connsiteY2" fmla="*/ 13652 h 55757"/>
                <a:gd name="connsiteX3" fmla="*/ 48358 w 67846"/>
                <a:gd name="connsiteY3" fmla="*/ 25742 h 55757"/>
                <a:gd name="connsiteX4" fmla="*/ 46378 w 67846"/>
                <a:gd name="connsiteY4" fmla="*/ 31839 h 55757"/>
                <a:gd name="connsiteX5" fmla="*/ 41480 w 67846"/>
                <a:gd name="connsiteY5" fmla="*/ 35539 h 55757"/>
                <a:gd name="connsiteX6" fmla="*/ 53517 w 67846"/>
                <a:gd name="connsiteY6" fmla="*/ 38666 h 55757"/>
                <a:gd name="connsiteX7" fmla="*/ 62845 w 67846"/>
                <a:gd name="connsiteY7" fmla="*/ 40803 h 55757"/>
                <a:gd name="connsiteX8" fmla="*/ 63522 w 67846"/>
                <a:gd name="connsiteY8" fmla="*/ 40698 h 55757"/>
                <a:gd name="connsiteX9" fmla="*/ 63991 w 67846"/>
                <a:gd name="connsiteY9" fmla="*/ 40125 h 55757"/>
                <a:gd name="connsiteX10" fmla="*/ 64408 w 67846"/>
                <a:gd name="connsiteY10" fmla="*/ 38509 h 55757"/>
                <a:gd name="connsiteX11" fmla="*/ 64565 w 67846"/>
                <a:gd name="connsiteY11" fmla="*/ 35435 h 55757"/>
                <a:gd name="connsiteX12" fmla="*/ 64565 w 67846"/>
                <a:gd name="connsiteY12" fmla="*/ 34081 h 55757"/>
                <a:gd name="connsiteX13" fmla="*/ 64877 w 67846"/>
                <a:gd name="connsiteY13" fmla="*/ 33299 h 55757"/>
                <a:gd name="connsiteX14" fmla="*/ 65711 w 67846"/>
                <a:gd name="connsiteY14" fmla="*/ 32881 h 55757"/>
                <a:gd name="connsiteX15" fmla="*/ 67847 w 67846"/>
                <a:gd name="connsiteY15" fmla="*/ 34809 h 55757"/>
                <a:gd name="connsiteX16" fmla="*/ 67691 w 67846"/>
                <a:gd name="connsiteY16" fmla="*/ 40073 h 55757"/>
                <a:gd name="connsiteX17" fmla="*/ 67534 w 67846"/>
                <a:gd name="connsiteY17" fmla="*/ 45388 h 55757"/>
                <a:gd name="connsiteX18" fmla="*/ 67691 w 67846"/>
                <a:gd name="connsiteY18" fmla="*/ 49921 h 55757"/>
                <a:gd name="connsiteX19" fmla="*/ 67847 w 67846"/>
                <a:gd name="connsiteY19" fmla="*/ 54351 h 55757"/>
                <a:gd name="connsiteX20" fmla="*/ 66597 w 67846"/>
                <a:gd name="connsiteY20" fmla="*/ 55758 h 55757"/>
                <a:gd name="connsiteX21" fmla="*/ 65398 w 67846"/>
                <a:gd name="connsiteY21" fmla="*/ 55550 h 55757"/>
                <a:gd name="connsiteX22" fmla="*/ 64773 w 67846"/>
                <a:gd name="connsiteY22" fmla="*/ 54976 h 55757"/>
                <a:gd name="connsiteX23" fmla="*/ 64565 w 67846"/>
                <a:gd name="connsiteY23" fmla="*/ 54195 h 55757"/>
                <a:gd name="connsiteX24" fmla="*/ 64565 w 67846"/>
                <a:gd name="connsiteY24" fmla="*/ 53257 h 55757"/>
                <a:gd name="connsiteX25" fmla="*/ 64148 w 67846"/>
                <a:gd name="connsiteY25" fmla="*/ 49818 h 55757"/>
                <a:gd name="connsiteX26" fmla="*/ 63001 w 67846"/>
                <a:gd name="connsiteY26" fmla="*/ 48410 h 55757"/>
                <a:gd name="connsiteX27" fmla="*/ 60187 w 67846"/>
                <a:gd name="connsiteY27" fmla="*/ 47525 h 55757"/>
                <a:gd name="connsiteX28" fmla="*/ 12663 w 67846"/>
                <a:gd name="connsiteY28" fmla="*/ 35539 h 55757"/>
                <a:gd name="connsiteX29" fmla="*/ 7243 w 67846"/>
                <a:gd name="connsiteY29" fmla="*/ 34809 h 55757"/>
                <a:gd name="connsiteX30" fmla="*/ 3387 w 67846"/>
                <a:gd name="connsiteY30" fmla="*/ 35696 h 55757"/>
                <a:gd name="connsiteX31" fmla="*/ 2345 w 67846"/>
                <a:gd name="connsiteY31" fmla="*/ 38144 h 55757"/>
                <a:gd name="connsiteX32" fmla="*/ 5576 w 67846"/>
                <a:gd name="connsiteY32" fmla="*/ 42626 h 55757"/>
                <a:gd name="connsiteX33" fmla="*/ 15060 w 67846"/>
                <a:gd name="connsiteY33" fmla="*/ 45909 h 55757"/>
                <a:gd name="connsiteX34" fmla="*/ 17144 w 67846"/>
                <a:gd name="connsiteY34" fmla="*/ 46691 h 55757"/>
                <a:gd name="connsiteX35" fmla="*/ 17509 w 67846"/>
                <a:gd name="connsiteY35" fmla="*/ 47733 h 55757"/>
                <a:gd name="connsiteX36" fmla="*/ 16415 w 67846"/>
                <a:gd name="connsiteY36" fmla="*/ 49036 h 55757"/>
                <a:gd name="connsiteX37" fmla="*/ 14487 w 67846"/>
                <a:gd name="connsiteY37" fmla="*/ 48618 h 55757"/>
                <a:gd name="connsiteX38" fmla="*/ 10266 w 67846"/>
                <a:gd name="connsiteY38" fmla="*/ 47420 h 55757"/>
                <a:gd name="connsiteX39" fmla="*/ 6097 w 67846"/>
                <a:gd name="connsiteY39" fmla="*/ 45701 h 55757"/>
                <a:gd name="connsiteX40" fmla="*/ 4273 w 67846"/>
                <a:gd name="connsiteY40" fmla="*/ 44711 h 55757"/>
                <a:gd name="connsiteX41" fmla="*/ 2397 w 67846"/>
                <a:gd name="connsiteY41" fmla="*/ 43303 h 55757"/>
                <a:gd name="connsiteX42" fmla="*/ 625 w 67846"/>
                <a:gd name="connsiteY42" fmla="*/ 40906 h 55757"/>
                <a:gd name="connsiteX43" fmla="*/ 0 w 67846"/>
                <a:gd name="connsiteY43" fmla="*/ 37780 h 55757"/>
                <a:gd name="connsiteX44" fmla="*/ 1980 w 67846"/>
                <a:gd name="connsiteY44" fmla="*/ 31683 h 55757"/>
                <a:gd name="connsiteX45" fmla="*/ 7973 w 67846"/>
                <a:gd name="connsiteY45" fmla="*/ 28191 h 55757"/>
                <a:gd name="connsiteX46" fmla="*/ 2241 w 67846"/>
                <a:gd name="connsiteY46" fmla="*/ 21574 h 55757"/>
                <a:gd name="connsiteX47" fmla="*/ 0 w 67846"/>
                <a:gd name="connsiteY47" fmla="*/ 14226 h 55757"/>
                <a:gd name="connsiteX48" fmla="*/ 4794 w 67846"/>
                <a:gd name="connsiteY48" fmla="*/ 4065 h 55757"/>
                <a:gd name="connsiteX49" fmla="*/ 17040 w 67846"/>
                <a:gd name="connsiteY49" fmla="*/ 0 h 55757"/>
                <a:gd name="connsiteX50" fmla="*/ 12350 w 67846"/>
                <a:gd name="connsiteY50" fmla="*/ 7712 h 55757"/>
                <a:gd name="connsiteX51" fmla="*/ 5003 w 67846"/>
                <a:gd name="connsiteY51" fmla="*/ 9537 h 55757"/>
                <a:gd name="connsiteX52" fmla="*/ 2345 w 67846"/>
                <a:gd name="connsiteY52" fmla="*/ 14539 h 55757"/>
                <a:gd name="connsiteX53" fmla="*/ 6410 w 67846"/>
                <a:gd name="connsiteY53" fmla="*/ 23189 h 55757"/>
                <a:gd name="connsiteX54" fmla="*/ 13861 w 67846"/>
                <a:gd name="connsiteY54" fmla="*/ 28713 h 55757"/>
                <a:gd name="connsiteX55" fmla="*/ 34758 w 67846"/>
                <a:gd name="connsiteY55" fmla="*/ 33976 h 55757"/>
                <a:gd name="connsiteX56" fmla="*/ 36477 w 67846"/>
                <a:gd name="connsiteY56" fmla="*/ 34289 h 55757"/>
                <a:gd name="connsiteX57" fmla="*/ 37728 w 67846"/>
                <a:gd name="connsiteY57" fmla="*/ 34132 h 55757"/>
                <a:gd name="connsiteX58" fmla="*/ 40073 w 67846"/>
                <a:gd name="connsiteY58" fmla="*/ 33351 h 55757"/>
                <a:gd name="connsiteX59" fmla="*/ 42835 w 67846"/>
                <a:gd name="connsiteY59" fmla="*/ 31891 h 55757"/>
                <a:gd name="connsiteX60" fmla="*/ 45023 w 67846"/>
                <a:gd name="connsiteY60" fmla="*/ 29442 h 55757"/>
                <a:gd name="connsiteX61" fmla="*/ 45961 w 67846"/>
                <a:gd name="connsiteY61" fmla="*/ 25847 h 55757"/>
                <a:gd name="connsiteX62" fmla="*/ 43147 w 67846"/>
                <a:gd name="connsiteY62" fmla="*/ 19229 h 55757"/>
                <a:gd name="connsiteX63" fmla="*/ 35018 w 67846"/>
                <a:gd name="connsiteY63" fmla="*/ 13132 h 55757"/>
                <a:gd name="connsiteX64" fmla="*/ 24179 w 67846"/>
                <a:gd name="connsiteY64" fmla="*/ 9640 h 55757"/>
                <a:gd name="connsiteX65" fmla="*/ 12350 w 67846"/>
                <a:gd name="connsiteY65" fmla="*/ 7712 h 55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846" h="55757">
                  <a:moveTo>
                    <a:pt x="17040" y="0"/>
                  </a:moveTo>
                  <a:cubicBezTo>
                    <a:pt x="22112" y="0"/>
                    <a:pt x="27097" y="1286"/>
                    <a:pt x="31996" y="3857"/>
                  </a:cubicBezTo>
                  <a:cubicBezTo>
                    <a:pt x="36894" y="6392"/>
                    <a:pt x="40854" y="9658"/>
                    <a:pt x="43877" y="13652"/>
                  </a:cubicBezTo>
                  <a:cubicBezTo>
                    <a:pt x="46864" y="17648"/>
                    <a:pt x="48358" y="21678"/>
                    <a:pt x="48358" y="25742"/>
                  </a:cubicBezTo>
                  <a:cubicBezTo>
                    <a:pt x="48358" y="28175"/>
                    <a:pt x="47698" y="30207"/>
                    <a:pt x="46378" y="31839"/>
                  </a:cubicBezTo>
                  <a:cubicBezTo>
                    <a:pt x="45023" y="33438"/>
                    <a:pt x="43390" y="34670"/>
                    <a:pt x="41480" y="35539"/>
                  </a:cubicBezTo>
                  <a:cubicBezTo>
                    <a:pt x="43842" y="36199"/>
                    <a:pt x="47854" y="37241"/>
                    <a:pt x="53517" y="38666"/>
                  </a:cubicBezTo>
                  <a:cubicBezTo>
                    <a:pt x="59180" y="40091"/>
                    <a:pt x="62289" y="40803"/>
                    <a:pt x="62845" y="40803"/>
                  </a:cubicBezTo>
                  <a:cubicBezTo>
                    <a:pt x="63158" y="40803"/>
                    <a:pt x="63383" y="40768"/>
                    <a:pt x="63522" y="40698"/>
                  </a:cubicBezTo>
                  <a:cubicBezTo>
                    <a:pt x="63661" y="40628"/>
                    <a:pt x="63818" y="40438"/>
                    <a:pt x="63991" y="40125"/>
                  </a:cubicBezTo>
                  <a:cubicBezTo>
                    <a:pt x="64200" y="39813"/>
                    <a:pt x="64339" y="39273"/>
                    <a:pt x="64408" y="38509"/>
                  </a:cubicBezTo>
                  <a:cubicBezTo>
                    <a:pt x="64512" y="37745"/>
                    <a:pt x="64565" y="36720"/>
                    <a:pt x="64565" y="35435"/>
                  </a:cubicBezTo>
                  <a:cubicBezTo>
                    <a:pt x="64565" y="34775"/>
                    <a:pt x="64565" y="34323"/>
                    <a:pt x="64565" y="34081"/>
                  </a:cubicBezTo>
                  <a:cubicBezTo>
                    <a:pt x="64599" y="33802"/>
                    <a:pt x="64703" y="33542"/>
                    <a:pt x="64877" y="33299"/>
                  </a:cubicBezTo>
                  <a:cubicBezTo>
                    <a:pt x="65051" y="33020"/>
                    <a:pt x="65329" y="32881"/>
                    <a:pt x="65711" y="32881"/>
                  </a:cubicBezTo>
                  <a:cubicBezTo>
                    <a:pt x="67135" y="32881"/>
                    <a:pt x="67847" y="33524"/>
                    <a:pt x="67847" y="34809"/>
                  </a:cubicBezTo>
                  <a:cubicBezTo>
                    <a:pt x="67847" y="35956"/>
                    <a:pt x="67795" y="37710"/>
                    <a:pt x="67691" y="40073"/>
                  </a:cubicBezTo>
                  <a:cubicBezTo>
                    <a:pt x="67587" y="42435"/>
                    <a:pt x="67534" y="44207"/>
                    <a:pt x="67534" y="45388"/>
                  </a:cubicBezTo>
                  <a:cubicBezTo>
                    <a:pt x="67534" y="46395"/>
                    <a:pt x="67587" y="47907"/>
                    <a:pt x="67691" y="49921"/>
                  </a:cubicBezTo>
                  <a:cubicBezTo>
                    <a:pt x="67795" y="51936"/>
                    <a:pt x="67847" y="53413"/>
                    <a:pt x="67847" y="54351"/>
                  </a:cubicBezTo>
                  <a:cubicBezTo>
                    <a:pt x="67847" y="55288"/>
                    <a:pt x="67430" y="55758"/>
                    <a:pt x="66597" y="55758"/>
                  </a:cubicBezTo>
                  <a:cubicBezTo>
                    <a:pt x="66110" y="55758"/>
                    <a:pt x="65711" y="55689"/>
                    <a:pt x="65398" y="55550"/>
                  </a:cubicBezTo>
                  <a:cubicBezTo>
                    <a:pt x="65120" y="55445"/>
                    <a:pt x="64912" y="55254"/>
                    <a:pt x="64773" y="54976"/>
                  </a:cubicBezTo>
                  <a:cubicBezTo>
                    <a:pt x="64669" y="54699"/>
                    <a:pt x="64599" y="54438"/>
                    <a:pt x="64565" y="54195"/>
                  </a:cubicBezTo>
                  <a:cubicBezTo>
                    <a:pt x="64565" y="53987"/>
                    <a:pt x="64565" y="53674"/>
                    <a:pt x="64565" y="53257"/>
                  </a:cubicBezTo>
                  <a:cubicBezTo>
                    <a:pt x="64565" y="51659"/>
                    <a:pt x="64426" y="50513"/>
                    <a:pt x="64148" y="49818"/>
                  </a:cubicBezTo>
                  <a:cubicBezTo>
                    <a:pt x="63904" y="49122"/>
                    <a:pt x="63522" y="48654"/>
                    <a:pt x="63001" y="48410"/>
                  </a:cubicBezTo>
                  <a:cubicBezTo>
                    <a:pt x="62515" y="48132"/>
                    <a:pt x="61577" y="47838"/>
                    <a:pt x="60187" y="47525"/>
                  </a:cubicBezTo>
                  <a:lnTo>
                    <a:pt x="12663" y="35539"/>
                  </a:lnTo>
                  <a:cubicBezTo>
                    <a:pt x="10544" y="35053"/>
                    <a:pt x="8737" y="34809"/>
                    <a:pt x="7243" y="34809"/>
                  </a:cubicBezTo>
                  <a:cubicBezTo>
                    <a:pt x="5367" y="34809"/>
                    <a:pt x="4082" y="35105"/>
                    <a:pt x="3387" y="35696"/>
                  </a:cubicBezTo>
                  <a:cubicBezTo>
                    <a:pt x="2692" y="36286"/>
                    <a:pt x="2345" y="37102"/>
                    <a:pt x="2345" y="38144"/>
                  </a:cubicBezTo>
                  <a:cubicBezTo>
                    <a:pt x="2345" y="39951"/>
                    <a:pt x="3422" y="41445"/>
                    <a:pt x="5576" y="42626"/>
                  </a:cubicBezTo>
                  <a:cubicBezTo>
                    <a:pt x="7730" y="43807"/>
                    <a:pt x="10891" y="44902"/>
                    <a:pt x="15060" y="45909"/>
                  </a:cubicBezTo>
                  <a:cubicBezTo>
                    <a:pt x="16206" y="46221"/>
                    <a:pt x="16901" y="46483"/>
                    <a:pt x="17144" y="46691"/>
                  </a:cubicBezTo>
                  <a:cubicBezTo>
                    <a:pt x="17387" y="46864"/>
                    <a:pt x="17509" y="47211"/>
                    <a:pt x="17509" y="47733"/>
                  </a:cubicBezTo>
                  <a:cubicBezTo>
                    <a:pt x="17474" y="48602"/>
                    <a:pt x="17110" y="49036"/>
                    <a:pt x="16415" y="49036"/>
                  </a:cubicBezTo>
                  <a:cubicBezTo>
                    <a:pt x="16241" y="49036"/>
                    <a:pt x="15598" y="48897"/>
                    <a:pt x="14487" y="48618"/>
                  </a:cubicBezTo>
                  <a:cubicBezTo>
                    <a:pt x="13340" y="48341"/>
                    <a:pt x="11933" y="47942"/>
                    <a:pt x="10266" y="47420"/>
                  </a:cubicBezTo>
                  <a:cubicBezTo>
                    <a:pt x="8563" y="46864"/>
                    <a:pt x="7174" y="46291"/>
                    <a:pt x="6097" y="45701"/>
                  </a:cubicBezTo>
                  <a:cubicBezTo>
                    <a:pt x="5367" y="45354"/>
                    <a:pt x="4760" y="45023"/>
                    <a:pt x="4273" y="44711"/>
                  </a:cubicBezTo>
                  <a:cubicBezTo>
                    <a:pt x="3787" y="44398"/>
                    <a:pt x="3161" y="43929"/>
                    <a:pt x="2397" y="43303"/>
                  </a:cubicBezTo>
                  <a:cubicBezTo>
                    <a:pt x="1633" y="42644"/>
                    <a:pt x="1042" y="41844"/>
                    <a:pt x="625" y="40906"/>
                  </a:cubicBezTo>
                  <a:cubicBezTo>
                    <a:pt x="208" y="39968"/>
                    <a:pt x="0" y="38926"/>
                    <a:pt x="0" y="37780"/>
                  </a:cubicBezTo>
                  <a:cubicBezTo>
                    <a:pt x="0" y="35557"/>
                    <a:pt x="660" y="33524"/>
                    <a:pt x="1980" y="31683"/>
                  </a:cubicBezTo>
                  <a:cubicBezTo>
                    <a:pt x="3300" y="29842"/>
                    <a:pt x="5298" y="28678"/>
                    <a:pt x="7973" y="28191"/>
                  </a:cubicBezTo>
                  <a:cubicBezTo>
                    <a:pt x="5645" y="26211"/>
                    <a:pt x="3735" y="24006"/>
                    <a:pt x="2241" y="21574"/>
                  </a:cubicBezTo>
                  <a:cubicBezTo>
                    <a:pt x="747" y="19142"/>
                    <a:pt x="0" y="16693"/>
                    <a:pt x="0" y="14226"/>
                  </a:cubicBezTo>
                  <a:cubicBezTo>
                    <a:pt x="0" y="10127"/>
                    <a:pt x="1598" y="6740"/>
                    <a:pt x="4794" y="4065"/>
                  </a:cubicBezTo>
                  <a:cubicBezTo>
                    <a:pt x="7956" y="1355"/>
                    <a:pt x="12037" y="0"/>
                    <a:pt x="17040" y="0"/>
                  </a:cubicBezTo>
                  <a:moveTo>
                    <a:pt x="12350" y="7712"/>
                  </a:moveTo>
                  <a:cubicBezTo>
                    <a:pt x="9189" y="7712"/>
                    <a:pt x="6740" y="8321"/>
                    <a:pt x="5003" y="9537"/>
                  </a:cubicBezTo>
                  <a:cubicBezTo>
                    <a:pt x="3231" y="10717"/>
                    <a:pt x="2345" y="12384"/>
                    <a:pt x="2345" y="14539"/>
                  </a:cubicBezTo>
                  <a:cubicBezTo>
                    <a:pt x="2345" y="17214"/>
                    <a:pt x="3700" y="20098"/>
                    <a:pt x="6410" y="23189"/>
                  </a:cubicBezTo>
                  <a:cubicBezTo>
                    <a:pt x="8980" y="26246"/>
                    <a:pt x="11464" y="28087"/>
                    <a:pt x="13861" y="28713"/>
                  </a:cubicBezTo>
                  <a:lnTo>
                    <a:pt x="34758" y="33976"/>
                  </a:lnTo>
                  <a:lnTo>
                    <a:pt x="36477" y="34289"/>
                  </a:lnTo>
                  <a:cubicBezTo>
                    <a:pt x="36686" y="34289"/>
                    <a:pt x="37102" y="34236"/>
                    <a:pt x="37728" y="34132"/>
                  </a:cubicBezTo>
                  <a:cubicBezTo>
                    <a:pt x="38318" y="33993"/>
                    <a:pt x="39100" y="33732"/>
                    <a:pt x="40073" y="33351"/>
                  </a:cubicBezTo>
                  <a:cubicBezTo>
                    <a:pt x="41045" y="32934"/>
                    <a:pt x="41966" y="32448"/>
                    <a:pt x="42835" y="31891"/>
                  </a:cubicBezTo>
                  <a:cubicBezTo>
                    <a:pt x="43668" y="31301"/>
                    <a:pt x="44398" y="30484"/>
                    <a:pt x="45023" y="29442"/>
                  </a:cubicBezTo>
                  <a:cubicBezTo>
                    <a:pt x="45648" y="28365"/>
                    <a:pt x="45961" y="27167"/>
                    <a:pt x="45961" y="25847"/>
                  </a:cubicBezTo>
                  <a:cubicBezTo>
                    <a:pt x="45961" y="23727"/>
                    <a:pt x="45023" y="21522"/>
                    <a:pt x="43147" y="19229"/>
                  </a:cubicBezTo>
                  <a:cubicBezTo>
                    <a:pt x="41271" y="16901"/>
                    <a:pt x="38562" y="14868"/>
                    <a:pt x="35018" y="13132"/>
                  </a:cubicBezTo>
                  <a:cubicBezTo>
                    <a:pt x="32725" y="12055"/>
                    <a:pt x="29112" y="10891"/>
                    <a:pt x="24179" y="9640"/>
                  </a:cubicBezTo>
                  <a:cubicBezTo>
                    <a:pt x="19211" y="8355"/>
                    <a:pt x="15268" y="7712"/>
                    <a:pt x="12350" y="771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0230254C-0340-ED60-507F-6652CB5E6FE9}"/>
                </a:ext>
              </a:extLst>
            </p:cNvPr>
            <p:cNvSpPr/>
            <p:nvPr/>
          </p:nvSpPr>
          <p:spPr>
            <a:xfrm>
              <a:off x="3348394" y="2437102"/>
              <a:ext cx="106722" cy="24751"/>
            </a:xfrm>
            <a:custGeom>
              <a:avLst/>
              <a:gdLst>
                <a:gd name="connsiteX0" fmla="*/ 53361 w 106722"/>
                <a:gd name="connsiteY0" fmla="*/ 24752 h 24751"/>
                <a:gd name="connsiteX1" fmla="*/ 20792 w 106722"/>
                <a:gd name="connsiteY1" fmla="*/ 18030 h 24751"/>
                <a:gd name="connsiteX2" fmla="*/ 9588 w 106722"/>
                <a:gd name="connsiteY2" fmla="*/ 11151 h 24751"/>
                <a:gd name="connsiteX3" fmla="*/ 2241 w 106722"/>
                <a:gd name="connsiteY3" fmla="*/ 4481 h 24751"/>
                <a:gd name="connsiteX4" fmla="*/ 0 w 106722"/>
                <a:gd name="connsiteY4" fmla="*/ 1094 h 24751"/>
                <a:gd name="connsiteX5" fmla="*/ 1042 w 106722"/>
                <a:gd name="connsiteY5" fmla="*/ 0 h 24751"/>
                <a:gd name="connsiteX6" fmla="*/ 2866 w 106722"/>
                <a:gd name="connsiteY6" fmla="*/ 1406 h 24751"/>
                <a:gd name="connsiteX7" fmla="*/ 53361 w 106722"/>
                <a:gd name="connsiteY7" fmla="*/ 18550 h 24751"/>
                <a:gd name="connsiteX8" fmla="*/ 103283 w 106722"/>
                <a:gd name="connsiteY8" fmla="*/ 1823 h 24751"/>
                <a:gd name="connsiteX9" fmla="*/ 105680 w 106722"/>
                <a:gd name="connsiteY9" fmla="*/ 0 h 24751"/>
                <a:gd name="connsiteX10" fmla="*/ 106722 w 106722"/>
                <a:gd name="connsiteY10" fmla="*/ 1094 h 24751"/>
                <a:gd name="connsiteX11" fmla="*/ 104585 w 106722"/>
                <a:gd name="connsiteY11" fmla="*/ 4377 h 24751"/>
                <a:gd name="connsiteX12" fmla="*/ 97550 w 106722"/>
                <a:gd name="connsiteY12" fmla="*/ 10890 h 24751"/>
                <a:gd name="connsiteX13" fmla="*/ 86659 w 106722"/>
                <a:gd name="connsiteY13" fmla="*/ 17717 h 24751"/>
                <a:gd name="connsiteX14" fmla="*/ 53361 w 106722"/>
                <a:gd name="connsiteY14" fmla="*/ 24752 h 2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22" h="24751">
                  <a:moveTo>
                    <a:pt x="53361" y="24752"/>
                  </a:moveTo>
                  <a:cubicBezTo>
                    <a:pt x="41341" y="24752"/>
                    <a:pt x="30484" y="22512"/>
                    <a:pt x="20792" y="18030"/>
                  </a:cubicBezTo>
                  <a:cubicBezTo>
                    <a:pt x="16727" y="16119"/>
                    <a:pt x="12993" y="13826"/>
                    <a:pt x="9588" y="11151"/>
                  </a:cubicBezTo>
                  <a:cubicBezTo>
                    <a:pt x="6184" y="8475"/>
                    <a:pt x="3735" y="6253"/>
                    <a:pt x="2241" y="4481"/>
                  </a:cubicBezTo>
                  <a:cubicBezTo>
                    <a:pt x="747" y="2709"/>
                    <a:pt x="0" y="1580"/>
                    <a:pt x="0" y="1094"/>
                  </a:cubicBezTo>
                  <a:cubicBezTo>
                    <a:pt x="0" y="398"/>
                    <a:pt x="347" y="34"/>
                    <a:pt x="1042" y="0"/>
                  </a:cubicBezTo>
                  <a:cubicBezTo>
                    <a:pt x="1390" y="0"/>
                    <a:pt x="1998" y="468"/>
                    <a:pt x="2866" y="1406"/>
                  </a:cubicBezTo>
                  <a:cubicBezTo>
                    <a:pt x="14539" y="12870"/>
                    <a:pt x="31370" y="18585"/>
                    <a:pt x="53361" y="18550"/>
                  </a:cubicBezTo>
                  <a:cubicBezTo>
                    <a:pt x="75421" y="18550"/>
                    <a:pt x="92061" y="12975"/>
                    <a:pt x="103283" y="1823"/>
                  </a:cubicBezTo>
                  <a:cubicBezTo>
                    <a:pt x="104498" y="607"/>
                    <a:pt x="105297" y="0"/>
                    <a:pt x="105680" y="0"/>
                  </a:cubicBezTo>
                  <a:cubicBezTo>
                    <a:pt x="106375" y="0"/>
                    <a:pt x="106722" y="365"/>
                    <a:pt x="106722" y="1094"/>
                  </a:cubicBezTo>
                  <a:cubicBezTo>
                    <a:pt x="106722" y="1580"/>
                    <a:pt x="106010" y="2674"/>
                    <a:pt x="104585" y="4377"/>
                  </a:cubicBezTo>
                  <a:cubicBezTo>
                    <a:pt x="103160" y="6079"/>
                    <a:pt x="100815" y="8251"/>
                    <a:pt x="97550" y="10890"/>
                  </a:cubicBezTo>
                  <a:cubicBezTo>
                    <a:pt x="94285" y="13530"/>
                    <a:pt x="90654" y="15806"/>
                    <a:pt x="86659" y="17717"/>
                  </a:cubicBezTo>
                  <a:cubicBezTo>
                    <a:pt x="76967" y="22407"/>
                    <a:pt x="65867" y="24752"/>
                    <a:pt x="53361" y="2475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3CF818EE-70E7-8163-7281-BE4D81EB2967}"/>
                </a:ext>
              </a:extLst>
            </p:cNvPr>
            <p:cNvSpPr/>
            <p:nvPr/>
          </p:nvSpPr>
          <p:spPr>
            <a:xfrm>
              <a:off x="3381276" y="2375840"/>
              <a:ext cx="48358" cy="53152"/>
            </a:xfrm>
            <a:custGeom>
              <a:avLst/>
              <a:gdLst>
                <a:gd name="connsiteX0" fmla="*/ 7035 w 48358"/>
                <a:gd name="connsiteY0" fmla="*/ 0 h 53152"/>
                <a:gd name="connsiteX1" fmla="*/ 11621 w 48358"/>
                <a:gd name="connsiteY1" fmla="*/ 1824 h 53152"/>
                <a:gd name="connsiteX2" fmla="*/ 13236 w 48358"/>
                <a:gd name="connsiteY2" fmla="*/ 5732 h 53152"/>
                <a:gd name="connsiteX3" fmla="*/ 12090 w 48358"/>
                <a:gd name="connsiteY3" fmla="*/ 8755 h 53152"/>
                <a:gd name="connsiteX4" fmla="*/ 9484 w 48358"/>
                <a:gd name="connsiteY4" fmla="*/ 9797 h 53152"/>
                <a:gd name="connsiteX5" fmla="*/ 5784 w 48358"/>
                <a:gd name="connsiteY5" fmla="*/ 8337 h 53152"/>
                <a:gd name="connsiteX6" fmla="*/ 3700 w 48358"/>
                <a:gd name="connsiteY6" fmla="*/ 4690 h 53152"/>
                <a:gd name="connsiteX7" fmla="*/ 2345 w 48358"/>
                <a:gd name="connsiteY7" fmla="*/ 10005 h 53152"/>
                <a:gd name="connsiteX8" fmla="*/ 3439 w 48358"/>
                <a:gd name="connsiteY8" fmla="*/ 13914 h 53152"/>
                <a:gd name="connsiteX9" fmla="*/ 5941 w 48358"/>
                <a:gd name="connsiteY9" fmla="*/ 16779 h 53152"/>
                <a:gd name="connsiteX10" fmla="*/ 9380 w 48358"/>
                <a:gd name="connsiteY10" fmla="*/ 18759 h 53152"/>
                <a:gd name="connsiteX11" fmla="*/ 12559 w 48358"/>
                <a:gd name="connsiteY11" fmla="*/ 20010 h 53152"/>
                <a:gd name="connsiteX12" fmla="*/ 14956 w 48358"/>
                <a:gd name="connsiteY12" fmla="*/ 20584 h 53152"/>
                <a:gd name="connsiteX13" fmla="*/ 29546 w 48358"/>
                <a:gd name="connsiteY13" fmla="*/ 24231 h 53152"/>
                <a:gd name="connsiteX14" fmla="*/ 38926 w 48358"/>
                <a:gd name="connsiteY14" fmla="*/ 26003 h 53152"/>
                <a:gd name="connsiteX15" fmla="*/ 43981 w 48358"/>
                <a:gd name="connsiteY15" fmla="*/ 24544 h 53152"/>
                <a:gd name="connsiteX16" fmla="*/ 45961 w 48358"/>
                <a:gd name="connsiteY16" fmla="*/ 20167 h 53152"/>
                <a:gd name="connsiteX17" fmla="*/ 45649 w 48358"/>
                <a:gd name="connsiteY17" fmla="*/ 17717 h 53152"/>
                <a:gd name="connsiteX18" fmla="*/ 44346 w 48358"/>
                <a:gd name="connsiteY18" fmla="*/ 14747 h 53152"/>
                <a:gd name="connsiteX19" fmla="*/ 41897 w 48358"/>
                <a:gd name="connsiteY19" fmla="*/ 11517 h 53152"/>
                <a:gd name="connsiteX20" fmla="*/ 37832 w 48358"/>
                <a:gd name="connsiteY20" fmla="*/ 8442 h 53152"/>
                <a:gd name="connsiteX21" fmla="*/ 31996 w 48358"/>
                <a:gd name="connsiteY21" fmla="*/ 5940 h 53152"/>
                <a:gd name="connsiteX22" fmla="*/ 30849 w 48358"/>
                <a:gd name="connsiteY22" fmla="*/ 4585 h 53152"/>
                <a:gd name="connsiteX23" fmla="*/ 31891 w 48358"/>
                <a:gd name="connsiteY23" fmla="*/ 3283 h 53152"/>
                <a:gd name="connsiteX24" fmla="*/ 34653 w 48358"/>
                <a:gd name="connsiteY24" fmla="*/ 4012 h 53152"/>
                <a:gd name="connsiteX25" fmla="*/ 38874 w 48358"/>
                <a:gd name="connsiteY25" fmla="*/ 6202 h 53152"/>
                <a:gd name="connsiteX26" fmla="*/ 43356 w 48358"/>
                <a:gd name="connsiteY26" fmla="*/ 9588 h 53152"/>
                <a:gd name="connsiteX27" fmla="*/ 46899 w 48358"/>
                <a:gd name="connsiteY27" fmla="*/ 14382 h 53152"/>
                <a:gd name="connsiteX28" fmla="*/ 48358 w 48358"/>
                <a:gd name="connsiteY28" fmla="*/ 20375 h 53152"/>
                <a:gd name="connsiteX29" fmla="*/ 45961 w 48358"/>
                <a:gd name="connsiteY29" fmla="*/ 27827 h 53152"/>
                <a:gd name="connsiteX30" fmla="*/ 40229 w 48358"/>
                <a:gd name="connsiteY30" fmla="*/ 31891 h 53152"/>
                <a:gd name="connsiteX31" fmla="*/ 41323 w 48358"/>
                <a:gd name="connsiteY31" fmla="*/ 32516 h 53152"/>
                <a:gd name="connsiteX32" fmla="*/ 43356 w 48358"/>
                <a:gd name="connsiteY32" fmla="*/ 33976 h 53152"/>
                <a:gd name="connsiteX33" fmla="*/ 45753 w 48358"/>
                <a:gd name="connsiteY33" fmla="*/ 36216 h 53152"/>
                <a:gd name="connsiteX34" fmla="*/ 47524 w 48358"/>
                <a:gd name="connsiteY34" fmla="*/ 39291 h 53152"/>
                <a:gd name="connsiteX35" fmla="*/ 48358 w 48358"/>
                <a:gd name="connsiteY35" fmla="*/ 43095 h 53152"/>
                <a:gd name="connsiteX36" fmla="*/ 47629 w 48358"/>
                <a:gd name="connsiteY36" fmla="*/ 47837 h 53152"/>
                <a:gd name="connsiteX37" fmla="*/ 45232 w 48358"/>
                <a:gd name="connsiteY37" fmla="*/ 51588 h 53152"/>
                <a:gd name="connsiteX38" fmla="*/ 41271 w 48358"/>
                <a:gd name="connsiteY38" fmla="*/ 53153 h 53152"/>
                <a:gd name="connsiteX39" fmla="*/ 36946 w 48358"/>
                <a:gd name="connsiteY39" fmla="*/ 51433 h 53152"/>
                <a:gd name="connsiteX40" fmla="*/ 35122 w 48358"/>
                <a:gd name="connsiteY40" fmla="*/ 47263 h 53152"/>
                <a:gd name="connsiteX41" fmla="*/ 36008 w 48358"/>
                <a:gd name="connsiteY41" fmla="*/ 44554 h 53152"/>
                <a:gd name="connsiteX42" fmla="*/ 38822 w 48358"/>
                <a:gd name="connsiteY42" fmla="*/ 43303 h 53152"/>
                <a:gd name="connsiteX43" fmla="*/ 42574 w 48358"/>
                <a:gd name="connsiteY43" fmla="*/ 44763 h 53152"/>
                <a:gd name="connsiteX44" fmla="*/ 44606 w 48358"/>
                <a:gd name="connsiteY44" fmla="*/ 48306 h 53152"/>
                <a:gd name="connsiteX45" fmla="*/ 45961 w 48358"/>
                <a:gd name="connsiteY45" fmla="*/ 42991 h 53152"/>
                <a:gd name="connsiteX46" fmla="*/ 42939 w 48358"/>
                <a:gd name="connsiteY46" fmla="*/ 36841 h 53152"/>
                <a:gd name="connsiteX47" fmla="*/ 34862 w 48358"/>
                <a:gd name="connsiteY47" fmla="*/ 32829 h 53152"/>
                <a:gd name="connsiteX48" fmla="*/ 17301 w 48358"/>
                <a:gd name="connsiteY48" fmla="*/ 28348 h 53152"/>
                <a:gd name="connsiteX49" fmla="*/ 9484 w 48358"/>
                <a:gd name="connsiteY49" fmla="*/ 27097 h 53152"/>
                <a:gd name="connsiteX50" fmla="*/ 5784 w 48358"/>
                <a:gd name="connsiteY50" fmla="*/ 27671 h 53152"/>
                <a:gd name="connsiteX51" fmla="*/ 3596 w 48358"/>
                <a:gd name="connsiteY51" fmla="*/ 29234 h 53152"/>
                <a:gd name="connsiteX52" fmla="*/ 2606 w 48358"/>
                <a:gd name="connsiteY52" fmla="*/ 31058 h 53152"/>
                <a:gd name="connsiteX53" fmla="*/ 2345 w 48358"/>
                <a:gd name="connsiteY53" fmla="*/ 32829 h 53152"/>
                <a:gd name="connsiteX54" fmla="*/ 2970 w 48358"/>
                <a:gd name="connsiteY54" fmla="*/ 36164 h 53152"/>
                <a:gd name="connsiteX55" fmla="*/ 5055 w 48358"/>
                <a:gd name="connsiteY55" fmla="*/ 39968 h 53152"/>
                <a:gd name="connsiteX56" fmla="*/ 9380 w 48358"/>
                <a:gd name="connsiteY56" fmla="*/ 43929 h 53152"/>
                <a:gd name="connsiteX57" fmla="*/ 16311 w 48358"/>
                <a:gd name="connsiteY57" fmla="*/ 47160 h 53152"/>
                <a:gd name="connsiteX58" fmla="*/ 17509 w 48358"/>
                <a:gd name="connsiteY58" fmla="*/ 48566 h 53152"/>
                <a:gd name="connsiteX59" fmla="*/ 16415 w 48358"/>
                <a:gd name="connsiteY59" fmla="*/ 49818 h 53152"/>
                <a:gd name="connsiteX60" fmla="*/ 13705 w 48358"/>
                <a:gd name="connsiteY60" fmla="*/ 49140 h 53152"/>
                <a:gd name="connsiteX61" fmla="*/ 9484 w 48358"/>
                <a:gd name="connsiteY61" fmla="*/ 46951 h 53152"/>
                <a:gd name="connsiteX62" fmla="*/ 5055 w 48358"/>
                <a:gd name="connsiteY62" fmla="*/ 43511 h 53152"/>
                <a:gd name="connsiteX63" fmla="*/ 1459 w 48358"/>
                <a:gd name="connsiteY63" fmla="*/ 38666 h 53152"/>
                <a:gd name="connsiteX64" fmla="*/ 0 w 48358"/>
                <a:gd name="connsiteY64" fmla="*/ 32621 h 53152"/>
                <a:gd name="connsiteX65" fmla="*/ 313 w 48358"/>
                <a:gd name="connsiteY65" fmla="*/ 29859 h 53152"/>
                <a:gd name="connsiteX66" fmla="*/ 1355 w 48358"/>
                <a:gd name="connsiteY66" fmla="*/ 26784 h 53152"/>
                <a:gd name="connsiteX67" fmla="*/ 3856 w 48358"/>
                <a:gd name="connsiteY67" fmla="*/ 23554 h 53152"/>
                <a:gd name="connsiteX68" fmla="*/ 8077 w 48358"/>
                <a:gd name="connsiteY68" fmla="*/ 21104 h 53152"/>
                <a:gd name="connsiteX69" fmla="*/ 5732 w 48358"/>
                <a:gd name="connsiteY69" fmla="*/ 19646 h 53152"/>
                <a:gd name="connsiteX70" fmla="*/ 3179 w 48358"/>
                <a:gd name="connsiteY70" fmla="*/ 17405 h 53152"/>
                <a:gd name="connsiteX71" fmla="*/ 886 w 48358"/>
                <a:gd name="connsiteY71" fmla="*/ 14070 h 53152"/>
                <a:gd name="connsiteX72" fmla="*/ 0 w 48358"/>
                <a:gd name="connsiteY72" fmla="*/ 9901 h 53152"/>
                <a:gd name="connsiteX73" fmla="*/ 573 w 48358"/>
                <a:gd name="connsiteY73" fmla="*/ 5680 h 53152"/>
                <a:gd name="connsiteX74" fmla="*/ 2814 w 48358"/>
                <a:gd name="connsiteY74" fmla="*/ 1824 h 53152"/>
                <a:gd name="connsiteX75" fmla="*/ 7035 w 48358"/>
                <a:gd name="connsiteY75" fmla="*/ 0 h 5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358" h="53152">
                  <a:moveTo>
                    <a:pt x="7035" y="0"/>
                  </a:moveTo>
                  <a:cubicBezTo>
                    <a:pt x="8980" y="0"/>
                    <a:pt x="10509" y="608"/>
                    <a:pt x="11621" y="1824"/>
                  </a:cubicBezTo>
                  <a:cubicBezTo>
                    <a:pt x="12698" y="3040"/>
                    <a:pt x="13236" y="4343"/>
                    <a:pt x="13236" y="5732"/>
                  </a:cubicBezTo>
                  <a:cubicBezTo>
                    <a:pt x="13236" y="7053"/>
                    <a:pt x="12854" y="8059"/>
                    <a:pt x="12090" y="8755"/>
                  </a:cubicBezTo>
                  <a:cubicBezTo>
                    <a:pt x="11325" y="9450"/>
                    <a:pt x="10457" y="9797"/>
                    <a:pt x="9484" y="9797"/>
                  </a:cubicBezTo>
                  <a:cubicBezTo>
                    <a:pt x="8164" y="9797"/>
                    <a:pt x="6931" y="9311"/>
                    <a:pt x="5784" y="8337"/>
                  </a:cubicBezTo>
                  <a:cubicBezTo>
                    <a:pt x="4638" y="7365"/>
                    <a:pt x="3943" y="6149"/>
                    <a:pt x="3700" y="4690"/>
                  </a:cubicBezTo>
                  <a:cubicBezTo>
                    <a:pt x="2797" y="6115"/>
                    <a:pt x="2345" y="7886"/>
                    <a:pt x="2345" y="10005"/>
                  </a:cubicBezTo>
                  <a:cubicBezTo>
                    <a:pt x="2345" y="11394"/>
                    <a:pt x="2710" y="12698"/>
                    <a:pt x="3439" y="13914"/>
                  </a:cubicBezTo>
                  <a:cubicBezTo>
                    <a:pt x="4169" y="15094"/>
                    <a:pt x="5003" y="16050"/>
                    <a:pt x="5941" y="16779"/>
                  </a:cubicBezTo>
                  <a:cubicBezTo>
                    <a:pt x="6879" y="17475"/>
                    <a:pt x="8025" y="18134"/>
                    <a:pt x="9380" y="18759"/>
                  </a:cubicBezTo>
                  <a:cubicBezTo>
                    <a:pt x="10700" y="19350"/>
                    <a:pt x="11760" y="19767"/>
                    <a:pt x="12559" y="20010"/>
                  </a:cubicBezTo>
                  <a:cubicBezTo>
                    <a:pt x="13323" y="20218"/>
                    <a:pt x="14122" y="20409"/>
                    <a:pt x="14956" y="20584"/>
                  </a:cubicBezTo>
                  <a:lnTo>
                    <a:pt x="29546" y="24231"/>
                  </a:lnTo>
                  <a:cubicBezTo>
                    <a:pt x="34167" y="25413"/>
                    <a:pt x="37294" y="26003"/>
                    <a:pt x="38926" y="26003"/>
                  </a:cubicBezTo>
                  <a:cubicBezTo>
                    <a:pt x="40941" y="26003"/>
                    <a:pt x="42626" y="25517"/>
                    <a:pt x="43981" y="24544"/>
                  </a:cubicBezTo>
                  <a:cubicBezTo>
                    <a:pt x="45301" y="23571"/>
                    <a:pt x="45961" y="22112"/>
                    <a:pt x="45961" y="20167"/>
                  </a:cubicBezTo>
                  <a:cubicBezTo>
                    <a:pt x="45961" y="19402"/>
                    <a:pt x="45857" y="18586"/>
                    <a:pt x="45649" y="17717"/>
                  </a:cubicBezTo>
                  <a:cubicBezTo>
                    <a:pt x="45405" y="16848"/>
                    <a:pt x="44971" y="15858"/>
                    <a:pt x="44346" y="14747"/>
                  </a:cubicBezTo>
                  <a:cubicBezTo>
                    <a:pt x="43686" y="13600"/>
                    <a:pt x="42869" y="12523"/>
                    <a:pt x="41897" y="11517"/>
                  </a:cubicBezTo>
                  <a:cubicBezTo>
                    <a:pt x="40889" y="10474"/>
                    <a:pt x="39534" y="9449"/>
                    <a:pt x="37832" y="8442"/>
                  </a:cubicBezTo>
                  <a:cubicBezTo>
                    <a:pt x="36130" y="7434"/>
                    <a:pt x="34184" y="6600"/>
                    <a:pt x="31996" y="5940"/>
                  </a:cubicBezTo>
                  <a:cubicBezTo>
                    <a:pt x="31231" y="5732"/>
                    <a:pt x="30849" y="5280"/>
                    <a:pt x="30849" y="4585"/>
                  </a:cubicBezTo>
                  <a:cubicBezTo>
                    <a:pt x="30849" y="3716"/>
                    <a:pt x="31197" y="3283"/>
                    <a:pt x="31891" y="3283"/>
                  </a:cubicBezTo>
                  <a:cubicBezTo>
                    <a:pt x="32482" y="3283"/>
                    <a:pt x="33403" y="3526"/>
                    <a:pt x="34653" y="4012"/>
                  </a:cubicBezTo>
                  <a:cubicBezTo>
                    <a:pt x="35869" y="4464"/>
                    <a:pt x="37276" y="5194"/>
                    <a:pt x="38874" y="6202"/>
                  </a:cubicBezTo>
                  <a:cubicBezTo>
                    <a:pt x="40438" y="7174"/>
                    <a:pt x="41931" y="8303"/>
                    <a:pt x="43356" y="9588"/>
                  </a:cubicBezTo>
                  <a:cubicBezTo>
                    <a:pt x="44745" y="10874"/>
                    <a:pt x="45926" y="12472"/>
                    <a:pt x="46899" y="14382"/>
                  </a:cubicBezTo>
                  <a:cubicBezTo>
                    <a:pt x="47872" y="16293"/>
                    <a:pt x="48358" y="18291"/>
                    <a:pt x="48358" y="20375"/>
                  </a:cubicBezTo>
                  <a:cubicBezTo>
                    <a:pt x="48358" y="23363"/>
                    <a:pt x="47559" y="25847"/>
                    <a:pt x="45961" y="27827"/>
                  </a:cubicBezTo>
                  <a:cubicBezTo>
                    <a:pt x="44363" y="29807"/>
                    <a:pt x="42452" y="31162"/>
                    <a:pt x="40229" y="31891"/>
                  </a:cubicBezTo>
                  <a:cubicBezTo>
                    <a:pt x="40542" y="32065"/>
                    <a:pt x="40907" y="32273"/>
                    <a:pt x="41323" y="32516"/>
                  </a:cubicBezTo>
                  <a:cubicBezTo>
                    <a:pt x="41740" y="32760"/>
                    <a:pt x="42418" y="33246"/>
                    <a:pt x="43356" y="33976"/>
                  </a:cubicBezTo>
                  <a:cubicBezTo>
                    <a:pt x="44259" y="34671"/>
                    <a:pt x="45058" y="35418"/>
                    <a:pt x="45753" y="36216"/>
                  </a:cubicBezTo>
                  <a:cubicBezTo>
                    <a:pt x="46413" y="37016"/>
                    <a:pt x="47003" y="38041"/>
                    <a:pt x="47524" y="39291"/>
                  </a:cubicBezTo>
                  <a:cubicBezTo>
                    <a:pt x="48080" y="40507"/>
                    <a:pt x="48358" y="41775"/>
                    <a:pt x="48358" y="43095"/>
                  </a:cubicBezTo>
                  <a:cubicBezTo>
                    <a:pt x="48358" y="44763"/>
                    <a:pt x="48115" y="46344"/>
                    <a:pt x="47629" y="47837"/>
                  </a:cubicBezTo>
                  <a:cubicBezTo>
                    <a:pt x="47142" y="49296"/>
                    <a:pt x="46343" y="50546"/>
                    <a:pt x="45232" y="51588"/>
                  </a:cubicBezTo>
                  <a:cubicBezTo>
                    <a:pt x="44120" y="52631"/>
                    <a:pt x="42800" y="53153"/>
                    <a:pt x="41271" y="53153"/>
                  </a:cubicBezTo>
                  <a:cubicBezTo>
                    <a:pt x="39569" y="53153"/>
                    <a:pt x="38127" y="52580"/>
                    <a:pt x="36946" y="51433"/>
                  </a:cubicBezTo>
                  <a:cubicBezTo>
                    <a:pt x="35730" y="50251"/>
                    <a:pt x="35122" y="48862"/>
                    <a:pt x="35122" y="47263"/>
                  </a:cubicBezTo>
                  <a:cubicBezTo>
                    <a:pt x="35122" y="46257"/>
                    <a:pt x="35418" y="45354"/>
                    <a:pt x="36008" y="44554"/>
                  </a:cubicBezTo>
                  <a:cubicBezTo>
                    <a:pt x="36599" y="43721"/>
                    <a:pt x="37537" y="43303"/>
                    <a:pt x="38822" y="43303"/>
                  </a:cubicBezTo>
                  <a:cubicBezTo>
                    <a:pt x="40246" y="43303"/>
                    <a:pt x="41497" y="43789"/>
                    <a:pt x="42574" y="44763"/>
                  </a:cubicBezTo>
                  <a:cubicBezTo>
                    <a:pt x="43651" y="45735"/>
                    <a:pt x="44328" y="46916"/>
                    <a:pt x="44606" y="48306"/>
                  </a:cubicBezTo>
                  <a:cubicBezTo>
                    <a:pt x="45509" y="46882"/>
                    <a:pt x="45961" y="45110"/>
                    <a:pt x="45961" y="42991"/>
                  </a:cubicBezTo>
                  <a:cubicBezTo>
                    <a:pt x="45961" y="40698"/>
                    <a:pt x="44954" y="38648"/>
                    <a:pt x="42939" y="36841"/>
                  </a:cubicBezTo>
                  <a:cubicBezTo>
                    <a:pt x="40924" y="35035"/>
                    <a:pt x="38232" y="33698"/>
                    <a:pt x="34862" y="32829"/>
                  </a:cubicBezTo>
                  <a:cubicBezTo>
                    <a:pt x="26767" y="30675"/>
                    <a:pt x="20914" y="29181"/>
                    <a:pt x="17301" y="28348"/>
                  </a:cubicBezTo>
                  <a:cubicBezTo>
                    <a:pt x="13653" y="27514"/>
                    <a:pt x="11047" y="27097"/>
                    <a:pt x="9484" y="27097"/>
                  </a:cubicBezTo>
                  <a:cubicBezTo>
                    <a:pt x="8025" y="27097"/>
                    <a:pt x="6792" y="27288"/>
                    <a:pt x="5784" y="27671"/>
                  </a:cubicBezTo>
                  <a:cubicBezTo>
                    <a:pt x="4777" y="28052"/>
                    <a:pt x="4047" y="28574"/>
                    <a:pt x="3596" y="29234"/>
                  </a:cubicBezTo>
                  <a:cubicBezTo>
                    <a:pt x="3109" y="29859"/>
                    <a:pt x="2779" y="30467"/>
                    <a:pt x="2606" y="31058"/>
                  </a:cubicBezTo>
                  <a:cubicBezTo>
                    <a:pt x="2432" y="31613"/>
                    <a:pt x="2345" y="32204"/>
                    <a:pt x="2345" y="32829"/>
                  </a:cubicBezTo>
                  <a:cubicBezTo>
                    <a:pt x="2345" y="33871"/>
                    <a:pt x="2554" y="34984"/>
                    <a:pt x="2970" y="36164"/>
                  </a:cubicBezTo>
                  <a:cubicBezTo>
                    <a:pt x="3387" y="37311"/>
                    <a:pt x="4082" y="38579"/>
                    <a:pt x="5055" y="39968"/>
                  </a:cubicBezTo>
                  <a:cubicBezTo>
                    <a:pt x="5993" y="41323"/>
                    <a:pt x="7434" y="42644"/>
                    <a:pt x="9380" y="43929"/>
                  </a:cubicBezTo>
                  <a:cubicBezTo>
                    <a:pt x="11325" y="45213"/>
                    <a:pt x="13636" y="46291"/>
                    <a:pt x="16311" y="47160"/>
                  </a:cubicBezTo>
                  <a:cubicBezTo>
                    <a:pt x="17110" y="47334"/>
                    <a:pt x="17509" y="47802"/>
                    <a:pt x="17509" y="48566"/>
                  </a:cubicBezTo>
                  <a:cubicBezTo>
                    <a:pt x="17474" y="49400"/>
                    <a:pt x="17110" y="49818"/>
                    <a:pt x="16415" y="49818"/>
                  </a:cubicBezTo>
                  <a:cubicBezTo>
                    <a:pt x="15824" y="49818"/>
                    <a:pt x="14921" y="49592"/>
                    <a:pt x="13705" y="49140"/>
                  </a:cubicBezTo>
                  <a:cubicBezTo>
                    <a:pt x="12454" y="48654"/>
                    <a:pt x="11047" y="47924"/>
                    <a:pt x="9484" y="46951"/>
                  </a:cubicBezTo>
                  <a:cubicBezTo>
                    <a:pt x="7921" y="45944"/>
                    <a:pt x="6444" y="44797"/>
                    <a:pt x="5055" y="43511"/>
                  </a:cubicBezTo>
                  <a:cubicBezTo>
                    <a:pt x="3630" y="42191"/>
                    <a:pt x="2432" y="40576"/>
                    <a:pt x="1459" y="38666"/>
                  </a:cubicBezTo>
                  <a:cubicBezTo>
                    <a:pt x="486" y="36720"/>
                    <a:pt x="0" y="34706"/>
                    <a:pt x="0" y="32621"/>
                  </a:cubicBezTo>
                  <a:cubicBezTo>
                    <a:pt x="0" y="31683"/>
                    <a:pt x="104" y="30762"/>
                    <a:pt x="313" y="29859"/>
                  </a:cubicBezTo>
                  <a:cubicBezTo>
                    <a:pt x="486" y="28921"/>
                    <a:pt x="834" y="27896"/>
                    <a:pt x="1355" y="26784"/>
                  </a:cubicBezTo>
                  <a:cubicBezTo>
                    <a:pt x="1876" y="25637"/>
                    <a:pt x="2710" y="24561"/>
                    <a:pt x="3856" y="23554"/>
                  </a:cubicBezTo>
                  <a:cubicBezTo>
                    <a:pt x="5003" y="22546"/>
                    <a:pt x="6410" y="21730"/>
                    <a:pt x="8077" y="21104"/>
                  </a:cubicBezTo>
                  <a:cubicBezTo>
                    <a:pt x="7278" y="20687"/>
                    <a:pt x="6497" y="20201"/>
                    <a:pt x="5732" y="19646"/>
                  </a:cubicBezTo>
                  <a:cubicBezTo>
                    <a:pt x="4968" y="19055"/>
                    <a:pt x="4117" y="18308"/>
                    <a:pt x="3179" y="17405"/>
                  </a:cubicBezTo>
                  <a:cubicBezTo>
                    <a:pt x="2206" y="16467"/>
                    <a:pt x="1442" y="15354"/>
                    <a:pt x="886" y="14070"/>
                  </a:cubicBezTo>
                  <a:cubicBezTo>
                    <a:pt x="295" y="12749"/>
                    <a:pt x="0" y="11360"/>
                    <a:pt x="0" y="9901"/>
                  </a:cubicBezTo>
                  <a:cubicBezTo>
                    <a:pt x="0" y="8476"/>
                    <a:pt x="191" y="7069"/>
                    <a:pt x="573" y="5680"/>
                  </a:cubicBezTo>
                  <a:cubicBezTo>
                    <a:pt x="921" y="4291"/>
                    <a:pt x="1668" y="3005"/>
                    <a:pt x="2814" y="1824"/>
                  </a:cubicBezTo>
                  <a:cubicBezTo>
                    <a:pt x="3926" y="608"/>
                    <a:pt x="5333" y="0"/>
                    <a:pt x="7035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DFDA3C29-0BBE-1665-BDA8-9ECE5EA76694}"/>
                </a:ext>
              </a:extLst>
            </p:cNvPr>
            <p:cNvSpPr/>
            <p:nvPr/>
          </p:nvSpPr>
          <p:spPr>
            <a:xfrm>
              <a:off x="3348394" y="2340816"/>
              <a:ext cx="106722" cy="24751"/>
            </a:xfrm>
            <a:custGeom>
              <a:avLst/>
              <a:gdLst>
                <a:gd name="connsiteX0" fmla="*/ 105680 w 106722"/>
                <a:gd name="connsiteY0" fmla="*/ 24752 h 24751"/>
                <a:gd name="connsiteX1" fmla="*/ 103855 w 106722"/>
                <a:gd name="connsiteY1" fmla="*/ 23397 h 24751"/>
                <a:gd name="connsiteX2" fmla="*/ 53361 w 106722"/>
                <a:gd name="connsiteY2" fmla="*/ 6201 h 24751"/>
                <a:gd name="connsiteX3" fmla="*/ 3544 w 106722"/>
                <a:gd name="connsiteY3" fmla="*/ 22720 h 24751"/>
                <a:gd name="connsiteX4" fmla="*/ 1042 w 106722"/>
                <a:gd name="connsiteY4" fmla="*/ 24752 h 24751"/>
                <a:gd name="connsiteX5" fmla="*/ 0 w 106722"/>
                <a:gd name="connsiteY5" fmla="*/ 23710 h 24751"/>
                <a:gd name="connsiteX6" fmla="*/ 2137 w 106722"/>
                <a:gd name="connsiteY6" fmla="*/ 20427 h 24751"/>
                <a:gd name="connsiteX7" fmla="*/ 9171 w 106722"/>
                <a:gd name="connsiteY7" fmla="*/ 13913 h 24751"/>
                <a:gd name="connsiteX8" fmla="*/ 20062 w 106722"/>
                <a:gd name="connsiteY8" fmla="*/ 7035 h 24751"/>
                <a:gd name="connsiteX9" fmla="*/ 53361 w 106722"/>
                <a:gd name="connsiteY9" fmla="*/ 0 h 24751"/>
                <a:gd name="connsiteX10" fmla="*/ 85930 w 106722"/>
                <a:gd name="connsiteY10" fmla="*/ 6722 h 24751"/>
                <a:gd name="connsiteX11" fmla="*/ 97133 w 106722"/>
                <a:gd name="connsiteY11" fmla="*/ 13600 h 24751"/>
                <a:gd name="connsiteX12" fmla="*/ 104481 w 106722"/>
                <a:gd name="connsiteY12" fmla="*/ 20270 h 24751"/>
                <a:gd name="connsiteX13" fmla="*/ 106722 w 106722"/>
                <a:gd name="connsiteY13" fmla="*/ 23710 h 24751"/>
                <a:gd name="connsiteX14" fmla="*/ 105680 w 106722"/>
                <a:gd name="connsiteY14" fmla="*/ 24752 h 2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22" h="24751">
                  <a:moveTo>
                    <a:pt x="105680" y="24752"/>
                  </a:moveTo>
                  <a:cubicBezTo>
                    <a:pt x="105332" y="24752"/>
                    <a:pt x="104724" y="24300"/>
                    <a:pt x="103855" y="23397"/>
                  </a:cubicBezTo>
                  <a:cubicBezTo>
                    <a:pt x="92183" y="11933"/>
                    <a:pt x="75351" y="6201"/>
                    <a:pt x="53361" y="6201"/>
                  </a:cubicBezTo>
                  <a:cubicBezTo>
                    <a:pt x="31301" y="6201"/>
                    <a:pt x="14695" y="11707"/>
                    <a:pt x="3544" y="22720"/>
                  </a:cubicBezTo>
                  <a:cubicBezTo>
                    <a:pt x="2258" y="24075"/>
                    <a:pt x="1424" y="24752"/>
                    <a:pt x="1042" y="24752"/>
                  </a:cubicBezTo>
                  <a:cubicBezTo>
                    <a:pt x="347" y="24752"/>
                    <a:pt x="0" y="24405"/>
                    <a:pt x="0" y="23710"/>
                  </a:cubicBezTo>
                  <a:cubicBezTo>
                    <a:pt x="0" y="23224"/>
                    <a:pt x="712" y="22129"/>
                    <a:pt x="2137" y="20427"/>
                  </a:cubicBezTo>
                  <a:cubicBezTo>
                    <a:pt x="3561" y="18690"/>
                    <a:pt x="5906" y="16519"/>
                    <a:pt x="9171" y="13913"/>
                  </a:cubicBezTo>
                  <a:cubicBezTo>
                    <a:pt x="12437" y="11273"/>
                    <a:pt x="16067" y="8980"/>
                    <a:pt x="20062" y="7035"/>
                  </a:cubicBezTo>
                  <a:cubicBezTo>
                    <a:pt x="29755" y="2345"/>
                    <a:pt x="40854" y="0"/>
                    <a:pt x="53361" y="0"/>
                  </a:cubicBezTo>
                  <a:cubicBezTo>
                    <a:pt x="65381" y="0"/>
                    <a:pt x="76237" y="2240"/>
                    <a:pt x="85930" y="6722"/>
                  </a:cubicBezTo>
                  <a:cubicBezTo>
                    <a:pt x="89994" y="8632"/>
                    <a:pt x="93729" y="10925"/>
                    <a:pt x="97133" y="13600"/>
                  </a:cubicBezTo>
                  <a:cubicBezTo>
                    <a:pt x="100538" y="16276"/>
                    <a:pt x="102987" y="18498"/>
                    <a:pt x="104481" y="20270"/>
                  </a:cubicBezTo>
                  <a:cubicBezTo>
                    <a:pt x="105975" y="22042"/>
                    <a:pt x="106722" y="23188"/>
                    <a:pt x="106722" y="23710"/>
                  </a:cubicBezTo>
                  <a:cubicBezTo>
                    <a:pt x="106722" y="24405"/>
                    <a:pt x="106375" y="24752"/>
                    <a:pt x="105680" y="2475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28" name="Freeform 627">
            <a:extLst>
              <a:ext uri="{FF2B5EF4-FFF2-40B4-BE49-F238E27FC236}">
                <a16:creationId xmlns:a16="http://schemas.microsoft.com/office/drawing/2014/main" id="{CB4C7182-1A70-3208-F0D6-2600B82D7159}"/>
              </a:ext>
            </a:extLst>
          </p:cNvPr>
          <p:cNvSpPr/>
          <p:nvPr/>
        </p:nvSpPr>
        <p:spPr>
          <a:xfrm>
            <a:off x="3728561" y="1764773"/>
            <a:ext cx="2160868" cy="1334709"/>
          </a:xfrm>
          <a:custGeom>
            <a:avLst/>
            <a:gdLst>
              <a:gd name="connsiteX0" fmla="*/ 0 w 2160868"/>
              <a:gd name="connsiteY0" fmla="*/ 1334710 h 1334709"/>
              <a:gd name="connsiteX1" fmla="*/ 2163 w 2160868"/>
              <a:gd name="connsiteY1" fmla="*/ 1334287 h 1334709"/>
              <a:gd name="connsiteX2" fmla="*/ 4326 w 2160868"/>
              <a:gd name="connsiteY2" fmla="*/ 1333853 h 1334709"/>
              <a:gd name="connsiteX3" fmla="*/ 6489 w 2160868"/>
              <a:gd name="connsiteY3" fmla="*/ 1333419 h 1334709"/>
              <a:gd name="connsiteX4" fmla="*/ 8652 w 2160868"/>
              <a:gd name="connsiteY4" fmla="*/ 1332985 h 1334709"/>
              <a:gd name="connsiteX5" fmla="*/ 10815 w 2160868"/>
              <a:gd name="connsiteY5" fmla="*/ 1332551 h 1334709"/>
              <a:gd name="connsiteX6" fmla="*/ 12978 w 2160868"/>
              <a:gd name="connsiteY6" fmla="*/ 1332106 h 1334709"/>
              <a:gd name="connsiteX7" fmla="*/ 15141 w 2160868"/>
              <a:gd name="connsiteY7" fmla="*/ 1331650 h 1334709"/>
              <a:gd name="connsiteX8" fmla="*/ 17304 w 2160868"/>
              <a:gd name="connsiteY8" fmla="*/ 1331205 h 1334709"/>
              <a:gd name="connsiteX9" fmla="*/ 19467 w 2160868"/>
              <a:gd name="connsiteY9" fmla="*/ 1330738 h 1334709"/>
              <a:gd name="connsiteX10" fmla="*/ 21631 w 2160868"/>
              <a:gd name="connsiteY10" fmla="*/ 1330282 h 1334709"/>
              <a:gd name="connsiteX11" fmla="*/ 23793 w 2160868"/>
              <a:gd name="connsiteY11" fmla="*/ 1329815 h 1334709"/>
              <a:gd name="connsiteX12" fmla="*/ 25957 w 2160868"/>
              <a:gd name="connsiteY12" fmla="*/ 1329337 h 1334709"/>
              <a:gd name="connsiteX13" fmla="*/ 28119 w 2160868"/>
              <a:gd name="connsiteY13" fmla="*/ 1328858 h 1334709"/>
              <a:gd name="connsiteX14" fmla="*/ 30283 w 2160868"/>
              <a:gd name="connsiteY14" fmla="*/ 1328380 h 1334709"/>
              <a:gd name="connsiteX15" fmla="*/ 32445 w 2160868"/>
              <a:gd name="connsiteY15" fmla="*/ 1327891 h 1334709"/>
              <a:gd name="connsiteX16" fmla="*/ 34608 w 2160868"/>
              <a:gd name="connsiteY16" fmla="*/ 1327401 h 1334709"/>
              <a:gd name="connsiteX17" fmla="*/ 36771 w 2160868"/>
              <a:gd name="connsiteY17" fmla="*/ 1326900 h 1334709"/>
              <a:gd name="connsiteX18" fmla="*/ 38934 w 2160868"/>
              <a:gd name="connsiteY18" fmla="*/ 1326400 h 1334709"/>
              <a:gd name="connsiteX19" fmla="*/ 41098 w 2160868"/>
              <a:gd name="connsiteY19" fmla="*/ 1325888 h 1334709"/>
              <a:gd name="connsiteX20" fmla="*/ 43260 w 2160868"/>
              <a:gd name="connsiteY20" fmla="*/ 1325376 h 1334709"/>
              <a:gd name="connsiteX21" fmla="*/ 45424 w 2160868"/>
              <a:gd name="connsiteY21" fmla="*/ 1324854 h 1334709"/>
              <a:gd name="connsiteX22" fmla="*/ 47586 w 2160868"/>
              <a:gd name="connsiteY22" fmla="*/ 1324331 h 1334709"/>
              <a:gd name="connsiteX23" fmla="*/ 49750 w 2160868"/>
              <a:gd name="connsiteY23" fmla="*/ 1323797 h 1334709"/>
              <a:gd name="connsiteX24" fmla="*/ 51912 w 2160868"/>
              <a:gd name="connsiteY24" fmla="*/ 1323263 h 1334709"/>
              <a:gd name="connsiteX25" fmla="*/ 54076 w 2160868"/>
              <a:gd name="connsiteY25" fmla="*/ 1322729 h 1334709"/>
              <a:gd name="connsiteX26" fmla="*/ 56238 w 2160868"/>
              <a:gd name="connsiteY26" fmla="*/ 1322184 h 1334709"/>
              <a:gd name="connsiteX27" fmla="*/ 58402 w 2160868"/>
              <a:gd name="connsiteY27" fmla="*/ 1321628 h 1334709"/>
              <a:gd name="connsiteX28" fmla="*/ 60564 w 2160868"/>
              <a:gd name="connsiteY28" fmla="*/ 1321072 h 1334709"/>
              <a:gd name="connsiteX29" fmla="*/ 62728 w 2160868"/>
              <a:gd name="connsiteY29" fmla="*/ 1320504 h 1334709"/>
              <a:gd name="connsiteX30" fmla="*/ 64891 w 2160868"/>
              <a:gd name="connsiteY30" fmla="*/ 1319937 h 1334709"/>
              <a:gd name="connsiteX31" fmla="*/ 67054 w 2160868"/>
              <a:gd name="connsiteY31" fmla="*/ 1319370 h 1334709"/>
              <a:gd name="connsiteX32" fmla="*/ 69217 w 2160868"/>
              <a:gd name="connsiteY32" fmla="*/ 1318791 h 1334709"/>
              <a:gd name="connsiteX33" fmla="*/ 71380 w 2160868"/>
              <a:gd name="connsiteY33" fmla="*/ 1318201 h 1334709"/>
              <a:gd name="connsiteX34" fmla="*/ 73543 w 2160868"/>
              <a:gd name="connsiteY34" fmla="*/ 1317612 h 1334709"/>
              <a:gd name="connsiteX35" fmla="*/ 75706 w 2160868"/>
              <a:gd name="connsiteY35" fmla="*/ 1317011 h 1334709"/>
              <a:gd name="connsiteX36" fmla="*/ 77869 w 2160868"/>
              <a:gd name="connsiteY36" fmla="*/ 1316411 h 1334709"/>
              <a:gd name="connsiteX37" fmla="*/ 80033 w 2160868"/>
              <a:gd name="connsiteY37" fmla="*/ 1315799 h 1334709"/>
              <a:gd name="connsiteX38" fmla="*/ 82195 w 2160868"/>
              <a:gd name="connsiteY38" fmla="*/ 1315176 h 1334709"/>
              <a:gd name="connsiteX39" fmla="*/ 84358 w 2160868"/>
              <a:gd name="connsiteY39" fmla="*/ 1314553 h 1334709"/>
              <a:gd name="connsiteX40" fmla="*/ 86521 w 2160868"/>
              <a:gd name="connsiteY40" fmla="*/ 1313930 h 1334709"/>
              <a:gd name="connsiteX41" fmla="*/ 88684 w 2160868"/>
              <a:gd name="connsiteY41" fmla="*/ 1313296 h 1334709"/>
              <a:gd name="connsiteX42" fmla="*/ 90847 w 2160868"/>
              <a:gd name="connsiteY42" fmla="*/ 1312651 h 1334709"/>
              <a:gd name="connsiteX43" fmla="*/ 93010 w 2160868"/>
              <a:gd name="connsiteY43" fmla="*/ 1312005 h 1334709"/>
              <a:gd name="connsiteX44" fmla="*/ 95173 w 2160868"/>
              <a:gd name="connsiteY44" fmla="*/ 1311349 h 1334709"/>
              <a:gd name="connsiteX45" fmla="*/ 97336 w 2160868"/>
              <a:gd name="connsiteY45" fmla="*/ 1310693 h 1334709"/>
              <a:gd name="connsiteX46" fmla="*/ 99499 w 2160868"/>
              <a:gd name="connsiteY46" fmla="*/ 1310025 h 1334709"/>
              <a:gd name="connsiteX47" fmla="*/ 101662 w 2160868"/>
              <a:gd name="connsiteY47" fmla="*/ 1309347 h 1334709"/>
              <a:gd name="connsiteX48" fmla="*/ 103826 w 2160868"/>
              <a:gd name="connsiteY48" fmla="*/ 1308668 h 1334709"/>
              <a:gd name="connsiteX49" fmla="*/ 105988 w 2160868"/>
              <a:gd name="connsiteY49" fmla="*/ 1307979 h 1334709"/>
              <a:gd name="connsiteX50" fmla="*/ 108152 w 2160868"/>
              <a:gd name="connsiteY50" fmla="*/ 1307278 h 1334709"/>
              <a:gd name="connsiteX51" fmla="*/ 110314 w 2160868"/>
              <a:gd name="connsiteY51" fmla="*/ 1306577 h 1334709"/>
              <a:gd name="connsiteX52" fmla="*/ 112478 w 2160868"/>
              <a:gd name="connsiteY52" fmla="*/ 1305865 h 1334709"/>
              <a:gd name="connsiteX53" fmla="*/ 114640 w 2160868"/>
              <a:gd name="connsiteY53" fmla="*/ 1305153 h 1334709"/>
              <a:gd name="connsiteX54" fmla="*/ 116804 w 2160868"/>
              <a:gd name="connsiteY54" fmla="*/ 1304430 h 1334709"/>
              <a:gd name="connsiteX55" fmla="*/ 118966 w 2160868"/>
              <a:gd name="connsiteY55" fmla="*/ 1303696 h 1334709"/>
              <a:gd name="connsiteX56" fmla="*/ 121130 w 2160868"/>
              <a:gd name="connsiteY56" fmla="*/ 1302962 h 1334709"/>
              <a:gd name="connsiteX57" fmla="*/ 123293 w 2160868"/>
              <a:gd name="connsiteY57" fmla="*/ 1302216 h 1334709"/>
              <a:gd name="connsiteX58" fmla="*/ 125456 w 2160868"/>
              <a:gd name="connsiteY58" fmla="*/ 1301460 h 1334709"/>
              <a:gd name="connsiteX59" fmla="*/ 127619 w 2160868"/>
              <a:gd name="connsiteY59" fmla="*/ 1300703 h 1334709"/>
              <a:gd name="connsiteX60" fmla="*/ 129781 w 2160868"/>
              <a:gd name="connsiteY60" fmla="*/ 1299936 h 1334709"/>
              <a:gd name="connsiteX61" fmla="*/ 131945 w 2160868"/>
              <a:gd name="connsiteY61" fmla="*/ 1299157 h 1334709"/>
              <a:gd name="connsiteX62" fmla="*/ 134107 w 2160868"/>
              <a:gd name="connsiteY62" fmla="*/ 1298379 h 1334709"/>
              <a:gd name="connsiteX63" fmla="*/ 136271 w 2160868"/>
              <a:gd name="connsiteY63" fmla="*/ 1297589 h 1334709"/>
              <a:gd name="connsiteX64" fmla="*/ 138433 w 2160868"/>
              <a:gd name="connsiteY64" fmla="*/ 1296788 h 1334709"/>
              <a:gd name="connsiteX65" fmla="*/ 140597 w 2160868"/>
              <a:gd name="connsiteY65" fmla="*/ 1295987 h 1334709"/>
              <a:gd name="connsiteX66" fmla="*/ 142760 w 2160868"/>
              <a:gd name="connsiteY66" fmla="*/ 1295164 h 1334709"/>
              <a:gd name="connsiteX67" fmla="*/ 144923 w 2160868"/>
              <a:gd name="connsiteY67" fmla="*/ 1294352 h 1334709"/>
              <a:gd name="connsiteX68" fmla="*/ 147086 w 2160868"/>
              <a:gd name="connsiteY68" fmla="*/ 1293517 h 1334709"/>
              <a:gd name="connsiteX69" fmla="*/ 149249 w 2160868"/>
              <a:gd name="connsiteY69" fmla="*/ 1292683 h 1334709"/>
              <a:gd name="connsiteX70" fmla="*/ 151412 w 2160868"/>
              <a:gd name="connsiteY70" fmla="*/ 1291827 h 1334709"/>
              <a:gd name="connsiteX71" fmla="*/ 153575 w 2160868"/>
              <a:gd name="connsiteY71" fmla="*/ 1290981 h 1334709"/>
              <a:gd name="connsiteX72" fmla="*/ 155738 w 2160868"/>
              <a:gd name="connsiteY72" fmla="*/ 1290113 h 1334709"/>
              <a:gd name="connsiteX73" fmla="*/ 157901 w 2160868"/>
              <a:gd name="connsiteY73" fmla="*/ 1289235 h 1334709"/>
              <a:gd name="connsiteX74" fmla="*/ 160064 w 2160868"/>
              <a:gd name="connsiteY74" fmla="*/ 1288356 h 1334709"/>
              <a:gd name="connsiteX75" fmla="*/ 162228 w 2160868"/>
              <a:gd name="connsiteY75" fmla="*/ 1287466 h 1334709"/>
              <a:gd name="connsiteX76" fmla="*/ 164390 w 2160868"/>
              <a:gd name="connsiteY76" fmla="*/ 1286576 h 1334709"/>
              <a:gd name="connsiteX77" fmla="*/ 166554 w 2160868"/>
              <a:gd name="connsiteY77" fmla="*/ 1285664 h 1334709"/>
              <a:gd name="connsiteX78" fmla="*/ 168716 w 2160868"/>
              <a:gd name="connsiteY78" fmla="*/ 1284752 h 1334709"/>
              <a:gd name="connsiteX79" fmla="*/ 170880 w 2160868"/>
              <a:gd name="connsiteY79" fmla="*/ 1283828 h 1334709"/>
              <a:gd name="connsiteX80" fmla="*/ 173042 w 2160868"/>
              <a:gd name="connsiteY80" fmla="*/ 1282894 h 1334709"/>
              <a:gd name="connsiteX81" fmla="*/ 175206 w 2160868"/>
              <a:gd name="connsiteY81" fmla="*/ 1281948 h 1334709"/>
              <a:gd name="connsiteX82" fmla="*/ 177368 w 2160868"/>
              <a:gd name="connsiteY82" fmla="*/ 1281003 h 1334709"/>
              <a:gd name="connsiteX83" fmla="*/ 179531 w 2160868"/>
              <a:gd name="connsiteY83" fmla="*/ 1280035 h 1334709"/>
              <a:gd name="connsiteX84" fmla="*/ 181695 w 2160868"/>
              <a:gd name="connsiteY84" fmla="*/ 1279067 h 1334709"/>
              <a:gd name="connsiteX85" fmla="*/ 183857 w 2160868"/>
              <a:gd name="connsiteY85" fmla="*/ 1278088 h 1334709"/>
              <a:gd name="connsiteX86" fmla="*/ 186021 w 2160868"/>
              <a:gd name="connsiteY86" fmla="*/ 1277098 h 1334709"/>
              <a:gd name="connsiteX87" fmla="*/ 188183 w 2160868"/>
              <a:gd name="connsiteY87" fmla="*/ 1276108 h 1334709"/>
              <a:gd name="connsiteX88" fmla="*/ 190347 w 2160868"/>
              <a:gd name="connsiteY88" fmla="*/ 1275096 h 1334709"/>
              <a:gd name="connsiteX89" fmla="*/ 192509 w 2160868"/>
              <a:gd name="connsiteY89" fmla="*/ 1274073 h 1334709"/>
              <a:gd name="connsiteX90" fmla="*/ 194673 w 2160868"/>
              <a:gd name="connsiteY90" fmla="*/ 1273049 h 1334709"/>
              <a:gd name="connsiteX91" fmla="*/ 196835 w 2160868"/>
              <a:gd name="connsiteY91" fmla="*/ 1272015 h 1334709"/>
              <a:gd name="connsiteX92" fmla="*/ 198999 w 2160868"/>
              <a:gd name="connsiteY92" fmla="*/ 1270969 h 1334709"/>
              <a:gd name="connsiteX93" fmla="*/ 201161 w 2160868"/>
              <a:gd name="connsiteY93" fmla="*/ 1269912 h 1334709"/>
              <a:gd name="connsiteX94" fmla="*/ 203325 w 2160868"/>
              <a:gd name="connsiteY94" fmla="*/ 1268844 h 1334709"/>
              <a:gd name="connsiteX95" fmla="*/ 205488 w 2160868"/>
              <a:gd name="connsiteY95" fmla="*/ 1267765 h 1334709"/>
              <a:gd name="connsiteX96" fmla="*/ 207651 w 2160868"/>
              <a:gd name="connsiteY96" fmla="*/ 1266675 h 1334709"/>
              <a:gd name="connsiteX97" fmla="*/ 209814 w 2160868"/>
              <a:gd name="connsiteY97" fmla="*/ 1265585 h 1334709"/>
              <a:gd name="connsiteX98" fmla="*/ 211977 w 2160868"/>
              <a:gd name="connsiteY98" fmla="*/ 1264473 h 1334709"/>
              <a:gd name="connsiteX99" fmla="*/ 214140 w 2160868"/>
              <a:gd name="connsiteY99" fmla="*/ 1263349 h 1334709"/>
              <a:gd name="connsiteX100" fmla="*/ 216303 w 2160868"/>
              <a:gd name="connsiteY100" fmla="*/ 1262226 h 1334709"/>
              <a:gd name="connsiteX101" fmla="*/ 218466 w 2160868"/>
              <a:gd name="connsiteY101" fmla="*/ 1261080 h 1334709"/>
              <a:gd name="connsiteX102" fmla="*/ 220630 w 2160868"/>
              <a:gd name="connsiteY102" fmla="*/ 1259934 h 1334709"/>
              <a:gd name="connsiteX103" fmla="*/ 222792 w 2160868"/>
              <a:gd name="connsiteY103" fmla="*/ 1258777 h 1334709"/>
              <a:gd name="connsiteX104" fmla="*/ 224956 w 2160868"/>
              <a:gd name="connsiteY104" fmla="*/ 1257598 h 1334709"/>
              <a:gd name="connsiteX105" fmla="*/ 227118 w 2160868"/>
              <a:gd name="connsiteY105" fmla="*/ 1256419 h 1334709"/>
              <a:gd name="connsiteX106" fmla="*/ 229281 w 2160868"/>
              <a:gd name="connsiteY106" fmla="*/ 1255229 h 1334709"/>
              <a:gd name="connsiteX107" fmla="*/ 231444 w 2160868"/>
              <a:gd name="connsiteY107" fmla="*/ 1254016 h 1334709"/>
              <a:gd name="connsiteX108" fmla="*/ 233607 w 2160868"/>
              <a:gd name="connsiteY108" fmla="*/ 1252804 h 1334709"/>
              <a:gd name="connsiteX109" fmla="*/ 235770 w 2160868"/>
              <a:gd name="connsiteY109" fmla="*/ 1251569 h 1334709"/>
              <a:gd name="connsiteX110" fmla="*/ 237933 w 2160868"/>
              <a:gd name="connsiteY110" fmla="*/ 1250334 h 1334709"/>
              <a:gd name="connsiteX111" fmla="*/ 240096 w 2160868"/>
              <a:gd name="connsiteY111" fmla="*/ 1249088 h 1334709"/>
              <a:gd name="connsiteX112" fmla="*/ 242259 w 2160868"/>
              <a:gd name="connsiteY112" fmla="*/ 1247820 h 1334709"/>
              <a:gd name="connsiteX113" fmla="*/ 244423 w 2160868"/>
              <a:gd name="connsiteY113" fmla="*/ 1246541 h 1334709"/>
              <a:gd name="connsiteX114" fmla="*/ 246585 w 2160868"/>
              <a:gd name="connsiteY114" fmla="*/ 1245262 h 1334709"/>
              <a:gd name="connsiteX115" fmla="*/ 248749 w 2160868"/>
              <a:gd name="connsiteY115" fmla="*/ 1243960 h 1334709"/>
              <a:gd name="connsiteX116" fmla="*/ 250911 w 2160868"/>
              <a:gd name="connsiteY116" fmla="*/ 1242648 h 1334709"/>
              <a:gd name="connsiteX117" fmla="*/ 253075 w 2160868"/>
              <a:gd name="connsiteY117" fmla="*/ 1241335 h 1334709"/>
              <a:gd name="connsiteX118" fmla="*/ 255237 w 2160868"/>
              <a:gd name="connsiteY118" fmla="*/ 1240000 h 1334709"/>
              <a:gd name="connsiteX119" fmla="*/ 257401 w 2160868"/>
              <a:gd name="connsiteY119" fmla="*/ 1238654 h 1334709"/>
              <a:gd name="connsiteX120" fmla="*/ 259563 w 2160868"/>
              <a:gd name="connsiteY120" fmla="*/ 1237297 h 1334709"/>
              <a:gd name="connsiteX121" fmla="*/ 261727 w 2160868"/>
              <a:gd name="connsiteY121" fmla="*/ 1235917 h 1334709"/>
              <a:gd name="connsiteX122" fmla="*/ 263890 w 2160868"/>
              <a:gd name="connsiteY122" fmla="*/ 1234538 h 1334709"/>
              <a:gd name="connsiteX123" fmla="*/ 266053 w 2160868"/>
              <a:gd name="connsiteY123" fmla="*/ 1233148 h 1334709"/>
              <a:gd name="connsiteX124" fmla="*/ 268216 w 2160868"/>
              <a:gd name="connsiteY124" fmla="*/ 1231735 h 1334709"/>
              <a:gd name="connsiteX125" fmla="*/ 270379 w 2160868"/>
              <a:gd name="connsiteY125" fmla="*/ 1230311 h 1334709"/>
              <a:gd name="connsiteX126" fmla="*/ 272542 w 2160868"/>
              <a:gd name="connsiteY126" fmla="*/ 1228876 h 1334709"/>
              <a:gd name="connsiteX127" fmla="*/ 274704 w 2160868"/>
              <a:gd name="connsiteY127" fmla="*/ 1227430 h 1334709"/>
              <a:gd name="connsiteX128" fmla="*/ 276868 w 2160868"/>
              <a:gd name="connsiteY128" fmla="*/ 1225973 h 1334709"/>
              <a:gd name="connsiteX129" fmla="*/ 279030 w 2160868"/>
              <a:gd name="connsiteY129" fmla="*/ 1224493 h 1334709"/>
              <a:gd name="connsiteX130" fmla="*/ 281194 w 2160868"/>
              <a:gd name="connsiteY130" fmla="*/ 1223014 h 1334709"/>
              <a:gd name="connsiteX131" fmla="*/ 283356 w 2160868"/>
              <a:gd name="connsiteY131" fmla="*/ 1221512 h 1334709"/>
              <a:gd name="connsiteX132" fmla="*/ 285520 w 2160868"/>
              <a:gd name="connsiteY132" fmla="*/ 1219999 h 1334709"/>
              <a:gd name="connsiteX133" fmla="*/ 287683 w 2160868"/>
              <a:gd name="connsiteY133" fmla="*/ 1218475 h 1334709"/>
              <a:gd name="connsiteX134" fmla="*/ 289846 w 2160868"/>
              <a:gd name="connsiteY134" fmla="*/ 1216929 h 1334709"/>
              <a:gd name="connsiteX135" fmla="*/ 292009 w 2160868"/>
              <a:gd name="connsiteY135" fmla="*/ 1215383 h 1334709"/>
              <a:gd name="connsiteX136" fmla="*/ 294172 w 2160868"/>
              <a:gd name="connsiteY136" fmla="*/ 1213814 h 1334709"/>
              <a:gd name="connsiteX137" fmla="*/ 296335 w 2160868"/>
              <a:gd name="connsiteY137" fmla="*/ 1212235 h 1334709"/>
              <a:gd name="connsiteX138" fmla="*/ 298498 w 2160868"/>
              <a:gd name="connsiteY138" fmla="*/ 1210633 h 1334709"/>
              <a:gd name="connsiteX139" fmla="*/ 300661 w 2160868"/>
              <a:gd name="connsiteY139" fmla="*/ 1209031 h 1334709"/>
              <a:gd name="connsiteX140" fmla="*/ 302825 w 2160868"/>
              <a:gd name="connsiteY140" fmla="*/ 1207407 h 1334709"/>
              <a:gd name="connsiteX141" fmla="*/ 304987 w 2160868"/>
              <a:gd name="connsiteY141" fmla="*/ 1205760 h 1334709"/>
              <a:gd name="connsiteX142" fmla="*/ 307151 w 2160868"/>
              <a:gd name="connsiteY142" fmla="*/ 1204114 h 1334709"/>
              <a:gd name="connsiteX143" fmla="*/ 309313 w 2160868"/>
              <a:gd name="connsiteY143" fmla="*/ 1202445 h 1334709"/>
              <a:gd name="connsiteX144" fmla="*/ 311477 w 2160868"/>
              <a:gd name="connsiteY144" fmla="*/ 1200766 h 1334709"/>
              <a:gd name="connsiteX145" fmla="*/ 313639 w 2160868"/>
              <a:gd name="connsiteY145" fmla="*/ 1199075 h 1334709"/>
              <a:gd name="connsiteX146" fmla="*/ 315803 w 2160868"/>
              <a:gd name="connsiteY146" fmla="*/ 1197362 h 1334709"/>
              <a:gd name="connsiteX147" fmla="*/ 317965 w 2160868"/>
              <a:gd name="connsiteY147" fmla="*/ 1195638 h 1334709"/>
              <a:gd name="connsiteX148" fmla="*/ 320129 w 2160868"/>
              <a:gd name="connsiteY148" fmla="*/ 1193891 h 1334709"/>
              <a:gd name="connsiteX149" fmla="*/ 322292 w 2160868"/>
              <a:gd name="connsiteY149" fmla="*/ 1192145 h 1334709"/>
              <a:gd name="connsiteX150" fmla="*/ 324454 w 2160868"/>
              <a:gd name="connsiteY150" fmla="*/ 1190376 h 1334709"/>
              <a:gd name="connsiteX151" fmla="*/ 326618 w 2160868"/>
              <a:gd name="connsiteY151" fmla="*/ 1188585 h 1334709"/>
              <a:gd name="connsiteX152" fmla="*/ 328780 w 2160868"/>
              <a:gd name="connsiteY152" fmla="*/ 1186783 h 1334709"/>
              <a:gd name="connsiteX153" fmla="*/ 330944 w 2160868"/>
              <a:gd name="connsiteY153" fmla="*/ 1184970 h 1334709"/>
              <a:gd name="connsiteX154" fmla="*/ 333106 w 2160868"/>
              <a:gd name="connsiteY154" fmla="*/ 1183145 h 1334709"/>
              <a:gd name="connsiteX155" fmla="*/ 335270 w 2160868"/>
              <a:gd name="connsiteY155" fmla="*/ 1181299 h 1334709"/>
              <a:gd name="connsiteX156" fmla="*/ 337432 w 2160868"/>
              <a:gd name="connsiteY156" fmla="*/ 1179430 h 1334709"/>
              <a:gd name="connsiteX157" fmla="*/ 339596 w 2160868"/>
              <a:gd name="connsiteY157" fmla="*/ 1177550 h 1334709"/>
              <a:gd name="connsiteX158" fmla="*/ 341758 w 2160868"/>
              <a:gd name="connsiteY158" fmla="*/ 1175659 h 1334709"/>
              <a:gd name="connsiteX159" fmla="*/ 343922 w 2160868"/>
              <a:gd name="connsiteY159" fmla="*/ 1173757 h 1334709"/>
              <a:gd name="connsiteX160" fmla="*/ 346085 w 2160868"/>
              <a:gd name="connsiteY160" fmla="*/ 1171832 h 1334709"/>
              <a:gd name="connsiteX161" fmla="*/ 348248 w 2160868"/>
              <a:gd name="connsiteY161" fmla="*/ 1169886 h 1334709"/>
              <a:gd name="connsiteX162" fmla="*/ 350411 w 2160868"/>
              <a:gd name="connsiteY162" fmla="*/ 1167928 h 1334709"/>
              <a:gd name="connsiteX163" fmla="*/ 352574 w 2160868"/>
              <a:gd name="connsiteY163" fmla="*/ 1165959 h 1334709"/>
              <a:gd name="connsiteX164" fmla="*/ 354737 w 2160868"/>
              <a:gd name="connsiteY164" fmla="*/ 1163968 h 1334709"/>
              <a:gd name="connsiteX165" fmla="*/ 356900 w 2160868"/>
              <a:gd name="connsiteY165" fmla="*/ 1161965 h 1334709"/>
              <a:gd name="connsiteX166" fmla="*/ 359063 w 2160868"/>
              <a:gd name="connsiteY166" fmla="*/ 1159941 h 1334709"/>
              <a:gd name="connsiteX167" fmla="*/ 361226 w 2160868"/>
              <a:gd name="connsiteY167" fmla="*/ 1157894 h 1334709"/>
              <a:gd name="connsiteX168" fmla="*/ 363389 w 2160868"/>
              <a:gd name="connsiteY168" fmla="*/ 1155847 h 1334709"/>
              <a:gd name="connsiteX169" fmla="*/ 365553 w 2160868"/>
              <a:gd name="connsiteY169" fmla="*/ 1153767 h 1334709"/>
              <a:gd name="connsiteX170" fmla="*/ 367715 w 2160868"/>
              <a:gd name="connsiteY170" fmla="*/ 1151676 h 1334709"/>
              <a:gd name="connsiteX171" fmla="*/ 369879 w 2160868"/>
              <a:gd name="connsiteY171" fmla="*/ 1149573 h 1334709"/>
              <a:gd name="connsiteX172" fmla="*/ 372041 w 2160868"/>
              <a:gd name="connsiteY172" fmla="*/ 1147449 h 1334709"/>
              <a:gd name="connsiteX173" fmla="*/ 374204 w 2160868"/>
              <a:gd name="connsiteY173" fmla="*/ 1145313 h 1334709"/>
              <a:gd name="connsiteX174" fmla="*/ 376367 w 2160868"/>
              <a:gd name="connsiteY174" fmla="*/ 1143155 h 1334709"/>
              <a:gd name="connsiteX175" fmla="*/ 378530 w 2160868"/>
              <a:gd name="connsiteY175" fmla="*/ 1140974 h 1334709"/>
              <a:gd name="connsiteX176" fmla="*/ 380693 w 2160868"/>
              <a:gd name="connsiteY176" fmla="*/ 1138783 h 1334709"/>
              <a:gd name="connsiteX177" fmla="*/ 382856 w 2160868"/>
              <a:gd name="connsiteY177" fmla="*/ 1136569 h 1334709"/>
              <a:gd name="connsiteX178" fmla="*/ 385020 w 2160868"/>
              <a:gd name="connsiteY178" fmla="*/ 1134345 h 1334709"/>
              <a:gd name="connsiteX179" fmla="*/ 387182 w 2160868"/>
              <a:gd name="connsiteY179" fmla="*/ 1132098 h 1334709"/>
              <a:gd name="connsiteX180" fmla="*/ 389346 w 2160868"/>
              <a:gd name="connsiteY180" fmla="*/ 1129839 h 1334709"/>
              <a:gd name="connsiteX181" fmla="*/ 391508 w 2160868"/>
              <a:gd name="connsiteY181" fmla="*/ 1127559 h 1334709"/>
              <a:gd name="connsiteX182" fmla="*/ 393672 w 2160868"/>
              <a:gd name="connsiteY182" fmla="*/ 1125256 h 1334709"/>
              <a:gd name="connsiteX183" fmla="*/ 395834 w 2160868"/>
              <a:gd name="connsiteY183" fmla="*/ 1122943 h 1334709"/>
              <a:gd name="connsiteX184" fmla="*/ 397998 w 2160868"/>
              <a:gd name="connsiteY184" fmla="*/ 1120606 h 1334709"/>
              <a:gd name="connsiteX185" fmla="*/ 400160 w 2160868"/>
              <a:gd name="connsiteY185" fmla="*/ 1118259 h 1334709"/>
              <a:gd name="connsiteX186" fmla="*/ 402324 w 2160868"/>
              <a:gd name="connsiteY186" fmla="*/ 1115890 h 1334709"/>
              <a:gd name="connsiteX187" fmla="*/ 404487 w 2160868"/>
              <a:gd name="connsiteY187" fmla="*/ 1113498 h 1334709"/>
              <a:gd name="connsiteX188" fmla="*/ 406650 w 2160868"/>
              <a:gd name="connsiteY188" fmla="*/ 1111095 h 1334709"/>
              <a:gd name="connsiteX189" fmla="*/ 408813 w 2160868"/>
              <a:gd name="connsiteY189" fmla="*/ 1108670 h 1334709"/>
              <a:gd name="connsiteX190" fmla="*/ 410976 w 2160868"/>
              <a:gd name="connsiteY190" fmla="*/ 1106223 h 1334709"/>
              <a:gd name="connsiteX191" fmla="*/ 413139 w 2160868"/>
              <a:gd name="connsiteY191" fmla="*/ 1103765 h 1334709"/>
              <a:gd name="connsiteX192" fmla="*/ 415302 w 2160868"/>
              <a:gd name="connsiteY192" fmla="*/ 1101284 h 1334709"/>
              <a:gd name="connsiteX193" fmla="*/ 417465 w 2160868"/>
              <a:gd name="connsiteY193" fmla="*/ 1098781 h 1334709"/>
              <a:gd name="connsiteX194" fmla="*/ 419627 w 2160868"/>
              <a:gd name="connsiteY194" fmla="*/ 1096256 h 1334709"/>
              <a:gd name="connsiteX195" fmla="*/ 421791 w 2160868"/>
              <a:gd name="connsiteY195" fmla="*/ 1093720 h 1334709"/>
              <a:gd name="connsiteX196" fmla="*/ 423953 w 2160868"/>
              <a:gd name="connsiteY196" fmla="*/ 1091172 h 1334709"/>
              <a:gd name="connsiteX197" fmla="*/ 426117 w 2160868"/>
              <a:gd name="connsiteY197" fmla="*/ 1088592 h 1334709"/>
              <a:gd name="connsiteX198" fmla="*/ 428280 w 2160868"/>
              <a:gd name="connsiteY198" fmla="*/ 1086000 h 1334709"/>
              <a:gd name="connsiteX199" fmla="*/ 430443 w 2160868"/>
              <a:gd name="connsiteY199" fmla="*/ 1083386 h 1334709"/>
              <a:gd name="connsiteX200" fmla="*/ 432606 w 2160868"/>
              <a:gd name="connsiteY200" fmla="*/ 1080749 h 1334709"/>
              <a:gd name="connsiteX201" fmla="*/ 434769 w 2160868"/>
              <a:gd name="connsiteY201" fmla="*/ 1078102 h 1334709"/>
              <a:gd name="connsiteX202" fmla="*/ 436932 w 2160868"/>
              <a:gd name="connsiteY202" fmla="*/ 1075432 h 1334709"/>
              <a:gd name="connsiteX203" fmla="*/ 439095 w 2160868"/>
              <a:gd name="connsiteY203" fmla="*/ 1072740 h 1334709"/>
              <a:gd name="connsiteX204" fmla="*/ 441258 w 2160868"/>
              <a:gd name="connsiteY204" fmla="*/ 1070037 h 1334709"/>
              <a:gd name="connsiteX205" fmla="*/ 443422 w 2160868"/>
              <a:gd name="connsiteY205" fmla="*/ 1067300 h 1334709"/>
              <a:gd name="connsiteX206" fmla="*/ 445584 w 2160868"/>
              <a:gd name="connsiteY206" fmla="*/ 1064553 h 1334709"/>
              <a:gd name="connsiteX207" fmla="*/ 447748 w 2160868"/>
              <a:gd name="connsiteY207" fmla="*/ 1061783 h 1334709"/>
              <a:gd name="connsiteX208" fmla="*/ 449910 w 2160868"/>
              <a:gd name="connsiteY208" fmla="*/ 1059002 h 1334709"/>
              <a:gd name="connsiteX209" fmla="*/ 452074 w 2160868"/>
              <a:gd name="connsiteY209" fmla="*/ 1056188 h 1334709"/>
              <a:gd name="connsiteX210" fmla="*/ 454236 w 2160868"/>
              <a:gd name="connsiteY210" fmla="*/ 1053362 h 1334709"/>
              <a:gd name="connsiteX211" fmla="*/ 456400 w 2160868"/>
              <a:gd name="connsiteY211" fmla="*/ 1050514 h 1334709"/>
              <a:gd name="connsiteX212" fmla="*/ 458562 w 2160868"/>
              <a:gd name="connsiteY212" fmla="*/ 1047655 h 1334709"/>
              <a:gd name="connsiteX213" fmla="*/ 460726 w 2160868"/>
              <a:gd name="connsiteY213" fmla="*/ 1044763 h 1334709"/>
              <a:gd name="connsiteX214" fmla="*/ 462888 w 2160868"/>
              <a:gd name="connsiteY214" fmla="*/ 1041860 h 1334709"/>
              <a:gd name="connsiteX215" fmla="*/ 465052 w 2160868"/>
              <a:gd name="connsiteY215" fmla="*/ 1038934 h 1334709"/>
              <a:gd name="connsiteX216" fmla="*/ 467215 w 2160868"/>
              <a:gd name="connsiteY216" fmla="*/ 1035986 h 1334709"/>
              <a:gd name="connsiteX217" fmla="*/ 469377 w 2160868"/>
              <a:gd name="connsiteY217" fmla="*/ 1033016 h 1334709"/>
              <a:gd name="connsiteX218" fmla="*/ 471541 w 2160868"/>
              <a:gd name="connsiteY218" fmla="*/ 1030035 h 1334709"/>
              <a:gd name="connsiteX219" fmla="*/ 473703 w 2160868"/>
              <a:gd name="connsiteY219" fmla="*/ 1027020 h 1334709"/>
              <a:gd name="connsiteX220" fmla="*/ 475867 w 2160868"/>
              <a:gd name="connsiteY220" fmla="*/ 1023995 h 1334709"/>
              <a:gd name="connsiteX221" fmla="*/ 478029 w 2160868"/>
              <a:gd name="connsiteY221" fmla="*/ 1020947 h 1334709"/>
              <a:gd name="connsiteX222" fmla="*/ 480193 w 2160868"/>
              <a:gd name="connsiteY222" fmla="*/ 1017888 h 1334709"/>
              <a:gd name="connsiteX223" fmla="*/ 482355 w 2160868"/>
              <a:gd name="connsiteY223" fmla="*/ 1014795 h 1334709"/>
              <a:gd name="connsiteX224" fmla="*/ 484519 w 2160868"/>
              <a:gd name="connsiteY224" fmla="*/ 1011692 h 1334709"/>
              <a:gd name="connsiteX225" fmla="*/ 486682 w 2160868"/>
              <a:gd name="connsiteY225" fmla="*/ 1008566 h 1334709"/>
              <a:gd name="connsiteX226" fmla="*/ 488845 w 2160868"/>
              <a:gd name="connsiteY226" fmla="*/ 1005418 h 1334709"/>
              <a:gd name="connsiteX227" fmla="*/ 491008 w 2160868"/>
              <a:gd name="connsiteY227" fmla="*/ 1002247 h 1334709"/>
              <a:gd name="connsiteX228" fmla="*/ 493171 w 2160868"/>
              <a:gd name="connsiteY228" fmla="*/ 999055 h 1334709"/>
              <a:gd name="connsiteX229" fmla="*/ 495334 w 2160868"/>
              <a:gd name="connsiteY229" fmla="*/ 995851 h 1334709"/>
              <a:gd name="connsiteX230" fmla="*/ 497497 w 2160868"/>
              <a:gd name="connsiteY230" fmla="*/ 992614 h 1334709"/>
              <a:gd name="connsiteX231" fmla="*/ 499660 w 2160868"/>
              <a:gd name="connsiteY231" fmla="*/ 989366 h 1334709"/>
              <a:gd name="connsiteX232" fmla="*/ 501823 w 2160868"/>
              <a:gd name="connsiteY232" fmla="*/ 986095 h 1334709"/>
              <a:gd name="connsiteX233" fmla="*/ 503986 w 2160868"/>
              <a:gd name="connsiteY233" fmla="*/ 982804 h 1334709"/>
              <a:gd name="connsiteX234" fmla="*/ 506150 w 2160868"/>
              <a:gd name="connsiteY234" fmla="*/ 979492 h 1334709"/>
              <a:gd name="connsiteX235" fmla="*/ 508312 w 2160868"/>
              <a:gd name="connsiteY235" fmla="*/ 976161 h 1334709"/>
              <a:gd name="connsiteX236" fmla="*/ 510476 w 2160868"/>
              <a:gd name="connsiteY236" fmla="*/ 972808 h 1334709"/>
              <a:gd name="connsiteX237" fmla="*/ 512638 w 2160868"/>
              <a:gd name="connsiteY237" fmla="*/ 969435 h 1334709"/>
              <a:gd name="connsiteX238" fmla="*/ 514801 w 2160868"/>
              <a:gd name="connsiteY238" fmla="*/ 966041 h 1334709"/>
              <a:gd name="connsiteX239" fmla="*/ 516964 w 2160868"/>
              <a:gd name="connsiteY239" fmla="*/ 962627 h 1334709"/>
              <a:gd name="connsiteX240" fmla="*/ 519127 w 2160868"/>
              <a:gd name="connsiteY240" fmla="*/ 959193 h 1334709"/>
              <a:gd name="connsiteX241" fmla="*/ 521290 w 2160868"/>
              <a:gd name="connsiteY241" fmla="*/ 955738 h 1334709"/>
              <a:gd name="connsiteX242" fmla="*/ 523453 w 2160868"/>
              <a:gd name="connsiteY242" fmla="*/ 952263 h 1334709"/>
              <a:gd name="connsiteX243" fmla="*/ 525617 w 2160868"/>
              <a:gd name="connsiteY243" fmla="*/ 948767 h 1334709"/>
              <a:gd name="connsiteX244" fmla="*/ 527779 w 2160868"/>
              <a:gd name="connsiteY244" fmla="*/ 945250 h 1334709"/>
              <a:gd name="connsiteX245" fmla="*/ 529943 w 2160868"/>
              <a:gd name="connsiteY245" fmla="*/ 941714 h 1334709"/>
              <a:gd name="connsiteX246" fmla="*/ 532105 w 2160868"/>
              <a:gd name="connsiteY246" fmla="*/ 938158 h 1334709"/>
              <a:gd name="connsiteX247" fmla="*/ 534269 w 2160868"/>
              <a:gd name="connsiteY247" fmla="*/ 934580 h 1334709"/>
              <a:gd name="connsiteX248" fmla="*/ 536431 w 2160868"/>
              <a:gd name="connsiteY248" fmla="*/ 930983 h 1334709"/>
              <a:gd name="connsiteX249" fmla="*/ 538595 w 2160868"/>
              <a:gd name="connsiteY249" fmla="*/ 927364 h 1334709"/>
              <a:gd name="connsiteX250" fmla="*/ 540757 w 2160868"/>
              <a:gd name="connsiteY250" fmla="*/ 923727 h 1334709"/>
              <a:gd name="connsiteX251" fmla="*/ 542921 w 2160868"/>
              <a:gd name="connsiteY251" fmla="*/ 920068 h 1334709"/>
              <a:gd name="connsiteX252" fmla="*/ 545084 w 2160868"/>
              <a:gd name="connsiteY252" fmla="*/ 916389 h 1334709"/>
              <a:gd name="connsiteX253" fmla="*/ 547247 w 2160868"/>
              <a:gd name="connsiteY253" fmla="*/ 912691 h 1334709"/>
              <a:gd name="connsiteX254" fmla="*/ 549410 w 2160868"/>
              <a:gd name="connsiteY254" fmla="*/ 908972 h 1334709"/>
              <a:gd name="connsiteX255" fmla="*/ 551573 w 2160868"/>
              <a:gd name="connsiteY255" fmla="*/ 905233 h 1334709"/>
              <a:gd name="connsiteX256" fmla="*/ 553736 w 2160868"/>
              <a:gd name="connsiteY256" fmla="*/ 901474 h 1334709"/>
              <a:gd name="connsiteX257" fmla="*/ 555899 w 2160868"/>
              <a:gd name="connsiteY257" fmla="*/ 897694 h 1334709"/>
              <a:gd name="connsiteX258" fmla="*/ 558062 w 2160868"/>
              <a:gd name="connsiteY258" fmla="*/ 893895 h 1334709"/>
              <a:gd name="connsiteX259" fmla="*/ 560225 w 2160868"/>
              <a:gd name="connsiteY259" fmla="*/ 890077 h 1334709"/>
              <a:gd name="connsiteX260" fmla="*/ 562388 w 2160868"/>
              <a:gd name="connsiteY260" fmla="*/ 886239 h 1334709"/>
              <a:gd name="connsiteX261" fmla="*/ 564550 w 2160868"/>
              <a:gd name="connsiteY261" fmla="*/ 882380 h 1334709"/>
              <a:gd name="connsiteX262" fmla="*/ 566714 w 2160868"/>
              <a:gd name="connsiteY262" fmla="*/ 878502 h 1334709"/>
              <a:gd name="connsiteX263" fmla="*/ 568877 w 2160868"/>
              <a:gd name="connsiteY263" fmla="*/ 874604 h 1334709"/>
              <a:gd name="connsiteX264" fmla="*/ 571040 w 2160868"/>
              <a:gd name="connsiteY264" fmla="*/ 870688 h 1334709"/>
              <a:gd name="connsiteX265" fmla="*/ 573203 w 2160868"/>
              <a:gd name="connsiteY265" fmla="*/ 866751 h 1334709"/>
              <a:gd name="connsiteX266" fmla="*/ 575366 w 2160868"/>
              <a:gd name="connsiteY266" fmla="*/ 862795 h 1334709"/>
              <a:gd name="connsiteX267" fmla="*/ 577529 w 2160868"/>
              <a:gd name="connsiteY267" fmla="*/ 858819 h 1334709"/>
              <a:gd name="connsiteX268" fmla="*/ 579692 w 2160868"/>
              <a:gd name="connsiteY268" fmla="*/ 854826 h 1334709"/>
              <a:gd name="connsiteX269" fmla="*/ 581855 w 2160868"/>
              <a:gd name="connsiteY269" fmla="*/ 850811 h 1334709"/>
              <a:gd name="connsiteX270" fmla="*/ 584019 w 2160868"/>
              <a:gd name="connsiteY270" fmla="*/ 846779 h 1334709"/>
              <a:gd name="connsiteX271" fmla="*/ 586181 w 2160868"/>
              <a:gd name="connsiteY271" fmla="*/ 842727 h 1334709"/>
              <a:gd name="connsiteX272" fmla="*/ 588345 w 2160868"/>
              <a:gd name="connsiteY272" fmla="*/ 838657 h 1334709"/>
              <a:gd name="connsiteX273" fmla="*/ 590507 w 2160868"/>
              <a:gd name="connsiteY273" fmla="*/ 834568 h 1334709"/>
              <a:gd name="connsiteX274" fmla="*/ 592671 w 2160868"/>
              <a:gd name="connsiteY274" fmla="*/ 830460 h 1334709"/>
              <a:gd name="connsiteX275" fmla="*/ 594833 w 2160868"/>
              <a:gd name="connsiteY275" fmla="*/ 826334 h 1334709"/>
              <a:gd name="connsiteX276" fmla="*/ 596997 w 2160868"/>
              <a:gd name="connsiteY276" fmla="*/ 822189 h 1334709"/>
              <a:gd name="connsiteX277" fmla="*/ 599159 w 2160868"/>
              <a:gd name="connsiteY277" fmla="*/ 818026 h 1334709"/>
              <a:gd name="connsiteX278" fmla="*/ 601323 w 2160868"/>
              <a:gd name="connsiteY278" fmla="*/ 813844 h 1334709"/>
              <a:gd name="connsiteX279" fmla="*/ 603485 w 2160868"/>
              <a:gd name="connsiteY279" fmla="*/ 809645 h 1334709"/>
              <a:gd name="connsiteX280" fmla="*/ 605649 w 2160868"/>
              <a:gd name="connsiteY280" fmla="*/ 805428 h 1334709"/>
              <a:gd name="connsiteX281" fmla="*/ 607812 w 2160868"/>
              <a:gd name="connsiteY281" fmla="*/ 801193 h 1334709"/>
              <a:gd name="connsiteX282" fmla="*/ 609975 w 2160868"/>
              <a:gd name="connsiteY282" fmla="*/ 796940 h 1334709"/>
              <a:gd name="connsiteX283" fmla="*/ 612138 w 2160868"/>
              <a:gd name="connsiteY283" fmla="*/ 792670 h 1334709"/>
              <a:gd name="connsiteX284" fmla="*/ 614300 w 2160868"/>
              <a:gd name="connsiteY284" fmla="*/ 788382 h 1334709"/>
              <a:gd name="connsiteX285" fmla="*/ 616464 w 2160868"/>
              <a:gd name="connsiteY285" fmla="*/ 784077 h 1334709"/>
              <a:gd name="connsiteX286" fmla="*/ 618626 w 2160868"/>
              <a:gd name="connsiteY286" fmla="*/ 779756 h 1334709"/>
              <a:gd name="connsiteX287" fmla="*/ 620790 w 2160868"/>
              <a:gd name="connsiteY287" fmla="*/ 775416 h 1334709"/>
              <a:gd name="connsiteX288" fmla="*/ 622952 w 2160868"/>
              <a:gd name="connsiteY288" fmla="*/ 771060 h 1334709"/>
              <a:gd name="connsiteX289" fmla="*/ 625116 w 2160868"/>
              <a:gd name="connsiteY289" fmla="*/ 766688 h 1334709"/>
              <a:gd name="connsiteX290" fmla="*/ 627278 w 2160868"/>
              <a:gd name="connsiteY290" fmla="*/ 762299 h 1334709"/>
              <a:gd name="connsiteX291" fmla="*/ 629442 w 2160868"/>
              <a:gd name="connsiteY291" fmla="*/ 757894 h 1334709"/>
              <a:gd name="connsiteX292" fmla="*/ 631605 w 2160868"/>
              <a:gd name="connsiteY292" fmla="*/ 753473 h 1334709"/>
              <a:gd name="connsiteX293" fmla="*/ 633768 w 2160868"/>
              <a:gd name="connsiteY293" fmla="*/ 749036 h 1334709"/>
              <a:gd name="connsiteX294" fmla="*/ 635931 w 2160868"/>
              <a:gd name="connsiteY294" fmla="*/ 744583 h 1334709"/>
              <a:gd name="connsiteX295" fmla="*/ 638094 w 2160868"/>
              <a:gd name="connsiteY295" fmla="*/ 740114 h 1334709"/>
              <a:gd name="connsiteX296" fmla="*/ 640257 w 2160868"/>
              <a:gd name="connsiteY296" fmla="*/ 735630 h 1334709"/>
              <a:gd name="connsiteX297" fmla="*/ 642420 w 2160868"/>
              <a:gd name="connsiteY297" fmla="*/ 731131 h 1334709"/>
              <a:gd name="connsiteX298" fmla="*/ 644583 w 2160868"/>
              <a:gd name="connsiteY298" fmla="*/ 726617 h 1334709"/>
              <a:gd name="connsiteX299" fmla="*/ 646747 w 2160868"/>
              <a:gd name="connsiteY299" fmla="*/ 722087 h 1334709"/>
              <a:gd name="connsiteX300" fmla="*/ 648909 w 2160868"/>
              <a:gd name="connsiteY300" fmla="*/ 717544 h 1334709"/>
              <a:gd name="connsiteX301" fmla="*/ 651073 w 2160868"/>
              <a:gd name="connsiteY301" fmla="*/ 712985 h 1334709"/>
              <a:gd name="connsiteX302" fmla="*/ 653235 w 2160868"/>
              <a:gd name="connsiteY302" fmla="*/ 708413 h 1334709"/>
              <a:gd name="connsiteX303" fmla="*/ 655399 w 2160868"/>
              <a:gd name="connsiteY303" fmla="*/ 703827 h 1334709"/>
              <a:gd name="connsiteX304" fmla="*/ 657561 w 2160868"/>
              <a:gd name="connsiteY304" fmla="*/ 699226 h 1334709"/>
              <a:gd name="connsiteX305" fmla="*/ 659724 w 2160868"/>
              <a:gd name="connsiteY305" fmla="*/ 694613 h 1334709"/>
              <a:gd name="connsiteX306" fmla="*/ 661887 w 2160868"/>
              <a:gd name="connsiteY306" fmla="*/ 689985 h 1334709"/>
              <a:gd name="connsiteX307" fmla="*/ 664050 w 2160868"/>
              <a:gd name="connsiteY307" fmla="*/ 685345 h 1334709"/>
              <a:gd name="connsiteX308" fmla="*/ 666214 w 2160868"/>
              <a:gd name="connsiteY308" fmla="*/ 680692 h 1334709"/>
              <a:gd name="connsiteX309" fmla="*/ 668376 w 2160868"/>
              <a:gd name="connsiteY309" fmla="*/ 676027 h 1334709"/>
              <a:gd name="connsiteX310" fmla="*/ 670540 w 2160868"/>
              <a:gd name="connsiteY310" fmla="*/ 671349 h 1334709"/>
              <a:gd name="connsiteX311" fmla="*/ 672702 w 2160868"/>
              <a:gd name="connsiteY311" fmla="*/ 666658 h 1334709"/>
              <a:gd name="connsiteX312" fmla="*/ 674866 w 2160868"/>
              <a:gd name="connsiteY312" fmla="*/ 661957 h 1334709"/>
              <a:gd name="connsiteX313" fmla="*/ 677028 w 2160868"/>
              <a:gd name="connsiteY313" fmla="*/ 657243 h 1334709"/>
              <a:gd name="connsiteX314" fmla="*/ 679192 w 2160868"/>
              <a:gd name="connsiteY314" fmla="*/ 652519 h 1334709"/>
              <a:gd name="connsiteX315" fmla="*/ 681354 w 2160868"/>
              <a:gd name="connsiteY315" fmla="*/ 647782 h 1334709"/>
              <a:gd name="connsiteX316" fmla="*/ 683518 w 2160868"/>
              <a:gd name="connsiteY316" fmla="*/ 643036 h 1334709"/>
              <a:gd name="connsiteX317" fmla="*/ 685681 w 2160868"/>
              <a:gd name="connsiteY317" fmla="*/ 638278 h 1334709"/>
              <a:gd name="connsiteX318" fmla="*/ 687844 w 2160868"/>
              <a:gd name="connsiteY318" fmla="*/ 633510 h 1334709"/>
              <a:gd name="connsiteX319" fmla="*/ 690007 w 2160868"/>
              <a:gd name="connsiteY319" fmla="*/ 628732 h 1334709"/>
              <a:gd name="connsiteX320" fmla="*/ 692170 w 2160868"/>
              <a:gd name="connsiteY320" fmla="*/ 623945 h 1334709"/>
              <a:gd name="connsiteX321" fmla="*/ 694333 w 2160868"/>
              <a:gd name="connsiteY321" fmla="*/ 619148 h 1334709"/>
              <a:gd name="connsiteX322" fmla="*/ 696496 w 2160868"/>
              <a:gd name="connsiteY322" fmla="*/ 614341 h 1334709"/>
              <a:gd name="connsiteX323" fmla="*/ 698659 w 2160868"/>
              <a:gd name="connsiteY323" fmla="*/ 609527 h 1334709"/>
              <a:gd name="connsiteX324" fmla="*/ 700822 w 2160868"/>
              <a:gd name="connsiteY324" fmla="*/ 604703 h 1334709"/>
              <a:gd name="connsiteX325" fmla="*/ 702985 w 2160868"/>
              <a:gd name="connsiteY325" fmla="*/ 599871 h 1334709"/>
              <a:gd name="connsiteX326" fmla="*/ 705149 w 2160868"/>
              <a:gd name="connsiteY326" fmla="*/ 595031 h 1334709"/>
              <a:gd name="connsiteX327" fmla="*/ 707311 w 2160868"/>
              <a:gd name="connsiteY327" fmla="*/ 590184 h 1334709"/>
              <a:gd name="connsiteX328" fmla="*/ 709474 w 2160868"/>
              <a:gd name="connsiteY328" fmla="*/ 585330 h 1334709"/>
              <a:gd name="connsiteX329" fmla="*/ 711637 w 2160868"/>
              <a:gd name="connsiteY329" fmla="*/ 580468 h 1334709"/>
              <a:gd name="connsiteX330" fmla="*/ 713800 w 2160868"/>
              <a:gd name="connsiteY330" fmla="*/ 575600 h 1334709"/>
              <a:gd name="connsiteX331" fmla="*/ 715963 w 2160868"/>
              <a:gd name="connsiteY331" fmla="*/ 570725 h 1334709"/>
              <a:gd name="connsiteX332" fmla="*/ 718126 w 2160868"/>
              <a:gd name="connsiteY332" fmla="*/ 565844 h 1334709"/>
              <a:gd name="connsiteX333" fmla="*/ 720289 w 2160868"/>
              <a:gd name="connsiteY333" fmla="*/ 560957 h 1334709"/>
              <a:gd name="connsiteX334" fmla="*/ 722450 w 2160868"/>
              <a:gd name="connsiteY334" fmla="*/ 556066 h 1334709"/>
              <a:gd name="connsiteX335" fmla="*/ 724619 w 2160868"/>
              <a:gd name="connsiteY335" fmla="*/ 551169 h 1334709"/>
              <a:gd name="connsiteX336" fmla="*/ 726777 w 2160868"/>
              <a:gd name="connsiteY336" fmla="*/ 546268 h 1334709"/>
              <a:gd name="connsiteX337" fmla="*/ 728946 w 2160868"/>
              <a:gd name="connsiteY337" fmla="*/ 541362 h 1334709"/>
              <a:gd name="connsiteX338" fmla="*/ 731104 w 2160868"/>
              <a:gd name="connsiteY338" fmla="*/ 536452 h 1334709"/>
              <a:gd name="connsiteX339" fmla="*/ 733262 w 2160868"/>
              <a:gd name="connsiteY339" fmla="*/ 531540 h 1334709"/>
              <a:gd name="connsiteX340" fmla="*/ 735431 w 2160868"/>
              <a:gd name="connsiteY340" fmla="*/ 526623 h 1334709"/>
              <a:gd name="connsiteX341" fmla="*/ 737589 w 2160868"/>
              <a:gd name="connsiteY341" fmla="*/ 521704 h 1334709"/>
              <a:gd name="connsiteX342" fmla="*/ 739759 w 2160868"/>
              <a:gd name="connsiteY342" fmla="*/ 516782 h 1334709"/>
              <a:gd name="connsiteX343" fmla="*/ 741917 w 2160868"/>
              <a:gd name="connsiteY343" fmla="*/ 511858 h 1334709"/>
              <a:gd name="connsiteX344" fmla="*/ 744086 w 2160868"/>
              <a:gd name="connsiteY344" fmla="*/ 506933 h 1334709"/>
              <a:gd name="connsiteX345" fmla="*/ 746244 w 2160868"/>
              <a:gd name="connsiteY345" fmla="*/ 502006 h 1334709"/>
              <a:gd name="connsiteX346" fmla="*/ 748413 w 2160868"/>
              <a:gd name="connsiteY346" fmla="*/ 497078 h 1334709"/>
              <a:gd name="connsiteX347" fmla="*/ 750571 w 2160868"/>
              <a:gd name="connsiteY347" fmla="*/ 492149 h 1334709"/>
              <a:gd name="connsiteX348" fmla="*/ 752740 w 2160868"/>
              <a:gd name="connsiteY348" fmla="*/ 487221 h 1334709"/>
              <a:gd name="connsiteX349" fmla="*/ 754898 w 2160868"/>
              <a:gd name="connsiteY349" fmla="*/ 482292 h 1334709"/>
              <a:gd name="connsiteX350" fmla="*/ 757056 w 2160868"/>
              <a:gd name="connsiteY350" fmla="*/ 477364 h 1334709"/>
              <a:gd name="connsiteX351" fmla="*/ 759225 w 2160868"/>
              <a:gd name="connsiteY351" fmla="*/ 472437 h 1334709"/>
              <a:gd name="connsiteX352" fmla="*/ 761384 w 2160868"/>
              <a:gd name="connsiteY352" fmla="*/ 467512 h 1334709"/>
              <a:gd name="connsiteX353" fmla="*/ 763553 w 2160868"/>
              <a:gd name="connsiteY353" fmla="*/ 462588 h 1334709"/>
              <a:gd name="connsiteX354" fmla="*/ 765711 w 2160868"/>
              <a:gd name="connsiteY354" fmla="*/ 457667 h 1334709"/>
              <a:gd name="connsiteX355" fmla="*/ 767880 w 2160868"/>
              <a:gd name="connsiteY355" fmla="*/ 452748 h 1334709"/>
              <a:gd name="connsiteX356" fmla="*/ 770038 w 2160868"/>
              <a:gd name="connsiteY356" fmla="*/ 447832 h 1334709"/>
              <a:gd name="connsiteX357" fmla="*/ 772207 w 2160868"/>
              <a:gd name="connsiteY357" fmla="*/ 442920 h 1334709"/>
              <a:gd name="connsiteX358" fmla="*/ 774365 w 2160868"/>
              <a:gd name="connsiteY358" fmla="*/ 438011 h 1334709"/>
              <a:gd name="connsiteX359" fmla="*/ 776523 w 2160868"/>
              <a:gd name="connsiteY359" fmla="*/ 433106 h 1334709"/>
              <a:gd name="connsiteX360" fmla="*/ 778692 w 2160868"/>
              <a:gd name="connsiteY360" fmla="*/ 428207 h 1334709"/>
              <a:gd name="connsiteX361" fmla="*/ 780851 w 2160868"/>
              <a:gd name="connsiteY361" fmla="*/ 423313 h 1334709"/>
              <a:gd name="connsiteX362" fmla="*/ 783020 w 2160868"/>
              <a:gd name="connsiteY362" fmla="*/ 418424 h 1334709"/>
              <a:gd name="connsiteX363" fmla="*/ 785178 w 2160868"/>
              <a:gd name="connsiteY363" fmla="*/ 413541 h 1334709"/>
              <a:gd name="connsiteX364" fmla="*/ 787347 w 2160868"/>
              <a:gd name="connsiteY364" fmla="*/ 408666 h 1334709"/>
              <a:gd name="connsiteX365" fmla="*/ 789505 w 2160868"/>
              <a:gd name="connsiteY365" fmla="*/ 403796 h 1334709"/>
              <a:gd name="connsiteX366" fmla="*/ 791674 w 2160868"/>
              <a:gd name="connsiteY366" fmla="*/ 398934 h 1334709"/>
              <a:gd name="connsiteX367" fmla="*/ 793832 w 2160868"/>
              <a:gd name="connsiteY367" fmla="*/ 394080 h 1334709"/>
              <a:gd name="connsiteX368" fmla="*/ 795990 w 2160868"/>
              <a:gd name="connsiteY368" fmla="*/ 389234 h 1334709"/>
              <a:gd name="connsiteX369" fmla="*/ 798159 w 2160868"/>
              <a:gd name="connsiteY369" fmla="*/ 384398 h 1334709"/>
              <a:gd name="connsiteX370" fmla="*/ 800317 w 2160868"/>
              <a:gd name="connsiteY370" fmla="*/ 379569 h 1334709"/>
              <a:gd name="connsiteX371" fmla="*/ 802487 w 2160868"/>
              <a:gd name="connsiteY371" fmla="*/ 374751 h 1334709"/>
              <a:gd name="connsiteX372" fmla="*/ 804645 w 2160868"/>
              <a:gd name="connsiteY372" fmla="*/ 369943 h 1334709"/>
              <a:gd name="connsiteX373" fmla="*/ 806814 w 2160868"/>
              <a:gd name="connsiteY373" fmla="*/ 365145 h 1334709"/>
              <a:gd name="connsiteX374" fmla="*/ 808972 w 2160868"/>
              <a:gd name="connsiteY374" fmla="*/ 360359 h 1334709"/>
              <a:gd name="connsiteX375" fmla="*/ 811141 w 2160868"/>
              <a:gd name="connsiteY375" fmla="*/ 355583 h 1334709"/>
              <a:gd name="connsiteX376" fmla="*/ 813299 w 2160868"/>
              <a:gd name="connsiteY376" fmla="*/ 350820 h 1334709"/>
              <a:gd name="connsiteX377" fmla="*/ 815457 w 2160868"/>
              <a:gd name="connsiteY377" fmla="*/ 346069 h 1334709"/>
              <a:gd name="connsiteX378" fmla="*/ 817626 w 2160868"/>
              <a:gd name="connsiteY378" fmla="*/ 341331 h 1334709"/>
              <a:gd name="connsiteX379" fmla="*/ 819784 w 2160868"/>
              <a:gd name="connsiteY379" fmla="*/ 336607 h 1334709"/>
              <a:gd name="connsiteX380" fmla="*/ 821954 w 2160868"/>
              <a:gd name="connsiteY380" fmla="*/ 331896 h 1334709"/>
              <a:gd name="connsiteX381" fmla="*/ 824112 w 2160868"/>
              <a:gd name="connsiteY381" fmla="*/ 327199 h 1334709"/>
              <a:gd name="connsiteX382" fmla="*/ 826281 w 2160868"/>
              <a:gd name="connsiteY382" fmla="*/ 322517 h 1334709"/>
              <a:gd name="connsiteX383" fmla="*/ 828439 w 2160868"/>
              <a:gd name="connsiteY383" fmla="*/ 317851 h 1334709"/>
              <a:gd name="connsiteX384" fmla="*/ 830608 w 2160868"/>
              <a:gd name="connsiteY384" fmla="*/ 313201 h 1334709"/>
              <a:gd name="connsiteX385" fmla="*/ 832766 w 2160868"/>
              <a:gd name="connsiteY385" fmla="*/ 308566 h 1334709"/>
              <a:gd name="connsiteX386" fmla="*/ 834935 w 2160868"/>
              <a:gd name="connsiteY386" fmla="*/ 303948 h 1334709"/>
              <a:gd name="connsiteX387" fmla="*/ 837093 w 2160868"/>
              <a:gd name="connsiteY387" fmla="*/ 299347 h 1334709"/>
              <a:gd name="connsiteX388" fmla="*/ 839251 w 2160868"/>
              <a:gd name="connsiteY388" fmla="*/ 294764 h 1334709"/>
              <a:gd name="connsiteX389" fmla="*/ 841421 w 2160868"/>
              <a:gd name="connsiteY389" fmla="*/ 290199 h 1334709"/>
              <a:gd name="connsiteX390" fmla="*/ 843579 w 2160868"/>
              <a:gd name="connsiteY390" fmla="*/ 285654 h 1334709"/>
              <a:gd name="connsiteX391" fmla="*/ 845748 w 2160868"/>
              <a:gd name="connsiteY391" fmla="*/ 281126 h 1334709"/>
              <a:gd name="connsiteX392" fmla="*/ 847906 w 2160868"/>
              <a:gd name="connsiteY392" fmla="*/ 276619 h 1334709"/>
              <a:gd name="connsiteX393" fmla="*/ 850075 w 2160868"/>
              <a:gd name="connsiteY393" fmla="*/ 272131 h 1334709"/>
              <a:gd name="connsiteX394" fmla="*/ 852233 w 2160868"/>
              <a:gd name="connsiteY394" fmla="*/ 267664 h 1334709"/>
              <a:gd name="connsiteX395" fmla="*/ 854402 w 2160868"/>
              <a:gd name="connsiteY395" fmla="*/ 263218 h 1334709"/>
              <a:gd name="connsiteX396" fmla="*/ 856560 w 2160868"/>
              <a:gd name="connsiteY396" fmla="*/ 258794 h 1334709"/>
              <a:gd name="connsiteX397" fmla="*/ 858718 w 2160868"/>
              <a:gd name="connsiteY397" fmla="*/ 254391 h 1334709"/>
              <a:gd name="connsiteX398" fmla="*/ 860887 w 2160868"/>
              <a:gd name="connsiteY398" fmla="*/ 250011 h 1334709"/>
              <a:gd name="connsiteX399" fmla="*/ 863046 w 2160868"/>
              <a:gd name="connsiteY399" fmla="*/ 245654 h 1334709"/>
              <a:gd name="connsiteX400" fmla="*/ 865215 w 2160868"/>
              <a:gd name="connsiteY400" fmla="*/ 241321 h 1334709"/>
              <a:gd name="connsiteX401" fmla="*/ 867373 w 2160868"/>
              <a:gd name="connsiteY401" fmla="*/ 237012 h 1334709"/>
              <a:gd name="connsiteX402" fmla="*/ 869542 w 2160868"/>
              <a:gd name="connsiteY402" fmla="*/ 232727 h 1334709"/>
              <a:gd name="connsiteX403" fmla="*/ 871700 w 2160868"/>
              <a:gd name="connsiteY403" fmla="*/ 228466 h 1334709"/>
              <a:gd name="connsiteX404" fmla="*/ 873869 w 2160868"/>
              <a:gd name="connsiteY404" fmla="*/ 224231 h 1334709"/>
              <a:gd name="connsiteX405" fmla="*/ 876027 w 2160868"/>
              <a:gd name="connsiteY405" fmla="*/ 220023 h 1334709"/>
              <a:gd name="connsiteX406" fmla="*/ 878185 w 2160868"/>
              <a:gd name="connsiteY406" fmla="*/ 215841 h 1334709"/>
              <a:gd name="connsiteX407" fmla="*/ 880354 w 2160868"/>
              <a:gd name="connsiteY407" fmla="*/ 211685 h 1334709"/>
              <a:gd name="connsiteX408" fmla="*/ 882513 w 2160868"/>
              <a:gd name="connsiteY408" fmla="*/ 207557 h 1334709"/>
              <a:gd name="connsiteX409" fmla="*/ 884682 w 2160868"/>
              <a:gd name="connsiteY409" fmla="*/ 203456 h 1334709"/>
              <a:gd name="connsiteX410" fmla="*/ 886840 w 2160868"/>
              <a:gd name="connsiteY410" fmla="*/ 199385 h 1334709"/>
              <a:gd name="connsiteX411" fmla="*/ 889009 w 2160868"/>
              <a:gd name="connsiteY411" fmla="*/ 195341 h 1334709"/>
              <a:gd name="connsiteX412" fmla="*/ 891167 w 2160868"/>
              <a:gd name="connsiteY412" fmla="*/ 191328 h 1334709"/>
              <a:gd name="connsiteX413" fmla="*/ 893336 w 2160868"/>
              <a:gd name="connsiteY413" fmla="*/ 187343 h 1334709"/>
              <a:gd name="connsiteX414" fmla="*/ 895494 w 2160868"/>
              <a:gd name="connsiteY414" fmla="*/ 183390 h 1334709"/>
              <a:gd name="connsiteX415" fmla="*/ 897663 w 2160868"/>
              <a:gd name="connsiteY415" fmla="*/ 179466 h 1334709"/>
              <a:gd name="connsiteX416" fmla="*/ 899821 w 2160868"/>
              <a:gd name="connsiteY416" fmla="*/ 175574 h 1334709"/>
              <a:gd name="connsiteX417" fmla="*/ 901979 w 2160868"/>
              <a:gd name="connsiteY417" fmla="*/ 171713 h 1334709"/>
              <a:gd name="connsiteX418" fmla="*/ 904149 w 2160868"/>
              <a:gd name="connsiteY418" fmla="*/ 167885 h 1334709"/>
              <a:gd name="connsiteX419" fmla="*/ 906307 w 2160868"/>
              <a:gd name="connsiteY419" fmla="*/ 164089 h 1334709"/>
              <a:gd name="connsiteX420" fmla="*/ 908476 w 2160868"/>
              <a:gd name="connsiteY420" fmla="*/ 160326 h 1334709"/>
              <a:gd name="connsiteX421" fmla="*/ 910634 w 2160868"/>
              <a:gd name="connsiteY421" fmla="*/ 156597 h 1334709"/>
              <a:gd name="connsiteX422" fmla="*/ 912803 w 2160868"/>
              <a:gd name="connsiteY422" fmla="*/ 152901 h 1334709"/>
              <a:gd name="connsiteX423" fmla="*/ 914961 w 2160868"/>
              <a:gd name="connsiteY423" fmla="*/ 149240 h 1334709"/>
              <a:gd name="connsiteX424" fmla="*/ 917130 w 2160868"/>
              <a:gd name="connsiteY424" fmla="*/ 145614 h 1334709"/>
              <a:gd name="connsiteX425" fmla="*/ 919288 w 2160868"/>
              <a:gd name="connsiteY425" fmla="*/ 142022 h 1334709"/>
              <a:gd name="connsiteX426" fmla="*/ 921446 w 2160868"/>
              <a:gd name="connsiteY426" fmla="*/ 138467 h 1334709"/>
              <a:gd name="connsiteX427" fmla="*/ 923616 w 2160868"/>
              <a:gd name="connsiteY427" fmla="*/ 134948 h 1334709"/>
              <a:gd name="connsiteX428" fmla="*/ 925774 w 2160868"/>
              <a:gd name="connsiteY428" fmla="*/ 131465 h 1334709"/>
              <a:gd name="connsiteX429" fmla="*/ 927943 w 2160868"/>
              <a:gd name="connsiteY429" fmla="*/ 128020 h 1334709"/>
              <a:gd name="connsiteX430" fmla="*/ 930101 w 2160868"/>
              <a:gd name="connsiteY430" fmla="*/ 124612 h 1334709"/>
              <a:gd name="connsiteX431" fmla="*/ 932270 w 2160868"/>
              <a:gd name="connsiteY431" fmla="*/ 121242 h 1334709"/>
              <a:gd name="connsiteX432" fmla="*/ 934428 w 2160868"/>
              <a:gd name="connsiteY432" fmla="*/ 117910 h 1334709"/>
              <a:gd name="connsiteX433" fmla="*/ 936597 w 2160868"/>
              <a:gd name="connsiteY433" fmla="*/ 114617 h 1334709"/>
              <a:gd name="connsiteX434" fmla="*/ 938755 w 2160868"/>
              <a:gd name="connsiteY434" fmla="*/ 111363 h 1334709"/>
              <a:gd name="connsiteX435" fmla="*/ 940913 w 2160868"/>
              <a:gd name="connsiteY435" fmla="*/ 108149 h 1334709"/>
              <a:gd name="connsiteX436" fmla="*/ 943082 w 2160868"/>
              <a:gd name="connsiteY436" fmla="*/ 104975 h 1334709"/>
              <a:gd name="connsiteX437" fmla="*/ 945241 w 2160868"/>
              <a:gd name="connsiteY437" fmla="*/ 101841 h 1334709"/>
              <a:gd name="connsiteX438" fmla="*/ 947410 w 2160868"/>
              <a:gd name="connsiteY438" fmla="*/ 98747 h 1334709"/>
              <a:gd name="connsiteX439" fmla="*/ 949568 w 2160868"/>
              <a:gd name="connsiteY439" fmla="*/ 95696 h 1334709"/>
              <a:gd name="connsiteX440" fmla="*/ 951737 w 2160868"/>
              <a:gd name="connsiteY440" fmla="*/ 92686 h 1334709"/>
              <a:gd name="connsiteX441" fmla="*/ 953895 w 2160868"/>
              <a:gd name="connsiteY441" fmla="*/ 89718 h 1334709"/>
              <a:gd name="connsiteX442" fmla="*/ 956064 w 2160868"/>
              <a:gd name="connsiteY442" fmla="*/ 86791 h 1334709"/>
              <a:gd name="connsiteX443" fmla="*/ 958222 w 2160868"/>
              <a:gd name="connsiteY443" fmla="*/ 83909 h 1334709"/>
              <a:gd name="connsiteX444" fmla="*/ 960380 w 2160868"/>
              <a:gd name="connsiteY444" fmla="*/ 81069 h 1334709"/>
              <a:gd name="connsiteX445" fmla="*/ 962549 w 2160868"/>
              <a:gd name="connsiteY445" fmla="*/ 78273 h 1334709"/>
              <a:gd name="connsiteX446" fmla="*/ 964708 w 2160868"/>
              <a:gd name="connsiteY446" fmla="*/ 75521 h 1334709"/>
              <a:gd name="connsiteX447" fmla="*/ 966877 w 2160868"/>
              <a:gd name="connsiteY447" fmla="*/ 72812 h 1334709"/>
              <a:gd name="connsiteX448" fmla="*/ 969035 w 2160868"/>
              <a:gd name="connsiteY448" fmla="*/ 70149 h 1334709"/>
              <a:gd name="connsiteX449" fmla="*/ 971204 w 2160868"/>
              <a:gd name="connsiteY449" fmla="*/ 67530 h 1334709"/>
              <a:gd name="connsiteX450" fmla="*/ 973362 w 2160868"/>
              <a:gd name="connsiteY450" fmla="*/ 64956 h 1334709"/>
              <a:gd name="connsiteX451" fmla="*/ 975531 w 2160868"/>
              <a:gd name="connsiteY451" fmla="*/ 62429 h 1334709"/>
              <a:gd name="connsiteX452" fmla="*/ 977689 w 2160868"/>
              <a:gd name="connsiteY452" fmla="*/ 59947 h 1334709"/>
              <a:gd name="connsiteX453" fmla="*/ 979858 w 2160868"/>
              <a:gd name="connsiteY453" fmla="*/ 57512 h 1334709"/>
              <a:gd name="connsiteX454" fmla="*/ 982016 w 2160868"/>
              <a:gd name="connsiteY454" fmla="*/ 55124 h 1334709"/>
              <a:gd name="connsiteX455" fmla="*/ 984175 w 2160868"/>
              <a:gd name="connsiteY455" fmla="*/ 52781 h 1334709"/>
              <a:gd name="connsiteX456" fmla="*/ 986344 w 2160868"/>
              <a:gd name="connsiteY456" fmla="*/ 50487 h 1334709"/>
              <a:gd name="connsiteX457" fmla="*/ 988502 w 2160868"/>
              <a:gd name="connsiteY457" fmla="*/ 48240 h 1334709"/>
              <a:gd name="connsiteX458" fmla="*/ 990671 w 2160868"/>
              <a:gd name="connsiteY458" fmla="*/ 46041 h 1334709"/>
              <a:gd name="connsiteX459" fmla="*/ 992829 w 2160868"/>
              <a:gd name="connsiteY459" fmla="*/ 43891 h 1334709"/>
              <a:gd name="connsiteX460" fmla="*/ 994998 w 2160868"/>
              <a:gd name="connsiteY460" fmla="*/ 41788 h 1334709"/>
              <a:gd name="connsiteX461" fmla="*/ 997156 w 2160868"/>
              <a:gd name="connsiteY461" fmla="*/ 39735 h 1334709"/>
              <a:gd name="connsiteX462" fmla="*/ 999325 w 2160868"/>
              <a:gd name="connsiteY462" fmla="*/ 37730 h 1334709"/>
              <a:gd name="connsiteX463" fmla="*/ 1001483 w 2160868"/>
              <a:gd name="connsiteY463" fmla="*/ 35776 h 1334709"/>
              <a:gd name="connsiteX464" fmla="*/ 1003641 w 2160868"/>
              <a:gd name="connsiteY464" fmla="*/ 33870 h 1334709"/>
              <a:gd name="connsiteX465" fmla="*/ 1005811 w 2160868"/>
              <a:gd name="connsiteY465" fmla="*/ 32015 h 1334709"/>
              <a:gd name="connsiteX466" fmla="*/ 1007969 w 2160868"/>
              <a:gd name="connsiteY466" fmla="*/ 30209 h 1334709"/>
              <a:gd name="connsiteX467" fmla="*/ 1010138 w 2160868"/>
              <a:gd name="connsiteY467" fmla="*/ 28454 h 1334709"/>
              <a:gd name="connsiteX468" fmla="*/ 1012296 w 2160868"/>
              <a:gd name="connsiteY468" fmla="*/ 26750 h 1334709"/>
              <a:gd name="connsiteX469" fmla="*/ 1014465 w 2160868"/>
              <a:gd name="connsiteY469" fmla="*/ 25096 h 1334709"/>
              <a:gd name="connsiteX470" fmla="*/ 1016623 w 2160868"/>
              <a:gd name="connsiteY470" fmla="*/ 23493 h 1334709"/>
              <a:gd name="connsiteX471" fmla="*/ 1018792 w 2160868"/>
              <a:gd name="connsiteY471" fmla="*/ 21942 h 1334709"/>
              <a:gd name="connsiteX472" fmla="*/ 1020950 w 2160868"/>
              <a:gd name="connsiteY472" fmla="*/ 20441 h 1334709"/>
              <a:gd name="connsiteX473" fmla="*/ 1023108 w 2160868"/>
              <a:gd name="connsiteY473" fmla="*/ 18994 h 1334709"/>
              <a:gd name="connsiteX474" fmla="*/ 1025278 w 2160868"/>
              <a:gd name="connsiteY474" fmla="*/ 17597 h 1334709"/>
              <a:gd name="connsiteX475" fmla="*/ 1027436 w 2160868"/>
              <a:gd name="connsiteY475" fmla="*/ 16253 h 1334709"/>
              <a:gd name="connsiteX476" fmla="*/ 1029605 w 2160868"/>
              <a:gd name="connsiteY476" fmla="*/ 14962 h 1334709"/>
              <a:gd name="connsiteX477" fmla="*/ 1031763 w 2160868"/>
              <a:gd name="connsiteY477" fmla="*/ 13723 h 1334709"/>
              <a:gd name="connsiteX478" fmla="*/ 1033932 w 2160868"/>
              <a:gd name="connsiteY478" fmla="*/ 12536 h 1334709"/>
              <a:gd name="connsiteX479" fmla="*/ 1036090 w 2160868"/>
              <a:gd name="connsiteY479" fmla="*/ 11401 h 1334709"/>
              <a:gd name="connsiteX480" fmla="*/ 1038259 w 2160868"/>
              <a:gd name="connsiteY480" fmla="*/ 10321 h 1334709"/>
              <a:gd name="connsiteX481" fmla="*/ 1040417 w 2160868"/>
              <a:gd name="connsiteY481" fmla="*/ 9293 h 1334709"/>
              <a:gd name="connsiteX482" fmla="*/ 1042586 w 2160868"/>
              <a:gd name="connsiteY482" fmla="*/ 8317 h 1334709"/>
              <a:gd name="connsiteX483" fmla="*/ 1044744 w 2160868"/>
              <a:gd name="connsiteY483" fmla="*/ 7396 h 1334709"/>
              <a:gd name="connsiteX484" fmla="*/ 1046902 w 2160868"/>
              <a:gd name="connsiteY484" fmla="*/ 6529 h 1334709"/>
              <a:gd name="connsiteX485" fmla="*/ 1049072 w 2160868"/>
              <a:gd name="connsiteY485" fmla="*/ 5714 h 1334709"/>
              <a:gd name="connsiteX486" fmla="*/ 1051230 w 2160868"/>
              <a:gd name="connsiteY486" fmla="*/ 4955 h 1334709"/>
              <a:gd name="connsiteX487" fmla="*/ 1053399 w 2160868"/>
              <a:gd name="connsiteY487" fmla="*/ 4248 h 1334709"/>
              <a:gd name="connsiteX488" fmla="*/ 1055557 w 2160868"/>
              <a:gd name="connsiteY488" fmla="*/ 3595 h 1334709"/>
              <a:gd name="connsiteX489" fmla="*/ 1057726 w 2160868"/>
              <a:gd name="connsiteY489" fmla="*/ 2997 h 1334709"/>
              <a:gd name="connsiteX490" fmla="*/ 1059884 w 2160868"/>
              <a:gd name="connsiteY490" fmla="*/ 2453 h 1334709"/>
              <a:gd name="connsiteX491" fmla="*/ 1062053 w 2160868"/>
              <a:gd name="connsiteY491" fmla="*/ 1962 h 1334709"/>
              <a:gd name="connsiteX492" fmla="*/ 1064211 w 2160868"/>
              <a:gd name="connsiteY492" fmla="*/ 1527 h 1334709"/>
              <a:gd name="connsiteX493" fmla="*/ 1066369 w 2160868"/>
              <a:gd name="connsiteY493" fmla="*/ 1146 h 1334709"/>
              <a:gd name="connsiteX494" fmla="*/ 1068539 w 2160868"/>
              <a:gd name="connsiteY494" fmla="*/ 819 h 1334709"/>
              <a:gd name="connsiteX495" fmla="*/ 1070697 w 2160868"/>
              <a:gd name="connsiteY495" fmla="*/ 546 h 1334709"/>
              <a:gd name="connsiteX496" fmla="*/ 1072866 w 2160868"/>
              <a:gd name="connsiteY496" fmla="*/ 327 h 1334709"/>
              <a:gd name="connsiteX497" fmla="*/ 1075024 w 2160868"/>
              <a:gd name="connsiteY497" fmla="*/ 164 h 1334709"/>
              <a:gd name="connsiteX498" fmla="*/ 1077193 w 2160868"/>
              <a:gd name="connsiteY498" fmla="*/ 55 h 1334709"/>
              <a:gd name="connsiteX499" fmla="*/ 1079351 w 2160868"/>
              <a:gd name="connsiteY499" fmla="*/ 0 h 1334709"/>
              <a:gd name="connsiteX500" fmla="*/ 1081520 w 2160868"/>
              <a:gd name="connsiteY500" fmla="*/ 0 h 1334709"/>
              <a:gd name="connsiteX501" fmla="*/ 1083678 w 2160868"/>
              <a:gd name="connsiteY501" fmla="*/ 55 h 1334709"/>
              <a:gd name="connsiteX502" fmla="*/ 1085836 w 2160868"/>
              <a:gd name="connsiteY502" fmla="*/ 164 h 1334709"/>
              <a:gd name="connsiteX503" fmla="*/ 1088006 w 2160868"/>
              <a:gd name="connsiteY503" fmla="*/ 327 h 1334709"/>
              <a:gd name="connsiteX504" fmla="*/ 1090164 w 2160868"/>
              <a:gd name="connsiteY504" fmla="*/ 546 h 1334709"/>
              <a:gd name="connsiteX505" fmla="*/ 1092333 w 2160868"/>
              <a:gd name="connsiteY505" fmla="*/ 819 h 1334709"/>
              <a:gd name="connsiteX506" fmla="*/ 1094491 w 2160868"/>
              <a:gd name="connsiteY506" fmla="*/ 1146 h 1334709"/>
              <a:gd name="connsiteX507" fmla="*/ 1096660 w 2160868"/>
              <a:gd name="connsiteY507" fmla="*/ 1527 h 1334709"/>
              <a:gd name="connsiteX508" fmla="*/ 1098818 w 2160868"/>
              <a:gd name="connsiteY508" fmla="*/ 1962 h 1334709"/>
              <a:gd name="connsiteX509" fmla="*/ 1100987 w 2160868"/>
              <a:gd name="connsiteY509" fmla="*/ 2453 h 1334709"/>
              <a:gd name="connsiteX510" fmla="*/ 1103145 w 2160868"/>
              <a:gd name="connsiteY510" fmla="*/ 2997 h 1334709"/>
              <a:gd name="connsiteX511" fmla="*/ 1105303 w 2160868"/>
              <a:gd name="connsiteY511" fmla="*/ 3595 h 1334709"/>
              <a:gd name="connsiteX512" fmla="*/ 1107473 w 2160868"/>
              <a:gd name="connsiteY512" fmla="*/ 4248 h 1334709"/>
              <a:gd name="connsiteX513" fmla="*/ 1109631 w 2160868"/>
              <a:gd name="connsiteY513" fmla="*/ 4955 h 1334709"/>
              <a:gd name="connsiteX514" fmla="*/ 1111800 w 2160868"/>
              <a:gd name="connsiteY514" fmla="*/ 5714 h 1334709"/>
              <a:gd name="connsiteX515" fmla="*/ 1113958 w 2160868"/>
              <a:gd name="connsiteY515" fmla="*/ 6529 h 1334709"/>
              <a:gd name="connsiteX516" fmla="*/ 1116127 w 2160868"/>
              <a:gd name="connsiteY516" fmla="*/ 7396 h 1334709"/>
              <a:gd name="connsiteX517" fmla="*/ 1118285 w 2160868"/>
              <a:gd name="connsiteY517" fmla="*/ 8317 h 1334709"/>
              <a:gd name="connsiteX518" fmla="*/ 1120454 w 2160868"/>
              <a:gd name="connsiteY518" fmla="*/ 9293 h 1334709"/>
              <a:gd name="connsiteX519" fmla="*/ 1122612 w 2160868"/>
              <a:gd name="connsiteY519" fmla="*/ 10321 h 1334709"/>
              <a:gd name="connsiteX520" fmla="*/ 1124781 w 2160868"/>
              <a:gd name="connsiteY520" fmla="*/ 11401 h 1334709"/>
              <a:gd name="connsiteX521" fmla="*/ 1126940 w 2160868"/>
              <a:gd name="connsiteY521" fmla="*/ 12536 h 1334709"/>
              <a:gd name="connsiteX522" fmla="*/ 1129098 w 2160868"/>
              <a:gd name="connsiteY522" fmla="*/ 13723 h 1334709"/>
              <a:gd name="connsiteX523" fmla="*/ 1131267 w 2160868"/>
              <a:gd name="connsiteY523" fmla="*/ 14962 h 1334709"/>
              <a:gd name="connsiteX524" fmla="*/ 1133425 w 2160868"/>
              <a:gd name="connsiteY524" fmla="*/ 16253 h 1334709"/>
              <a:gd name="connsiteX525" fmla="*/ 1135594 w 2160868"/>
              <a:gd name="connsiteY525" fmla="*/ 17597 h 1334709"/>
              <a:gd name="connsiteX526" fmla="*/ 1137752 w 2160868"/>
              <a:gd name="connsiteY526" fmla="*/ 18994 h 1334709"/>
              <a:gd name="connsiteX527" fmla="*/ 1139921 w 2160868"/>
              <a:gd name="connsiteY527" fmla="*/ 20441 h 1334709"/>
              <a:gd name="connsiteX528" fmla="*/ 1142079 w 2160868"/>
              <a:gd name="connsiteY528" fmla="*/ 21942 h 1334709"/>
              <a:gd name="connsiteX529" fmla="*/ 1144248 w 2160868"/>
              <a:gd name="connsiteY529" fmla="*/ 23493 h 1334709"/>
              <a:gd name="connsiteX530" fmla="*/ 1146406 w 2160868"/>
              <a:gd name="connsiteY530" fmla="*/ 25096 h 1334709"/>
              <a:gd name="connsiteX531" fmla="*/ 1148564 w 2160868"/>
              <a:gd name="connsiteY531" fmla="*/ 26750 h 1334709"/>
              <a:gd name="connsiteX532" fmla="*/ 1150734 w 2160868"/>
              <a:gd name="connsiteY532" fmla="*/ 28454 h 1334709"/>
              <a:gd name="connsiteX533" fmla="*/ 1152892 w 2160868"/>
              <a:gd name="connsiteY533" fmla="*/ 30209 h 1334709"/>
              <a:gd name="connsiteX534" fmla="*/ 1155061 w 2160868"/>
              <a:gd name="connsiteY534" fmla="*/ 32015 h 1334709"/>
              <a:gd name="connsiteX535" fmla="*/ 1157219 w 2160868"/>
              <a:gd name="connsiteY535" fmla="*/ 33870 h 1334709"/>
              <a:gd name="connsiteX536" fmla="*/ 1159388 w 2160868"/>
              <a:gd name="connsiteY536" fmla="*/ 35776 h 1334709"/>
              <a:gd name="connsiteX537" fmla="*/ 1161546 w 2160868"/>
              <a:gd name="connsiteY537" fmla="*/ 37730 h 1334709"/>
              <a:gd name="connsiteX538" fmla="*/ 1163715 w 2160868"/>
              <a:gd name="connsiteY538" fmla="*/ 39735 h 1334709"/>
              <a:gd name="connsiteX539" fmla="*/ 1165873 w 2160868"/>
              <a:gd name="connsiteY539" fmla="*/ 41788 h 1334709"/>
              <a:gd name="connsiteX540" fmla="*/ 1168031 w 2160868"/>
              <a:gd name="connsiteY540" fmla="*/ 43891 h 1334709"/>
              <a:gd name="connsiteX541" fmla="*/ 1170201 w 2160868"/>
              <a:gd name="connsiteY541" fmla="*/ 46041 h 1334709"/>
              <a:gd name="connsiteX542" fmla="*/ 1172359 w 2160868"/>
              <a:gd name="connsiteY542" fmla="*/ 48240 h 1334709"/>
              <a:gd name="connsiteX543" fmla="*/ 1174528 w 2160868"/>
              <a:gd name="connsiteY543" fmla="*/ 50487 h 1334709"/>
              <a:gd name="connsiteX544" fmla="*/ 1176686 w 2160868"/>
              <a:gd name="connsiteY544" fmla="*/ 52781 h 1334709"/>
              <a:gd name="connsiteX545" fmla="*/ 1178855 w 2160868"/>
              <a:gd name="connsiteY545" fmla="*/ 55124 h 1334709"/>
              <a:gd name="connsiteX546" fmla="*/ 1181013 w 2160868"/>
              <a:gd name="connsiteY546" fmla="*/ 57512 h 1334709"/>
              <a:gd name="connsiteX547" fmla="*/ 1183182 w 2160868"/>
              <a:gd name="connsiteY547" fmla="*/ 59947 h 1334709"/>
              <a:gd name="connsiteX548" fmla="*/ 1185340 w 2160868"/>
              <a:gd name="connsiteY548" fmla="*/ 62429 h 1334709"/>
              <a:gd name="connsiteX549" fmla="*/ 1187510 w 2160868"/>
              <a:gd name="connsiteY549" fmla="*/ 64956 h 1334709"/>
              <a:gd name="connsiteX550" fmla="*/ 1189668 w 2160868"/>
              <a:gd name="connsiteY550" fmla="*/ 67530 h 1334709"/>
              <a:gd name="connsiteX551" fmla="*/ 1191826 w 2160868"/>
              <a:gd name="connsiteY551" fmla="*/ 70149 h 1334709"/>
              <a:gd name="connsiteX552" fmla="*/ 1193995 w 2160868"/>
              <a:gd name="connsiteY552" fmla="*/ 72812 h 1334709"/>
              <a:gd name="connsiteX553" fmla="*/ 1196153 w 2160868"/>
              <a:gd name="connsiteY553" fmla="*/ 75521 h 1334709"/>
              <a:gd name="connsiteX554" fmla="*/ 1198322 w 2160868"/>
              <a:gd name="connsiteY554" fmla="*/ 78273 h 1334709"/>
              <a:gd name="connsiteX555" fmla="*/ 1200480 w 2160868"/>
              <a:gd name="connsiteY555" fmla="*/ 81069 h 1334709"/>
              <a:gd name="connsiteX556" fmla="*/ 1202649 w 2160868"/>
              <a:gd name="connsiteY556" fmla="*/ 83909 h 1334709"/>
              <a:gd name="connsiteX557" fmla="*/ 1204807 w 2160868"/>
              <a:gd name="connsiteY557" fmla="*/ 86791 h 1334709"/>
              <a:gd name="connsiteX558" fmla="*/ 1206976 w 2160868"/>
              <a:gd name="connsiteY558" fmla="*/ 89718 h 1334709"/>
              <a:gd name="connsiteX559" fmla="*/ 1209135 w 2160868"/>
              <a:gd name="connsiteY559" fmla="*/ 92686 h 1334709"/>
              <a:gd name="connsiteX560" fmla="*/ 1211293 w 2160868"/>
              <a:gd name="connsiteY560" fmla="*/ 95696 h 1334709"/>
              <a:gd name="connsiteX561" fmla="*/ 1213462 w 2160868"/>
              <a:gd name="connsiteY561" fmla="*/ 98747 h 1334709"/>
              <a:gd name="connsiteX562" fmla="*/ 1215620 w 2160868"/>
              <a:gd name="connsiteY562" fmla="*/ 101841 h 1334709"/>
              <a:gd name="connsiteX563" fmla="*/ 1217789 w 2160868"/>
              <a:gd name="connsiteY563" fmla="*/ 104975 h 1334709"/>
              <a:gd name="connsiteX564" fmla="*/ 1219947 w 2160868"/>
              <a:gd name="connsiteY564" fmla="*/ 108149 h 1334709"/>
              <a:gd name="connsiteX565" fmla="*/ 1222116 w 2160868"/>
              <a:gd name="connsiteY565" fmla="*/ 111363 h 1334709"/>
              <a:gd name="connsiteX566" fmla="*/ 1224274 w 2160868"/>
              <a:gd name="connsiteY566" fmla="*/ 114617 h 1334709"/>
              <a:gd name="connsiteX567" fmla="*/ 1226443 w 2160868"/>
              <a:gd name="connsiteY567" fmla="*/ 117910 h 1334709"/>
              <a:gd name="connsiteX568" fmla="*/ 1228602 w 2160868"/>
              <a:gd name="connsiteY568" fmla="*/ 121242 h 1334709"/>
              <a:gd name="connsiteX569" fmla="*/ 1230760 w 2160868"/>
              <a:gd name="connsiteY569" fmla="*/ 124612 h 1334709"/>
              <a:gd name="connsiteX570" fmla="*/ 1232929 w 2160868"/>
              <a:gd name="connsiteY570" fmla="*/ 128020 h 1334709"/>
              <a:gd name="connsiteX571" fmla="*/ 1235087 w 2160868"/>
              <a:gd name="connsiteY571" fmla="*/ 131465 h 1334709"/>
              <a:gd name="connsiteX572" fmla="*/ 1237256 w 2160868"/>
              <a:gd name="connsiteY572" fmla="*/ 134948 h 1334709"/>
              <a:gd name="connsiteX573" fmla="*/ 1239414 w 2160868"/>
              <a:gd name="connsiteY573" fmla="*/ 138467 h 1334709"/>
              <a:gd name="connsiteX574" fmla="*/ 1241583 w 2160868"/>
              <a:gd name="connsiteY574" fmla="*/ 142022 h 1334709"/>
              <a:gd name="connsiteX575" fmla="*/ 1243741 w 2160868"/>
              <a:gd name="connsiteY575" fmla="*/ 145614 h 1334709"/>
              <a:gd name="connsiteX576" fmla="*/ 1245910 w 2160868"/>
              <a:gd name="connsiteY576" fmla="*/ 149240 h 1334709"/>
              <a:gd name="connsiteX577" fmla="*/ 1248068 w 2160868"/>
              <a:gd name="connsiteY577" fmla="*/ 152901 h 1334709"/>
              <a:gd name="connsiteX578" fmla="*/ 1250226 w 2160868"/>
              <a:gd name="connsiteY578" fmla="*/ 156597 h 1334709"/>
              <a:gd name="connsiteX579" fmla="*/ 1252396 w 2160868"/>
              <a:gd name="connsiteY579" fmla="*/ 160326 h 1334709"/>
              <a:gd name="connsiteX580" fmla="*/ 1254554 w 2160868"/>
              <a:gd name="connsiteY580" fmla="*/ 164089 h 1334709"/>
              <a:gd name="connsiteX581" fmla="*/ 1256723 w 2160868"/>
              <a:gd name="connsiteY581" fmla="*/ 167885 h 1334709"/>
              <a:gd name="connsiteX582" fmla="*/ 1258881 w 2160868"/>
              <a:gd name="connsiteY582" fmla="*/ 171713 h 1334709"/>
              <a:gd name="connsiteX583" fmla="*/ 1261050 w 2160868"/>
              <a:gd name="connsiteY583" fmla="*/ 175574 h 1334709"/>
              <a:gd name="connsiteX584" fmla="*/ 1263208 w 2160868"/>
              <a:gd name="connsiteY584" fmla="*/ 179466 h 1334709"/>
              <a:gd name="connsiteX585" fmla="*/ 1265377 w 2160868"/>
              <a:gd name="connsiteY585" fmla="*/ 183390 h 1334709"/>
              <a:gd name="connsiteX586" fmla="*/ 1267535 w 2160868"/>
              <a:gd name="connsiteY586" fmla="*/ 187343 h 1334709"/>
              <a:gd name="connsiteX587" fmla="*/ 1269705 w 2160868"/>
              <a:gd name="connsiteY587" fmla="*/ 191328 h 1334709"/>
              <a:gd name="connsiteX588" fmla="*/ 1271863 w 2160868"/>
              <a:gd name="connsiteY588" fmla="*/ 195341 h 1334709"/>
              <a:gd name="connsiteX589" fmla="*/ 1274021 w 2160868"/>
              <a:gd name="connsiteY589" fmla="*/ 199385 h 1334709"/>
              <a:gd name="connsiteX590" fmla="*/ 1276190 w 2160868"/>
              <a:gd name="connsiteY590" fmla="*/ 203456 h 1334709"/>
              <a:gd name="connsiteX591" fmla="*/ 1278348 w 2160868"/>
              <a:gd name="connsiteY591" fmla="*/ 207557 h 1334709"/>
              <a:gd name="connsiteX592" fmla="*/ 1280517 w 2160868"/>
              <a:gd name="connsiteY592" fmla="*/ 211685 h 1334709"/>
              <a:gd name="connsiteX593" fmla="*/ 1282675 w 2160868"/>
              <a:gd name="connsiteY593" fmla="*/ 215841 h 1334709"/>
              <a:gd name="connsiteX594" fmla="*/ 1284844 w 2160868"/>
              <a:gd name="connsiteY594" fmla="*/ 220023 h 1334709"/>
              <a:gd name="connsiteX595" fmla="*/ 1287002 w 2160868"/>
              <a:gd name="connsiteY595" fmla="*/ 224231 h 1334709"/>
              <a:gd name="connsiteX596" fmla="*/ 1289171 w 2160868"/>
              <a:gd name="connsiteY596" fmla="*/ 228466 h 1334709"/>
              <a:gd name="connsiteX597" fmla="*/ 1291330 w 2160868"/>
              <a:gd name="connsiteY597" fmla="*/ 232727 h 1334709"/>
              <a:gd name="connsiteX598" fmla="*/ 1293488 w 2160868"/>
              <a:gd name="connsiteY598" fmla="*/ 237012 h 1334709"/>
              <a:gd name="connsiteX599" fmla="*/ 1295657 w 2160868"/>
              <a:gd name="connsiteY599" fmla="*/ 241321 h 1334709"/>
              <a:gd name="connsiteX600" fmla="*/ 1297815 w 2160868"/>
              <a:gd name="connsiteY600" fmla="*/ 245654 h 1334709"/>
              <a:gd name="connsiteX601" fmla="*/ 1299984 w 2160868"/>
              <a:gd name="connsiteY601" fmla="*/ 250011 h 1334709"/>
              <a:gd name="connsiteX602" fmla="*/ 1302142 w 2160868"/>
              <a:gd name="connsiteY602" fmla="*/ 254391 h 1334709"/>
              <a:gd name="connsiteX603" fmla="*/ 1304311 w 2160868"/>
              <a:gd name="connsiteY603" fmla="*/ 258794 h 1334709"/>
              <a:gd name="connsiteX604" fmla="*/ 1306469 w 2160868"/>
              <a:gd name="connsiteY604" fmla="*/ 263218 h 1334709"/>
              <a:gd name="connsiteX605" fmla="*/ 1308638 w 2160868"/>
              <a:gd name="connsiteY605" fmla="*/ 267664 h 1334709"/>
              <a:gd name="connsiteX606" fmla="*/ 1310797 w 2160868"/>
              <a:gd name="connsiteY606" fmla="*/ 272131 h 1334709"/>
              <a:gd name="connsiteX607" fmla="*/ 1312955 w 2160868"/>
              <a:gd name="connsiteY607" fmla="*/ 276619 h 1334709"/>
              <a:gd name="connsiteX608" fmla="*/ 1315124 w 2160868"/>
              <a:gd name="connsiteY608" fmla="*/ 281126 h 1334709"/>
              <a:gd name="connsiteX609" fmla="*/ 1317282 w 2160868"/>
              <a:gd name="connsiteY609" fmla="*/ 285654 h 1334709"/>
              <a:gd name="connsiteX610" fmla="*/ 1319451 w 2160868"/>
              <a:gd name="connsiteY610" fmla="*/ 290199 h 1334709"/>
              <a:gd name="connsiteX611" fmla="*/ 1321609 w 2160868"/>
              <a:gd name="connsiteY611" fmla="*/ 294764 h 1334709"/>
              <a:gd name="connsiteX612" fmla="*/ 1323778 w 2160868"/>
              <a:gd name="connsiteY612" fmla="*/ 299347 h 1334709"/>
              <a:gd name="connsiteX613" fmla="*/ 1325936 w 2160868"/>
              <a:gd name="connsiteY613" fmla="*/ 303948 h 1334709"/>
              <a:gd name="connsiteX614" fmla="*/ 1328105 w 2160868"/>
              <a:gd name="connsiteY614" fmla="*/ 308566 h 1334709"/>
              <a:gd name="connsiteX615" fmla="*/ 1330264 w 2160868"/>
              <a:gd name="connsiteY615" fmla="*/ 313201 h 1334709"/>
              <a:gd name="connsiteX616" fmla="*/ 1332433 w 2160868"/>
              <a:gd name="connsiteY616" fmla="*/ 317851 h 1334709"/>
              <a:gd name="connsiteX617" fmla="*/ 1334591 w 2160868"/>
              <a:gd name="connsiteY617" fmla="*/ 322517 h 1334709"/>
              <a:gd name="connsiteX618" fmla="*/ 1336749 w 2160868"/>
              <a:gd name="connsiteY618" fmla="*/ 327199 h 1334709"/>
              <a:gd name="connsiteX619" fmla="*/ 1338918 w 2160868"/>
              <a:gd name="connsiteY619" fmla="*/ 331896 h 1334709"/>
              <a:gd name="connsiteX620" fmla="*/ 1341076 w 2160868"/>
              <a:gd name="connsiteY620" fmla="*/ 336607 h 1334709"/>
              <a:gd name="connsiteX621" fmla="*/ 1343245 w 2160868"/>
              <a:gd name="connsiteY621" fmla="*/ 341331 h 1334709"/>
              <a:gd name="connsiteX622" fmla="*/ 1345403 w 2160868"/>
              <a:gd name="connsiteY622" fmla="*/ 346069 h 1334709"/>
              <a:gd name="connsiteX623" fmla="*/ 1347572 w 2160868"/>
              <a:gd name="connsiteY623" fmla="*/ 350820 h 1334709"/>
              <a:gd name="connsiteX624" fmla="*/ 1349730 w 2160868"/>
              <a:gd name="connsiteY624" fmla="*/ 355583 h 1334709"/>
              <a:gd name="connsiteX625" fmla="*/ 1351900 w 2160868"/>
              <a:gd name="connsiteY625" fmla="*/ 360359 h 1334709"/>
              <a:gd name="connsiteX626" fmla="*/ 1354058 w 2160868"/>
              <a:gd name="connsiteY626" fmla="*/ 365145 h 1334709"/>
              <a:gd name="connsiteX627" fmla="*/ 1356216 w 2160868"/>
              <a:gd name="connsiteY627" fmla="*/ 369943 h 1334709"/>
              <a:gd name="connsiteX628" fmla="*/ 1358385 w 2160868"/>
              <a:gd name="connsiteY628" fmla="*/ 374751 h 1334709"/>
              <a:gd name="connsiteX629" fmla="*/ 1360543 w 2160868"/>
              <a:gd name="connsiteY629" fmla="*/ 379569 h 1334709"/>
              <a:gd name="connsiteX630" fmla="*/ 1362712 w 2160868"/>
              <a:gd name="connsiteY630" fmla="*/ 384398 h 1334709"/>
              <a:gd name="connsiteX631" fmla="*/ 1364870 w 2160868"/>
              <a:gd name="connsiteY631" fmla="*/ 389234 h 1334709"/>
              <a:gd name="connsiteX632" fmla="*/ 1367039 w 2160868"/>
              <a:gd name="connsiteY632" fmla="*/ 394080 h 1334709"/>
              <a:gd name="connsiteX633" fmla="*/ 1369197 w 2160868"/>
              <a:gd name="connsiteY633" fmla="*/ 398934 h 1334709"/>
              <a:gd name="connsiteX634" fmla="*/ 1371367 w 2160868"/>
              <a:gd name="connsiteY634" fmla="*/ 403796 h 1334709"/>
              <a:gd name="connsiteX635" fmla="*/ 1373525 w 2160868"/>
              <a:gd name="connsiteY635" fmla="*/ 408666 h 1334709"/>
              <a:gd name="connsiteX636" fmla="*/ 1375683 w 2160868"/>
              <a:gd name="connsiteY636" fmla="*/ 413541 h 1334709"/>
              <a:gd name="connsiteX637" fmla="*/ 1377852 w 2160868"/>
              <a:gd name="connsiteY637" fmla="*/ 418424 h 1334709"/>
              <a:gd name="connsiteX638" fmla="*/ 1380010 w 2160868"/>
              <a:gd name="connsiteY638" fmla="*/ 423313 h 1334709"/>
              <a:gd name="connsiteX639" fmla="*/ 1382179 w 2160868"/>
              <a:gd name="connsiteY639" fmla="*/ 428207 h 1334709"/>
              <a:gd name="connsiteX640" fmla="*/ 1384337 w 2160868"/>
              <a:gd name="connsiteY640" fmla="*/ 433106 h 1334709"/>
              <a:gd name="connsiteX641" fmla="*/ 1386506 w 2160868"/>
              <a:gd name="connsiteY641" fmla="*/ 438011 h 1334709"/>
              <a:gd name="connsiteX642" fmla="*/ 1388664 w 2160868"/>
              <a:gd name="connsiteY642" fmla="*/ 442920 h 1334709"/>
              <a:gd name="connsiteX643" fmla="*/ 1390833 w 2160868"/>
              <a:gd name="connsiteY643" fmla="*/ 447832 h 1334709"/>
              <a:gd name="connsiteX644" fmla="*/ 1392991 w 2160868"/>
              <a:gd name="connsiteY644" fmla="*/ 452748 h 1334709"/>
              <a:gd name="connsiteX645" fmla="*/ 1395150 w 2160868"/>
              <a:gd name="connsiteY645" fmla="*/ 457667 h 1334709"/>
              <a:gd name="connsiteX646" fmla="*/ 1397319 w 2160868"/>
              <a:gd name="connsiteY646" fmla="*/ 462588 h 1334709"/>
              <a:gd name="connsiteX647" fmla="*/ 1399477 w 2160868"/>
              <a:gd name="connsiteY647" fmla="*/ 467512 h 1334709"/>
              <a:gd name="connsiteX648" fmla="*/ 1401646 w 2160868"/>
              <a:gd name="connsiteY648" fmla="*/ 472437 h 1334709"/>
              <a:gd name="connsiteX649" fmla="*/ 1403804 w 2160868"/>
              <a:gd name="connsiteY649" fmla="*/ 477364 h 1334709"/>
              <a:gd name="connsiteX650" fmla="*/ 1405973 w 2160868"/>
              <a:gd name="connsiteY650" fmla="*/ 482292 h 1334709"/>
              <a:gd name="connsiteX651" fmla="*/ 1408131 w 2160868"/>
              <a:gd name="connsiteY651" fmla="*/ 487221 h 1334709"/>
              <a:gd name="connsiteX652" fmla="*/ 1410300 w 2160868"/>
              <a:gd name="connsiteY652" fmla="*/ 492149 h 1334709"/>
              <a:gd name="connsiteX653" fmla="*/ 1412458 w 2160868"/>
              <a:gd name="connsiteY653" fmla="*/ 497078 h 1334709"/>
              <a:gd name="connsiteX654" fmla="*/ 1414628 w 2160868"/>
              <a:gd name="connsiteY654" fmla="*/ 502006 h 1334709"/>
              <a:gd name="connsiteX655" fmla="*/ 1416786 w 2160868"/>
              <a:gd name="connsiteY655" fmla="*/ 506933 h 1334709"/>
              <a:gd name="connsiteX656" fmla="*/ 1418944 w 2160868"/>
              <a:gd name="connsiteY656" fmla="*/ 511858 h 1334709"/>
              <a:gd name="connsiteX657" fmla="*/ 1421113 w 2160868"/>
              <a:gd name="connsiteY657" fmla="*/ 516782 h 1334709"/>
              <a:gd name="connsiteX658" fmla="*/ 1423271 w 2160868"/>
              <a:gd name="connsiteY658" fmla="*/ 521704 h 1334709"/>
              <a:gd name="connsiteX659" fmla="*/ 1425440 w 2160868"/>
              <a:gd name="connsiteY659" fmla="*/ 526623 h 1334709"/>
              <a:gd name="connsiteX660" fmla="*/ 1427598 w 2160868"/>
              <a:gd name="connsiteY660" fmla="*/ 531540 h 1334709"/>
              <a:gd name="connsiteX661" fmla="*/ 1429767 w 2160868"/>
              <a:gd name="connsiteY661" fmla="*/ 536452 h 1334709"/>
              <a:gd name="connsiteX662" fmla="*/ 1431925 w 2160868"/>
              <a:gd name="connsiteY662" fmla="*/ 541362 h 1334709"/>
              <a:gd name="connsiteX663" fmla="*/ 1434095 w 2160868"/>
              <a:gd name="connsiteY663" fmla="*/ 546268 h 1334709"/>
              <a:gd name="connsiteX664" fmla="*/ 1436253 w 2160868"/>
              <a:gd name="connsiteY664" fmla="*/ 551169 h 1334709"/>
              <a:gd name="connsiteX665" fmla="*/ 1438411 w 2160868"/>
              <a:gd name="connsiteY665" fmla="*/ 556066 h 1334709"/>
              <a:gd name="connsiteX666" fmla="*/ 1440580 w 2160868"/>
              <a:gd name="connsiteY666" fmla="*/ 560957 h 1334709"/>
              <a:gd name="connsiteX667" fmla="*/ 1442738 w 2160868"/>
              <a:gd name="connsiteY667" fmla="*/ 565844 h 1334709"/>
              <a:gd name="connsiteX668" fmla="*/ 1444907 w 2160868"/>
              <a:gd name="connsiteY668" fmla="*/ 570725 h 1334709"/>
              <a:gd name="connsiteX669" fmla="*/ 1447065 w 2160868"/>
              <a:gd name="connsiteY669" fmla="*/ 575600 h 1334709"/>
              <a:gd name="connsiteX670" fmla="*/ 1449234 w 2160868"/>
              <a:gd name="connsiteY670" fmla="*/ 580468 h 1334709"/>
              <a:gd name="connsiteX671" fmla="*/ 1451392 w 2160868"/>
              <a:gd name="connsiteY671" fmla="*/ 585330 h 1334709"/>
              <a:gd name="connsiteX672" fmla="*/ 1453562 w 2160868"/>
              <a:gd name="connsiteY672" fmla="*/ 590184 h 1334709"/>
              <a:gd name="connsiteX673" fmla="*/ 1455720 w 2160868"/>
              <a:gd name="connsiteY673" fmla="*/ 595031 h 1334709"/>
              <a:gd name="connsiteX674" fmla="*/ 1457878 w 2160868"/>
              <a:gd name="connsiteY674" fmla="*/ 599871 h 1334709"/>
              <a:gd name="connsiteX675" fmla="*/ 1460047 w 2160868"/>
              <a:gd name="connsiteY675" fmla="*/ 604703 h 1334709"/>
              <a:gd name="connsiteX676" fmla="*/ 1462205 w 2160868"/>
              <a:gd name="connsiteY676" fmla="*/ 609527 h 1334709"/>
              <a:gd name="connsiteX677" fmla="*/ 1464374 w 2160868"/>
              <a:gd name="connsiteY677" fmla="*/ 614341 h 1334709"/>
              <a:gd name="connsiteX678" fmla="*/ 1466532 w 2160868"/>
              <a:gd name="connsiteY678" fmla="*/ 619148 h 1334709"/>
              <a:gd name="connsiteX679" fmla="*/ 1468701 w 2160868"/>
              <a:gd name="connsiteY679" fmla="*/ 623945 h 1334709"/>
              <a:gd name="connsiteX680" fmla="*/ 1470859 w 2160868"/>
              <a:gd name="connsiteY680" fmla="*/ 628732 h 1334709"/>
              <a:gd name="connsiteX681" fmla="*/ 1473029 w 2160868"/>
              <a:gd name="connsiteY681" fmla="*/ 633510 h 1334709"/>
              <a:gd name="connsiteX682" fmla="*/ 1475187 w 2160868"/>
              <a:gd name="connsiteY682" fmla="*/ 638278 h 1334709"/>
              <a:gd name="connsiteX683" fmla="*/ 1477356 w 2160868"/>
              <a:gd name="connsiteY683" fmla="*/ 643036 h 1334709"/>
              <a:gd name="connsiteX684" fmla="*/ 1479514 w 2160868"/>
              <a:gd name="connsiteY684" fmla="*/ 647782 h 1334709"/>
              <a:gd name="connsiteX685" fmla="*/ 1481672 w 2160868"/>
              <a:gd name="connsiteY685" fmla="*/ 652519 h 1334709"/>
              <a:gd name="connsiteX686" fmla="*/ 1483841 w 2160868"/>
              <a:gd name="connsiteY686" fmla="*/ 657243 h 1334709"/>
              <a:gd name="connsiteX687" fmla="*/ 1485999 w 2160868"/>
              <a:gd name="connsiteY687" fmla="*/ 661957 h 1334709"/>
              <a:gd name="connsiteX688" fmla="*/ 1488168 w 2160868"/>
              <a:gd name="connsiteY688" fmla="*/ 666658 h 1334709"/>
              <a:gd name="connsiteX689" fmla="*/ 1490326 w 2160868"/>
              <a:gd name="connsiteY689" fmla="*/ 671349 h 1334709"/>
              <a:gd name="connsiteX690" fmla="*/ 1492495 w 2160868"/>
              <a:gd name="connsiteY690" fmla="*/ 676027 h 1334709"/>
              <a:gd name="connsiteX691" fmla="*/ 1494653 w 2160868"/>
              <a:gd name="connsiteY691" fmla="*/ 680692 h 1334709"/>
              <a:gd name="connsiteX692" fmla="*/ 1496823 w 2160868"/>
              <a:gd name="connsiteY692" fmla="*/ 685345 h 1334709"/>
              <a:gd name="connsiteX693" fmla="*/ 1498981 w 2160868"/>
              <a:gd name="connsiteY693" fmla="*/ 689985 h 1334709"/>
              <a:gd name="connsiteX694" fmla="*/ 1501139 w 2160868"/>
              <a:gd name="connsiteY694" fmla="*/ 694613 h 1334709"/>
              <a:gd name="connsiteX695" fmla="*/ 1503308 w 2160868"/>
              <a:gd name="connsiteY695" fmla="*/ 699226 h 1334709"/>
              <a:gd name="connsiteX696" fmla="*/ 1505466 w 2160868"/>
              <a:gd name="connsiteY696" fmla="*/ 703827 h 1334709"/>
              <a:gd name="connsiteX697" fmla="*/ 1507635 w 2160868"/>
              <a:gd name="connsiteY697" fmla="*/ 708413 h 1334709"/>
              <a:gd name="connsiteX698" fmla="*/ 1509793 w 2160868"/>
              <a:gd name="connsiteY698" fmla="*/ 712985 h 1334709"/>
              <a:gd name="connsiteX699" fmla="*/ 1511962 w 2160868"/>
              <a:gd name="connsiteY699" fmla="*/ 717544 h 1334709"/>
              <a:gd name="connsiteX700" fmla="*/ 1514120 w 2160868"/>
              <a:gd name="connsiteY700" fmla="*/ 722087 h 1334709"/>
              <a:gd name="connsiteX701" fmla="*/ 1516290 w 2160868"/>
              <a:gd name="connsiteY701" fmla="*/ 726617 h 1334709"/>
              <a:gd name="connsiteX702" fmla="*/ 1518448 w 2160868"/>
              <a:gd name="connsiteY702" fmla="*/ 731131 h 1334709"/>
              <a:gd name="connsiteX703" fmla="*/ 1520606 w 2160868"/>
              <a:gd name="connsiteY703" fmla="*/ 735630 h 1334709"/>
              <a:gd name="connsiteX704" fmla="*/ 1522775 w 2160868"/>
              <a:gd name="connsiteY704" fmla="*/ 740114 h 1334709"/>
              <a:gd name="connsiteX705" fmla="*/ 1524933 w 2160868"/>
              <a:gd name="connsiteY705" fmla="*/ 744583 h 1334709"/>
              <a:gd name="connsiteX706" fmla="*/ 1527102 w 2160868"/>
              <a:gd name="connsiteY706" fmla="*/ 749036 h 1334709"/>
              <a:gd name="connsiteX707" fmla="*/ 1529260 w 2160868"/>
              <a:gd name="connsiteY707" fmla="*/ 753473 h 1334709"/>
              <a:gd name="connsiteX708" fmla="*/ 1531429 w 2160868"/>
              <a:gd name="connsiteY708" fmla="*/ 757894 h 1334709"/>
              <a:gd name="connsiteX709" fmla="*/ 1533587 w 2160868"/>
              <a:gd name="connsiteY709" fmla="*/ 762299 h 1334709"/>
              <a:gd name="connsiteX710" fmla="*/ 1535757 w 2160868"/>
              <a:gd name="connsiteY710" fmla="*/ 766688 h 1334709"/>
              <a:gd name="connsiteX711" fmla="*/ 1537915 w 2160868"/>
              <a:gd name="connsiteY711" fmla="*/ 771060 h 1334709"/>
              <a:gd name="connsiteX712" fmla="*/ 1540073 w 2160868"/>
              <a:gd name="connsiteY712" fmla="*/ 775416 h 1334709"/>
              <a:gd name="connsiteX713" fmla="*/ 1542242 w 2160868"/>
              <a:gd name="connsiteY713" fmla="*/ 779756 h 1334709"/>
              <a:gd name="connsiteX714" fmla="*/ 1544400 w 2160868"/>
              <a:gd name="connsiteY714" fmla="*/ 784077 h 1334709"/>
              <a:gd name="connsiteX715" fmla="*/ 1546569 w 2160868"/>
              <a:gd name="connsiteY715" fmla="*/ 788382 h 1334709"/>
              <a:gd name="connsiteX716" fmla="*/ 1548727 w 2160868"/>
              <a:gd name="connsiteY716" fmla="*/ 792670 h 1334709"/>
              <a:gd name="connsiteX717" fmla="*/ 1550896 w 2160868"/>
              <a:gd name="connsiteY717" fmla="*/ 796940 h 1334709"/>
              <a:gd name="connsiteX718" fmla="*/ 1553054 w 2160868"/>
              <a:gd name="connsiteY718" fmla="*/ 801193 h 1334709"/>
              <a:gd name="connsiteX719" fmla="*/ 1555224 w 2160868"/>
              <a:gd name="connsiteY719" fmla="*/ 805428 h 1334709"/>
              <a:gd name="connsiteX720" fmla="*/ 1557382 w 2160868"/>
              <a:gd name="connsiteY720" fmla="*/ 809645 h 1334709"/>
              <a:gd name="connsiteX721" fmla="*/ 1559551 w 2160868"/>
              <a:gd name="connsiteY721" fmla="*/ 813844 h 1334709"/>
              <a:gd name="connsiteX722" fmla="*/ 1561709 w 2160868"/>
              <a:gd name="connsiteY722" fmla="*/ 818026 h 1334709"/>
              <a:gd name="connsiteX723" fmla="*/ 1563867 w 2160868"/>
              <a:gd name="connsiteY723" fmla="*/ 822189 h 1334709"/>
              <a:gd name="connsiteX724" fmla="*/ 1566036 w 2160868"/>
              <a:gd name="connsiteY724" fmla="*/ 826334 h 1334709"/>
              <a:gd name="connsiteX725" fmla="*/ 1568194 w 2160868"/>
              <a:gd name="connsiteY725" fmla="*/ 830460 h 1334709"/>
              <a:gd name="connsiteX726" fmla="*/ 1570363 w 2160868"/>
              <a:gd name="connsiteY726" fmla="*/ 834568 h 1334709"/>
              <a:gd name="connsiteX727" fmla="*/ 1572521 w 2160868"/>
              <a:gd name="connsiteY727" fmla="*/ 838657 h 1334709"/>
              <a:gd name="connsiteX728" fmla="*/ 1574691 w 2160868"/>
              <a:gd name="connsiteY728" fmla="*/ 842727 h 1334709"/>
              <a:gd name="connsiteX729" fmla="*/ 1576848 w 2160868"/>
              <a:gd name="connsiteY729" fmla="*/ 846779 h 1334709"/>
              <a:gd name="connsiteX730" fmla="*/ 1579018 w 2160868"/>
              <a:gd name="connsiteY730" fmla="*/ 850811 h 1334709"/>
              <a:gd name="connsiteX731" fmla="*/ 1581176 w 2160868"/>
              <a:gd name="connsiteY731" fmla="*/ 854826 h 1334709"/>
              <a:gd name="connsiteX732" fmla="*/ 1583334 w 2160868"/>
              <a:gd name="connsiteY732" fmla="*/ 858819 h 1334709"/>
              <a:gd name="connsiteX733" fmla="*/ 1585503 w 2160868"/>
              <a:gd name="connsiteY733" fmla="*/ 862795 h 1334709"/>
              <a:gd name="connsiteX734" fmla="*/ 1587661 w 2160868"/>
              <a:gd name="connsiteY734" fmla="*/ 866751 h 1334709"/>
              <a:gd name="connsiteX735" fmla="*/ 1589830 w 2160868"/>
              <a:gd name="connsiteY735" fmla="*/ 870688 h 1334709"/>
              <a:gd name="connsiteX736" fmla="*/ 1591988 w 2160868"/>
              <a:gd name="connsiteY736" fmla="*/ 874604 h 1334709"/>
              <a:gd name="connsiteX737" fmla="*/ 1594157 w 2160868"/>
              <a:gd name="connsiteY737" fmla="*/ 878502 h 1334709"/>
              <a:gd name="connsiteX738" fmla="*/ 1596315 w 2160868"/>
              <a:gd name="connsiteY738" fmla="*/ 882380 h 1334709"/>
              <a:gd name="connsiteX739" fmla="*/ 1598485 w 2160868"/>
              <a:gd name="connsiteY739" fmla="*/ 886239 h 1334709"/>
              <a:gd name="connsiteX740" fmla="*/ 1600643 w 2160868"/>
              <a:gd name="connsiteY740" fmla="*/ 890077 h 1334709"/>
              <a:gd name="connsiteX741" fmla="*/ 1602801 w 2160868"/>
              <a:gd name="connsiteY741" fmla="*/ 893895 h 1334709"/>
              <a:gd name="connsiteX742" fmla="*/ 1604970 w 2160868"/>
              <a:gd name="connsiteY742" fmla="*/ 897694 h 1334709"/>
              <a:gd name="connsiteX743" fmla="*/ 1607128 w 2160868"/>
              <a:gd name="connsiteY743" fmla="*/ 901474 h 1334709"/>
              <a:gd name="connsiteX744" fmla="*/ 1609297 w 2160868"/>
              <a:gd name="connsiteY744" fmla="*/ 905233 h 1334709"/>
              <a:gd name="connsiteX745" fmla="*/ 1611455 w 2160868"/>
              <a:gd name="connsiteY745" fmla="*/ 908972 h 1334709"/>
              <a:gd name="connsiteX746" fmla="*/ 1613624 w 2160868"/>
              <a:gd name="connsiteY746" fmla="*/ 912691 h 1334709"/>
              <a:gd name="connsiteX747" fmla="*/ 1615782 w 2160868"/>
              <a:gd name="connsiteY747" fmla="*/ 916389 h 1334709"/>
              <a:gd name="connsiteX748" fmla="*/ 1617952 w 2160868"/>
              <a:gd name="connsiteY748" fmla="*/ 920068 h 1334709"/>
              <a:gd name="connsiteX749" fmla="*/ 1620110 w 2160868"/>
              <a:gd name="connsiteY749" fmla="*/ 923727 h 1334709"/>
              <a:gd name="connsiteX750" fmla="*/ 1622279 w 2160868"/>
              <a:gd name="connsiteY750" fmla="*/ 927364 h 1334709"/>
              <a:gd name="connsiteX751" fmla="*/ 1624437 w 2160868"/>
              <a:gd name="connsiteY751" fmla="*/ 930983 h 1334709"/>
              <a:gd name="connsiteX752" fmla="*/ 1626595 w 2160868"/>
              <a:gd name="connsiteY752" fmla="*/ 934580 h 1334709"/>
              <a:gd name="connsiteX753" fmla="*/ 1628764 w 2160868"/>
              <a:gd name="connsiteY753" fmla="*/ 938158 h 1334709"/>
              <a:gd name="connsiteX754" fmla="*/ 1630922 w 2160868"/>
              <a:gd name="connsiteY754" fmla="*/ 941714 h 1334709"/>
              <a:gd name="connsiteX755" fmla="*/ 1633091 w 2160868"/>
              <a:gd name="connsiteY755" fmla="*/ 945250 h 1334709"/>
              <a:gd name="connsiteX756" fmla="*/ 1635249 w 2160868"/>
              <a:gd name="connsiteY756" fmla="*/ 948767 h 1334709"/>
              <a:gd name="connsiteX757" fmla="*/ 1637419 w 2160868"/>
              <a:gd name="connsiteY757" fmla="*/ 952263 h 1334709"/>
              <a:gd name="connsiteX758" fmla="*/ 1639577 w 2160868"/>
              <a:gd name="connsiteY758" fmla="*/ 955738 h 1334709"/>
              <a:gd name="connsiteX759" fmla="*/ 1641746 w 2160868"/>
              <a:gd name="connsiteY759" fmla="*/ 959193 h 1334709"/>
              <a:gd name="connsiteX760" fmla="*/ 1643904 w 2160868"/>
              <a:gd name="connsiteY760" fmla="*/ 962627 h 1334709"/>
              <a:gd name="connsiteX761" fmla="*/ 1646062 w 2160868"/>
              <a:gd name="connsiteY761" fmla="*/ 966041 h 1334709"/>
              <a:gd name="connsiteX762" fmla="*/ 1648231 w 2160868"/>
              <a:gd name="connsiteY762" fmla="*/ 969435 h 1334709"/>
              <a:gd name="connsiteX763" fmla="*/ 1650389 w 2160868"/>
              <a:gd name="connsiteY763" fmla="*/ 972808 h 1334709"/>
              <a:gd name="connsiteX764" fmla="*/ 1652558 w 2160868"/>
              <a:gd name="connsiteY764" fmla="*/ 976161 h 1334709"/>
              <a:gd name="connsiteX765" fmla="*/ 1654716 w 2160868"/>
              <a:gd name="connsiteY765" fmla="*/ 979492 h 1334709"/>
              <a:gd name="connsiteX766" fmla="*/ 1656886 w 2160868"/>
              <a:gd name="connsiteY766" fmla="*/ 982804 h 1334709"/>
              <a:gd name="connsiteX767" fmla="*/ 1659044 w 2160868"/>
              <a:gd name="connsiteY767" fmla="*/ 986095 h 1334709"/>
              <a:gd name="connsiteX768" fmla="*/ 1661213 w 2160868"/>
              <a:gd name="connsiteY768" fmla="*/ 989366 h 1334709"/>
              <a:gd name="connsiteX769" fmla="*/ 1663371 w 2160868"/>
              <a:gd name="connsiteY769" fmla="*/ 992614 h 1334709"/>
              <a:gd name="connsiteX770" fmla="*/ 1665529 w 2160868"/>
              <a:gd name="connsiteY770" fmla="*/ 995851 h 1334709"/>
              <a:gd name="connsiteX771" fmla="*/ 1667698 w 2160868"/>
              <a:gd name="connsiteY771" fmla="*/ 999055 h 1334709"/>
              <a:gd name="connsiteX772" fmla="*/ 1669856 w 2160868"/>
              <a:gd name="connsiteY772" fmla="*/ 1002247 h 1334709"/>
              <a:gd name="connsiteX773" fmla="*/ 1672025 w 2160868"/>
              <a:gd name="connsiteY773" fmla="*/ 1005418 h 1334709"/>
              <a:gd name="connsiteX774" fmla="*/ 1674183 w 2160868"/>
              <a:gd name="connsiteY774" fmla="*/ 1008566 h 1334709"/>
              <a:gd name="connsiteX775" fmla="*/ 1676352 w 2160868"/>
              <a:gd name="connsiteY775" fmla="*/ 1011692 h 1334709"/>
              <a:gd name="connsiteX776" fmla="*/ 1678510 w 2160868"/>
              <a:gd name="connsiteY776" fmla="*/ 1014795 h 1334709"/>
              <a:gd name="connsiteX777" fmla="*/ 1680680 w 2160868"/>
              <a:gd name="connsiteY777" fmla="*/ 1017888 h 1334709"/>
              <a:gd name="connsiteX778" fmla="*/ 1682838 w 2160868"/>
              <a:gd name="connsiteY778" fmla="*/ 1020947 h 1334709"/>
              <a:gd name="connsiteX779" fmla="*/ 1684996 w 2160868"/>
              <a:gd name="connsiteY779" fmla="*/ 1023995 h 1334709"/>
              <a:gd name="connsiteX780" fmla="*/ 1687165 w 2160868"/>
              <a:gd name="connsiteY780" fmla="*/ 1027020 h 1334709"/>
              <a:gd name="connsiteX781" fmla="*/ 1689323 w 2160868"/>
              <a:gd name="connsiteY781" fmla="*/ 1030035 h 1334709"/>
              <a:gd name="connsiteX782" fmla="*/ 1691492 w 2160868"/>
              <a:gd name="connsiteY782" fmla="*/ 1033016 h 1334709"/>
              <a:gd name="connsiteX783" fmla="*/ 1693650 w 2160868"/>
              <a:gd name="connsiteY783" fmla="*/ 1035986 h 1334709"/>
              <a:gd name="connsiteX784" fmla="*/ 1695819 w 2160868"/>
              <a:gd name="connsiteY784" fmla="*/ 1038934 h 1334709"/>
              <a:gd name="connsiteX785" fmla="*/ 1697977 w 2160868"/>
              <a:gd name="connsiteY785" fmla="*/ 1041860 h 1334709"/>
              <a:gd name="connsiteX786" fmla="*/ 1700147 w 2160868"/>
              <a:gd name="connsiteY786" fmla="*/ 1044763 h 1334709"/>
              <a:gd name="connsiteX787" fmla="*/ 1702305 w 2160868"/>
              <a:gd name="connsiteY787" fmla="*/ 1047655 h 1334709"/>
              <a:gd name="connsiteX788" fmla="*/ 1704474 w 2160868"/>
              <a:gd name="connsiteY788" fmla="*/ 1050514 h 1334709"/>
              <a:gd name="connsiteX789" fmla="*/ 1706632 w 2160868"/>
              <a:gd name="connsiteY789" fmla="*/ 1053362 h 1334709"/>
              <a:gd name="connsiteX790" fmla="*/ 1708790 w 2160868"/>
              <a:gd name="connsiteY790" fmla="*/ 1056188 h 1334709"/>
              <a:gd name="connsiteX791" fmla="*/ 1710959 w 2160868"/>
              <a:gd name="connsiteY791" fmla="*/ 1059002 h 1334709"/>
              <a:gd name="connsiteX792" fmla="*/ 1713117 w 2160868"/>
              <a:gd name="connsiteY792" fmla="*/ 1061783 h 1334709"/>
              <a:gd name="connsiteX793" fmla="*/ 1715286 w 2160868"/>
              <a:gd name="connsiteY793" fmla="*/ 1064553 h 1334709"/>
              <a:gd name="connsiteX794" fmla="*/ 1717444 w 2160868"/>
              <a:gd name="connsiteY794" fmla="*/ 1067300 h 1334709"/>
              <a:gd name="connsiteX795" fmla="*/ 1719614 w 2160868"/>
              <a:gd name="connsiteY795" fmla="*/ 1070037 h 1334709"/>
              <a:gd name="connsiteX796" fmla="*/ 1721772 w 2160868"/>
              <a:gd name="connsiteY796" fmla="*/ 1072740 h 1334709"/>
              <a:gd name="connsiteX797" fmla="*/ 1723941 w 2160868"/>
              <a:gd name="connsiteY797" fmla="*/ 1075432 h 1334709"/>
              <a:gd name="connsiteX798" fmla="*/ 1726099 w 2160868"/>
              <a:gd name="connsiteY798" fmla="*/ 1078102 h 1334709"/>
              <a:gd name="connsiteX799" fmla="*/ 1728257 w 2160868"/>
              <a:gd name="connsiteY799" fmla="*/ 1080749 h 1334709"/>
              <a:gd name="connsiteX800" fmla="*/ 1730426 w 2160868"/>
              <a:gd name="connsiteY800" fmla="*/ 1083386 h 1334709"/>
              <a:gd name="connsiteX801" fmla="*/ 1732584 w 2160868"/>
              <a:gd name="connsiteY801" fmla="*/ 1086000 h 1334709"/>
              <a:gd name="connsiteX802" fmla="*/ 1734753 w 2160868"/>
              <a:gd name="connsiteY802" fmla="*/ 1088592 h 1334709"/>
              <a:gd name="connsiteX803" fmla="*/ 1736911 w 2160868"/>
              <a:gd name="connsiteY803" fmla="*/ 1091172 h 1334709"/>
              <a:gd name="connsiteX804" fmla="*/ 1739081 w 2160868"/>
              <a:gd name="connsiteY804" fmla="*/ 1093720 h 1334709"/>
              <a:gd name="connsiteX805" fmla="*/ 1741239 w 2160868"/>
              <a:gd name="connsiteY805" fmla="*/ 1096256 h 1334709"/>
              <a:gd name="connsiteX806" fmla="*/ 1743408 w 2160868"/>
              <a:gd name="connsiteY806" fmla="*/ 1098781 h 1334709"/>
              <a:gd name="connsiteX807" fmla="*/ 1745566 w 2160868"/>
              <a:gd name="connsiteY807" fmla="*/ 1101284 h 1334709"/>
              <a:gd name="connsiteX808" fmla="*/ 1747724 w 2160868"/>
              <a:gd name="connsiteY808" fmla="*/ 1103765 h 1334709"/>
              <a:gd name="connsiteX809" fmla="*/ 1749893 w 2160868"/>
              <a:gd name="connsiteY809" fmla="*/ 1106223 h 1334709"/>
              <a:gd name="connsiteX810" fmla="*/ 1752051 w 2160868"/>
              <a:gd name="connsiteY810" fmla="*/ 1108670 h 1334709"/>
              <a:gd name="connsiteX811" fmla="*/ 1754220 w 2160868"/>
              <a:gd name="connsiteY811" fmla="*/ 1111095 h 1334709"/>
              <a:gd name="connsiteX812" fmla="*/ 1756378 w 2160868"/>
              <a:gd name="connsiteY812" fmla="*/ 1113498 h 1334709"/>
              <a:gd name="connsiteX813" fmla="*/ 1758548 w 2160868"/>
              <a:gd name="connsiteY813" fmla="*/ 1115890 h 1334709"/>
              <a:gd name="connsiteX814" fmla="*/ 1760706 w 2160868"/>
              <a:gd name="connsiteY814" fmla="*/ 1118259 h 1334709"/>
              <a:gd name="connsiteX815" fmla="*/ 1762875 w 2160868"/>
              <a:gd name="connsiteY815" fmla="*/ 1120606 h 1334709"/>
              <a:gd name="connsiteX816" fmla="*/ 1765033 w 2160868"/>
              <a:gd name="connsiteY816" fmla="*/ 1122943 h 1334709"/>
              <a:gd name="connsiteX817" fmla="*/ 1767191 w 2160868"/>
              <a:gd name="connsiteY817" fmla="*/ 1125256 h 1334709"/>
              <a:gd name="connsiteX818" fmla="*/ 1769360 w 2160868"/>
              <a:gd name="connsiteY818" fmla="*/ 1127559 h 1334709"/>
              <a:gd name="connsiteX819" fmla="*/ 1771518 w 2160868"/>
              <a:gd name="connsiteY819" fmla="*/ 1129839 h 1334709"/>
              <a:gd name="connsiteX820" fmla="*/ 1773687 w 2160868"/>
              <a:gd name="connsiteY820" fmla="*/ 1132098 h 1334709"/>
              <a:gd name="connsiteX821" fmla="*/ 1775845 w 2160868"/>
              <a:gd name="connsiteY821" fmla="*/ 1134345 h 1334709"/>
              <a:gd name="connsiteX822" fmla="*/ 1778014 w 2160868"/>
              <a:gd name="connsiteY822" fmla="*/ 1136569 h 1334709"/>
              <a:gd name="connsiteX823" fmla="*/ 1780172 w 2160868"/>
              <a:gd name="connsiteY823" fmla="*/ 1138783 h 1334709"/>
              <a:gd name="connsiteX824" fmla="*/ 1782342 w 2160868"/>
              <a:gd name="connsiteY824" fmla="*/ 1140974 h 1334709"/>
              <a:gd name="connsiteX825" fmla="*/ 1784500 w 2160868"/>
              <a:gd name="connsiteY825" fmla="*/ 1143155 h 1334709"/>
              <a:gd name="connsiteX826" fmla="*/ 1786669 w 2160868"/>
              <a:gd name="connsiteY826" fmla="*/ 1145313 h 1334709"/>
              <a:gd name="connsiteX827" fmla="*/ 1788827 w 2160868"/>
              <a:gd name="connsiteY827" fmla="*/ 1147449 h 1334709"/>
              <a:gd name="connsiteX828" fmla="*/ 1790985 w 2160868"/>
              <a:gd name="connsiteY828" fmla="*/ 1149573 h 1334709"/>
              <a:gd name="connsiteX829" fmla="*/ 1793154 w 2160868"/>
              <a:gd name="connsiteY829" fmla="*/ 1151676 h 1334709"/>
              <a:gd name="connsiteX830" fmla="*/ 1795312 w 2160868"/>
              <a:gd name="connsiteY830" fmla="*/ 1153767 h 1334709"/>
              <a:gd name="connsiteX831" fmla="*/ 1797481 w 2160868"/>
              <a:gd name="connsiteY831" fmla="*/ 1155847 h 1334709"/>
              <a:gd name="connsiteX832" fmla="*/ 1799639 w 2160868"/>
              <a:gd name="connsiteY832" fmla="*/ 1157894 h 1334709"/>
              <a:gd name="connsiteX833" fmla="*/ 1801809 w 2160868"/>
              <a:gd name="connsiteY833" fmla="*/ 1159941 h 1334709"/>
              <a:gd name="connsiteX834" fmla="*/ 1803967 w 2160868"/>
              <a:gd name="connsiteY834" fmla="*/ 1161965 h 1334709"/>
              <a:gd name="connsiteX835" fmla="*/ 1806136 w 2160868"/>
              <a:gd name="connsiteY835" fmla="*/ 1163968 h 1334709"/>
              <a:gd name="connsiteX836" fmla="*/ 1808294 w 2160868"/>
              <a:gd name="connsiteY836" fmla="*/ 1165959 h 1334709"/>
              <a:gd name="connsiteX837" fmla="*/ 1810452 w 2160868"/>
              <a:gd name="connsiteY837" fmla="*/ 1167928 h 1334709"/>
              <a:gd name="connsiteX838" fmla="*/ 1812621 w 2160868"/>
              <a:gd name="connsiteY838" fmla="*/ 1169886 h 1334709"/>
              <a:gd name="connsiteX839" fmla="*/ 1814779 w 2160868"/>
              <a:gd name="connsiteY839" fmla="*/ 1171832 h 1334709"/>
              <a:gd name="connsiteX840" fmla="*/ 1816948 w 2160868"/>
              <a:gd name="connsiteY840" fmla="*/ 1173757 h 1334709"/>
              <a:gd name="connsiteX841" fmla="*/ 1819106 w 2160868"/>
              <a:gd name="connsiteY841" fmla="*/ 1175659 h 1334709"/>
              <a:gd name="connsiteX842" fmla="*/ 1821275 w 2160868"/>
              <a:gd name="connsiteY842" fmla="*/ 1177550 h 1334709"/>
              <a:gd name="connsiteX843" fmla="*/ 1823434 w 2160868"/>
              <a:gd name="connsiteY843" fmla="*/ 1179430 h 1334709"/>
              <a:gd name="connsiteX844" fmla="*/ 1825603 w 2160868"/>
              <a:gd name="connsiteY844" fmla="*/ 1181299 h 1334709"/>
              <a:gd name="connsiteX845" fmla="*/ 1827761 w 2160868"/>
              <a:gd name="connsiteY845" fmla="*/ 1183145 h 1334709"/>
              <a:gd name="connsiteX846" fmla="*/ 1829919 w 2160868"/>
              <a:gd name="connsiteY846" fmla="*/ 1184970 h 1334709"/>
              <a:gd name="connsiteX847" fmla="*/ 1832088 w 2160868"/>
              <a:gd name="connsiteY847" fmla="*/ 1186783 h 1334709"/>
              <a:gd name="connsiteX848" fmla="*/ 1834246 w 2160868"/>
              <a:gd name="connsiteY848" fmla="*/ 1188585 h 1334709"/>
              <a:gd name="connsiteX849" fmla="*/ 1836415 w 2160868"/>
              <a:gd name="connsiteY849" fmla="*/ 1190376 h 1334709"/>
              <a:gd name="connsiteX850" fmla="*/ 1838573 w 2160868"/>
              <a:gd name="connsiteY850" fmla="*/ 1192145 h 1334709"/>
              <a:gd name="connsiteX851" fmla="*/ 1840742 w 2160868"/>
              <a:gd name="connsiteY851" fmla="*/ 1193891 h 1334709"/>
              <a:gd name="connsiteX852" fmla="*/ 1842901 w 2160868"/>
              <a:gd name="connsiteY852" fmla="*/ 1195638 h 1334709"/>
              <a:gd name="connsiteX853" fmla="*/ 1845070 w 2160868"/>
              <a:gd name="connsiteY853" fmla="*/ 1197362 h 1334709"/>
              <a:gd name="connsiteX854" fmla="*/ 1847228 w 2160868"/>
              <a:gd name="connsiteY854" fmla="*/ 1199075 h 1334709"/>
              <a:gd name="connsiteX855" fmla="*/ 1849397 w 2160868"/>
              <a:gd name="connsiteY855" fmla="*/ 1200766 h 1334709"/>
              <a:gd name="connsiteX856" fmla="*/ 1851555 w 2160868"/>
              <a:gd name="connsiteY856" fmla="*/ 1202445 h 1334709"/>
              <a:gd name="connsiteX857" fmla="*/ 1853713 w 2160868"/>
              <a:gd name="connsiteY857" fmla="*/ 1204114 h 1334709"/>
              <a:gd name="connsiteX858" fmla="*/ 1855882 w 2160868"/>
              <a:gd name="connsiteY858" fmla="*/ 1205760 h 1334709"/>
              <a:gd name="connsiteX859" fmla="*/ 1858040 w 2160868"/>
              <a:gd name="connsiteY859" fmla="*/ 1207407 h 1334709"/>
              <a:gd name="connsiteX860" fmla="*/ 1860209 w 2160868"/>
              <a:gd name="connsiteY860" fmla="*/ 1209031 h 1334709"/>
              <a:gd name="connsiteX861" fmla="*/ 1862367 w 2160868"/>
              <a:gd name="connsiteY861" fmla="*/ 1210633 h 1334709"/>
              <a:gd name="connsiteX862" fmla="*/ 1864537 w 2160868"/>
              <a:gd name="connsiteY862" fmla="*/ 1212235 h 1334709"/>
              <a:gd name="connsiteX863" fmla="*/ 1866695 w 2160868"/>
              <a:gd name="connsiteY863" fmla="*/ 1213814 h 1334709"/>
              <a:gd name="connsiteX864" fmla="*/ 1868864 w 2160868"/>
              <a:gd name="connsiteY864" fmla="*/ 1215383 h 1334709"/>
              <a:gd name="connsiteX865" fmla="*/ 1871022 w 2160868"/>
              <a:gd name="connsiteY865" fmla="*/ 1216929 h 1334709"/>
              <a:gd name="connsiteX866" fmla="*/ 1873180 w 2160868"/>
              <a:gd name="connsiteY866" fmla="*/ 1218475 h 1334709"/>
              <a:gd name="connsiteX867" fmla="*/ 1875349 w 2160868"/>
              <a:gd name="connsiteY867" fmla="*/ 1219999 h 1334709"/>
              <a:gd name="connsiteX868" fmla="*/ 1877507 w 2160868"/>
              <a:gd name="connsiteY868" fmla="*/ 1221512 h 1334709"/>
              <a:gd name="connsiteX869" fmla="*/ 1879676 w 2160868"/>
              <a:gd name="connsiteY869" fmla="*/ 1223014 h 1334709"/>
              <a:gd name="connsiteX870" fmla="*/ 1881834 w 2160868"/>
              <a:gd name="connsiteY870" fmla="*/ 1224493 h 1334709"/>
              <a:gd name="connsiteX871" fmla="*/ 1884004 w 2160868"/>
              <a:gd name="connsiteY871" fmla="*/ 1225973 h 1334709"/>
              <a:gd name="connsiteX872" fmla="*/ 1886162 w 2160868"/>
              <a:gd name="connsiteY872" fmla="*/ 1227430 h 1334709"/>
              <a:gd name="connsiteX873" fmla="*/ 1888331 w 2160868"/>
              <a:gd name="connsiteY873" fmla="*/ 1228876 h 1334709"/>
              <a:gd name="connsiteX874" fmla="*/ 1890489 w 2160868"/>
              <a:gd name="connsiteY874" fmla="*/ 1230311 h 1334709"/>
              <a:gd name="connsiteX875" fmla="*/ 1892647 w 2160868"/>
              <a:gd name="connsiteY875" fmla="*/ 1231735 h 1334709"/>
              <a:gd name="connsiteX876" fmla="*/ 1894816 w 2160868"/>
              <a:gd name="connsiteY876" fmla="*/ 1233148 h 1334709"/>
              <a:gd name="connsiteX877" fmla="*/ 1896974 w 2160868"/>
              <a:gd name="connsiteY877" fmla="*/ 1234538 h 1334709"/>
              <a:gd name="connsiteX878" fmla="*/ 1899143 w 2160868"/>
              <a:gd name="connsiteY878" fmla="*/ 1235917 h 1334709"/>
              <a:gd name="connsiteX879" fmla="*/ 1901301 w 2160868"/>
              <a:gd name="connsiteY879" fmla="*/ 1237297 h 1334709"/>
              <a:gd name="connsiteX880" fmla="*/ 1903471 w 2160868"/>
              <a:gd name="connsiteY880" fmla="*/ 1238654 h 1334709"/>
              <a:gd name="connsiteX881" fmla="*/ 1905629 w 2160868"/>
              <a:gd name="connsiteY881" fmla="*/ 1240000 h 1334709"/>
              <a:gd name="connsiteX882" fmla="*/ 1907798 w 2160868"/>
              <a:gd name="connsiteY882" fmla="*/ 1241335 h 1334709"/>
              <a:gd name="connsiteX883" fmla="*/ 1909956 w 2160868"/>
              <a:gd name="connsiteY883" fmla="*/ 1242648 h 1334709"/>
              <a:gd name="connsiteX884" fmla="*/ 1912114 w 2160868"/>
              <a:gd name="connsiteY884" fmla="*/ 1243960 h 1334709"/>
              <a:gd name="connsiteX885" fmla="*/ 1914283 w 2160868"/>
              <a:gd name="connsiteY885" fmla="*/ 1245262 h 1334709"/>
              <a:gd name="connsiteX886" fmla="*/ 1916441 w 2160868"/>
              <a:gd name="connsiteY886" fmla="*/ 1246541 h 1334709"/>
              <a:gd name="connsiteX887" fmla="*/ 1918610 w 2160868"/>
              <a:gd name="connsiteY887" fmla="*/ 1247820 h 1334709"/>
              <a:gd name="connsiteX888" fmla="*/ 1920768 w 2160868"/>
              <a:gd name="connsiteY888" fmla="*/ 1249088 h 1334709"/>
              <a:gd name="connsiteX889" fmla="*/ 1922938 w 2160868"/>
              <a:gd name="connsiteY889" fmla="*/ 1250334 h 1334709"/>
              <a:gd name="connsiteX890" fmla="*/ 1925096 w 2160868"/>
              <a:gd name="connsiteY890" fmla="*/ 1251569 h 1334709"/>
              <a:gd name="connsiteX891" fmla="*/ 1927265 w 2160868"/>
              <a:gd name="connsiteY891" fmla="*/ 1252804 h 1334709"/>
              <a:gd name="connsiteX892" fmla="*/ 1929423 w 2160868"/>
              <a:gd name="connsiteY892" fmla="*/ 1254016 h 1334709"/>
              <a:gd name="connsiteX893" fmla="*/ 1931592 w 2160868"/>
              <a:gd name="connsiteY893" fmla="*/ 1255229 h 1334709"/>
              <a:gd name="connsiteX894" fmla="*/ 1933750 w 2160868"/>
              <a:gd name="connsiteY894" fmla="*/ 1256419 h 1334709"/>
              <a:gd name="connsiteX895" fmla="*/ 1935908 w 2160868"/>
              <a:gd name="connsiteY895" fmla="*/ 1257598 h 1334709"/>
              <a:gd name="connsiteX896" fmla="*/ 1938077 w 2160868"/>
              <a:gd name="connsiteY896" fmla="*/ 1258777 h 1334709"/>
              <a:gd name="connsiteX897" fmla="*/ 1940235 w 2160868"/>
              <a:gd name="connsiteY897" fmla="*/ 1259934 h 1334709"/>
              <a:gd name="connsiteX898" fmla="*/ 1942405 w 2160868"/>
              <a:gd name="connsiteY898" fmla="*/ 1261080 h 1334709"/>
              <a:gd name="connsiteX899" fmla="*/ 1944563 w 2160868"/>
              <a:gd name="connsiteY899" fmla="*/ 1262226 h 1334709"/>
              <a:gd name="connsiteX900" fmla="*/ 1946732 w 2160868"/>
              <a:gd name="connsiteY900" fmla="*/ 1263349 h 1334709"/>
              <a:gd name="connsiteX901" fmla="*/ 1948890 w 2160868"/>
              <a:gd name="connsiteY901" fmla="*/ 1264473 h 1334709"/>
              <a:gd name="connsiteX902" fmla="*/ 1951059 w 2160868"/>
              <a:gd name="connsiteY902" fmla="*/ 1265585 h 1334709"/>
              <a:gd name="connsiteX903" fmla="*/ 1953217 w 2160868"/>
              <a:gd name="connsiteY903" fmla="*/ 1266675 h 1334709"/>
              <a:gd name="connsiteX904" fmla="*/ 1955375 w 2160868"/>
              <a:gd name="connsiteY904" fmla="*/ 1267765 h 1334709"/>
              <a:gd name="connsiteX905" fmla="*/ 1957544 w 2160868"/>
              <a:gd name="connsiteY905" fmla="*/ 1268844 h 1334709"/>
              <a:gd name="connsiteX906" fmla="*/ 1959702 w 2160868"/>
              <a:gd name="connsiteY906" fmla="*/ 1269912 h 1334709"/>
              <a:gd name="connsiteX907" fmla="*/ 1961871 w 2160868"/>
              <a:gd name="connsiteY907" fmla="*/ 1270969 h 1334709"/>
              <a:gd name="connsiteX908" fmla="*/ 1964029 w 2160868"/>
              <a:gd name="connsiteY908" fmla="*/ 1272015 h 1334709"/>
              <a:gd name="connsiteX909" fmla="*/ 1966199 w 2160868"/>
              <a:gd name="connsiteY909" fmla="*/ 1273049 h 1334709"/>
              <a:gd name="connsiteX910" fmla="*/ 1968357 w 2160868"/>
              <a:gd name="connsiteY910" fmla="*/ 1274073 h 1334709"/>
              <a:gd name="connsiteX911" fmla="*/ 1970526 w 2160868"/>
              <a:gd name="connsiteY911" fmla="*/ 1275096 h 1334709"/>
              <a:gd name="connsiteX912" fmla="*/ 1972684 w 2160868"/>
              <a:gd name="connsiteY912" fmla="*/ 1276108 h 1334709"/>
              <a:gd name="connsiteX913" fmla="*/ 1974842 w 2160868"/>
              <a:gd name="connsiteY913" fmla="*/ 1277098 h 1334709"/>
              <a:gd name="connsiteX914" fmla="*/ 1977011 w 2160868"/>
              <a:gd name="connsiteY914" fmla="*/ 1278088 h 1334709"/>
              <a:gd name="connsiteX915" fmla="*/ 1979169 w 2160868"/>
              <a:gd name="connsiteY915" fmla="*/ 1279067 h 1334709"/>
              <a:gd name="connsiteX916" fmla="*/ 1981338 w 2160868"/>
              <a:gd name="connsiteY916" fmla="*/ 1280035 h 1334709"/>
              <a:gd name="connsiteX917" fmla="*/ 1983496 w 2160868"/>
              <a:gd name="connsiteY917" fmla="*/ 1281003 h 1334709"/>
              <a:gd name="connsiteX918" fmla="*/ 1985666 w 2160868"/>
              <a:gd name="connsiteY918" fmla="*/ 1281948 h 1334709"/>
              <a:gd name="connsiteX919" fmla="*/ 1987824 w 2160868"/>
              <a:gd name="connsiteY919" fmla="*/ 1282894 h 1334709"/>
              <a:gd name="connsiteX920" fmla="*/ 1989993 w 2160868"/>
              <a:gd name="connsiteY920" fmla="*/ 1283828 h 1334709"/>
              <a:gd name="connsiteX921" fmla="*/ 1992151 w 2160868"/>
              <a:gd name="connsiteY921" fmla="*/ 1284752 h 1334709"/>
              <a:gd name="connsiteX922" fmla="*/ 1994320 w 2160868"/>
              <a:gd name="connsiteY922" fmla="*/ 1285664 h 1334709"/>
              <a:gd name="connsiteX923" fmla="*/ 1996478 w 2160868"/>
              <a:gd name="connsiteY923" fmla="*/ 1286576 h 1334709"/>
              <a:gd name="connsiteX924" fmla="*/ 1998636 w 2160868"/>
              <a:gd name="connsiteY924" fmla="*/ 1287466 h 1334709"/>
              <a:gd name="connsiteX925" fmla="*/ 2000805 w 2160868"/>
              <a:gd name="connsiteY925" fmla="*/ 1288356 h 1334709"/>
              <a:gd name="connsiteX926" fmla="*/ 2002963 w 2160868"/>
              <a:gd name="connsiteY926" fmla="*/ 1289235 h 1334709"/>
              <a:gd name="connsiteX927" fmla="*/ 2005133 w 2160868"/>
              <a:gd name="connsiteY927" fmla="*/ 1290113 h 1334709"/>
              <a:gd name="connsiteX928" fmla="*/ 2007290 w 2160868"/>
              <a:gd name="connsiteY928" fmla="*/ 1290981 h 1334709"/>
              <a:gd name="connsiteX929" fmla="*/ 2009460 w 2160868"/>
              <a:gd name="connsiteY929" fmla="*/ 1291827 h 1334709"/>
              <a:gd name="connsiteX930" fmla="*/ 2011618 w 2160868"/>
              <a:gd name="connsiteY930" fmla="*/ 1292683 h 1334709"/>
              <a:gd name="connsiteX931" fmla="*/ 2013787 w 2160868"/>
              <a:gd name="connsiteY931" fmla="*/ 1293517 h 1334709"/>
              <a:gd name="connsiteX932" fmla="*/ 2015945 w 2160868"/>
              <a:gd name="connsiteY932" fmla="*/ 1294352 h 1334709"/>
              <a:gd name="connsiteX933" fmla="*/ 2018103 w 2160868"/>
              <a:gd name="connsiteY933" fmla="*/ 1295164 h 1334709"/>
              <a:gd name="connsiteX934" fmla="*/ 2020272 w 2160868"/>
              <a:gd name="connsiteY934" fmla="*/ 1295987 h 1334709"/>
              <a:gd name="connsiteX935" fmla="*/ 2022430 w 2160868"/>
              <a:gd name="connsiteY935" fmla="*/ 1296788 h 1334709"/>
              <a:gd name="connsiteX936" fmla="*/ 2024599 w 2160868"/>
              <a:gd name="connsiteY936" fmla="*/ 1297589 h 1334709"/>
              <a:gd name="connsiteX937" fmla="*/ 2026757 w 2160868"/>
              <a:gd name="connsiteY937" fmla="*/ 1298379 h 1334709"/>
              <a:gd name="connsiteX938" fmla="*/ 2028927 w 2160868"/>
              <a:gd name="connsiteY938" fmla="*/ 1299157 h 1334709"/>
              <a:gd name="connsiteX939" fmla="*/ 2031085 w 2160868"/>
              <a:gd name="connsiteY939" fmla="*/ 1299936 h 1334709"/>
              <a:gd name="connsiteX940" fmla="*/ 2033254 w 2160868"/>
              <a:gd name="connsiteY940" fmla="*/ 1300703 h 1334709"/>
              <a:gd name="connsiteX941" fmla="*/ 2035412 w 2160868"/>
              <a:gd name="connsiteY941" fmla="*/ 1301460 h 1334709"/>
              <a:gd name="connsiteX942" fmla="*/ 2037570 w 2160868"/>
              <a:gd name="connsiteY942" fmla="*/ 1302216 h 1334709"/>
              <a:gd name="connsiteX943" fmla="*/ 2039739 w 2160868"/>
              <a:gd name="connsiteY943" fmla="*/ 1302962 h 1334709"/>
              <a:gd name="connsiteX944" fmla="*/ 2041897 w 2160868"/>
              <a:gd name="connsiteY944" fmla="*/ 1303696 h 1334709"/>
              <a:gd name="connsiteX945" fmla="*/ 2044066 w 2160868"/>
              <a:gd name="connsiteY945" fmla="*/ 1304430 h 1334709"/>
              <a:gd name="connsiteX946" fmla="*/ 2046224 w 2160868"/>
              <a:gd name="connsiteY946" fmla="*/ 1305153 h 1334709"/>
              <a:gd name="connsiteX947" fmla="*/ 2048394 w 2160868"/>
              <a:gd name="connsiteY947" fmla="*/ 1305865 h 1334709"/>
              <a:gd name="connsiteX948" fmla="*/ 2050552 w 2160868"/>
              <a:gd name="connsiteY948" fmla="*/ 1306577 h 1334709"/>
              <a:gd name="connsiteX949" fmla="*/ 2052721 w 2160868"/>
              <a:gd name="connsiteY949" fmla="*/ 1307278 h 1334709"/>
              <a:gd name="connsiteX950" fmla="*/ 2054879 w 2160868"/>
              <a:gd name="connsiteY950" fmla="*/ 1307979 h 1334709"/>
              <a:gd name="connsiteX951" fmla="*/ 2057037 w 2160868"/>
              <a:gd name="connsiteY951" fmla="*/ 1308668 h 1334709"/>
              <a:gd name="connsiteX952" fmla="*/ 2059206 w 2160868"/>
              <a:gd name="connsiteY952" fmla="*/ 1309347 h 1334709"/>
              <a:gd name="connsiteX953" fmla="*/ 2061364 w 2160868"/>
              <a:gd name="connsiteY953" fmla="*/ 1310025 h 1334709"/>
              <a:gd name="connsiteX954" fmla="*/ 2063533 w 2160868"/>
              <a:gd name="connsiteY954" fmla="*/ 1310693 h 1334709"/>
              <a:gd name="connsiteX955" fmla="*/ 2065691 w 2160868"/>
              <a:gd name="connsiteY955" fmla="*/ 1311349 h 1334709"/>
              <a:gd name="connsiteX956" fmla="*/ 2067861 w 2160868"/>
              <a:gd name="connsiteY956" fmla="*/ 1312005 h 1334709"/>
              <a:gd name="connsiteX957" fmla="*/ 2070019 w 2160868"/>
              <a:gd name="connsiteY957" fmla="*/ 1312651 h 1334709"/>
              <a:gd name="connsiteX958" fmla="*/ 2072188 w 2160868"/>
              <a:gd name="connsiteY958" fmla="*/ 1313296 h 1334709"/>
              <a:gd name="connsiteX959" fmla="*/ 2074346 w 2160868"/>
              <a:gd name="connsiteY959" fmla="*/ 1313930 h 1334709"/>
              <a:gd name="connsiteX960" fmla="*/ 2076515 w 2160868"/>
              <a:gd name="connsiteY960" fmla="*/ 1314553 h 1334709"/>
              <a:gd name="connsiteX961" fmla="*/ 2078673 w 2160868"/>
              <a:gd name="connsiteY961" fmla="*/ 1315176 h 1334709"/>
              <a:gd name="connsiteX962" fmla="*/ 2080831 w 2160868"/>
              <a:gd name="connsiteY962" fmla="*/ 1315799 h 1334709"/>
              <a:gd name="connsiteX963" fmla="*/ 2083000 w 2160868"/>
              <a:gd name="connsiteY963" fmla="*/ 1316411 h 1334709"/>
              <a:gd name="connsiteX964" fmla="*/ 2085158 w 2160868"/>
              <a:gd name="connsiteY964" fmla="*/ 1317011 h 1334709"/>
              <a:gd name="connsiteX965" fmla="*/ 2087328 w 2160868"/>
              <a:gd name="connsiteY965" fmla="*/ 1317612 h 1334709"/>
              <a:gd name="connsiteX966" fmla="*/ 2089486 w 2160868"/>
              <a:gd name="connsiteY966" fmla="*/ 1318201 h 1334709"/>
              <a:gd name="connsiteX967" fmla="*/ 2091655 w 2160868"/>
              <a:gd name="connsiteY967" fmla="*/ 1318791 h 1334709"/>
              <a:gd name="connsiteX968" fmla="*/ 2093813 w 2160868"/>
              <a:gd name="connsiteY968" fmla="*/ 1319370 h 1334709"/>
              <a:gd name="connsiteX969" fmla="*/ 2095982 w 2160868"/>
              <a:gd name="connsiteY969" fmla="*/ 1319937 h 1334709"/>
              <a:gd name="connsiteX970" fmla="*/ 2098140 w 2160868"/>
              <a:gd name="connsiteY970" fmla="*/ 1320504 h 1334709"/>
              <a:gd name="connsiteX971" fmla="*/ 2100298 w 2160868"/>
              <a:gd name="connsiteY971" fmla="*/ 1321072 h 1334709"/>
              <a:gd name="connsiteX972" fmla="*/ 2102467 w 2160868"/>
              <a:gd name="connsiteY972" fmla="*/ 1321628 h 1334709"/>
              <a:gd name="connsiteX973" fmla="*/ 2104625 w 2160868"/>
              <a:gd name="connsiteY973" fmla="*/ 1322184 h 1334709"/>
              <a:gd name="connsiteX974" fmla="*/ 2106795 w 2160868"/>
              <a:gd name="connsiteY974" fmla="*/ 1322729 h 1334709"/>
              <a:gd name="connsiteX975" fmla="*/ 2108953 w 2160868"/>
              <a:gd name="connsiteY975" fmla="*/ 1323263 h 1334709"/>
              <a:gd name="connsiteX976" fmla="*/ 2111122 w 2160868"/>
              <a:gd name="connsiteY976" fmla="*/ 1323797 h 1334709"/>
              <a:gd name="connsiteX977" fmla="*/ 2113280 w 2160868"/>
              <a:gd name="connsiteY977" fmla="*/ 1324331 h 1334709"/>
              <a:gd name="connsiteX978" fmla="*/ 2115449 w 2160868"/>
              <a:gd name="connsiteY978" fmla="*/ 1324854 h 1334709"/>
              <a:gd name="connsiteX979" fmla="*/ 2117607 w 2160868"/>
              <a:gd name="connsiteY979" fmla="*/ 1325376 h 1334709"/>
              <a:gd name="connsiteX980" fmla="*/ 2119765 w 2160868"/>
              <a:gd name="connsiteY980" fmla="*/ 1325888 h 1334709"/>
              <a:gd name="connsiteX981" fmla="*/ 2121934 w 2160868"/>
              <a:gd name="connsiteY981" fmla="*/ 1326400 h 1334709"/>
              <a:gd name="connsiteX982" fmla="*/ 2124092 w 2160868"/>
              <a:gd name="connsiteY982" fmla="*/ 1326900 h 1334709"/>
              <a:gd name="connsiteX983" fmla="*/ 2126262 w 2160868"/>
              <a:gd name="connsiteY983" fmla="*/ 1327401 h 1334709"/>
              <a:gd name="connsiteX984" fmla="*/ 2128420 w 2160868"/>
              <a:gd name="connsiteY984" fmla="*/ 1327891 h 1334709"/>
              <a:gd name="connsiteX985" fmla="*/ 2130589 w 2160868"/>
              <a:gd name="connsiteY985" fmla="*/ 1328380 h 1334709"/>
              <a:gd name="connsiteX986" fmla="*/ 2132747 w 2160868"/>
              <a:gd name="connsiteY986" fmla="*/ 1328858 h 1334709"/>
              <a:gd name="connsiteX987" fmla="*/ 2134916 w 2160868"/>
              <a:gd name="connsiteY987" fmla="*/ 1329337 h 1334709"/>
              <a:gd name="connsiteX988" fmla="*/ 2137074 w 2160868"/>
              <a:gd name="connsiteY988" fmla="*/ 1329815 h 1334709"/>
              <a:gd name="connsiteX989" fmla="*/ 2139243 w 2160868"/>
              <a:gd name="connsiteY989" fmla="*/ 1330282 h 1334709"/>
              <a:gd name="connsiteX990" fmla="*/ 2141401 w 2160868"/>
              <a:gd name="connsiteY990" fmla="*/ 1330738 h 1334709"/>
              <a:gd name="connsiteX991" fmla="*/ 2143559 w 2160868"/>
              <a:gd name="connsiteY991" fmla="*/ 1331205 h 1334709"/>
              <a:gd name="connsiteX992" fmla="*/ 2145729 w 2160868"/>
              <a:gd name="connsiteY992" fmla="*/ 1331650 h 1334709"/>
              <a:gd name="connsiteX993" fmla="*/ 2147887 w 2160868"/>
              <a:gd name="connsiteY993" fmla="*/ 1332106 h 1334709"/>
              <a:gd name="connsiteX994" fmla="*/ 2150056 w 2160868"/>
              <a:gd name="connsiteY994" fmla="*/ 1332551 h 1334709"/>
              <a:gd name="connsiteX995" fmla="*/ 2152214 w 2160868"/>
              <a:gd name="connsiteY995" fmla="*/ 1332985 h 1334709"/>
              <a:gd name="connsiteX996" fmla="*/ 2154383 w 2160868"/>
              <a:gd name="connsiteY996" fmla="*/ 1333419 h 1334709"/>
              <a:gd name="connsiteX997" fmla="*/ 2156541 w 2160868"/>
              <a:gd name="connsiteY997" fmla="*/ 1333853 h 1334709"/>
              <a:gd name="connsiteX998" fmla="*/ 2158710 w 2160868"/>
              <a:gd name="connsiteY998" fmla="*/ 1334287 h 1334709"/>
              <a:gd name="connsiteX999" fmla="*/ 2160868 w 2160868"/>
              <a:gd name="connsiteY999" fmla="*/ 1334710 h 133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160868" h="1334709">
                <a:moveTo>
                  <a:pt x="0" y="1334710"/>
                </a:moveTo>
                <a:lnTo>
                  <a:pt x="2163" y="1334287"/>
                </a:lnTo>
                <a:lnTo>
                  <a:pt x="4326" y="1333853"/>
                </a:lnTo>
                <a:lnTo>
                  <a:pt x="6489" y="1333419"/>
                </a:lnTo>
                <a:lnTo>
                  <a:pt x="8652" y="1332985"/>
                </a:lnTo>
                <a:lnTo>
                  <a:pt x="10815" y="1332551"/>
                </a:lnTo>
                <a:lnTo>
                  <a:pt x="12978" y="1332106"/>
                </a:lnTo>
                <a:lnTo>
                  <a:pt x="15141" y="1331650"/>
                </a:lnTo>
                <a:lnTo>
                  <a:pt x="17304" y="1331205"/>
                </a:lnTo>
                <a:lnTo>
                  <a:pt x="19467" y="1330738"/>
                </a:lnTo>
                <a:lnTo>
                  <a:pt x="21631" y="1330282"/>
                </a:lnTo>
                <a:lnTo>
                  <a:pt x="23793" y="1329815"/>
                </a:lnTo>
                <a:lnTo>
                  <a:pt x="25957" y="1329337"/>
                </a:lnTo>
                <a:lnTo>
                  <a:pt x="28119" y="1328858"/>
                </a:lnTo>
                <a:lnTo>
                  <a:pt x="30283" y="1328380"/>
                </a:lnTo>
                <a:lnTo>
                  <a:pt x="32445" y="1327891"/>
                </a:lnTo>
                <a:lnTo>
                  <a:pt x="34608" y="1327401"/>
                </a:lnTo>
                <a:lnTo>
                  <a:pt x="36771" y="1326900"/>
                </a:lnTo>
                <a:lnTo>
                  <a:pt x="38934" y="1326400"/>
                </a:lnTo>
                <a:lnTo>
                  <a:pt x="41098" y="1325888"/>
                </a:lnTo>
                <a:lnTo>
                  <a:pt x="43260" y="1325376"/>
                </a:lnTo>
                <a:lnTo>
                  <a:pt x="45424" y="1324854"/>
                </a:lnTo>
                <a:lnTo>
                  <a:pt x="47586" y="1324331"/>
                </a:lnTo>
                <a:lnTo>
                  <a:pt x="49750" y="1323797"/>
                </a:lnTo>
                <a:lnTo>
                  <a:pt x="51912" y="1323263"/>
                </a:lnTo>
                <a:lnTo>
                  <a:pt x="54076" y="1322729"/>
                </a:lnTo>
                <a:lnTo>
                  <a:pt x="56238" y="1322184"/>
                </a:lnTo>
                <a:lnTo>
                  <a:pt x="58402" y="1321628"/>
                </a:lnTo>
                <a:lnTo>
                  <a:pt x="60564" y="1321072"/>
                </a:lnTo>
                <a:lnTo>
                  <a:pt x="62728" y="1320504"/>
                </a:lnTo>
                <a:lnTo>
                  <a:pt x="64891" y="1319937"/>
                </a:lnTo>
                <a:lnTo>
                  <a:pt x="67054" y="1319370"/>
                </a:lnTo>
                <a:lnTo>
                  <a:pt x="69217" y="1318791"/>
                </a:lnTo>
                <a:lnTo>
                  <a:pt x="71380" y="1318201"/>
                </a:lnTo>
                <a:lnTo>
                  <a:pt x="73543" y="1317612"/>
                </a:lnTo>
                <a:lnTo>
                  <a:pt x="75706" y="1317011"/>
                </a:lnTo>
                <a:lnTo>
                  <a:pt x="77869" y="1316411"/>
                </a:lnTo>
                <a:lnTo>
                  <a:pt x="80033" y="1315799"/>
                </a:lnTo>
                <a:lnTo>
                  <a:pt x="82195" y="1315176"/>
                </a:lnTo>
                <a:lnTo>
                  <a:pt x="84358" y="1314553"/>
                </a:lnTo>
                <a:lnTo>
                  <a:pt x="86521" y="1313930"/>
                </a:lnTo>
                <a:lnTo>
                  <a:pt x="88684" y="1313296"/>
                </a:lnTo>
                <a:lnTo>
                  <a:pt x="90847" y="1312651"/>
                </a:lnTo>
                <a:lnTo>
                  <a:pt x="93010" y="1312005"/>
                </a:lnTo>
                <a:lnTo>
                  <a:pt x="95173" y="1311349"/>
                </a:lnTo>
                <a:lnTo>
                  <a:pt x="97336" y="1310693"/>
                </a:lnTo>
                <a:lnTo>
                  <a:pt x="99499" y="1310025"/>
                </a:lnTo>
                <a:lnTo>
                  <a:pt x="101662" y="1309347"/>
                </a:lnTo>
                <a:lnTo>
                  <a:pt x="103826" y="1308668"/>
                </a:lnTo>
                <a:lnTo>
                  <a:pt x="105988" y="1307979"/>
                </a:lnTo>
                <a:lnTo>
                  <a:pt x="108152" y="1307278"/>
                </a:lnTo>
                <a:lnTo>
                  <a:pt x="110314" y="1306577"/>
                </a:lnTo>
                <a:lnTo>
                  <a:pt x="112478" y="1305865"/>
                </a:lnTo>
                <a:lnTo>
                  <a:pt x="114640" y="1305153"/>
                </a:lnTo>
                <a:lnTo>
                  <a:pt x="116804" y="1304430"/>
                </a:lnTo>
                <a:lnTo>
                  <a:pt x="118966" y="1303696"/>
                </a:lnTo>
                <a:lnTo>
                  <a:pt x="121130" y="1302962"/>
                </a:lnTo>
                <a:lnTo>
                  <a:pt x="123293" y="1302216"/>
                </a:lnTo>
                <a:lnTo>
                  <a:pt x="125456" y="1301460"/>
                </a:lnTo>
                <a:lnTo>
                  <a:pt x="127619" y="1300703"/>
                </a:lnTo>
                <a:lnTo>
                  <a:pt x="129781" y="1299936"/>
                </a:lnTo>
                <a:lnTo>
                  <a:pt x="131945" y="1299157"/>
                </a:lnTo>
                <a:lnTo>
                  <a:pt x="134107" y="1298379"/>
                </a:lnTo>
                <a:lnTo>
                  <a:pt x="136271" y="1297589"/>
                </a:lnTo>
                <a:lnTo>
                  <a:pt x="138433" y="1296788"/>
                </a:lnTo>
                <a:lnTo>
                  <a:pt x="140597" y="1295987"/>
                </a:lnTo>
                <a:lnTo>
                  <a:pt x="142760" y="1295164"/>
                </a:lnTo>
                <a:lnTo>
                  <a:pt x="144923" y="1294352"/>
                </a:lnTo>
                <a:lnTo>
                  <a:pt x="147086" y="1293517"/>
                </a:lnTo>
                <a:lnTo>
                  <a:pt x="149249" y="1292683"/>
                </a:lnTo>
                <a:lnTo>
                  <a:pt x="151412" y="1291827"/>
                </a:lnTo>
                <a:lnTo>
                  <a:pt x="153575" y="1290981"/>
                </a:lnTo>
                <a:lnTo>
                  <a:pt x="155738" y="1290113"/>
                </a:lnTo>
                <a:lnTo>
                  <a:pt x="157901" y="1289235"/>
                </a:lnTo>
                <a:lnTo>
                  <a:pt x="160064" y="1288356"/>
                </a:lnTo>
                <a:lnTo>
                  <a:pt x="162228" y="1287466"/>
                </a:lnTo>
                <a:lnTo>
                  <a:pt x="164390" y="1286576"/>
                </a:lnTo>
                <a:lnTo>
                  <a:pt x="166554" y="1285664"/>
                </a:lnTo>
                <a:lnTo>
                  <a:pt x="168716" y="1284752"/>
                </a:lnTo>
                <a:lnTo>
                  <a:pt x="170880" y="1283828"/>
                </a:lnTo>
                <a:lnTo>
                  <a:pt x="173042" y="1282894"/>
                </a:lnTo>
                <a:lnTo>
                  <a:pt x="175206" y="1281948"/>
                </a:lnTo>
                <a:lnTo>
                  <a:pt x="177368" y="1281003"/>
                </a:lnTo>
                <a:lnTo>
                  <a:pt x="179531" y="1280035"/>
                </a:lnTo>
                <a:lnTo>
                  <a:pt x="181695" y="1279067"/>
                </a:lnTo>
                <a:lnTo>
                  <a:pt x="183857" y="1278088"/>
                </a:lnTo>
                <a:lnTo>
                  <a:pt x="186021" y="1277098"/>
                </a:lnTo>
                <a:lnTo>
                  <a:pt x="188183" y="1276108"/>
                </a:lnTo>
                <a:lnTo>
                  <a:pt x="190347" y="1275096"/>
                </a:lnTo>
                <a:lnTo>
                  <a:pt x="192509" y="1274073"/>
                </a:lnTo>
                <a:lnTo>
                  <a:pt x="194673" y="1273049"/>
                </a:lnTo>
                <a:lnTo>
                  <a:pt x="196835" y="1272015"/>
                </a:lnTo>
                <a:lnTo>
                  <a:pt x="198999" y="1270969"/>
                </a:lnTo>
                <a:lnTo>
                  <a:pt x="201161" y="1269912"/>
                </a:lnTo>
                <a:lnTo>
                  <a:pt x="203325" y="1268844"/>
                </a:lnTo>
                <a:lnTo>
                  <a:pt x="205488" y="1267765"/>
                </a:lnTo>
                <a:lnTo>
                  <a:pt x="207651" y="1266675"/>
                </a:lnTo>
                <a:lnTo>
                  <a:pt x="209814" y="1265585"/>
                </a:lnTo>
                <a:lnTo>
                  <a:pt x="211977" y="1264473"/>
                </a:lnTo>
                <a:lnTo>
                  <a:pt x="214140" y="1263349"/>
                </a:lnTo>
                <a:lnTo>
                  <a:pt x="216303" y="1262226"/>
                </a:lnTo>
                <a:lnTo>
                  <a:pt x="218466" y="1261080"/>
                </a:lnTo>
                <a:lnTo>
                  <a:pt x="220630" y="1259934"/>
                </a:lnTo>
                <a:lnTo>
                  <a:pt x="222792" y="1258777"/>
                </a:lnTo>
                <a:lnTo>
                  <a:pt x="224956" y="1257598"/>
                </a:lnTo>
                <a:lnTo>
                  <a:pt x="227118" y="1256419"/>
                </a:lnTo>
                <a:lnTo>
                  <a:pt x="229281" y="1255229"/>
                </a:lnTo>
                <a:lnTo>
                  <a:pt x="231444" y="1254016"/>
                </a:lnTo>
                <a:lnTo>
                  <a:pt x="233607" y="1252804"/>
                </a:lnTo>
                <a:lnTo>
                  <a:pt x="235770" y="1251569"/>
                </a:lnTo>
                <a:lnTo>
                  <a:pt x="237933" y="1250334"/>
                </a:lnTo>
                <a:lnTo>
                  <a:pt x="240096" y="1249088"/>
                </a:lnTo>
                <a:lnTo>
                  <a:pt x="242259" y="1247820"/>
                </a:lnTo>
                <a:lnTo>
                  <a:pt x="244423" y="1246541"/>
                </a:lnTo>
                <a:lnTo>
                  <a:pt x="246585" y="1245262"/>
                </a:lnTo>
                <a:lnTo>
                  <a:pt x="248749" y="1243960"/>
                </a:lnTo>
                <a:lnTo>
                  <a:pt x="250911" y="1242648"/>
                </a:lnTo>
                <a:lnTo>
                  <a:pt x="253075" y="1241335"/>
                </a:lnTo>
                <a:lnTo>
                  <a:pt x="255237" y="1240000"/>
                </a:lnTo>
                <a:lnTo>
                  <a:pt x="257401" y="1238654"/>
                </a:lnTo>
                <a:lnTo>
                  <a:pt x="259563" y="1237297"/>
                </a:lnTo>
                <a:lnTo>
                  <a:pt x="261727" y="1235917"/>
                </a:lnTo>
                <a:lnTo>
                  <a:pt x="263890" y="1234538"/>
                </a:lnTo>
                <a:lnTo>
                  <a:pt x="266053" y="1233148"/>
                </a:lnTo>
                <a:lnTo>
                  <a:pt x="268216" y="1231735"/>
                </a:lnTo>
                <a:lnTo>
                  <a:pt x="270379" y="1230311"/>
                </a:lnTo>
                <a:lnTo>
                  <a:pt x="272542" y="1228876"/>
                </a:lnTo>
                <a:lnTo>
                  <a:pt x="274704" y="1227430"/>
                </a:lnTo>
                <a:lnTo>
                  <a:pt x="276868" y="1225973"/>
                </a:lnTo>
                <a:lnTo>
                  <a:pt x="279030" y="1224493"/>
                </a:lnTo>
                <a:lnTo>
                  <a:pt x="281194" y="1223014"/>
                </a:lnTo>
                <a:lnTo>
                  <a:pt x="283356" y="1221512"/>
                </a:lnTo>
                <a:lnTo>
                  <a:pt x="285520" y="1219999"/>
                </a:lnTo>
                <a:lnTo>
                  <a:pt x="287683" y="1218475"/>
                </a:lnTo>
                <a:lnTo>
                  <a:pt x="289846" y="1216929"/>
                </a:lnTo>
                <a:lnTo>
                  <a:pt x="292009" y="1215383"/>
                </a:lnTo>
                <a:lnTo>
                  <a:pt x="294172" y="1213814"/>
                </a:lnTo>
                <a:lnTo>
                  <a:pt x="296335" y="1212235"/>
                </a:lnTo>
                <a:lnTo>
                  <a:pt x="298498" y="1210633"/>
                </a:lnTo>
                <a:lnTo>
                  <a:pt x="300661" y="1209031"/>
                </a:lnTo>
                <a:lnTo>
                  <a:pt x="302825" y="1207407"/>
                </a:lnTo>
                <a:lnTo>
                  <a:pt x="304987" y="1205760"/>
                </a:lnTo>
                <a:lnTo>
                  <a:pt x="307151" y="1204114"/>
                </a:lnTo>
                <a:lnTo>
                  <a:pt x="309313" y="1202445"/>
                </a:lnTo>
                <a:lnTo>
                  <a:pt x="311477" y="1200766"/>
                </a:lnTo>
                <a:lnTo>
                  <a:pt x="313639" y="1199075"/>
                </a:lnTo>
                <a:lnTo>
                  <a:pt x="315803" y="1197362"/>
                </a:lnTo>
                <a:lnTo>
                  <a:pt x="317965" y="1195638"/>
                </a:lnTo>
                <a:lnTo>
                  <a:pt x="320129" y="1193891"/>
                </a:lnTo>
                <a:lnTo>
                  <a:pt x="322292" y="1192145"/>
                </a:lnTo>
                <a:lnTo>
                  <a:pt x="324454" y="1190376"/>
                </a:lnTo>
                <a:lnTo>
                  <a:pt x="326618" y="1188585"/>
                </a:lnTo>
                <a:lnTo>
                  <a:pt x="328780" y="1186783"/>
                </a:lnTo>
                <a:lnTo>
                  <a:pt x="330944" y="1184970"/>
                </a:lnTo>
                <a:lnTo>
                  <a:pt x="333106" y="1183145"/>
                </a:lnTo>
                <a:lnTo>
                  <a:pt x="335270" y="1181299"/>
                </a:lnTo>
                <a:lnTo>
                  <a:pt x="337432" y="1179430"/>
                </a:lnTo>
                <a:lnTo>
                  <a:pt x="339596" y="1177550"/>
                </a:lnTo>
                <a:lnTo>
                  <a:pt x="341758" y="1175659"/>
                </a:lnTo>
                <a:lnTo>
                  <a:pt x="343922" y="1173757"/>
                </a:lnTo>
                <a:lnTo>
                  <a:pt x="346085" y="1171832"/>
                </a:lnTo>
                <a:lnTo>
                  <a:pt x="348248" y="1169886"/>
                </a:lnTo>
                <a:lnTo>
                  <a:pt x="350411" y="1167928"/>
                </a:lnTo>
                <a:lnTo>
                  <a:pt x="352574" y="1165959"/>
                </a:lnTo>
                <a:lnTo>
                  <a:pt x="354737" y="1163968"/>
                </a:lnTo>
                <a:lnTo>
                  <a:pt x="356900" y="1161965"/>
                </a:lnTo>
                <a:lnTo>
                  <a:pt x="359063" y="1159941"/>
                </a:lnTo>
                <a:lnTo>
                  <a:pt x="361226" y="1157894"/>
                </a:lnTo>
                <a:lnTo>
                  <a:pt x="363389" y="1155847"/>
                </a:lnTo>
                <a:lnTo>
                  <a:pt x="365553" y="1153767"/>
                </a:lnTo>
                <a:lnTo>
                  <a:pt x="367715" y="1151676"/>
                </a:lnTo>
                <a:lnTo>
                  <a:pt x="369879" y="1149573"/>
                </a:lnTo>
                <a:lnTo>
                  <a:pt x="372041" y="1147449"/>
                </a:lnTo>
                <a:lnTo>
                  <a:pt x="374204" y="1145313"/>
                </a:lnTo>
                <a:lnTo>
                  <a:pt x="376367" y="1143155"/>
                </a:lnTo>
                <a:lnTo>
                  <a:pt x="378530" y="1140974"/>
                </a:lnTo>
                <a:lnTo>
                  <a:pt x="380693" y="1138783"/>
                </a:lnTo>
                <a:lnTo>
                  <a:pt x="382856" y="1136569"/>
                </a:lnTo>
                <a:lnTo>
                  <a:pt x="385020" y="1134345"/>
                </a:lnTo>
                <a:lnTo>
                  <a:pt x="387182" y="1132098"/>
                </a:lnTo>
                <a:lnTo>
                  <a:pt x="389346" y="1129839"/>
                </a:lnTo>
                <a:lnTo>
                  <a:pt x="391508" y="1127559"/>
                </a:lnTo>
                <a:lnTo>
                  <a:pt x="393672" y="1125256"/>
                </a:lnTo>
                <a:lnTo>
                  <a:pt x="395834" y="1122943"/>
                </a:lnTo>
                <a:lnTo>
                  <a:pt x="397998" y="1120606"/>
                </a:lnTo>
                <a:lnTo>
                  <a:pt x="400160" y="1118259"/>
                </a:lnTo>
                <a:lnTo>
                  <a:pt x="402324" y="1115890"/>
                </a:lnTo>
                <a:lnTo>
                  <a:pt x="404487" y="1113498"/>
                </a:lnTo>
                <a:lnTo>
                  <a:pt x="406650" y="1111095"/>
                </a:lnTo>
                <a:lnTo>
                  <a:pt x="408813" y="1108670"/>
                </a:lnTo>
                <a:lnTo>
                  <a:pt x="410976" y="1106223"/>
                </a:lnTo>
                <a:lnTo>
                  <a:pt x="413139" y="1103765"/>
                </a:lnTo>
                <a:lnTo>
                  <a:pt x="415302" y="1101284"/>
                </a:lnTo>
                <a:lnTo>
                  <a:pt x="417465" y="1098781"/>
                </a:lnTo>
                <a:lnTo>
                  <a:pt x="419627" y="1096256"/>
                </a:lnTo>
                <a:lnTo>
                  <a:pt x="421791" y="1093720"/>
                </a:lnTo>
                <a:lnTo>
                  <a:pt x="423953" y="1091172"/>
                </a:lnTo>
                <a:lnTo>
                  <a:pt x="426117" y="1088592"/>
                </a:lnTo>
                <a:lnTo>
                  <a:pt x="428280" y="1086000"/>
                </a:lnTo>
                <a:lnTo>
                  <a:pt x="430443" y="1083386"/>
                </a:lnTo>
                <a:lnTo>
                  <a:pt x="432606" y="1080749"/>
                </a:lnTo>
                <a:lnTo>
                  <a:pt x="434769" y="1078102"/>
                </a:lnTo>
                <a:lnTo>
                  <a:pt x="436932" y="1075432"/>
                </a:lnTo>
                <a:lnTo>
                  <a:pt x="439095" y="1072740"/>
                </a:lnTo>
                <a:lnTo>
                  <a:pt x="441258" y="1070037"/>
                </a:lnTo>
                <a:lnTo>
                  <a:pt x="443422" y="1067300"/>
                </a:lnTo>
                <a:lnTo>
                  <a:pt x="445584" y="1064553"/>
                </a:lnTo>
                <a:lnTo>
                  <a:pt x="447748" y="1061783"/>
                </a:lnTo>
                <a:lnTo>
                  <a:pt x="449910" y="1059002"/>
                </a:lnTo>
                <a:lnTo>
                  <a:pt x="452074" y="1056188"/>
                </a:lnTo>
                <a:lnTo>
                  <a:pt x="454236" y="1053362"/>
                </a:lnTo>
                <a:lnTo>
                  <a:pt x="456400" y="1050514"/>
                </a:lnTo>
                <a:lnTo>
                  <a:pt x="458562" y="1047655"/>
                </a:lnTo>
                <a:lnTo>
                  <a:pt x="460726" y="1044763"/>
                </a:lnTo>
                <a:lnTo>
                  <a:pt x="462888" y="1041860"/>
                </a:lnTo>
                <a:lnTo>
                  <a:pt x="465052" y="1038934"/>
                </a:lnTo>
                <a:lnTo>
                  <a:pt x="467215" y="1035986"/>
                </a:lnTo>
                <a:lnTo>
                  <a:pt x="469377" y="1033016"/>
                </a:lnTo>
                <a:lnTo>
                  <a:pt x="471541" y="1030035"/>
                </a:lnTo>
                <a:lnTo>
                  <a:pt x="473703" y="1027020"/>
                </a:lnTo>
                <a:lnTo>
                  <a:pt x="475867" y="1023995"/>
                </a:lnTo>
                <a:lnTo>
                  <a:pt x="478029" y="1020947"/>
                </a:lnTo>
                <a:lnTo>
                  <a:pt x="480193" y="1017888"/>
                </a:lnTo>
                <a:lnTo>
                  <a:pt x="482355" y="1014795"/>
                </a:lnTo>
                <a:lnTo>
                  <a:pt x="484519" y="1011692"/>
                </a:lnTo>
                <a:lnTo>
                  <a:pt x="486682" y="1008566"/>
                </a:lnTo>
                <a:lnTo>
                  <a:pt x="488845" y="1005418"/>
                </a:lnTo>
                <a:lnTo>
                  <a:pt x="491008" y="1002247"/>
                </a:lnTo>
                <a:lnTo>
                  <a:pt x="493171" y="999055"/>
                </a:lnTo>
                <a:lnTo>
                  <a:pt x="495334" y="995851"/>
                </a:lnTo>
                <a:lnTo>
                  <a:pt x="497497" y="992614"/>
                </a:lnTo>
                <a:lnTo>
                  <a:pt x="499660" y="989366"/>
                </a:lnTo>
                <a:lnTo>
                  <a:pt x="501823" y="986095"/>
                </a:lnTo>
                <a:lnTo>
                  <a:pt x="503986" y="982804"/>
                </a:lnTo>
                <a:lnTo>
                  <a:pt x="506150" y="979492"/>
                </a:lnTo>
                <a:lnTo>
                  <a:pt x="508312" y="976161"/>
                </a:lnTo>
                <a:lnTo>
                  <a:pt x="510476" y="972808"/>
                </a:lnTo>
                <a:lnTo>
                  <a:pt x="512638" y="969435"/>
                </a:lnTo>
                <a:lnTo>
                  <a:pt x="514801" y="966041"/>
                </a:lnTo>
                <a:lnTo>
                  <a:pt x="516964" y="962627"/>
                </a:lnTo>
                <a:lnTo>
                  <a:pt x="519127" y="959193"/>
                </a:lnTo>
                <a:lnTo>
                  <a:pt x="521290" y="955738"/>
                </a:lnTo>
                <a:lnTo>
                  <a:pt x="523453" y="952263"/>
                </a:lnTo>
                <a:lnTo>
                  <a:pt x="525617" y="948767"/>
                </a:lnTo>
                <a:lnTo>
                  <a:pt x="527779" y="945250"/>
                </a:lnTo>
                <a:lnTo>
                  <a:pt x="529943" y="941714"/>
                </a:lnTo>
                <a:lnTo>
                  <a:pt x="532105" y="938158"/>
                </a:lnTo>
                <a:lnTo>
                  <a:pt x="534269" y="934580"/>
                </a:lnTo>
                <a:lnTo>
                  <a:pt x="536431" y="930983"/>
                </a:lnTo>
                <a:lnTo>
                  <a:pt x="538595" y="927364"/>
                </a:lnTo>
                <a:lnTo>
                  <a:pt x="540757" y="923727"/>
                </a:lnTo>
                <a:lnTo>
                  <a:pt x="542921" y="920068"/>
                </a:lnTo>
                <a:lnTo>
                  <a:pt x="545084" y="916389"/>
                </a:lnTo>
                <a:lnTo>
                  <a:pt x="547247" y="912691"/>
                </a:lnTo>
                <a:lnTo>
                  <a:pt x="549410" y="908972"/>
                </a:lnTo>
                <a:lnTo>
                  <a:pt x="551573" y="905233"/>
                </a:lnTo>
                <a:lnTo>
                  <a:pt x="553736" y="901474"/>
                </a:lnTo>
                <a:lnTo>
                  <a:pt x="555899" y="897694"/>
                </a:lnTo>
                <a:lnTo>
                  <a:pt x="558062" y="893895"/>
                </a:lnTo>
                <a:lnTo>
                  <a:pt x="560225" y="890077"/>
                </a:lnTo>
                <a:lnTo>
                  <a:pt x="562388" y="886239"/>
                </a:lnTo>
                <a:lnTo>
                  <a:pt x="564550" y="882380"/>
                </a:lnTo>
                <a:lnTo>
                  <a:pt x="566714" y="878502"/>
                </a:lnTo>
                <a:lnTo>
                  <a:pt x="568877" y="874604"/>
                </a:lnTo>
                <a:lnTo>
                  <a:pt x="571040" y="870688"/>
                </a:lnTo>
                <a:lnTo>
                  <a:pt x="573203" y="866751"/>
                </a:lnTo>
                <a:lnTo>
                  <a:pt x="575366" y="862795"/>
                </a:lnTo>
                <a:lnTo>
                  <a:pt x="577529" y="858819"/>
                </a:lnTo>
                <a:lnTo>
                  <a:pt x="579692" y="854826"/>
                </a:lnTo>
                <a:lnTo>
                  <a:pt x="581855" y="850811"/>
                </a:lnTo>
                <a:lnTo>
                  <a:pt x="584019" y="846779"/>
                </a:lnTo>
                <a:lnTo>
                  <a:pt x="586181" y="842727"/>
                </a:lnTo>
                <a:lnTo>
                  <a:pt x="588345" y="838657"/>
                </a:lnTo>
                <a:lnTo>
                  <a:pt x="590507" y="834568"/>
                </a:lnTo>
                <a:lnTo>
                  <a:pt x="592671" y="830460"/>
                </a:lnTo>
                <a:lnTo>
                  <a:pt x="594833" y="826334"/>
                </a:lnTo>
                <a:lnTo>
                  <a:pt x="596997" y="822189"/>
                </a:lnTo>
                <a:lnTo>
                  <a:pt x="599159" y="818026"/>
                </a:lnTo>
                <a:lnTo>
                  <a:pt x="601323" y="813844"/>
                </a:lnTo>
                <a:lnTo>
                  <a:pt x="603485" y="809645"/>
                </a:lnTo>
                <a:lnTo>
                  <a:pt x="605649" y="805428"/>
                </a:lnTo>
                <a:lnTo>
                  <a:pt x="607812" y="801193"/>
                </a:lnTo>
                <a:lnTo>
                  <a:pt x="609975" y="796940"/>
                </a:lnTo>
                <a:lnTo>
                  <a:pt x="612138" y="792670"/>
                </a:lnTo>
                <a:lnTo>
                  <a:pt x="614300" y="788382"/>
                </a:lnTo>
                <a:lnTo>
                  <a:pt x="616464" y="784077"/>
                </a:lnTo>
                <a:lnTo>
                  <a:pt x="618626" y="779756"/>
                </a:lnTo>
                <a:lnTo>
                  <a:pt x="620790" y="775416"/>
                </a:lnTo>
                <a:lnTo>
                  <a:pt x="622952" y="771060"/>
                </a:lnTo>
                <a:lnTo>
                  <a:pt x="625116" y="766688"/>
                </a:lnTo>
                <a:lnTo>
                  <a:pt x="627278" y="762299"/>
                </a:lnTo>
                <a:lnTo>
                  <a:pt x="629442" y="757894"/>
                </a:lnTo>
                <a:lnTo>
                  <a:pt x="631605" y="753473"/>
                </a:lnTo>
                <a:lnTo>
                  <a:pt x="633768" y="749036"/>
                </a:lnTo>
                <a:lnTo>
                  <a:pt x="635931" y="744583"/>
                </a:lnTo>
                <a:lnTo>
                  <a:pt x="638094" y="740114"/>
                </a:lnTo>
                <a:lnTo>
                  <a:pt x="640257" y="735630"/>
                </a:lnTo>
                <a:lnTo>
                  <a:pt x="642420" y="731131"/>
                </a:lnTo>
                <a:lnTo>
                  <a:pt x="644583" y="726617"/>
                </a:lnTo>
                <a:lnTo>
                  <a:pt x="646747" y="722087"/>
                </a:lnTo>
                <a:lnTo>
                  <a:pt x="648909" y="717544"/>
                </a:lnTo>
                <a:lnTo>
                  <a:pt x="651073" y="712985"/>
                </a:lnTo>
                <a:lnTo>
                  <a:pt x="653235" y="708413"/>
                </a:lnTo>
                <a:lnTo>
                  <a:pt x="655399" y="703827"/>
                </a:lnTo>
                <a:lnTo>
                  <a:pt x="657561" y="699226"/>
                </a:lnTo>
                <a:lnTo>
                  <a:pt x="659724" y="694613"/>
                </a:lnTo>
                <a:lnTo>
                  <a:pt x="661887" y="689985"/>
                </a:lnTo>
                <a:lnTo>
                  <a:pt x="664050" y="685345"/>
                </a:lnTo>
                <a:lnTo>
                  <a:pt x="666214" y="680692"/>
                </a:lnTo>
                <a:lnTo>
                  <a:pt x="668376" y="676027"/>
                </a:lnTo>
                <a:lnTo>
                  <a:pt x="670540" y="671349"/>
                </a:lnTo>
                <a:lnTo>
                  <a:pt x="672702" y="666658"/>
                </a:lnTo>
                <a:lnTo>
                  <a:pt x="674866" y="661957"/>
                </a:lnTo>
                <a:lnTo>
                  <a:pt x="677028" y="657243"/>
                </a:lnTo>
                <a:lnTo>
                  <a:pt x="679192" y="652519"/>
                </a:lnTo>
                <a:lnTo>
                  <a:pt x="681354" y="647782"/>
                </a:lnTo>
                <a:lnTo>
                  <a:pt x="683518" y="643036"/>
                </a:lnTo>
                <a:lnTo>
                  <a:pt x="685681" y="638278"/>
                </a:lnTo>
                <a:lnTo>
                  <a:pt x="687844" y="633510"/>
                </a:lnTo>
                <a:lnTo>
                  <a:pt x="690007" y="628732"/>
                </a:lnTo>
                <a:lnTo>
                  <a:pt x="692170" y="623945"/>
                </a:lnTo>
                <a:lnTo>
                  <a:pt x="694333" y="619148"/>
                </a:lnTo>
                <a:lnTo>
                  <a:pt x="696496" y="614341"/>
                </a:lnTo>
                <a:lnTo>
                  <a:pt x="698659" y="609527"/>
                </a:lnTo>
                <a:lnTo>
                  <a:pt x="700822" y="604703"/>
                </a:lnTo>
                <a:lnTo>
                  <a:pt x="702985" y="599871"/>
                </a:lnTo>
                <a:lnTo>
                  <a:pt x="705149" y="595031"/>
                </a:lnTo>
                <a:lnTo>
                  <a:pt x="707311" y="590184"/>
                </a:lnTo>
                <a:lnTo>
                  <a:pt x="709474" y="585330"/>
                </a:lnTo>
                <a:lnTo>
                  <a:pt x="711637" y="580468"/>
                </a:lnTo>
                <a:lnTo>
                  <a:pt x="713800" y="575600"/>
                </a:lnTo>
                <a:lnTo>
                  <a:pt x="715963" y="570725"/>
                </a:lnTo>
                <a:lnTo>
                  <a:pt x="718126" y="565844"/>
                </a:lnTo>
                <a:lnTo>
                  <a:pt x="720289" y="560957"/>
                </a:lnTo>
                <a:lnTo>
                  <a:pt x="722450" y="556066"/>
                </a:lnTo>
                <a:lnTo>
                  <a:pt x="724619" y="551169"/>
                </a:lnTo>
                <a:lnTo>
                  <a:pt x="726777" y="546268"/>
                </a:lnTo>
                <a:lnTo>
                  <a:pt x="728946" y="541362"/>
                </a:lnTo>
                <a:lnTo>
                  <a:pt x="731104" y="536452"/>
                </a:lnTo>
                <a:lnTo>
                  <a:pt x="733262" y="531540"/>
                </a:lnTo>
                <a:lnTo>
                  <a:pt x="735431" y="526623"/>
                </a:lnTo>
                <a:lnTo>
                  <a:pt x="737589" y="521704"/>
                </a:lnTo>
                <a:lnTo>
                  <a:pt x="739759" y="516782"/>
                </a:lnTo>
                <a:lnTo>
                  <a:pt x="741917" y="511858"/>
                </a:lnTo>
                <a:lnTo>
                  <a:pt x="744086" y="506933"/>
                </a:lnTo>
                <a:lnTo>
                  <a:pt x="746244" y="502006"/>
                </a:lnTo>
                <a:lnTo>
                  <a:pt x="748413" y="497078"/>
                </a:lnTo>
                <a:lnTo>
                  <a:pt x="750571" y="492149"/>
                </a:lnTo>
                <a:lnTo>
                  <a:pt x="752740" y="487221"/>
                </a:lnTo>
                <a:lnTo>
                  <a:pt x="754898" y="482292"/>
                </a:lnTo>
                <a:lnTo>
                  <a:pt x="757056" y="477364"/>
                </a:lnTo>
                <a:lnTo>
                  <a:pt x="759225" y="472437"/>
                </a:lnTo>
                <a:lnTo>
                  <a:pt x="761384" y="467512"/>
                </a:lnTo>
                <a:lnTo>
                  <a:pt x="763553" y="462588"/>
                </a:lnTo>
                <a:lnTo>
                  <a:pt x="765711" y="457667"/>
                </a:lnTo>
                <a:lnTo>
                  <a:pt x="767880" y="452748"/>
                </a:lnTo>
                <a:lnTo>
                  <a:pt x="770038" y="447832"/>
                </a:lnTo>
                <a:lnTo>
                  <a:pt x="772207" y="442920"/>
                </a:lnTo>
                <a:lnTo>
                  <a:pt x="774365" y="438011"/>
                </a:lnTo>
                <a:lnTo>
                  <a:pt x="776523" y="433106"/>
                </a:lnTo>
                <a:lnTo>
                  <a:pt x="778692" y="428207"/>
                </a:lnTo>
                <a:lnTo>
                  <a:pt x="780851" y="423313"/>
                </a:lnTo>
                <a:lnTo>
                  <a:pt x="783020" y="418424"/>
                </a:lnTo>
                <a:lnTo>
                  <a:pt x="785178" y="413541"/>
                </a:lnTo>
                <a:lnTo>
                  <a:pt x="787347" y="408666"/>
                </a:lnTo>
                <a:lnTo>
                  <a:pt x="789505" y="403796"/>
                </a:lnTo>
                <a:lnTo>
                  <a:pt x="791674" y="398934"/>
                </a:lnTo>
                <a:lnTo>
                  <a:pt x="793832" y="394080"/>
                </a:lnTo>
                <a:lnTo>
                  <a:pt x="795990" y="389234"/>
                </a:lnTo>
                <a:lnTo>
                  <a:pt x="798159" y="384398"/>
                </a:lnTo>
                <a:lnTo>
                  <a:pt x="800317" y="379569"/>
                </a:lnTo>
                <a:lnTo>
                  <a:pt x="802487" y="374751"/>
                </a:lnTo>
                <a:lnTo>
                  <a:pt x="804645" y="369943"/>
                </a:lnTo>
                <a:lnTo>
                  <a:pt x="806814" y="365145"/>
                </a:lnTo>
                <a:lnTo>
                  <a:pt x="808972" y="360359"/>
                </a:lnTo>
                <a:lnTo>
                  <a:pt x="811141" y="355583"/>
                </a:lnTo>
                <a:lnTo>
                  <a:pt x="813299" y="350820"/>
                </a:lnTo>
                <a:lnTo>
                  <a:pt x="815457" y="346069"/>
                </a:lnTo>
                <a:lnTo>
                  <a:pt x="817626" y="341331"/>
                </a:lnTo>
                <a:lnTo>
                  <a:pt x="819784" y="336607"/>
                </a:lnTo>
                <a:lnTo>
                  <a:pt x="821954" y="331896"/>
                </a:lnTo>
                <a:lnTo>
                  <a:pt x="824112" y="327199"/>
                </a:lnTo>
                <a:lnTo>
                  <a:pt x="826281" y="322517"/>
                </a:lnTo>
                <a:lnTo>
                  <a:pt x="828439" y="317851"/>
                </a:lnTo>
                <a:lnTo>
                  <a:pt x="830608" y="313201"/>
                </a:lnTo>
                <a:lnTo>
                  <a:pt x="832766" y="308566"/>
                </a:lnTo>
                <a:lnTo>
                  <a:pt x="834935" y="303948"/>
                </a:lnTo>
                <a:lnTo>
                  <a:pt x="837093" y="299347"/>
                </a:lnTo>
                <a:lnTo>
                  <a:pt x="839251" y="294764"/>
                </a:lnTo>
                <a:lnTo>
                  <a:pt x="841421" y="290199"/>
                </a:lnTo>
                <a:lnTo>
                  <a:pt x="843579" y="285654"/>
                </a:lnTo>
                <a:lnTo>
                  <a:pt x="845748" y="281126"/>
                </a:lnTo>
                <a:lnTo>
                  <a:pt x="847906" y="276619"/>
                </a:lnTo>
                <a:lnTo>
                  <a:pt x="850075" y="272131"/>
                </a:lnTo>
                <a:lnTo>
                  <a:pt x="852233" y="267664"/>
                </a:lnTo>
                <a:lnTo>
                  <a:pt x="854402" y="263218"/>
                </a:lnTo>
                <a:lnTo>
                  <a:pt x="856560" y="258794"/>
                </a:lnTo>
                <a:lnTo>
                  <a:pt x="858718" y="254391"/>
                </a:lnTo>
                <a:lnTo>
                  <a:pt x="860887" y="250011"/>
                </a:lnTo>
                <a:lnTo>
                  <a:pt x="863046" y="245654"/>
                </a:lnTo>
                <a:lnTo>
                  <a:pt x="865215" y="241321"/>
                </a:lnTo>
                <a:lnTo>
                  <a:pt x="867373" y="237012"/>
                </a:lnTo>
                <a:lnTo>
                  <a:pt x="869542" y="232727"/>
                </a:lnTo>
                <a:lnTo>
                  <a:pt x="871700" y="228466"/>
                </a:lnTo>
                <a:lnTo>
                  <a:pt x="873869" y="224231"/>
                </a:lnTo>
                <a:lnTo>
                  <a:pt x="876027" y="220023"/>
                </a:lnTo>
                <a:lnTo>
                  <a:pt x="878185" y="215841"/>
                </a:lnTo>
                <a:lnTo>
                  <a:pt x="880354" y="211685"/>
                </a:lnTo>
                <a:lnTo>
                  <a:pt x="882513" y="207557"/>
                </a:lnTo>
                <a:lnTo>
                  <a:pt x="884682" y="203456"/>
                </a:lnTo>
                <a:lnTo>
                  <a:pt x="886840" y="199385"/>
                </a:lnTo>
                <a:lnTo>
                  <a:pt x="889009" y="195341"/>
                </a:lnTo>
                <a:lnTo>
                  <a:pt x="891167" y="191328"/>
                </a:lnTo>
                <a:lnTo>
                  <a:pt x="893336" y="187343"/>
                </a:lnTo>
                <a:lnTo>
                  <a:pt x="895494" y="183390"/>
                </a:lnTo>
                <a:lnTo>
                  <a:pt x="897663" y="179466"/>
                </a:lnTo>
                <a:lnTo>
                  <a:pt x="899821" y="175574"/>
                </a:lnTo>
                <a:lnTo>
                  <a:pt x="901979" y="171713"/>
                </a:lnTo>
                <a:lnTo>
                  <a:pt x="904149" y="167885"/>
                </a:lnTo>
                <a:lnTo>
                  <a:pt x="906307" y="164089"/>
                </a:lnTo>
                <a:lnTo>
                  <a:pt x="908476" y="160326"/>
                </a:lnTo>
                <a:lnTo>
                  <a:pt x="910634" y="156597"/>
                </a:lnTo>
                <a:lnTo>
                  <a:pt x="912803" y="152901"/>
                </a:lnTo>
                <a:lnTo>
                  <a:pt x="914961" y="149240"/>
                </a:lnTo>
                <a:lnTo>
                  <a:pt x="917130" y="145614"/>
                </a:lnTo>
                <a:lnTo>
                  <a:pt x="919288" y="142022"/>
                </a:lnTo>
                <a:lnTo>
                  <a:pt x="921446" y="138467"/>
                </a:lnTo>
                <a:lnTo>
                  <a:pt x="923616" y="134948"/>
                </a:lnTo>
                <a:lnTo>
                  <a:pt x="925774" y="131465"/>
                </a:lnTo>
                <a:lnTo>
                  <a:pt x="927943" y="128020"/>
                </a:lnTo>
                <a:lnTo>
                  <a:pt x="930101" y="124612"/>
                </a:lnTo>
                <a:lnTo>
                  <a:pt x="932270" y="121242"/>
                </a:lnTo>
                <a:lnTo>
                  <a:pt x="934428" y="117910"/>
                </a:lnTo>
                <a:lnTo>
                  <a:pt x="936597" y="114617"/>
                </a:lnTo>
                <a:lnTo>
                  <a:pt x="938755" y="111363"/>
                </a:lnTo>
                <a:lnTo>
                  <a:pt x="940913" y="108149"/>
                </a:lnTo>
                <a:lnTo>
                  <a:pt x="943082" y="104975"/>
                </a:lnTo>
                <a:lnTo>
                  <a:pt x="945241" y="101841"/>
                </a:lnTo>
                <a:lnTo>
                  <a:pt x="947410" y="98747"/>
                </a:lnTo>
                <a:lnTo>
                  <a:pt x="949568" y="95696"/>
                </a:lnTo>
                <a:lnTo>
                  <a:pt x="951737" y="92686"/>
                </a:lnTo>
                <a:lnTo>
                  <a:pt x="953895" y="89718"/>
                </a:lnTo>
                <a:lnTo>
                  <a:pt x="956064" y="86791"/>
                </a:lnTo>
                <a:lnTo>
                  <a:pt x="958222" y="83909"/>
                </a:lnTo>
                <a:lnTo>
                  <a:pt x="960380" y="81069"/>
                </a:lnTo>
                <a:lnTo>
                  <a:pt x="962549" y="78273"/>
                </a:lnTo>
                <a:lnTo>
                  <a:pt x="964708" y="75521"/>
                </a:lnTo>
                <a:lnTo>
                  <a:pt x="966877" y="72812"/>
                </a:lnTo>
                <a:lnTo>
                  <a:pt x="969035" y="70149"/>
                </a:lnTo>
                <a:lnTo>
                  <a:pt x="971204" y="67530"/>
                </a:lnTo>
                <a:lnTo>
                  <a:pt x="973362" y="64956"/>
                </a:lnTo>
                <a:lnTo>
                  <a:pt x="975531" y="62429"/>
                </a:lnTo>
                <a:lnTo>
                  <a:pt x="977689" y="59947"/>
                </a:lnTo>
                <a:lnTo>
                  <a:pt x="979858" y="57512"/>
                </a:lnTo>
                <a:lnTo>
                  <a:pt x="982016" y="55124"/>
                </a:lnTo>
                <a:lnTo>
                  <a:pt x="984175" y="52781"/>
                </a:lnTo>
                <a:lnTo>
                  <a:pt x="986344" y="50487"/>
                </a:lnTo>
                <a:lnTo>
                  <a:pt x="988502" y="48240"/>
                </a:lnTo>
                <a:lnTo>
                  <a:pt x="990671" y="46041"/>
                </a:lnTo>
                <a:lnTo>
                  <a:pt x="992829" y="43891"/>
                </a:lnTo>
                <a:lnTo>
                  <a:pt x="994998" y="41788"/>
                </a:lnTo>
                <a:lnTo>
                  <a:pt x="997156" y="39735"/>
                </a:lnTo>
                <a:lnTo>
                  <a:pt x="999325" y="37730"/>
                </a:lnTo>
                <a:lnTo>
                  <a:pt x="1001483" y="35776"/>
                </a:lnTo>
                <a:lnTo>
                  <a:pt x="1003641" y="33870"/>
                </a:lnTo>
                <a:lnTo>
                  <a:pt x="1005811" y="32015"/>
                </a:lnTo>
                <a:lnTo>
                  <a:pt x="1007969" y="30209"/>
                </a:lnTo>
                <a:lnTo>
                  <a:pt x="1010138" y="28454"/>
                </a:lnTo>
                <a:lnTo>
                  <a:pt x="1012296" y="26750"/>
                </a:lnTo>
                <a:lnTo>
                  <a:pt x="1014465" y="25096"/>
                </a:lnTo>
                <a:lnTo>
                  <a:pt x="1016623" y="23493"/>
                </a:lnTo>
                <a:lnTo>
                  <a:pt x="1018792" y="21942"/>
                </a:lnTo>
                <a:lnTo>
                  <a:pt x="1020950" y="20441"/>
                </a:lnTo>
                <a:lnTo>
                  <a:pt x="1023108" y="18994"/>
                </a:lnTo>
                <a:lnTo>
                  <a:pt x="1025278" y="17597"/>
                </a:lnTo>
                <a:lnTo>
                  <a:pt x="1027436" y="16253"/>
                </a:lnTo>
                <a:lnTo>
                  <a:pt x="1029605" y="14962"/>
                </a:lnTo>
                <a:lnTo>
                  <a:pt x="1031763" y="13723"/>
                </a:lnTo>
                <a:lnTo>
                  <a:pt x="1033932" y="12536"/>
                </a:lnTo>
                <a:lnTo>
                  <a:pt x="1036090" y="11401"/>
                </a:lnTo>
                <a:lnTo>
                  <a:pt x="1038259" y="10321"/>
                </a:lnTo>
                <a:lnTo>
                  <a:pt x="1040417" y="9293"/>
                </a:lnTo>
                <a:lnTo>
                  <a:pt x="1042586" y="8317"/>
                </a:lnTo>
                <a:lnTo>
                  <a:pt x="1044744" y="7396"/>
                </a:lnTo>
                <a:lnTo>
                  <a:pt x="1046902" y="6529"/>
                </a:lnTo>
                <a:lnTo>
                  <a:pt x="1049072" y="5714"/>
                </a:lnTo>
                <a:lnTo>
                  <a:pt x="1051230" y="4955"/>
                </a:lnTo>
                <a:lnTo>
                  <a:pt x="1053399" y="4248"/>
                </a:lnTo>
                <a:lnTo>
                  <a:pt x="1055557" y="3595"/>
                </a:lnTo>
                <a:lnTo>
                  <a:pt x="1057726" y="2997"/>
                </a:lnTo>
                <a:lnTo>
                  <a:pt x="1059884" y="2453"/>
                </a:lnTo>
                <a:lnTo>
                  <a:pt x="1062053" y="1962"/>
                </a:lnTo>
                <a:lnTo>
                  <a:pt x="1064211" y="1527"/>
                </a:lnTo>
                <a:lnTo>
                  <a:pt x="1066369" y="1146"/>
                </a:lnTo>
                <a:lnTo>
                  <a:pt x="1068539" y="819"/>
                </a:lnTo>
                <a:lnTo>
                  <a:pt x="1070697" y="546"/>
                </a:lnTo>
                <a:lnTo>
                  <a:pt x="1072866" y="327"/>
                </a:lnTo>
                <a:lnTo>
                  <a:pt x="1075024" y="164"/>
                </a:lnTo>
                <a:lnTo>
                  <a:pt x="1077193" y="55"/>
                </a:lnTo>
                <a:lnTo>
                  <a:pt x="1079351" y="0"/>
                </a:lnTo>
                <a:lnTo>
                  <a:pt x="1081520" y="0"/>
                </a:lnTo>
                <a:lnTo>
                  <a:pt x="1083678" y="55"/>
                </a:lnTo>
                <a:lnTo>
                  <a:pt x="1085836" y="164"/>
                </a:lnTo>
                <a:lnTo>
                  <a:pt x="1088006" y="327"/>
                </a:lnTo>
                <a:lnTo>
                  <a:pt x="1090164" y="546"/>
                </a:lnTo>
                <a:lnTo>
                  <a:pt x="1092333" y="819"/>
                </a:lnTo>
                <a:lnTo>
                  <a:pt x="1094491" y="1146"/>
                </a:lnTo>
                <a:lnTo>
                  <a:pt x="1096660" y="1527"/>
                </a:lnTo>
                <a:lnTo>
                  <a:pt x="1098818" y="1962"/>
                </a:lnTo>
                <a:lnTo>
                  <a:pt x="1100987" y="2453"/>
                </a:lnTo>
                <a:lnTo>
                  <a:pt x="1103145" y="2997"/>
                </a:lnTo>
                <a:lnTo>
                  <a:pt x="1105303" y="3595"/>
                </a:lnTo>
                <a:lnTo>
                  <a:pt x="1107473" y="4248"/>
                </a:lnTo>
                <a:lnTo>
                  <a:pt x="1109631" y="4955"/>
                </a:lnTo>
                <a:lnTo>
                  <a:pt x="1111800" y="5714"/>
                </a:lnTo>
                <a:lnTo>
                  <a:pt x="1113958" y="6529"/>
                </a:lnTo>
                <a:lnTo>
                  <a:pt x="1116127" y="7396"/>
                </a:lnTo>
                <a:lnTo>
                  <a:pt x="1118285" y="8317"/>
                </a:lnTo>
                <a:lnTo>
                  <a:pt x="1120454" y="9293"/>
                </a:lnTo>
                <a:lnTo>
                  <a:pt x="1122612" y="10321"/>
                </a:lnTo>
                <a:lnTo>
                  <a:pt x="1124781" y="11401"/>
                </a:lnTo>
                <a:lnTo>
                  <a:pt x="1126940" y="12536"/>
                </a:lnTo>
                <a:lnTo>
                  <a:pt x="1129098" y="13723"/>
                </a:lnTo>
                <a:lnTo>
                  <a:pt x="1131267" y="14962"/>
                </a:lnTo>
                <a:lnTo>
                  <a:pt x="1133425" y="16253"/>
                </a:lnTo>
                <a:lnTo>
                  <a:pt x="1135594" y="17597"/>
                </a:lnTo>
                <a:lnTo>
                  <a:pt x="1137752" y="18994"/>
                </a:lnTo>
                <a:lnTo>
                  <a:pt x="1139921" y="20441"/>
                </a:lnTo>
                <a:lnTo>
                  <a:pt x="1142079" y="21942"/>
                </a:lnTo>
                <a:lnTo>
                  <a:pt x="1144248" y="23493"/>
                </a:lnTo>
                <a:lnTo>
                  <a:pt x="1146406" y="25096"/>
                </a:lnTo>
                <a:lnTo>
                  <a:pt x="1148564" y="26750"/>
                </a:lnTo>
                <a:lnTo>
                  <a:pt x="1150734" y="28454"/>
                </a:lnTo>
                <a:lnTo>
                  <a:pt x="1152892" y="30209"/>
                </a:lnTo>
                <a:lnTo>
                  <a:pt x="1155061" y="32015"/>
                </a:lnTo>
                <a:lnTo>
                  <a:pt x="1157219" y="33870"/>
                </a:lnTo>
                <a:lnTo>
                  <a:pt x="1159388" y="35776"/>
                </a:lnTo>
                <a:lnTo>
                  <a:pt x="1161546" y="37730"/>
                </a:lnTo>
                <a:lnTo>
                  <a:pt x="1163715" y="39735"/>
                </a:lnTo>
                <a:lnTo>
                  <a:pt x="1165873" y="41788"/>
                </a:lnTo>
                <a:lnTo>
                  <a:pt x="1168031" y="43891"/>
                </a:lnTo>
                <a:lnTo>
                  <a:pt x="1170201" y="46041"/>
                </a:lnTo>
                <a:lnTo>
                  <a:pt x="1172359" y="48240"/>
                </a:lnTo>
                <a:lnTo>
                  <a:pt x="1174528" y="50487"/>
                </a:lnTo>
                <a:lnTo>
                  <a:pt x="1176686" y="52781"/>
                </a:lnTo>
                <a:lnTo>
                  <a:pt x="1178855" y="55124"/>
                </a:lnTo>
                <a:lnTo>
                  <a:pt x="1181013" y="57512"/>
                </a:lnTo>
                <a:lnTo>
                  <a:pt x="1183182" y="59947"/>
                </a:lnTo>
                <a:lnTo>
                  <a:pt x="1185340" y="62429"/>
                </a:lnTo>
                <a:lnTo>
                  <a:pt x="1187510" y="64956"/>
                </a:lnTo>
                <a:lnTo>
                  <a:pt x="1189668" y="67530"/>
                </a:lnTo>
                <a:lnTo>
                  <a:pt x="1191826" y="70149"/>
                </a:lnTo>
                <a:lnTo>
                  <a:pt x="1193995" y="72812"/>
                </a:lnTo>
                <a:lnTo>
                  <a:pt x="1196153" y="75521"/>
                </a:lnTo>
                <a:lnTo>
                  <a:pt x="1198322" y="78273"/>
                </a:lnTo>
                <a:lnTo>
                  <a:pt x="1200480" y="81069"/>
                </a:lnTo>
                <a:lnTo>
                  <a:pt x="1202649" y="83909"/>
                </a:lnTo>
                <a:lnTo>
                  <a:pt x="1204807" y="86791"/>
                </a:lnTo>
                <a:lnTo>
                  <a:pt x="1206976" y="89718"/>
                </a:lnTo>
                <a:lnTo>
                  <a:pt x="1209135" y="92686"/>
                </a:lnTo>
                <a:lnTo>
                  <a:pt x="1211293" y="95696"/>
                </a:lnTo>
                <a:lnTo>
                  <a:pt x="1213462" y="98747"/>
                </a:lnTo>
                <a:lnTo>
                  <a:pt x="1215620" y="101841"/>
                </a:lnTo>
                <a:lnTo>
                  <a:pt x="1217789" y="104975"/>
                </a:lnTo>
                <a:lnTo>
                  <a:pt x="1219947" y="108149"/>
                </a:lnTo>
                <a:lnTo>
                  <a:pt x="1222116" y="111363"/>
                </a:lnTo>
                <a:lnTo>
                  <a:pt x="1224274" y="114617"/>
                </a:lnTo>
                <a:lnTo>
                  <a:pt x="1226443" y="117910"/>
                </a:lnTo>
                <a:lnTo>
                  <a:pt x="1228602" y="121242"/>
                </a:lnTo>
                <a:lnTo>
                  <a:pt x="1230760" y="124612"/>
                </a:lnTo>
                <a:lnTo>
                  <a:pt x="1232929" y="128020"/>
                </a:lnTo>
                <a:lnTo>
                  <a:pt x="1235087" y="131465"/>
                </a:lnTo>
                <a:lnTo>
                  <a:pt x="1237256" y="134948"/>
                </a:lnTo>
                <a:lnTo>
                  <a:pt x="1239414" y="138467"/>
                </a:lnTo>
                <a:lnTo>
                  <a:pt x="1241583" y="142022"/>
                </a:lnTo>
                <a:lnTo>
                  <a:pt x="1243741" y="145614"/>
                </a:lnTo>
                <a:lnTo>
                  <a:pt x="1245910" y="149240"/>
                </a:lnTo>
                <a:lnTo>
                  <a:pt x="1248068" y="152901"/>
                </a:lnTo>
                <a:lnTo>
                  <a:pt x="1250226" y="156597"/>
                </a:lnTo>
                <a:lnTo>
                  <a:pt x="1252396" y="160326"/>
                </a:lnTo>
                <a:lnTo>
                  <a:pt x="1254554" y="164089"/>
                </a:lnTo>
                <a:lnTo>
                  <a:pt x="1256723" y="167885"/>
                </a:lnTo>
                <a:lnTo>
                  <a:pt x="1258881" y="171713"/>
                </a:lnTo>
                <a:lnTo>
                  <a:pt x="1261050" y="175574"/>
                </a:lnTo>
                <a:lnTo>
                  <a:pt x="1263208" y="179466"/>
                </a:lnTo>
                <a:lnTo>
                  <a:pt x="1265377" y="183390"/>
                </a:lnTo>
                <a:lnTo>
                  <a:pt x="1267535" y="187343"/>
                </a:lnTo>
                <a:lnTo>
                  <a:pt x="1269705" y="191328"/>
                </a:lnTo>
                <a:lnTo>
                  <a:pt x="1271863" y="195341"/>
                </a:lnTo>
                <a:lnTo>
                  <a:pt x="1274021" y="199385"/>
                </a:lnTo>
                <a:lnTo>
                  <a:pt x="1276190" y="203456"/>
                </a:lnTo>
                <a:lnTo>
                  <a:pt x="1278348" y="207557"/>
                </a:lnTo>
                <a:lnTo>
                  <a:pt x="1280517" y="211685"/>
                </a:lnTo>
                <a:lnTo>
                  <a:pt x="1282675" y="215841"/>
                </a:lnTo>
                <a:lnTo>
                  <a:pt x="1284844" y="220023"/>
                </a:lnTo>
                <a:lnTo>
                  <a:pt x="1287002" y="224231"/>
                </a:lnTo>
                <a:lnTo>
                  <a:pt x="1289171" y="228466"/>
                </a:lnTo>
                <a:lnTo>
                  <a:pt x="1291330" y="232727"/>
                </a:lnTo>
                <a:lnTo>
                  <a:pt x="1293488" y="237012"/>
                </a:lnTo>
                <a:lnTo>
                  <a:pt x="1295657" y="241321"/>
                </a:lnTo>
                <a:lnTo>
                  <a:pt x="1297815" y="245654"/>
                </a:lnTo>
                <a:lnTo>
                  <a:pt x="1299984" y="250011"/>
                </a:lnTo>
                <a:lnTo>
                  <a:pt x="1302142" y="254391"/>
                </a:lnTo>
                <a:lnTo>
                  <a:pt x="1304311" y="258794"/>
                </a:lnTo>
                <a:lnTo>
                  <a:pt x="1306469" y="263218"/>
                </a:lnTo>
                <a:lnTo>
                  <a:pt x="1308638" y="267664"/>
                </a:lnTo>
                <a:lnTo>
                  <a:pt x="1310797" y="272131"/>
                </a:lnTo>
                <a:lnTo>
                  <a:pt x="1312955" y="276619"/>
                </a:lnTo>
                <a:lnTo>
                  <a:pt x="1315124" y="281126"/>
                </a:lnTo>
                <a:lnTo>
                  <a:pt x="1317282" y="285654"/>
                </a:lnTo>
                <a:lnTo>
                  <a:pt x="1319451" y="290199"/>
                </a:lnTo>
                <a:lnTo>
                  <a:pt x="1321609" y="294764"/>
                </a:lnTo>
                <a:lnTo>
                  <a:pt x="1323778" y="299347"/>
                </a:lnTo>
                <a:lnTo>
                  <a:pt x="1325936" y="303948"/>
                </a:lnTo>
                <a:lnTo>
                  <a:pt x="1328105" y="308566"/>
                </a:lnTo>
                <a:lnTo>
                  <a:pt x="1330264" y="313201"/>
                </a:lnTo>
                <a:lnTo>
                  <a:pt x="1332433" y="317851"/>
                </a:lnTo>
                <a:lnTo>
                  <a:pt x="1334591" y="322517"/>
                </a:lnTo>
                <a:lnTo>
                  <a:pt x="1336749" y="327199"/>
                </a:lnTo>
                <a:lnTo>
                  <a:pt x="1338918" y="331896"/>
                </a:lnTo>
                <a:lnTo>
                  <a:pt x="1341076" y="336607"/>
                </a:lnTo>
                <a:lnTo>
                  <a:pt x="1343245" y="341331"/>
                </a:lnTo>
                <a:lnTo>
                  <a:pt x="1345403" y="346069"/>
                </a:lnTo>
                <a:lnTo>
                  <a:pt x="1347572" y="350820"/>
                </a:lnTo>
                <a:lnTo>
                  <a:pt x="1349730" y="355583"/>
                </a:lnTo>
                <a:lnTo>
                  <a:pt x="1351900" y="360359"/>
                </a:lnTo>
                <a:lnTo>
                  <a:pt x="1354058" y="365145"/>
                </a:lnTo>
                <a:lnTo>
                  <a:pt x="1356216" y="369943"/>
                </a:lnTo>
                <a:lnTo>
                  <a:pt x="1358385" y="374751"/>
                </a:lnTo>
                <a:lnTo>
                  <a:pt x="1360543" y="379569"/>
                </a:lnTo>
                <a:lnTo>
                  <a:pt x="1362712" y="384398"/>
                </a:lnTo>
                <a:lnTo>
                  <a:pt x="1364870" y="389234"/>
                </a:lnTo>
                <a:lnTo>
                  <a:pt x="1367039" y="394080"/>
                </a:lnTo>
                <a:lnTo>
                  <a:pt x="1369197" y="398934"/>
                </a:lnTo>
                <a:lnTo>
                  <a:pt x="1371367" y="403796"/>
                </a:lnTo>
                <a:lnTo>
                  <a:pt x="1373525" y="408666"/>
                </a:lnTo>
                <a:lnTo>
                  <a:pt x="1375683" y="413541"/>
                </a:lnTo>
                <a:lnTo>
                  <a:pt x="1377852" y="418424"/>
                </a:lnTo>
                <a:lnTo>
                  <a:pt x="1380010" y="423313"/>
                </a:lnTo>
                <a:lnTo>
                  <a:pt x="1382179" y="428207"/>
                </a:lnTo>
                <a:lnTo>
                  <a:pt x="1384337" y="433106"/>
                </a:lnTo>
                <a:lnTo>
                  <a:pt x="1386506" y="438011"/>
                </a:lnTo>
                <a:lnTo>
                  <a:pt x="1388664" y="442920"/>
                </a:lnTo>
                <a:lnTo>
                  <a:pt x="1390833" y="447832"/>
                </a:lnTo>
                <a:lnTo>
                  <a:pt x="1392991" y="452748"/>
                </a:lnTo>
                <a:lnTo>
                  <a:pt x="1395150" y="457667"/>
                </a:lnTo>
                <a:lnTo>
                  <a:pt x="1397319" y="462588"/>
                </a:lnTo>
                <a:lnTo>
                  <a:pt x="1399477" y="467512"/>
                </a:lnTo>
                <a:lnTo>
                  <a:pt x="1401646" y="472437"/>
                </a:lnTo>
                <a:lnTo>
                  <a:pt x="1403804" y="477364"/>
                </a:lnTo>
                <a:lnTo>
                  <a:pt x="1405973" y="482292"/>
                </a:lnTo>
                <a:lnTo>
                  <a:pt x="1408131" y="487221"/>
                </a:lnTo>
                <a:lnTo>
                  <a:pt x="1410300" y="492149"/>
                </a:lnTo>
                <a:lnTo>
                  <a:pt x="1412458" y="497078"/>
                </a:lnTo>
                <a:lnTo>
                  <a:pt x="1414628" y="502006"/>
                </a:lnTo>
                <a:lnTo>
                  <a:pt x="1416786" y="506933"/>
                </a:lnTo>
                <a:lnTo>
                  <a:pt x="1418944" y="511858"/>
                </a:lnTo>
                <a:lnTo>
                  <a:pt x="1421113" y="516782"/>
                </a:lnTo>
                <a:lnTo>
                  <a:pt x="1423271" y="521704"/>
                </a:lnTo>
                <a:lnTo>
                  <a:pt x="1425440" y="526623"/>
                </a:lnTo>
                <a:lnTo>
                  <a:pt x="1427598" y="531540"/>
                </a:lnTo>
                <a:lnTo>
                  <a:pt x="1429767" y="536452"/>
                </a:lnTo>
                <a:lnTo>
                  <a:pt x="1431925" y="541362"/>
                </a:lnTo>
                <a:lnTo>
                  <a:pt x="1434095" y="546268"/>
                </a:lnTo>
                <a:lnTo>
                  <a:pt x="1436253" y="551169"/>
                </a:lnTo>
                <a:lnTo>
                  <a:pt x="1438411" y="556066"/>
                </a:lnTo>
                <a:lnTo>
                  <a:pt x="1440580" y="560957"/>
                </a:lnTo>
                <a:lnTo>
                  <a:pt x="1442738" y="565844"/>
                </a:lnTo>
                <a:lnTo>
                  <a:pt x="1444907" y="570725"/>
                </a:lnTo>
                <a:lnTo>
                  <a:pt x="1447065" y="575600"/>
                </a:lnTo>
                <a:lnTo>
                  <a:pt x="1449234" y="580468"/>
                </a:lnTo>
                <a:lnTo>
                  <a:pt x="1451392" y="585330"/>
                </a:lnTo>
                <a:lnTo>
                  <a:pt x="1453562" y="590184"/>
                </a:lnTo>
                <a:lnTo>
                  <a:pt x="1455720" y="595031"/>
                </a:lnTo>
                <a:lnTo>
                  <a:pt x="1457878" y="599871"/>
                </a:lnTo>
                <a:lnTo>
                  <a:pt x="1460047" y="604703"/>
                </a:lnTo>
                <a:lnTo>
                  <a:pt x="1462205" y="609527"/>
                </a:lnTo>
                <a:lnTo>
                  <a:pt x="1464374" y="614341"/>
                </a:lnTo>
                <a:lnTo>
                  <a:pt x="1466532" y="619148"/>
                </a:lnTo>
                <a:lnTo>
                  <a:pt x="1468701" y="623945"/>
                </a:lnTo>
                <a:lnTo>
                  <a:pt x="1470859" y="628732"/>
                </a:lnTo>
                <a:lnTo>
                  <a:pt x="1473029" y="633510"/>
                </a:lnTo>
                <a:lnTo>
                  <a:pt x="1475187" y="638278"/>
                </a:lnTo>
                <a:lnTo>
                  <a:pt x="1477356" y="643036"/>
                </a:lnTo>
                <a:lnTo>
                  <a:pt x="1479514" y="647782"/>
                </a:lnTo>
                <a:lnTo>
                  <a:pt x="1481672" y="652519"/>
                </a:lnTo>
                <a:lnTo>
                  <a:pt x="1483841" y="657243"/>
                </a:lnTo>
                <a:lnTo>
                  <a:pt x="1485999" y="661957"/>
                </a:lnTo>
                <a:lnTo>
                  <a:pt x="1488168" y="666658"/>
                </a:lnTo>
                <a:lnTo>
                  <a:pt x="1490326" y="671349"/>
                </a:lnTo>
                <a:lnTo>
                  <a:pt x="1492495" y="676027"/>
                </a:lnTo>
                <a:lnTo>
                  <a:pt x="1494653" y="680692"/>
                </a:lnTo>
                <a:lnTo>
                  <a:pt x="1496823" y="685345"/>
                </a:lnTo>
                <a:lnTo>
                  <a:pt x="1498981" y="689985"/>
                </a:lnTo>
                <a:lnTo>
                  <a:pt x="1501139" y="694613"/>
                </a:lnTo>
                <a:lnTo>
                  <a:pt x="1503308" y="699226"/>
                </a:lnTo>
                <a:lnTo>
                  <a:pt x="1505466" y="703827"/>
                </a:lnTo>
                <a:lnTo>
                  <a:pt x="1507635" y="708413"/>
                </a:lnTo>
                <a:lnTo>
                  <a:pt x="1509793" y="712985"/>
                </a:lnTo>
                <a:lnTo>
                  <a:pt x="1511962" y="717544"/>
                </a:lnTo>
                <a:lnTo>
                  <a:pt x="1514120" y="722087"/>
                </a:lnTo>
                <a:lnTo>
                  <a:pt x="1516290" y="726617"/>
                </a:lnTo>
                <a:lnTo>
                  <a:pt x="1518448" y="731131"/>
                </a:lnTo>
                <a:lnTo>
                  <a:pt x="1520606" y="735630"/>
                </a:lnTo>
                <a:lnTo>
                  <a:pt x="1522775" y="740114"/>
                </a:lnTo>
                <a:lnTo>
                  <a:pt x="1524933" y="744583"/>
                </a:lnTo>
                <a:lnTo>
                  <a:pt x="1527102" y="749036"/>
                </a:lnTo>
                <a:lnTo>
                  <a:pt x="1529260" y="753473"/>
                </a:lnTo>
                <a:lnTo>
                  <a:pt x="1531429" y="757894"/>
                </a:lnTo>
                <a:lnTo>
                  <a:pt x="1533587" y="762299"/>
                </a:lnTo>
                <a:lnTo>
                  <a:pt x="1535757" y="766688"/>
                </a:lnTo>
                <a:lnTo>
                  <a:pt x="1537915" y="771060"/>
                </a:lnTo>
                <a:lnTo>
                  <a:pt x="1540073" y="775416"/>
                </a:lnTo>
                <a:lnTo>
                  <a:pt x="1542242" y="779756"/>
                </a:lnTo>
                <a:lnTo>
                  <a:pt x="1544400" y="784077"/>
                </a:lnTo>
                <a:lnTo>
                  <a:pt x="1546569" y="788382"/>
                </a:lnTo>
                <a:lnTo>
                  <a:pt x="1548727" y="792670"/>
                </a:lnTo>
                <a:lnTo>
                  <a:pt x="1550896" y="796940"/>
                </a:lnTo>
                <a:lnTo>
                  <a:pt x="1553054" y="801193"/>
                </a:lnTo>
                <a:lnTo>
                  <a:pt x="1555224" y="805428"/>
                </a:lnTo>
                <a:lnTo>
                  <a:pt x="1557382" y="809645"/>
                </a:lnTo>
                <a:lnTo>
                  <a:pt x="1559551" y="813844"/>
                </a:lnTo>
                <a:lnTo>
                  <a:pt x="1561709" y="818026"/>
                </a:lnTo>
                <a:lnTo>
                  <a:pt x="1563867" y="822189"/>
                </a:lnTo>
                <a:lnTo>
                  <a:pt x="1566036" y="826334"/>
                </a:lnTo>
                <a:lnTo>
                  <a:pt x="1568194" y="830460"/>
                </a:lnTo>
                <a:lnTo>
                  <a:pt x="1570363" y="834568"/>
                </a:lnTo>
                <a:lnTo>
                  <a:pt x="1572521" y="838657"/>
                </a:lnTo>
                <a:lnTo>
                  <a:pt x="1574691" y="842727"/>
                </a:lnTo>
                <a:lnTo>
                  <a:pt x="1576848" y="846779"/>
                </a:lnTo>
                <a:lnTo>
                  <a:pt x="1579018" y="850811"/>
                </a:lnTo>
                <a:lnTo>
                  <a:pt x="1581176" y="854826"/>
                </a:lnTo>
                <a:lnTo>
                  <a:pt x="1583334" y="858819"/>
                </a:lnTo>
                <a:lnTo>
                  <a:pt x="1585503" y="862795"/>
                </a:lnTo>
                <a:lnTo>
                  <a:pt x="1587661" y="866751"/>
                </a:lnTo>
                <a:lnTo>
                  <a:pt x="1589830" y="870688"/>
                </a:lnTo>
                <a:lnTo>
                  <a:pt x="1591988" y="874604"/>
                </a:lnTo>
                <a:lnTo>
                  <a:pt x="1594157" y="878502"/>
                </a:lnTo>
                <a:lnTo>
                  <a:pt x="1596315" y="882380"/>
                </a:lnTo>
                <a:lnTo>
                  <a:pt x="1598485" y="886239"/>
                </a:lnTo>
                <a:lnTo>
                  <a:pt x="1600643" y="890077"/>
                </a:lnTo>
                <a:lnTo>
                  <a:pt x="1602801" y="893895"/>
                </a:lnTo>
                <a:lnTo>
                  <a:pt x="1604970" y="897694"/>
                </a:lnTo>
                <a:lnTo>
                  <a:pt x="1607128" y="901474"/>
                </a:lnTo>
                <a:lnTo>
                  <a:pt x="1609297" y="905233"/>
                </a:lnTo>
                <a:lnTo>
                  <a:pt x="1611455" y="908972"/>
                </a:lnTo>
                <a:lnTo>
                  <a:pt x="1613624" y="912691"/>
                </a:lnTo>
                <a:lnTo>
                  <a:pt x="1615782" y="916389"/>
                </a:lnTo>
                <a:lnTo>
                  <a:pt x="1617952" y="920068"/>
                </a:lnTo>
                <a:lnTo>
                  <a:pt x="1620110" y="923727"/>
                </a:lnTo>
                <a:lnTo>
                  <a:pt x="1622279" y="927364"/>
                </a:lnTo>
                <a:lnTo>
                  <a:pt x="1624437" y="930983"/>
                </a:lnTo>
                <a:lnTo>
                  <a:pt x="1626595" y="934580"/>
                </a:lnTo>
                <a:lnTo>
                  <a:pt x="1628764" y="938158"/>
                </a:lnTo>
                <a:lnTo>
                  <a:pt x="1630922" y="941714"/>
                </a:lnTo>
                <a:lnTo>
                  <a:pt x="1633091" y="945250"/>
                </a:lnTo>
                <a:lnTo>
                  <a:pt x="1635249" y="948767"/>
                </a:lnTo>
                <a:lnTo>
                  <a:pt x="1637419" y="952263"/>
                </a:lnTo>
                <a:lnTo>
                  <a:pt x="1639577" y="955738"/>
                </a:lnTo>
                <a:lnTo>
                  <a:pt x="1641746" y="959193"/>
                </a:lnTo>
                <a:lnTo>
                  <a:pt x="1643904" y="962627"/>
                </a:lnTo>
                <a:lnTo>
                  <a:pt x="1646062" y="966041"/>
                </a:lnTo>
                <a:lnTo>
                  <a:pt x="1648231" y="969435"/>
                </a:lnTo>
                <a:lnTo>
                  <a:pt x="1650389" y="972808"/>
                </a:lnTo>
                <a:lnTo>
                  <a:pt x="1652558" y="976161"/>
                </a:lnTo>
                <a:lnTo>
                  <a:pt x="1654716" y="979492"/>
                </a:lnTo>
                <a:lnTo>
                  <a:pt x="1656886" y="982804"/>
                </a:lnTo>
                <a:lnTo>
                  <a:pt x="1659044" y="986095"/>
                </a:lnTo>
                <a:lnTo>
                  <a:pt x="1661213" y="989366"/>
                </a:lnTo>
                <a:lnTo>
                  <a:pt x="1663371" y="992614"/>
                </a:lnTo>
                <a:lnTo>
                  <a:pt x="1665529" y="995851"/>
                </a:lnTo>
                <a:lnTo>
                  <a:pt x="1667698" y="999055"/>
                </a:lnTo>
                <a:lnTo>
                  <a:pt x="1669856" y="1002247"/>
                </a:lnTo>
                <a:lnTo>
                  <a:pt x="1672025" y="1005418"/>
                </a:lnTo>
                <a:lnTo>
                  <a:pt x="1674183" y="1008566"/>
                </a:lnTo>
                <a:lnTo>
                  <a:pt x="1676352" y="1011692"/>
                </a:lnTo>
                <a:lnTo>
                  <a:pt x="1678510" y="1014795"/>
                </a:lnTo>
                <a:lnTo>
                  <a:pt x="1680680" y="1017888"/>
                </a:lnTo>
                <a:lnTo>
                  <a:pt x="1682838" y="1020947"/>
                </a:lnTo>
                <a:lnTo>
                  <a:pt x="1684996" y="1023995"/>
                </a:lnTo>
                <a:lnTo>
                  <a:pt x="1687165" y="1027020"/>
                </a:lnTo>
                <a:lnTo>
                  <a:pt x="1689323" y="1030035"/>
                </a:lnTo>
                <a:lnTo>
                  <a:pt x="1691492" y="1033016"/>
                </a:lnTo>
                <a:lnTo>
                  <a:pt x="1693650" y="1035986"/>
                </a:lnTo>
                <a:lnTo>
                  <a:pt x="1695819" y="1038934"/>
                </a:lnTo>
                <a:lnTo>
                  <a:pt x="1697977" y="1041860"/>
                </a:lnTo>
                <a:lnTo>
                  <a:pt x="1700147" y="1044763"/>
                </a:lnTo>
                <a:lnTo>
                  <a:pt x="1702305" y="1047655"/>
                </a:lnTo>
                <a:lnTo>
                  <a:pt x="1704474" y="1050514"/>
                </a:lnTo>
                <a:lnTo>
                  <a:pt x="1706632" y="1053362"/>
                </a:lnTo>
                <a:lnTo>
                  <a:pt x="1708790" y="1056188"/>
                </a:lnTo>
                <a:lnTo>
                  <a:pt x="1710959" y="1059002"/>
                </a:lnTo>
                <a:lnTo>
                  <a:pt x="1713117" y="1061783"/>
                </a:lnTo>
                <a:lnTo>
                  <a:pt x="1715286" y="1064553"/>
                </a:lnTo>
                <a:lnTo>
                  <a:pt x="1717444" y="1067300"/>
                </a:lnTo>
                <a:lnTo>
                  <a:pt x="1719614" y="1070037"/>
                </a:lnTo>
                <a:lnTo>
                  <a:pt x="1721772" y="1072740"/>
                </a:lnTo>
                <a:lnTo>
                  <a:pt x="1723941" y="1075432"/>
                </a:lnTo>
                <a:lnTo>
                  <a:pt x="1726099" y="1078102"/>
                </a:lnTo>
                <a:lnTo>
                  <a:pt x="1728257" y="1080749"/>
                </a:lnTo>
                <a:lnTo>
                  <a:pt x="1730426" y="1083386"/>
                </a:lnTo>
                <a:lnTo>
                  <a:pt x="1732584" y="1086000"/>
                </a:lnTo>
                <a:lnTo>
                  <a:pt x="1734753" y="1088592"/>
                </a:lnTo>
                <a:lnTo>
                  <a:pt x="1736911" y="1091172"/>
                </a:lnTo>
                <a:lnTo>
                  <a:pt x="1739081" y="1093720"/>
                </a:lnTo>
                <a:lnTo>
                  <a:pt x="1741239" y="1096256"/>
                </a:lnTo>
                <a:lnTo>
                  <a:pt x="1743408" y="1098781"/>
                </a:lnTo>
                <a:lnTo>
                  <a:pt x="1745566" y="1101284"/>
                </a:lnTo>
                <a:lnTo>
                  <a:pt x="1747724" y="1103765"/>
                </a:lnTo>
                <a:lnTo>
                  <a:pt x="1749893" y="1106223"/>
                </a:lnTo>
                <a:lnTo>
                  <a:pt x="1752051" y="1108670"/>
                </a:lnTo>
                <a:lnTo>
                  <a:pt x="1754220" y="1111095"/>
                </a:lnTo>
                <a:lnTo>
                  <a:pt x="1756378" y="1113498"/>
                </a:lnTo>
                <a:lnTo>
                  <a:pt x="1758548" y="1115890"/>
                </a:lnTo>
                <a:lnTo>
                  <a:pt x="1760706" y="1118259"/>
                </a:lnTo>
                <a:lnTo>
                  <a:pt x="1762875" y="1120606"/>
                </a:lnTo>
                <a:lnTo>
                  <a:pt x="1765033" y="1122943"/>
                </a:lnTo>
                <a:lnTo>
                  <a:pt x="1767191" y="1125256"/>
                </a:lnTo>
                <a:lnTo>
                  <a:pt x="1769360" y="1127559"/>
                </a:lnTo>
                <a:lnTo>
                  <a:pt x="1771518" y="1129839"/>
                </a:lnTo>
                <a:lnTo>
                  <a:pt x="1773687" y="1132098"/>
                </a:lnTo>
                <a:lnTo>
                  <a:pt x="1775845" y="1134345"/>
                </a:lnTo>
                <a:lnTo>
                  <a:pt x="1778014" y="1136569"/>
                </a:lnTo>
                <a:lnTo>
                  <a:pt x="1780172" y="1138783"/>
                </a:lnTo>
                <a:lnTo>
                  <a:pt x="1782342" y="1140974"/>
                </a:lnTo>
                <a:lnTo>
                  <a:pt x="1784500" y="1143155"/>
                </a:lnTo>
                <a:lnTo>
                  <a:pt x="1786669" y="1145313"/>
                </a:lnTo>
                <a:lnTo>
                  <a:pt x="1788827" y="1147449"/>
                </a:lnTo>
                <a:lnTo>
                  <a:pt x="1790985" y="1149573"/>
                </a:lnTo>
                <a:lnTo>
                  <a:pt x="1793154" y="1151676"/>
                </a:lnTo>
                <a:lnTo>
                  <a:pt x="1795312" y="1153767"/>
                </a:lnTo>
                <a:lnTo>
                  <a:pt x="1797481" y="1155847"/>
                </a:lnTo>
                <a:lnTo>
                  <a:pt x="1799639" y="1157894"/>
                </a:lnTo>
                <a:lnTo>
                  <a:pt x="1801809" y="1159941"/>
                </a:lnTo>
                <a:lnTo>
                  <a:pt x="1803967" y="1161965"/>
                </a:lnTo>
                <a:lnTo>
                  <a:pt x="1806136" y="1163968"/>
                </a:lnTo>
                <a:lnTo>
                  <a:pt x="1808294" y="1165959"/>
                </a:lnTo>
                <a:lnTo>
                  <a:pt x="1810452" y="1167928"/>
                </a:lnTo>
                <a:lnTo>
                  <a:pt x="1812621" y="1169886"/>
                </a:lnTo>
                <a:lnTo>
                  <a:pt x="1814779" y="1171832"/>
                </a:lnTo>
                <a:lnTo>
                  <a:pt x="1816948" y="1173757"/>
                </a:lnTo>
                <a:lnTo>
                  <a:pt x="1819106" y="1175659"/>
                </a:lnTo>
                <a:lnTo>
                  <a:pt x="1821275" y="1177550"/>
                </a:lnTo>
                <a:lnTo>
                  <a:pt x="1823434" y="1179430"/>
                </a:lnTo>
                <a:lnTo>
                  <a:pt x="1825603" y="1181299"/>
                </a:lnTo>
                <a:lnTo>
                  <a:pt x="1827761" y="1183145"/>
                </a:lnTo>
                <a:lnTo>
                  <a:pt x="1829919" y="1184970"/>
                </a:lnTo>
                <a:lnTo>
                  <a:pt x="1832088" y="1186783"/>
                </a:lnTo>
                <a:lnTo>
                  <a:pt x="1834246" y="1188585"/>
                </a:lnTo>
                <a:lnTo>
                  <a:pt x="1836415" y="1190376"/>
                </a:lnTo>
                <a:lnTo>
                  <a:pt x="1838573" y="1192145"/>
                </a:lnTo>
                <a:lnTo>
                  <a:pt x="1840742" y="1193891"/>
                </a:lnTo>
                <a:lnTo>
                  <a:pt x="1842901" y="1195638"/>
                </a:lnTo>
                <a:lnTo>
                  <a:pt x="1845070" y="1197362"/>
                </a:lnTo>
                <a:lnTo>
                  <a:pt x="1847228" y="1199075"/>
                </a:lnTo>
                <a:lnTo>
                  <a:pt x="1849397" y="1200766"/>
                </a:lnTo>
                <a:lnTo>
                  <a:pt x="1851555" y="1202445"/>
                </a:lnTo>
                <a:lnTo>
                  <a:pt x="1853713" y="1204114"/>
                </a:lnTo>
                <a:lnTo>
                  <a:pt x="1855882" y="1205760"/>
                </a:lnTo>
                <a:lnTo>
                  <a:pt x="1858040" y="1207407"/>
                </a:lnTo>
                <a:lnTo>
                  <a:pt x="1860209" y="1209031"/>
                </a:lnTo>
                <a:lnTo>
                  <a:pt x="1862367" y="1210633"/>
                </a:lnTo>
                <a:lnTo>
                  <a:pt x="1864537" y="1212235"/>
                </a:lnTo>
                <a:lnTo>
                  <a:pt x="1866695" y="1213814"/>
                </a:lnTo>
                <a:lnTo>
                  <a:pt x="1868864" y="1215383"/>
                </a:lnTo>
                <a:lnTo>
                  <a:pt x="1871022" y="1216929"/>
                </a:lnTo>
                <a:lnTo>
                  <a:pt x="1873180" y="1218475"/>
                </a:lnTo>
                <a:lnTo>
                  <a:pt x="1875349" y="1219999"/>
                </a:lnTo>
                <a:lnTo>
                  <a:pt x="1877507" y="1221512"/>
                </a:lnTo>
                <a:lnTo>
                  <a:pt x="1879676" y="1223014"/>
                </a:lnTo>
                <a:lnTo>
                  <a:pt x="1881834" y="1224493"/>
                </a:lnTo>
                <a:lnTo>
                  <a:pt x="1884004" y="1225973"/>
                </a:lnTo>
                <a:lnTo>
                  <a:pt x="1886162" y="1227430"/>
                </a:lnTo>
                <a:lnTo>
                  <a:pt x="1888331" y="1228876"/>
                </a:lnTo>
                <a:lnTo>
                  <a:pt x="1890489" y="1230311"/>
                </a:lnTo>
                <a:lnTo>
                  <a:pt x="1892647" y="1231735"/>
                </a:lnTo>
                <a:lnTo>
                  <a:pt x="1894816" y="1233148"/>
                </a:lnTo>
                <a:lnTo>
                  <a:pt x="1896974" y="1234538"/>
                </a:lnTo>
                <a:lnTo>
                  <a:pt x="1899143" y="1235917"/>
                </a:lnTo>
                <a:lnTo>
                  <a:pt x="1901301" y="1237297"/>
                </a:lnTo>
                <a:lnTo>
                  <a:pt x="1903471" y="1238654"/>
                </a:lnTo>
                <a:lnTo>
                  <a:pt x="1905629" y="1240000"/>
                </a:lnTo>
                <a:lnTo>
                  <a:pt x="1907798" y="1241335"/>
                </a:lnTo>
                <a:lnTo>
                  <a:pt x="1909956" y="1242648"/>
                </a:lnTo>
                <a:lnTo>
                  <a:pt x="1912114" y="1243960"/>
                </a:lnTo>
                <a:lnTo>
                  <a:pt x="1914283" y="1245262"/>
                </a:lnTo>
                <a:lnTo>
                  <a:pt x="1916441" y="1246541"/>
                </a:lnTo>
                <a:lnTo>
                  <a:pt x="1918610" y="1247820"/>
                </a:lnTo>
                <a:lnTo>
                  <a:pt x="1920768" y="1249088"/>
                </a:lnTo>
                <a:lnTo>
                  <a:pt x="1922938" y="1250334"/>
                </a:lnTo>
                <a:lnTo>
                  <a:pt x="1925096" y="1251569"/>
                </a:lnTo>
                <a:lnTo>
                  <a:pt x="1927265" y="1252804"/>
                </a:lnTo>
                <a:lnTo>
                  <a:pt x="1929423" y="1254016"/>
                </a:lnTo>
                <a:lnTo>
                  <a:pt x="1931592" y="1255229"/>
                </a:lnTo>
                <a:lnTo>
                  <a:pt x="1933750" y="1256419"/>
                </a:lnTo>
                <a:lnTo>
                  <a:pt x="1935908" y="1257598"/>
                </a:lnTo>
                <a:lnTo>
                  <a:pt x="1938077" y="1258777"/>
                </a:lnTo>
                <a:lnTo>
                  <a:pt x="1940235" y="1259934"/>
                </a:lnTo>
                <a:lnTo>
                  <a:pt x="1942405" y="1261080"/>
                </a:lnTo>
                <a:lnTo>
                  <a:pt x="1944563" y="1262226"/>
                </a:lnTo>
                <a:lnTo>
                  <a:pt x="1946732" y="1263349"/>
                </a:lnTo>
                <a:lnTo>
                  <a:pt x="1948890" y="1264473"/>
                </a:lnTo>
                <a:lnTo>
                  <a:pt x="1951059" y="1265585"/>
                </a:lnTo>
                <a:lnTo>
                  <a:pt x="1953217" y="1266675"/>
                </a:lnTo>
                <a:lnTo>
                  <a:pt x="1955375" y="1267765"/>
                </a:lnTo>
                <a:lnTo>
                  <a:pt x="1957544" y="1268844"/>
                </a:lnTo>
                <a:lnTo>
                  <a:pt x="1959702" y="1269912"/>
                </a:lnTo>
                <a:lnTo>
                  <a:pt x="1961871" y="1270969"/>
                </a:lnTo>
                <a:lnTo>
                  <a:pt x="1964029" y="1272015"/>
                </a:lnTo>
                <a:lnTo>
                  <a:pt x="1966199" y="1273049"/>
                </a:lnTo>
                <a:lnTo>
                  <a:pt x="1968357" y="1274073"/>
                </a:lnTo>
                <a:lnTo>
                  <a:pt x="1970526" y="1275096"/>
                </a:lnTo>
                <a:lnTo>
                  <a:pt x="1972684" y="1276108"/>
                </a:lnTo>
                <a:lnTo>
                  <a:pt x="1974842" y="1277098"/>
                </a:lnTo>
                <a:lnTo>
                  <a:pt x="1977011" y="1278088"/>
                </a:lnTo>
                <a:lnTo>
                  <a:pt x="1979169" y="1279067"/>
                </a:lnTo>
                <a:lnTo>
                  <a:pt x="1981338" y="1280035"/>
                </a:lnTo>
                <a:lnTo>
                  <a:pt x="1983496" y="1281003"/>
                </a:lnTo>
                <a:lnTo>
                  <a:pt x="1985666" y="1281948"/>
                </a:lnTo>
                <a:lnTo>
                  <a:pt x="1987824" y="1282894"/>
                </a:lnTo>
                <a:lnTo>
                  <a:pt x="1989993" y="1283828"/>
                </a:lnTo>
                <a:lnTo>
                  <a:pt x="1992151" y="1284752"/>
                </a:lnTo>
                <a:lnTo>
                  <a:pt x="1994320" y="1285664"/>
                </a:lnTo>
                <a:lnTo>
                  <a:pt x="1996478" y="1286576"/>
                </a:lnTo>
                <a:lnTo>
                  <a:pt x="1998636" y="1287466"/>
                </a:lnTo>
                <a:lnTo>
                  <a:pt x="2000805" y="1288356"/>
                </a:lnTo>
                <a:lnTo>
                  <a:pt x="2002963" y="1289235"/>
                </a:lnTo>
                <a:lnTo>
                  <a:pt x="2005133" y="1290113"/>
                </a:lnTo>
                <a:lnTo>
                  <a:pt x="2007290" y="1290981"/>
                </a:lnTo>
                <a:lnTo>
                  <a:pt x="2009460" y="1291827"/>
                </a:lnTo>
                <a:lnTo>
                  <a:pt x="2011618" y="1292683"/>
                </a:lnTo>
                <a:lnTo>
                  <a:pt x="2013787" y="1293517"/>
                </a:lnTo>
                <a:lnTo>
                  <a:pt x="2015945" y="1294352"/>
                </a:lnTo>
                <a:lnTo>
                  <a:pt x="2018103" y="1295164"/>
                </a:lnTo>
                <a:lnTo>
                  <a:pt x="2020272" y="1295987"/>
                </a:lnTo>
                <a:lnTo>
                  <a:pt x="2022430" y="1296788"/>
                </a:lnTo>
                <a:lnTo>
                  <a:pt x="2024599" y="1297589"/>
                </a:lnTo>
                <a:lnTo>
                  <a:pt x="2026757" y="1298379"/>
                </a:lnTo>
                <a:lnTo>
                  <a:pt x="2028927" y="1299157"/>
                </a:lnTo>
                <a:lnTo>
                  <a:pt x="2031085" y="1299936"/>
                </a:lnTo>
                <a:lnTo>
                  <a:pt x="2033254" y="1300703"/>
                </a:lnTo>
                <a:lnTo>
                  <a:pt x="2035412" y="1301460"/>
                </a:lnTo>
                <a:lnTo>
                  <a:pt x="2037570" y="1302216"/>
                </a:lnTo>
                <a:lnTo>
                  <a:pt x="2039739" y="1302962"/>
                </a:lnTo>
                <a:lnTo>
                  <a:pt x="2041897" y="1303696"/>
                </a:lnTo>
                <a:lnTo>
                  <a:pt x="2044066" y="1304430"/>
                </a:lnTo>
                <a:lnTo>
                  <a:pt x="2046224" y="1305153"/>
                </a:lnTo>
                <a:lnTo>
                  <a:pt x="2048394" y="1305865"/>
                </a:lnTo>
                <a:lnTo>
                  <a:pt x="2050552" y="1306577"/>
                </a:lnTo>
                <a:lnTo>
                  <a:pt x="2052721" y="1307278"/>
                </a:lnTo>
                <a:lnTo>
                  <a:pt x="2054879" y="1307979"/>
                </a:lnTo>
                <a:lnTo>
                  <a:pt x="2057037" y="1308668"/>
                </a:lnTo>
                <a:lnTo>
                  <a:pt x="2059206" y="1309347"/>
                </a:lnTo>
                <a:lnTo>
                  <a:pt x="2061364" y="1310025"/>
                </a:lnTo>
                <a:lnTo>
                  <a:pt x="2063533" y="1310693"/>
                </a:lnTo>
                <a:lnTo>
                  <a:pt x="2065691" y="1311349"/>
                </a:lnTo>
                <a:lnTo>
                  <a:pt x="2067861" y="1312005"/>
                </a:lnTo>
                <a:lnTo>
                  <a:pt x="2070019" y="1312651"/>
                </a:lnTo>
                <a:lnTo>
                  <a:pt x="2072188" y="1313296"/>
                </a:lnTo>
                <a:lnTo>
                  <a:pt x="2074346" y="1313930"/>
                </a:lnTo>
                <a:lnTo>
                  <a:pt x="2076515" y="1314553"/>
                </a:lnTo>
                <a:lnTo>
                  <a:pt x="2078673" y="1315176"/>
                </a:lnTo>
                <a:lnTo>
                  <a:pt x="2080831" y="1315799"/>
                </a:lnTo>
                <a:lnTo>
                  <a:pt x="2083000" y="1316411"/>
                </a:lnTo>
                <a:lnTo>
                  <a:pt x="2085158" y="1317011"/>
                </a:lnTo>
                <a:lnTo>
                  <a:pt x="2087328" y="1317612"/>
                </a:lnTo>
                <a:lnTo>
                  <a:pt x="2089486" y="1318201"/>
                </a:lnTo>
                <a:lnTo>
                  <a:pt x="2091655" y="1318791"/>
                </a:lnTo>
                <a:lnTo>
                  <a:pt x="2093813" y="1319370"/>
                </a:lnTo>
                <a:lnTo>
                  <a:pt x="2095982" y="1319937"/>
                </a:lnTo>
                <a:lnTo>
                  <a:pt x="2098140" y="1320504"/>
                </a:lnTo>
                <a:lnTo>
                  <a:pt x="2100298" y="1321072"/>
                </a:lnTo>
                <a:lnTo>
                  <a:pt x="2102467" y="1321628"/>
                </a:lnTo>
                <a:lnTo>
                  <a:pt x="2104625" y="1322184"/>
                </a:lnTo>
                <a:lnTo>
                  <a:pt x="2106795" y="1322729"/>
                </a:lnTo>
                <a:lnTo>
                  <a:pt x="2108953" y="1323263"/>
                </a:lnTo>
                <a:lnTo>
                  <a:pt x="2111122" y="1323797"/>
                </a:lnTo>
                <a:lnTo>
                  <a:pt x="2113280" y="1324331"/>
                </a:lnTo>
                <a:lnTo>
                  <a:pt x="2115449" y="1324854"/>
                </a:lnTo>
                <a:lnTo>
                  <a:pt x="2117607" y="1325376"/>
                </a:lnTo>
                <a:lnTo>
                  <a:pt x="2119765" y="1325888"/>
                </a:lnTo>
                <a:lnTo>
                  <a:pt x="2121934" y="1326400"/>
                </a:lnTo>
                <a:lnTo>
                  <a:pt x="2124092" y="1326900"/>
                </a:lnTo>
                <a:lnTo>
                  <a:pt x="2126262" y="1327401"/>
                </a:lnTo>
                <a:lnTo>
                  <a:pt x="2128420" y="1327891"/>
                </a:lnTo>
                <a:lnTo>
                  <a:pt x="2130589" y="1328380"/>
                </a:lnTo>
                <a:lnTo>
                  <a:pt x="2132747" y="1328858"/>
                </a:lnTo>
                <a:lnTo>
                  <a:pt x="2134916" y="1329337"/>
                </a:lnTo>
                <a:lnTo>
                  <a:pt x="2137074" y="1329815"/>
                </a:lnTo>
                <a:lnTo>
                  <a:pt x="2139243" y="1330282"/>
                </a:lnTo>
                <a:lnTo>
                  <a:pt x="2141401" y="1330738"/>
                </a:lnTo>
                <a:lnTo>
                  <a:pt x="2143559" y="1331205"/>
                </a:lnTo>
                <a:lnTo>
                  <a:pt x="2145729" y="1331650"/>
                </a:lnTo>
                <a:lnTo>
                  <a:pt x="2147887" y="1332106"/>
                </a:lnTo>
                <a:lnTo>
                  <a:pt x="2150056" y="1332551"/>
                </a:lnTo>
                <a:lnTo>
                  <a:pt x="2152214" y="1332985"/>
                </a:lnTo>
                <a:lnTo>
                  <a:pt x="2154383" y="1333419"/>
                </a:lnTo>
                <a:lnTo>
                  <a:pt x="2156541" y="1333853"/>
                </a:lnTo>
                <a:lnTo>
                  <a:pt x="2158710" y="1334287"/>
                </a:lnTo>
                <a:lnTo>
                  <a:pt x="2160868" y="1334710"/>
                </a:lnTo>
              </a:path>
            </a:pathLst>
          </a:custGeom>
          <a:noFill/>
          <a:ln w="13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629" name="Freeform 628">
            <a:extLst>
              <a:ext uri="{FF2B5EF4-FFF2-40B4-BE49-F238E27FC236}">
                <a16:creationId xmlns:a16="http://schemas.microsoft.com/office/drawing/2014/main" id="{092631C7-E9F5-0B98-CE9C-F3A643254106}"/>
              </a:ext>
            </a:extLst>
          </p:cNvPr>
          <p:cNvSpPr/>
          <p:nvPr/>
        </p:nvSpPr>
        <p:spPr>
          <a:xfrm>
            <a:off x="3728561" y="1730022"/>
            <a:ext cx="2160868" cy="1394077"/>
          </a:xfrm>
          <a:custGeom>
            <a:avLst/>
            <a:gdLst>
              <a:gd name="connsiteX0" fmla="*/ 0 w 2160868"/>
              <a:gd name="connsiteY0" fmla="*/ 1394077 h 1394077"/>
              <a:gd name="connsiteX1" fmla="*/ 2163 w 2160868"/>
              <a:gd name="connsiteY1" fmla="*/ 1393799 h 1394077"/>
              <a:gd name="connsiteX2" fmla="*/ 4326 w 2160868"/>
              <a:gd name="connsiteY2" fmla="*/ 1393510 h 1394077"/>
              <a:gd name="connsiteX3" fmla="*/ 6489 w 2160868"/>
              <a:gd name="connsiteY3" fmla="*/ 1393210 h 1394077"/>
              <a:gd name="connsiteX4" fmla="*/ 8652 w 2160868"/>
              <a:gd name="connsiteY4" fmla="*/ 1392920 h 1394077"/>
              <a:gd name="connsiteX5" fmla="*/ 10815 w 2160868"/>
              <a:gd name="connsiteY5" fmla="*/ 1392609 h 1394077"/>
              <a:gd name="connsiteX6" fmla="*/ 12978 w 2160868"/>
              <a:gd name="connsiteY6" fmla="*/ 1392308 h 1394077"/>
              <a:gd name="connsiteX7" fmla="*/ 15141 w 2160868"/>
              <a:gd name="connsiteY7" fmla="*/ 1391986 h 1394077"/>
              <a:gd name="connsiteX8" fmla="*/ 17304 w 2160868"/>
              <a:gd name="connsiteY8" fmla="*/ 1391674 h 1394077"/>
              <a:gd name="connsiteX9" fmla="*/ 19467 w 2160868"/>
              <a:gd name="connsiteY9" fmla="*/ 1391352 h 1394077"/>
              <a:gd name="connsiteX10" fmla="*/ 21631 w 2160868"/>
              <a:gd name="connsiteY10" fmla="*/ 1391018 h 1394077"/>
              <a:gd name="connsiteX11" fmla="*/ 23793 w 2160868"/>
              <a:gd name="connsiteY11" fmla="*/ 1390684 h 1394077"/>
              <a:gd name="connsiteX12" fmla="*/ 25957 w 2160868"/>
              <a:gd name="connsiteY12" fmla="*/ 1390351 h 1394077"/>
              <a:gd name="connsiteX13" fmla="*/ 28119 w 2160868"/>
              <a:gd name="connsiteY13" fmla="*/ 1390006 h 1394077"/>
              <a:gd name="connsiteX14" fmla="*/ 30283 w 2160868"/>
              <a:gd name="connsiteY14" fmla="*/ 1389661 h 1394077"/>
              <a:gd name="connsiteX15" fmla="*/ 32445 w 2160868"/>
              <a:gd name="connsiteY15" fmla="*/ 1389305 h 1394077"/>
              <a:gd name="connsiteX16" fmla="*/ 34608 w 2160868"/>
              <a:gd name="connsiteY16" fmla="*/ 1388949 h 1394077"/>
              <a:gd name="connsiteX17" fmla="*/ 36771 w 2160868"/>
              <a:gd name="connsiteY17" fmla="*/ 1388582 h 1394077"/>
              <a:gd name="connsiteX18" fmla="*/ 38934 w 2160868"/>
              <a:gd name="connsiteY18" fmla="*/ 1388204 h 1394077"/>
              <a:gd name="connsiteX19" fmla="*/ 41098 w 2160868"/>
              <a:gd name="connsiteY19" fmla="*/ 1387825 h 1394077"/>
              <a:gd name="connsiteX20" fmla="*/ 43260 w 2160868"/>
              <a:gd name="connsiteY20" fmla="*/ 1387447 h 1394077"/>
              <a:gd name="connsiteX21" fmla="*/ 45424 w 2160868"/>
              <a:gd name="connsiteY21" fmla="*/ 1387058 h 1394077"/>
              <a:gd name="connsiteX22" fmla="*/ 47586 w 2160868"/>
              <a:gd name="connsiteY22" fmla="*/ 1386669 h 1394077"/>
              <a:gd name="connsiteX23" fmla="*/ 49750 w 2160868"/>
              <a:gd name="connsiteY23" fmla="*/ 1386268 h 1394077"/>
              <a:gd name="connsiteX24" fmla="*/ 51912 w 2160868"/>
              <a:gd name="connsiteY24" fmla="*/ 1385857 h 1394077"/>
              <a:gd name="connsiteX25" fmla="*/ 54076 w 2160868"/>
              <a:gd name="connsiteY25" fmla="*/ 1385445 h 1394077"/>
              <a:gd name="connsiteX26" fmla="*/ 56238 w 2160868"/>
              <a:gd name="connsiteY26" fmla="*/ 1385022 h 1394077"/>
              <a:gd name="connsiteX27" fmla="*/ 58402 w 2160868"/>
              <a:gd name="connsiteY27" fmla="*/ 1384600 h 1394077"/>
              <a:gd name="connsiteX28" fmla="*/ 60564 w 2160868"/>
              <a:gd name="connsiteY28" fmla="*/ 1384166 h 1394077"/>
              <a:gd name="connsiteX29" fmla="*/ 62728 w 2160868"/>
              <a:gd name="connsiteY29" fmla="*/ 1383732 h 1394077"/>
              <a:gd name="connsiteX30" fmla="*/ 64891 w 2160868"/>
              <a:gd name="connsiteY30" fmla="*/ 1383287 h 1394077"/>
              <a:gd name="connsiteX31" fmla="*/ 67054 w 2160868"/>
              <a:gd name="connsiteY31" fmla="*/ 1382831 h 1394077"/>
              <a:gd name="connsiteX32" fmla="*/ 69217 w 2160868"/>
              <a:gd name="connsiteY32" fmla="*/ 1382375 h 1394077"/>
              <a:gd name="connsiteX33" fmla="*/ 71380 w 2160868"/>
              <a:gd name="connsiteY33" fmla="*/ 1381908 h 1394077"/>
              <a:gd name="connsiteX34" fmla="*/ 73543 w 2160868"/>
              <a:gd name="connsiteY34" fmla="*/ 1381440 h 1394077"/>
              <a:gd name="connsiteX35" fmla="*/ 75706 w 2160868"/>
              <a:gd name="connsiteY35" fmla="*/ 1380962 h 1394077"/>
              <a:gd name="connsiteX36" fmla="*/ 77869 w 2160868"/>
              <a:gd name="connsiteY36" fmla="*/ 1380473 h 1394077"/>
              <a:gd name="connsiteX37" fmla="*/ 80033 w 2160868"/>
              <a:gd name="connsiteY37" fmla="*/ 1379983 h 1394077"/>
              <a:gd name="connsiteX38" fmla="*/ 82195 w 2160868"/>
              <a:gd name="connsiteY38" fmla="*/ 1379482 h 1394077"/>
              <a:gd name="connsiteX39" fmla="*/ 84358 w 2160868"/>
              <a:gd name="connsiteY39" fmla="*/ 1378971 h 1394077"/>
              <a:gd name="connsiteX40" fmla="*/ 86521 w 2160868"/>
              <a:gd name="connsiteY40" fmla="*/ 1378459 h 1394077"/>
              <a:gd name="connsiteX41" fmla="*/ 88684 w 2160868"/>
              <a:gd name="connsiteY41" fmla="*/ 1377936 h 1394077"/>
              <a:gd name="connsiteX42" fmla="*/ 90847 w 2160868"/>
              <a:gd name="connsiteY42" fmla="*/ 1377413 h 1394077"/>
              <a:gd name="connsiteX43" fmla="*/ 93010 w 2160868"/>
              <a:gd name="connsiteY43" fmla="*/ 1376868 h 1394077"/>
              <a:gd name="connsiteX44" fmla="*/ 95173 w 2160868"/>
              <a:gd name="connsiteY44" fmla="*/ 1376323 h 1394077"/>
              <a:gd name="connsiteX45" fmla="*/ 97336 w 2160868"/>
              <a:gd name="connsiteY45" fmla="*/ 1375767 h 1394077"/>
              <a:gd name="connsiteX46" fmla="*/ 99499 w 2160868"/>
              <a:gd name="connsiteY46" fmla="*/ 1375211 h 1394077"/>
              <a:gd name="connsiteX47" fmla="*/ 101662 w 2160868"/>
              <a:gd name="connsiteY47" fmla="*/ 1374644 h 1394077"/>
              <a:gd name="connsiteX48" fmla="*/ 103826 w 2160868"/>
              <a:gd name="connsiteY48" fmla="*/ 1374065 h 1394077"/>
              <a:gd name="connsiteX49" fmla="*/ 105988 w 2160868"/>
              <a:gd name="connsiteY49" fmla="*/ 1373476 h 1394077"/>
              <a:gd name="connsiteX50" fmla="*/ 108152 w 2160868"/>
              <a:gd name="connsiteY50" fmla="*/ 1372886 h 1394077"/>
              <a:gd name="connsiteX51" fmla="*/ 110314 w 2160868"/>
              <a:gd name="connsiteY51" fmla="*/ 1372285 h 1394077"/>
              <a:gd name="connsiteX52" fmla="*/ 112478 w 2160868"/>
              <a:gd name="connsiteY52" fmla="*/ 1371674 h 1394077"/>
              <a:gd name="connsiteX53" fmla="*/ 114640 w 2160868"/>
              <a:gd name="connsiteY53" fmla="*/ 1371062 h 1394077"/>
              <a:gd name="connsiteX54" fmla="*/ 116804 w 2160868"/>
              <a:gd name="connsiteY54" fmla="*/ 1370428 h 1394077"/>
              <a:gd name="connsiteX55" fmla="*/ 118966 w 2160868"/>
              <a:gd name="connsiteY55" fmla="*/ 1369794 h 1394077"/>
              <a:gd name="connsiteX56" fmla="*/ 121130 w 2160868"/>
              <a:gd name="connsiteY56" fmla="*/ 1369148 h 1394077"/>
              <a:gd name="connsiteX57" fmla="*/ 123293 w 2160868"/>
              <a:gd name="connsiteY57" fmla="*/ 1368492 h 1394077"/>
              <a:gd name="connsiteX58" fmla="*/ 125456 w 2160868"/>
              <a:gd name="connsiteY58" fmla="*/ 1367836 h 1394077"/>
              <a:gd name="connsiteX59" fmla="*/ 127619 w 2160868"/>
              <a:gd name="connsiteY59" fmla="*/ 1367157 h 1394077"/>
              <a:gd name="connsiteX60" fmla="*/ 129781 w 2160868"/>
              <a:gd name="connsiteY60" fmla="*/ 1366479 h 1394077"/>
              <a:gd name="connsiteX61" fmla="*/ 131945 w 2160868"/>
              <a:gd name="connsiteY61" fmla="*/ 1365789 h 1394077"/>
              <a:gd name="connsiteX62" fmla="*/ 134107 w 2160868"/>
              <a:gd name="connsiteY62" fmla="*/ 1365088 h 1394077"/>
              <a:gd name="connsiteX63" fmla="*/ 136271 w 2160868"/>
              <a:gd name="connsiteY63" fmla="*/ 1364376 h 1394077"/>
              <a:gd name="connsiteX64" fmla="*/ 138433 w 2160868"/>
              <a:gd name="connsiteY64" fmla="*/ 1363653 h 1394077"/>
              <a:gd name="connsiteX65" fmla="*/ 140597 w 2160868"/>
              <a:gd name="connsiteY65" fmla="*/ 1362930 h 1394077"/>
              <a:gd name="connsiteX66" fmla="*/ 142760 w 2160868"/>
              <a:gd name="connsiteY66" fmla="*/ 1362196 h 1394077"/>
              <a:gd name="connsiteX67" fmla="*/ 144923 w 2160868"/>
              <a:gd name="connsiteY67" fmla="*/ 1361439 h 1394077"/>
              <a:gd name="connsiteX68" fmla="*/ 147086 w 2160868"/>
              <a:gd name="connsiteY68" fmla="*/ 1360683 h 1394077"/>
              <a:gd name="connsiteX69" fmla="*/ 149249 w 2160868"/>
              <a:gd name="connsiteY69" fmla="*/ 1359915 h 1394077"/>
              <a:gd name="connsiteX70" fmla="*/ 151412 w 2160868"/>
              <a:gd name="connsiteY70" fmla="*/ 1359137 h 1394077"/>
              <a:gd name="connsiteX71" fmla="*/ 153575 w 2160868"/>
              <a:gd name="connsiteY71" fmla="*/ 1358347 h 1394077"/>
              <a:gd name="connsiteX72" fmla="*/ 155738 w 2160868"/>
              <a:gd name="connsiteY72" fmla="*/ 1357546 h 1394077"/>
              <a:gd name="connsiteX73" fmla="*/ 157901 w 2160868"/>
              <a:gd name="connsiteY73" fmla="*/ 1356734 h 1394077"/>
              <a:gd name="connsiteX74" fmla="*/ 160064 w 2160868"/>
              <a:gd name="connsiteY74" fmla="*/ 1355922 h 1394077"/>
              <a:gd name="connsiteX75" fmla="*/ 162228 w 2160868"/>
              <a:gd name="connsiteY75" fmla="*/ 1355088 h 1394077"/>
              <a:gd name="connsiteX76" fmla="*/ 164390 w 2160868"/>
              <a:gd name="connsiteY76" fmla="*/ 1354242 h 1394077"/>
              <a:gd name="connsiteX77" fmla="*/ 166554 w 2160868"/>
              <a:gd name="connsiteY77" fmla="*/ 1353386 h 1394077"/>
              <a:gd name="connsiteX78" fmla="*/ 168716 w 2160868"/>
              <a:gd name="connsiteY78" fmla="*/ 1352529 h 1394077"/>
              <a:gd name="connsiteX79" fmla="*/ 170880 w 2160868"/>
              <a:gd name="connsiteY79" fmla="*/ 1351650 h 1394077"/>
              <a:gd name="connsiteX80" fmla="*/ 173042 w 2160868"/>
              <a:gd name="connsiteY80" fmla="*/ 1350760 h 1394077"/>
              <a:gd name="connsiteX81" fmla="*/ 175206 w 2160868"/>
              <a:gd name="connsiteY81" fmla="*/ 1349859 h 1394077"/>
              <a:gd name="connsiteX82" fmla="*/ 177368 w 2160868"/>
              <a:gd name="connsiteY82" fmla="*/ 1348958 h 1394077"/>
              <a:gd name="connsiteX83" fmla="*/ 179531 w 2160868"/>
              <a:gd name="connsiteY83" fmla="*/ 1348035 h 1394077"/>
              <a:gd name="connsiteX84" fmla="*/ 181695 w 2160868"/>
              <a:gd name="connsiteY84" fmla="*/ 1347101 h 1394077"/>
              <a:gd name="connsiteX85" fmla="*/ 183857 w 2160868"/>
              <a:gd name="connsiteY85" fmla="*/ 1346155 h 1394077"/>
              <a:gd name="connsiteX86" fmla="*/ 186021 w 2160868"/>
              <a:gd name="connsiteY86" fmla="*/ 1345198 h 1394077"/>
              <a:gd name="connsiteX87" fmla="*/ 188183 w 2160868"/>
              <a:gd name="connsiteY87" fmla="*/ 1344231 h 1394077"/>
              <a:gd name="connsiteX88" fmla="*/ 190347 w 2160868"/>
              <a:gd name="connsiteY88" fmla="*/ 1343252 h 1394077"/>
              <a:gd name="connsiteX89" fmla="*/ 192509 w 2160868"/>
              <a:gd name="connsiteY89" fmla="*/ 1342262 h 1394077"/>
              <a:gd name="connsiteX90" fmla="*/ 194673 w 2160868"/>
              <a:gd name="connsiteY90" fmla="*/ 1341249 h 1394077"/>
              <a:gd name="connsiteX91" fmla="*/ 196835 w 2160868"/>
              <a:gd name="connsiteY91" fmla="*/ 1340237 h 1394077"/>
              <a:gd name="connsiteX92" fmla="*/ 198999 w 2160868"/>
              <a:gd name="connsiteY92" fmla="*/ 1339203 h 1394077"/>
              <a:gd name="connsiteX93" fmla="*/ 201161 w 2160868"/>
              <a:gd name="connsiteY93" fmla="*/ 1338157 h 1394077"/>
              <a:gd name="connsiteX94" fmla="*/ 203325 w 2160868"/>
              <a:gd name="connsiteY94" fmla="*/ 1337100 h 1394077"/>
              <a:gd name="connsiteX95" fmla="*/ 205488 w 2160868"/>
              <a:gd name="connsiteY95" fmla="*/ 1336032 h 1394077"/>
              <a:gd name="connsiteX96" fmla="*/ 207651 w 2160868"/>
              <a:gd name="connsiteY96" fmla="*/ 1334953 h 1394077"/>
              <a:gd name="connsiteX97" fmla="*/ 209814 w 2160868"/>
              <a:gd name="connsiteY97" fmla="*/ 1333852 h 1394077"/>
              <a:gd name="connsiteX98" fmla="*/ 211977 w 2160868"/>
              <a:gd name="connsiteY98" fmla="*/ 1332751 h 1394077"/>
              <a:gd name="connsiteX99" fmla="*/ 214140 w 2160868"/>
              <a:gd name="connsiteY99" fmla="*/ 1331627 h 1394077"/>
              <a:gd name="connsiteX100" fmla="*/ 216303 w 2160868"/>
              <a:gd name="connsiteY100" fmla="*/ 1330493 h 1394077"/>
              <a:gd name="connsiteX101" fmla="*/ 218466 w 2160868"/>
              <a:gd name="connsiteY101" fmla="*/ 1329347 h 1394077"/>
              <a:gd name="connsiteX102" fmla="*/ 220630 w 2160868"/>
              <a:gd name="connsiteY102" fmla="*/ 1328179 h 1394077"/>
              <a:gd name="connsiteX103" fmla="*/ 222792 w 2160868"/>
              <a:gd name="connsiteY103" fmla="*/ 1327000 h 1394077"/>
              <a:gd name="connsiteX104" fmla="*/ 224956 w 2160868"/>
              <a:gd name="connsiteY104" fmla="*/ 1325809 h 1394077"/>
              <a:gd name="connsiteX105" fmla="*/ 227118 w 2160868"/>
              <a:gd name="connsiteY105" fmla="*/ 1324608 h 1394077"/>
              <a:gd name="connsiteX106" fmla="*/ 229281 w 2160868"/>
              <a:gd name="connsiteY106" fmla="*/ 1323396 h 1394077"/>
              <a:gd name="connsiteX107" fmla="*/ 231444 w 2160868"/>
              <a:gd name="connsiteY107" fmla="*/ 1322161 h 1394077"/>
              <a:gd name="connsiteX108" fmla="*/ 233607 w 2160868"/>
              <a:gd name="connsiteY108" fmla="*/ 1320915 h 1394077"/>
              <a:gd name="connsiteX109" fmla="*/ 235770 w 2160868"/>
              <a:gd name="connsiteY109" fmla="*/ 1319647 h 1394077"/>
              <a:gd name="connsiteX110" fmla="*/ 237933 w 2160868"/>
              <a:gd name="connsiteY110" fmla="*/ 1318367 h 1394077"/>
              <a:gd name="connsiteX111" fmla="*/ 240096 w 2160868"/>
              <a:gd name="connsiteY111" fmla="*/ 1317077 h 1394077"/>
              <a:gd name="connsiteX112" fmla="*/ 242259 w 2160868"/>
              <a:gd name="connsiteY112" fmla="*/ 1315776 h 1394077"/>
              <a:gd name="connsiteX113" fmla="*/ 244423 w 2160868"/>
              <a:gd name="connsiteY113" fmla="*/ 1314452 h 1394077"/>
              <a:gd name="connsiteX114" fmla="*/ 246585 w 2160868"/>
              <a:gd name="connsiteY114" fmla="*/ 1313117 h 1394077"/>
              <a:gd name="connsiteX115" fmla="*/ 248749 w 2160868"/>
              <a:gd name="connsiteY115" fmla="*/ 1311771 h 1394077"/>
              <a:gd name="connsiteX116" fmla="*/ 250911 w 2160868"/>
              <a:gd name="connsiteY116" fmla="*/ 1310403 h 1394077"/>
              <a:gd name="connsiteX117" fmla="*/ 253075 w 2160868"/>
              <a:gd name="connsiteY117" fmla="*/ 1309023 h 1394077"/>
              <a:gd name="connsiteX118" fmla="*/ 255237 w 2160868"/>
              <a:gd name="connsiteY118" fmla="*/ 1307622 h 1394077"/>
              <a:gd name="connsiteX119" fmla="*/ 257401 w 2160868"/>
              <a:gd name="connsiteY119" fmla="*/ 1306209 h 1394077"/>
              <a:gd name="connsiteX120" fmla="*/ 259563 w 2160868"/>
              <a:gd name="connsiteY120" fmla="*/ 1304774 h 1394077"/>
              <a:gd name="connsiteX121" fmla="*/ 261727 w 2160868"/>
              <a:gd name="connsiteY121" fmla="*/ 1303339 h 1394077"/>
              <a:gd name="connsiteX122" fmla="*/ 263890 w 2160868"/>
              <a:gd name="connsiteY122" fmla="*/ 1301871 h 1394077"/>
              <a:gd name="connsiteX123" fmla="*/ 266053 w 2160868"/>
              <a:gd name="connsiteY123" fmla="*/ 1300391 h 1394077"/>
              <a:gd name="connsiteX124" fmla="*/ 268216 w 2160868"/>
              <a:gd name="connsiteY124" fmla="*/ 1298901 h 1394077"/>
              <a:gd name="connsiteX125" fmla="*/ 270379 w 2160868"/>
              <a:gd name="connsiteY125" fmla="*/ 1297388 h 1394077"/>
              <a:gd name="connsiteX126" fmla="*/ 272542 w 2160868"/>
              <a:gd name="connsiteY126" fmla="*/ 1295864 h 1394077"/>
              <a:gd name="connsiteX127" fmla="*/ 274704 w 2160868"/>
              <a:gd name="connsiteY127" fmla="*/ 1294329 h 1394077"/>
              <a:gd name="connsiteX128" fmla="*/ 276868 w 2160868"/>
              <a:gd name="connsiteY128" fmla="*/ 1292760 h 1394077"/>
              <a:gd name="connsiteX129" fmla="*/ 279030 w 2160868"/>
              <a:gd name="connsiteY129" fmla="*/ 1291192 h 1394077"/>
              <a:gd name="connsiteX130" fmla="*/ 281194 w 2160868"/>
              <a:gd name="connsiteY130" fmla="*/ 1289601 h 1394077"/>
              <a:gd name="connsiteX131" fmla="*/ 283356 w 2160868"/>
              <a:gd name="connsiteY131" fmla="*/ 1287988 h 1394077"/>
              <a:gd name="connsiteX132" fmla="*/ 285520 w 2160868"/>
              <a:gd name="connsiteY132" fmla="*/ 1286364 h 1394077"/>
              <a:gd name="connsiteX133" fmla="*/ 287683 w 2160868"/>
              <a:gd name="connsiteY133" fmla="*/ 1284717 h 1394077"/>
              <a:gd name="connsiteX134" fmla="*/ 289846 w 2160868"/>
              <a:gd name="connsiteY134" fmla="*/ 1283049 h 1394077"/>
              <a:gd name="connsiteX135" fmla="*/ 292009 w 2160868"/>
              <a:gd name="connsiteY135" fmla="*/ 1281380 h 1394077"/>
              <a:gd name="connsiteX136" fmla="*/ 294172 w 2160868"/>
              <a:gd name="connsiteY136" fmla="*/ 1279678 h 1394077"/>
              <a:gd name="connsiteX137" fmla="*/ 296335 w 2160868"/>
              <a:gd name="connsiteY137" fmla="*/ 1277965 h 1394077"/>
              <a:gd name="connsiteX138" fmla="*/ 298498 w 2160868"/>
              <a:gd name="connsiteY138" fmla="*/ 1276230 h 1394077"/>
              <a:gd name="connsiteX139" fmla="*/ 300661 w 2160868"/>
              <a:gd name="connsiteY139" fmla="*/ 1274483 h 1394077"/>
              <a:gd name="connsiteX140" fmla="*/ 302825 w 2160868"/>
              <a:gd name="connsiteY140" fmla="*/ 1272715 h 1394077"/>
              <a:gd name="connsiteX141" fmla="*/ 304987 w 2160868"/>
              <a:gd name="connsiteY141" fmla="*/ 1270924 h 1394077"/>
              <a:gd name="connsiteX142" fmla="*/ 307151 w 2160868"/>
              <a:gd name="connsiteY142" fmla="*/ 1269122 h 1394077"/>
              <a:gd name="connsiteX143" fmla="*/ 309313 w 2160868"/>
              <a:gd name="connsiteY143" fmla="*/ 1267297 h 1394077"/>
              <a:gd name="connsiteX144" fmla="*/ 311477 w 2160868"/>
              <a:gd name="connsiteY144" fmla="*/ 1265462 h 1394077"/>
              <a:gd name="connsiteX145" fmla="*/ 313639 w 2160868"/>
              <a:gd name="connsiteY145" fmla="*/ 1263604 h 1394077"/>
              <a:gd name="connsiteX146" fmla="*/ 315803 w 2160868"/>
              <a:gd name="connsiteY146" fmla="*/ 1261724 h 1394077"/>
              <a:gd name="connsiteX147" fmla="*/ 317965 w 2160868"/>
              <a:gd name="connsiteY147" fmla="*/ 1259822 h 1394077"/>
              <a:gd name="connsiteX148" fmla="*/ 320129 w 2160868"/>
              <a:gd name="connsiteY148" fmla="*/ 1257909 h 1394077"/>
              <a:gd name="connsiteX149" fmla="*/ 322292 w 2160868"/>
              <a:gd name="connsiteY149" fmla="*/ 1255973 h 1394077"/>
              <a:gd name="connsiteX150" fmla="*/ 324454 w 2160868"/>
              <a:gd name="connsiteY150" fmla="*/ 1254026 h 1394077"/>
              <a:gd name="connsiteX151" fmla="*/ 326618 w 2160868"/>
              <a:gd name="connsiteY151" fmla="*/ 1252046 h 1394077"/>
              <a:gd name="connsiteX152" fmla="*/ 328780 w 2160868"/>
              <a:gd name="connsiteY152" fmla="*/ 1250055 h 1394077"/>
              <a:gd name="connsiteX153" fmla="*/ 330944 w 2160868"/>
              <a:gd name="connsiteY153" fmla="*/ 1248042 h 1394077"/>
              <a:gd name="connsiteX154" fmla="*/ 333106 w 2160868"/>
              <a:gd name="connsiteY154" fmla="*/ 1246017 h 1394077"/>
              <a:gd name="connsiteX155" fmla="*/ 335270 w 2160868"/>
              <a:gd name="connsiteY155" fmla="*/ 1243959 h 1394077"/>
              <a:gd name="connsiteX156" fmla="*/ 337432 w 2160868"/>
              <a:gd name="connsiteY156" fmla="*/ 1241890 h 1394077"/>
              <a:gd name="connsiteX157" fmla="*/ 339596 w 2160868"/>
              <a:gd name="connsiteY157" fmla="*/ 1239810 h 1394077"/>
              <a:gd name="connsiteX158" fmla="*/ 341758 w 2160868"/>
              <a:gd name="connsiteY158" fmla="*/ 1237696 h 1394077"/>
              <a:gd name="connsiteX159" fmla="*/ 343922 w 2160868"/>
              <a:gd name="connsiteY159" fmla="*/ 1235572 h 1394077"/>
              <a:gd name="connsiteX160" fmla="*/ 346085 w 2160868"/>
              <a:gd name="connsiteY160" fmla="*/ 1233414 h 1394077"/>
              <a:gd name="connsiteX161" fmla="*/ 348248 w 2160868"/>
              <a:gd name="connsiteY161" fmla="*/ 1231245 h 1394077"/>
              <a:gd name="connsiteX162" fmla="*/ 350411 w 2160868"/>
              <a:gd name="connsiteY162" fmla="*/ 1229053 h 1394077"/>
              <a:gd name="connsiteX163" fmla="*/ 352574 w 2160868"/>
              <a:gd name="connsiteY163" fmla="*/ 1226851 h 1394077"/>
              <a:gd name="connsiteX164" fmla="*/ 354737 w 2160868"/>
              <a:gd name="connsiteY164" fmla="*/ 1224615 h 1394077"/>
              <a:gd name="connsiteX165" fmla="*/ 356900 w 2160868"/>
              <a:gd name="connsiteY165" fmla="*/ 1222368 h 1394077"/>
              <a:gd name="connsiteX166" fmla="*/ 359063 w 2160868"/>
              <a:gd name="connsiteY166" fmla="*/ 1220098 h 1394077"/>
              <a:gd name="connsiteX167" fmla="*/ 361226 w 2160868"/>
              <a:gd name="connsiteY167" fmla="*/ 1217807 h 1394077"/>
              <a:gd name="connsiteX168" fmla="*/ 363389 w 2160868"/>
              <a:gd name="connsiteY168" fmla="*/ 1215493 h 1394077"/>
              <a:gd name="connsiteX169" fmla="*/ 365553 w 2160868"/>
              <a:gd name="connsiteY169" fmla="*/ 1213157 h 1394077"/>
              <a:gd name="connsiteX170" fmla="*/ 367715 w 2160868"/>
              <a:gd name="connsiteY170" fmla="*/ 1210810 h 1394077"/>
              <a:gd name="connsiteX171" fmla="*/ 369879 w 2160868"/>
              <a:gd name="connsiteY171" fmla="*/ 1208429 h 1394077"/>
              <a:gd name="connsiteX172" fmla="*/ 372041 w 2160868"/>
              <a:gd name="connsiteY172" fmla="*/ 1206038 h 1394077"/>
              <a:gd name="connsiteX173" fmla="*/ 374204 w 2160868"/>
              <a:gd name="connsiteY173" fmla="*/ 1203613 h 1394077"/>
              <a:gd name="connsiteX174" fmla="*/ 376367 w 2160868"/>
              <a:gd name="connsiteY174" fmla="*/ 1201176 h 1394077"/>
              <a:gd name="connsiteX175" fmla="*/ 378530 w 2160868"/>
              <a:gd name="connsiteY175" fmla="*/ 1198718 h 1394077"/>
              <a:gd name="connsiteX176" fmla="*/ 380693 w 2160868"/>
              <a:gd name="connsiteY176" fmla="*/ 1196237 h 1394077"/>
              <a:gd name="connsiteX177" fmla="*/ 382856 w 2160868"/>
              <a:gd name="connsiteY177" fmla="*/ 1193734 h 1394077"/>
              <a:gd name="connsiteX178" fmla="*/ 385020 w 2160868"/>
              <a:gd name="connsiteY178" fmla="*/ 1191209 h 1394077"/>
              <a:gd name="connsiteX179" fmla="*/ 387182 w 2160868"/>
              <a:gd name="connsiteY179" fmla="*/ 1188662 h 1394077"/>
              <a:gd name="connsiteX180" fmla="*/ 389346 w 2160868"/>
              <a:gd name="connsiteY180" fmla="*/ 1186103 h 1394077"/>
              <a:gd name="connsiteX181" fmla="*/ 391508 w 2160868"/>
              <a:gd name="connsiteY181" fmla="*/ 1183512 h 1394077"/>
              <a:gd name="connsiteX182" fmla="*/ 393672 w 2160868"/>
              <a:gd name="connsiteY182" fmla="*/ 1180897 h 1394077"/>
              <a:gd name="connsiteX183" fmla="*/ 395834 w 2160868"/>
              <a:gd name="connsiteY183" fmla="*/ 1178272 h 1394077"/>
              <a:gd name="connsiteX184" fmla="*/ 397998 w 2160868"/>
              <a:gd name="connsiteY184" fmla="*/ 1175614 h 1394077"/>
              <a:gd name="connsiteX185" fmla="*/ 400160 w 2160868"/>
              <a:gd name="connsiteY185" fmla="*/ 1172944 h 1394077"/>
              <a:gd name="connsiteX186" fmla="*/ 402324 w 2160868"/>
              <a:gd name="connsiteY186" fmla="*/ 1170241 h 1394077"/>
              <a:gd name="connsiteX187" fmla="*/ 404487 w 2160868"/>
              <a:gd name="connsiteY187" fmla="*/ 1167526 h 1394077"/>
              <a:gd name="connsiteX188" fmla="*/ 406650 w 2160868"/>
              <a:gd name="connsiteY188" fmla="*/ 1164779 h 1394077"/>
              <a:gd name="connsiteX189" fmla="*/ 408813 w 2160868"/>
              <a:gd name="connsiteY189" fmla="*/ 1162020 h 1394077"/>
              <a:gd name="connsiteX190" fmla="*/ 410976 w 2160868"/>
              <a:gd name="connsiteY190" fmla="*/ 1159239 h 1394077"/>
              <a:gd name="connsiteX191" fmla="*/ 413139 w 2160868"/>
              <a:gd name="connsiteY191" fmla="*/ 1156425 h 1394077"/>
              <a:gd name="connsiteX192" fmla="*/ 415302 w 2160868"/>
              <a:gd name="connsiteY192" fmla="*/ 1153599 h 1394077"/>
              <a:gd name="connsiteX193" fmla="*/ 417465 w 2160868"/>
              <a:gd name="connsiteY193" fmla="*/ 1150740 h 1394077"/>
              <a:gd name="connsiteX194" fmla="*/ 419627 w 2160868"/>
              <a:gd name="connsiteY194" fmla="*/ 1147870 h 1394077"/>
              <a:gd name="connsiteX195" fmla="*/ 421791 w 2160868"/>
              <a:gd name="connsiteY195" fmla="*/ 1144967 h 1394077"/>
              <a:gd name="connsiteX196" fmla="*/ 423953 w 2160868"/>
              <a:gd name="connsiteY196" fmla="*/ 1142053 h 1394077"/>
              <a:gd name="connsiteX197" fmla="*/ 426117 w 2160868"/>
              <a:gd name="connsiteY197" fmla="*/ 1139116 h 1394077"/>
              <a:gd name="connsiteX198" fmla="*/ 428280 w 2160868"/>
              <a:gd name="connsiteY198" fmla="*/ 1136146 h 1394077"/>
              <a:gd name="connsiteX199" fmla="*/ 430443 w 2160868"/>
              <a:gd name="connsiteY199" fmla="*/ 1133165 h 1394077"/>
              <a:gd name="connsiteX200" fmla="*/ 432606 w 2160868"/>
              <a:gd name="connsiteY200" fmla="*/ 1130150 h 1394077"/>
              <a:gd name="connsiteX201" fmla="*/ 434769 w 2160868"/>
              <a:gd name="connsiteY201" fmla="*/ 1127124 h 1394077"/>
              <a:gd name="connsiteX202" fmla="*/ 436932 w 2160868"/>
              <a:gd name="connsiteY202" fmla="*/ 1124065 h 1394077"/>
              <a:gd name="connsiteX203" fmla="*/ 439095 w 2160868"/>
              <a:gd name="connsiteY203" fmla="*/ 1120984 h 1394077"/>
              <a:gd name="connsiteX204" fmla="*/ 441258 w 2160868"/>
              <a:gd name="connsiteY204" fmla="*/ 1117891 h 1394077"/>
              <a:gd name="connsiteX205" fmla="*/ 443422 w 2160868"/>
              <a:gd name="connsiteY205" fmla="*/ 1114765 h 1394077"/>
              <a:gd name="connsiteX206" fmla="*/ 445584 w 2160868"/>
              <a:gd name="connsiteY206" fmla="*/ 1111617 h 1394077"/>
              <a:gd name="connsiteX207" fmla="*/ 447748 w 2160868"/>
              <a:gd name="connsiteY207" fmla="*/ 1108458 h 1394077"/>
              <a:gd name="connsiteX208" fmla="*/ 449910 w 2160868"/>
              <a:gd name="connsiteY208" fmla="*/ 1105266 h 1394077"/>
              <a:gd name="connsiteX209" fmla="*/ 452074 w 2160868"/>
              <a:gd name="connsiteY209" fmla="*/ 1102051 h 1394077"/>
              <a:gd name="connsiteX210" fmla="*/ 454236 w 2160868"/>
              <a:gd name="connsiteY210" fmla="*/ 1098814 h 1394077"/>
              <a:gd name="connsiteX211" fmla="*/ 456400 w 2160868"/>
              <a:gd name="connsiteY211" fmla="*/ 1095554 h 1394077"/>
              <a:gd name="connsiteX212" fmla="*/ 458562 w 2160868"/>
              <a:gd name="connsiteY212" fmla="*/ 1092273 h 1394077"/>
              <a:gd name="connsiteX213" fmla="*/ 460726 w 2160868"/>
              <a:gd name="connsiteY213" fmla="*/ 1088969 h 1394077"/>
              <a:gd name="connsiteX214" fmla="*/ 462888 w 2160868"/>
              <a:gd name="connsiteY214" fmla="*/ 1085643 h 1394077"/>
              <a:gd name="connsiteX215" fmla="*/ 465052 w 2160868"/>
              <a:gd name="connsiteY215" fmla="*/ 1082295 h 1394077"/>
              <a:gd name="connsiteX216" fmla="*/ 467215 w 2160868"/>
              <a:gd name="connsiteY216" fmla="*/ 1078924 h 1394077"/>
              <a:gd name="connsiteX217" fmla="*/ 469377 w 2160868"/>
              <a:gd name="connsiteY217" fmla="*/ 1075531 h 1394077"/>
              <a:gd name="connsiteX218" fmla="*/ 471541 w 2160868"/>
              <a:gd name="connsiteY218" fmla="*/ 1072116 h 1394077"/>
              <a:gd name="connsiteX219" fmla="*/ 473703 w 2160868"/>
              <a:gd name="connsiteY219" fmla="*/ 1068668 h 1394077"/>
              <a:gd name="connsiteX220" fmla="*/ 475867 w 2160868"/>
              <a:gd name="connsiteY220" fmla="*/ 1065208 h 1394077"/>
              <a:gd name="connsiteX221" fmla="*/ 478029 w 2160868"/>
              <a:gd name="connsiteY221" fmla="*/ 1061726 h 1394077"/>
              <a:gd name="connsiteX222" fmla="*/ 480193 w 2160868"/>
              <a:gd name="connsiteY222" fmla="*/ 1058222 h 1394077"/>
              <a:gd name="connsiteX223" fmla="*/ 482355 w 2160868"/>
              <a:gd name="connsiteY223" fmla="*/ 1054685 h 1394077"/>
              <a:gd name="connsiteX224" fmla="*/ 484519 w 2160868"/>
              <a:gd name="connsiteY224" fmla="*/ 1051136 h 1394077"/>
              <a:gd name="connsiteX225" fmla="*/ 486682 w 2160868"/>
              <a:gd name="connsiteY225" fmla="*/ 1047566 h 1394077"/>
              <a:gd name="connsiteX226" fmla="*/ 488845 w 2160868"/>
              <a:gd name="connsiteY226" fmla="*/ 1043961 h 1394077"/>
              <a:gd name="connsiteX227" fmla="*/ 491008 w 2160868"/>
              <a:gd name="connsiteY227" fmla="*/ 1040346 h 1394077"/>
              <a:gd name="connsiteX228" fmla="*/ 493171 w 2160868"/>
              <a:gd name="connsiteY228" fmla="*/ 1036697 h 1394077"/>
              <a:gd name="connsiteX229" fmla="*/ 495334 w 2160868"/>
              <a:gd name="connsiteY229" fmla="*/ 1033038 h 1394077"/>
              <a:gd name="connsiteX230" fmla="*/ 497497 w 2160868"/>
              <a:gd name="connsiteY230" fmla="*/ 1029344 h 1394077"/>
              <a:gd name="connsiteX231" fmla="*/ 499660 w 2160868"/>
              <a:gd name="connsiteY231" fmla="*/ 1025640 h 1394077"/>
              <a:gd name="connsiteX232" fmla="*/ 501823 w 2160868"/>
              <a:gd name="connsiteY232" fmla="*/ 1021914 h 1394077"/>
              <a:gd name="connsiteX233" fmla="*/ 503986 w 2160868"/>
              <a:gd name="connsiteY233" fmla="*/ 1018154 h 1394077"/>
              <a:gd name="connsiteX234" fmla="*/ 506150 w 2160868"/>
              <a:gd name="connsiteY234" fmla="*/ 1014381 h 1394077"/>
              <a:gd name="connsiteX235" fmla="*/ 508312 w 2160868"/>
              <a:gd name="connsiteY235" fmla="*/ 1010583 h 1394077"/>
              <a:gd name="connsiteX236" fmla="*/ 510476 w 2160868"/>
              <a:gd name="connsiteY236" fmla="*/ 1006764 h 1394077"/>
              <a:gd name="connsiteX237" fmla="*/ 512638 w 2160868"/>
              <a:gd name="connsiteY237" fmla="*/ 1002922 h 1394077"/>
              <a:gd name="connsiteX238" fmla="*/ 514801 w 2160868"/>
              <a:gd name="connsiteY238" fmla="*/ 999059 h 1394077"/>
              <a:gd name="connsiteX239" fmla="*/ 516964 w 2160868"/>
              <a:gd name="connsiteY239" fmla="*/ 995174 h 1394077"/>
              <a:gd name="connsiteX240" fmla="*/ 519127 w 2160868"/>
              <a:gd name="connsiteY240" fmla="*/ 991268 h 1394077"/>
              <a:gd name="connsiteX241" fmla="*/ 521290 w 2160868"/>
              <a:gd name="connsiteY241" fmla="*/ 987340 h 1394077"/>
              <a:gd name="connsiteX242" fmla="*/ 523453 w 2160868"/>
              <a:gd name="connsiteY242" fmla="*/ 983390 h 1394077"/>
              <a:gd name="connsiteX243" fmla="*/ 525617 w 2160868"/>
              <a:gd name="connsiteY243" fmla="*/ 979420 h 1394077"/>
              <a:gd name="connsiteX244" fmla="*/ 527779 w 2160868"/>
              <a:gd name="connsiteY244" fmla="*/ 975428 h 1394077"/>
              <a:gd name="connsiteX245" fmla="*/ 529943 w 2160868"/>
              <a:gd name="connsiteY245" fmla="*/ 971414 h 1394077"/>
              <a:gd name="connsiteX246" fmla="*/ 532105 w 2160868"/>
              <a:gd name="connsiteY246" fmla="*/ 967380 h 1394077"/>
              <a:gd name="connsiteX247" fmla="*/ 534269 w 2160868"/>
              <a:gd name="connsiteY247" fmla="*/ 963324 h 1394077"/>
              <a:gd name="connsiteX248" fmla="*/ 536431 w 2160868"/>
              <a:gd name="connsiteY248" fmla="*/ 959248 h 1394077"/>
              <a:gd name="connsiteX249" fmla="*/ 538595 w 2160868"/>
              <a:gd name="connsiteY249" fmla="*/ 955150 h 1394077"/>
              <a:gd name="connsiteX250" fmla="*/ 540757 w 2160868"/>
              <a:gd name="connsiteY250" fmla="*/ 951032 h 1394077"/>
              <a:gd name="connsiteX251" fmla="*/ 542921 w 2160868"/>
              <a:gd name="connsiteY251" fmla="*/ 946894 h 1394077"/>
              <a:gd name="connsiteX252" fmla="*/ 545084 w 2160868"/>
              <a:gd name="connsiteY252" fmla="*/ 942734 h 1394077"/>
              <a:gd name="connsiteX253" fmla="*/ 547247 w 2160868"/>
              <a:gd name="connsiteY253" fmla="*/ 938555 h 1394077"/>
              <a:gd name="connsiteX254" fmla="*/ 549410 w 2160868"/>
              <a:gd name="connsiteY254" fmla="*/ 934355 h 1394077"/>
              <a:gd name="connsiteX255" fmla="*/ 551573 w 2160868"/>
              <a:gd name="connsiteY255" fmla="*/ 930135 h 1394077"/>
              <a:gd name="connsiteX256" fmla="*/ 553736 w 2160868"/>
              <a:gd name="connsiteY256" fmla="*/ 925895 h 1394077"/>
              <a:gd name="connsiteX257" fmla="*/ 555899 w 2160868"/>
              <a:gd name="connsiteY257" fmla="*/ 921636 h 1394077"/>
              <a:gd name="connsiteX258" fmla="*/ 558062 w 2160868"/>
              <a:gd name="connsiteY258" fmla="*/ 917355 h 1394077"/>
              <a:gd name="connsiteX259" fmla="*/ 560225 w 2160868"/>
              <a:gd name="connsiteY259" fmla="*/ 913057 h 1394077"/>
              <a:gd name="connsiteX260" fmla="*/ 562388 w 2160868"/>
              <a:gd name="connsiteY260" fmla="*/ 908737 h 1394077"/>
              <a:gd name="connsiteX261" fmla="*/ 564550 w 2160868"/>
              <a:gd name="connsiteY261" fmla="*/ 904400 h 1394077"/>
              <a:gd name="connsiteX262" fmla="*/ 566714 w 2160868"/>
              <a:gd name="connsiteY262" fmla="*/ 900043 h 1394077"/>
              <a:gd name="connsiteX263" fmla="*/ 568877 w 2160868"/>
              <a:gd name="connsiteY263" fmla="*/ 895667 h 1394077"/>
              <a:gd name="connsiteX264" fmla="*/ 571040 w 2160868"/>
              <a:gd name="connsiteY264" fmla="*/ 891272 h 1394077"/>
              <a:gd name="connsiteX265" fmla="*/ 573203 w 2160868"/>
              <a:gd name="connsiteY265" fmla="*/ 886858 h 1394077"/>
              <a:gd name="connsiteX266" fmla="*/ 575366 w 2160868"/>
              <a:gd name="connsiteY266" fmla="*/ 882426 h 1394077"/>
              <a:gd name="connsiteX267" fmla="*/ 577529 w 2160868"/>
              <a:gd name="connsiteY267" fmla="*/ 877975 h 1394077"/>
              <a:gd name="connsiteX268" fmla="*/ 579692 w 2160868"/>
              <a:gd name="connsiteY268" fmla="*/ 873507 h 1394077"/>
              <a:gd name="connsiteX269" fmla="*/ 581855 w 2160868"/>
              <a:gd name="connsiteY269" fmla="*/ 869019 h 1394077"/>
              <a:gd name="connsiteX270" fmla="*/ 584019 w 2160868"/>
              <a:gd name="connsiteY270" fmla="*/ 864514 h 1394077"/>
              <a:gd name="connsiteX271" fmla="*/ 586181 w 2160868"/>
              <a:gd name="connsiteY271" fmla="*/ 859992 h 1394077"/>
              <a:gd name="connsiteX272" fmla="*/ 588345 w 2160868"/>
              <a:gd name="connsiteY272" fmla="*/ 855451 h 1394077"/>
              <a:gd name="connsiteX273" fmla="*/ 590507 w 2160868"/>
              <a:gd name="connsiteY273" fmla="*/ 850895 h 1394077"/>
              <a:gd name="connsiteX274" fmla="*/ 592671 w 2160868"/>
              <a:gd name="connsiteY274" fmla="*/ 846320 h 1394077"/>
              <a:gd name="connsiteX275" fmla="*/ 594833 w 2160868"/>
              <a:gd name="connsiteY275" fmla="*/ 841729 h 1394077"/>
              <a:gd name="connsiteX276" fmla="*/ 596997 w 2160868"/>
              <a:gd name="connsiteY276" fmla="*/ 837120 h 1394077"/>
              <a:gd name="connsiteX277" fmla="*/ 599159 w 2160868"/>
              <a:gd name="connsiteY277" fmla="*/ 832496 h 1394077"/>
              <a:gd name="connsiteX278" fmla="*/ 601323 w 2160868"/>
              <a:gd name="connsiteY278" fmla="*/ 827854 h 1394077"/>
              <a:gd name="connsiteX279" fmla="*/ 603485 w 2160868"/>
              <a:gd name="connsiteY279" fmla="*/ 823197 h 1394077"/>
              <a:gd name="connsiteX280" fmla="*/ 605649 w 2160868"/>
              <a:gd name="connsiteY280" fmla="*/ 818524 h 1394077"/>
              <a:gd name="connsiteX281" fmla="*/ 607812 w 2160868"/>
              <a:gd name="connsiteY281" fmla="*/ 813834 h 1394077"/>
              <a:gd name="connsiteX282" fmla="*/ 609975 w 2160868"/>
              <a:gd name="connsiteY282" fmla="*/ 809130 h 1394077"/>
              <a:gd name="connsiteX283" fmla="*/ 612138 w 2160868"/>
              <a:gd name="connsiteY283" fmla="*/ 804410 h 1394077"/>
              <a:gd name="connsiteX284" fmla="*/ 614300 w 2160868"/>
              <a:gd name="connsiteY284" fmla="*/ 799676 h 1394077"/>
              <a:gd name="connsiteX285" fmla="*/ 616464 w 2160868"/>
              <a:gd name="connsiteY285" fmla="*/ 794926 h 1394077"/>
              <a:gd name="connsiteX286" fmla="*/ 618626 w 2160868"/>
              <a:gd name="connsiteY286" fmla="*/ 790161 h 1394077"/>
              <a:gd name="connsiteX287" fmla="*/ 620790 w 2160868"/>
              <a:gd name="connsiteY287" fmla="*/ 785382 h 1394077"/>
              <a:gd name="connsiteX288" fmla="*/ 622952 w 2160868"/>
              <a:gd name="connsiteY288" fmla="*/ 780589 h 1394077"/>
              <a:gd name="connsiteX289" fmla="*/ 625116 w 2160868"/>
              <a:gd name="connsiteY289" fmla="*/ 775782 h 1394077"/>
              <a:gd name="connsiteX290" fmla="*/ 627278 w 2160868"/>
              <a:gd name="connsiteY290" fmla="*/ 770963 h 1394077"/>
              <a:gd name="connsiteX291" fmla="*/ 629442 w 2160868"/>
              <a:gd name="connsiteY291" fmla="*/ 766128 h 1394077"/>
              <a:gd name="connsiteX292" fmla="*/ 631605 w 2160868"/>
              <a:gd name="connsiteY292" fmla="*/ 761281 h 1394077"/>
              <a:gd name="connsiteX293" fmla="*/ 633768 w 2160868"/>
              <a:gd name="connsiteY293" fmla="*/ 756421 h 1394077"/>
              <a:gd name="connsiteX294" fmla="*/ 635931 w 2160868"/>
              <a:gd name="connsiteY294" fmla="*/ 751548 h 1394077"/>
              <a:gd name="connsiteX295" fmla="*/ 638094 w 2160868"/>
              <a:gd name="connsiteY295" fmla="*/ 746662 h 1394077"/>
              <a:gd name="connsiteX296" fmla="*/ 640257 w 2160868"/>
              <a:gd name="connsiteY296" fmla="*/ 741765 h 1394077"/>
              <a:gd name="connsiteX297" fmla="*/ 642420 w 2160868"/>
              <a:gd name="connsiteY297" fmla="*/ 736856 h 1394077"/>
              <a:gd name="connsiteX298" fmla="*/ 644583 w 2160868"/>
              <a:gd name="connsiteY298" fmla="*/ 731935 h 1394077"/>
              <a:gd name="connsiteX299" fmla="*/ 646747 w 2160868"/>
              <a:gd name="connsiteY299" fmla="*/ 727003 h 1394077"/>
              <a:gd name="connsiteX300" fmla="*/ 648909 w 2160868"/>
              <a:gd name="connsiteY300" fmla="*/ 722059 h 1394077"/>
              <a:gd name="connsiteX301" fmla="*/ 651073 w 2160868"/>
              <a:gd name="connsiteY301" fmla="*/ 717106 h 1394077"/>
              <a:gd name="connsiteX302" fmla="*/ 653235 w 2160868"/>
              <a:gd name="connsiteY302" fmla="*/ 712140 h 1394077"/>
              <a:gd name="connsiteX303" fmla="*/ 655399 w 2160868"/>
              <a:gd name="connsiteY303" fmla="*/ 707165 h 1394077"/>
              <a:gd name="connsiteX304" fmla="*/ 657561 w 2160868"/>
              <a:gd name="connsiteY304" fmla="*/ 702181 h 1394077"/>
              <a:gd name="connsiteX305" fmla="*/ 659724 w 2160868"/>
              <a:gd name="connsiteY305" fmla="*/ 697186 h 1394077"/>
              <a:gd name="connsiteX306" fmla="*/ 661887 w 2160868"/>
              <a:gd name="connsiteY306" fmla="*/ 692183 h 1394077"/>
              <a:gd name="connsiteX307" fmla="*/ 664050 w 2160868"/>
              <a:gd name="connsiteY307" fmla="*/ 687169 h 1394077"/>
              <a:gd name="connsiteX308" fmla="*/ 666214 w 2160868"/>
              <a:gd name="connsiteY308" fmla="*/ 682148 h 1394077"/>
              <a:gd name="connsiteX309" fmla="*/ 668376 w 2160868"/>
              <a:gd name="connsiteY309" fmla="*/ 677117 h 1394077"/>
              <a:gd name="connsiteX310" fmla="*/ 670540 w 2160868"/>
              <a:gd name="connsiteY310" fmla="*/ 672078 h 1394077"/>
              <a:gd name="connsiteX311" fmla="*/ 672702 w 2160868"/>
              <a:gd name="connsiteY311" fmla="*/ 667032 h 1394077"/>
              <a:gd name="connsiteX312" fmla="*/ 674866 w 2160868"/>
              <a:gd name="connsiteY312" fmla="*/ 661979 h 1394077"/>
              <a:gd name="connsiteX313" fmla="*/ 677028 w 2160868"/>
              <a:gd name="connsiteY313" fmla="*/ 656917 h 1394077"/>
              <a:gd name="connsiteX314" fmla="*/ 679192 w 2160868"/>
              <a:gd name="connsiteY314" fmla="*/ 651849 h 1394077"/>
              <a:gd name="connsiteX315" fmla="*/ 681354 w 2160868"/>
              <a:gd name="connsiteY315" fmla="*/ 646775 h 1394077"/>
              <a:gd name="connsiteX316" fmla="*/ 683518 w 2160868"/>
              <a:gd name="connsiteY316" fmla="*/ 641694 h 1394077"/>
              <a:gd name="connsiteX317" fmla="*/ 685681 w 2160868"/>
              <a:gd name="connsiteY317" fmla="*/ 636607 h 1394077"/>
              <a:gd name="connsiteX318" fmla="*/ 687844 w 2160868"/>
              <a:gd name="connsiteY318" fmla="*/ 631515 h 1394077"/>
              <a:gd name="connsiteX319" fmla="*/ 690007 w 2160868"/>
              <a:gd name="connsiteY319" fmla="*/ 626417 h 1394077"/>
              <a:gd name="connsiteX320" fmla="*/ 692170 w 2160868"/>
              <a:gd name="connsiteY320" fmla="*/ 621314 h 1394077"/>
              <a:gd name="connsiteX321" fmla="*/ 694333 w 2160868"/>
              <a:gd name="connsiteY321" fmla="*/ 616207 h 1394077"/>
              <a:gd name="connsiteX322" fmla="*/ 696496 w 2160868"/>
              <a:gd name="connsiteY322" fmla="*/ 611095 h 1394077"/>
              <a:gd name="connsiteX323" fmla="*/ 698659 w 2160868"/>
              <a:gd name="connsiteY323" fmla="*/ 605980 h 1394077"/>
              <a:gd name="connsiteX324" fmla="*/ 700822 w 2160868"/>
              <a:gd name="connsiteY324" fmla="*/ 600861 h 1394077"/>
              <a:gd name="connsiteX325" fmla="*/ 702985 w 2160868"/>
              <a:gd name="connsiteY325" fmla="*/ 595739 h 1394077"/>
              <a:gd name="connsiteX326" fmla="*/ 705149 w 2160868"/>
              <a:gd name="connsiteY326" fmla="*/ 590614 h 1394077"/>
              <a:gd name="connsiteX327" fmla="*/ 707311 w 2160868"/>
              <a:gd name="connsiteY327" fmla="*/ 585486 h 1394077"/>
              <a:gd name="connsiteX328" fmla="*/ 709474 w 2160868"/>
              <a:gd name="connsiteY328" fmla="*/ 580356 h 1394077"/>
              <a:gd name="connsiteX329" fmla="*/ 711637 w 2160868"/>
              <a:gd name="connsiteY329" fmla="*/ 575224 h 1394077"/>
              <a:gd name="connsiteX330" fmla="*/ 713800 w 2160868"/>
              <a:gd name="connsiteY330" fmla="*/ 570091 h 1394077"/>
              <a:gd name="connsiteX331" fmla="*/ 715963 w 2160868"/>
              <a:gd name="connsiteY331" fmla="*/ 564957 h 1394077"/>
              <a:gd name="connsiteX332" fmla="*/ 718126 w 2160868"/>
              <a:gd name="connsiteY332" fmla="*/ 559822 h 1394077"/>
              <a:gd name="connsiteX333" fmla="*/ 720289 w 2160868"/>
              <a:gd name="connsiteY333" fmla="*/ 554686 h 1394077"/>
              <a:gd name="connsiteX334" fmla="*/ 722450 w 2160868"/>
              <a:gd name="connsiteY334" fmla="*/ 549551 h 1394077"/>
              <a:gd name="connsiteX335" fmla="*/ 724619 w 2160868"/>
              <a:gd name="connsiteY335" fmla="*/ 544416 h 1394077"/>
              <a:gd name="connsiteX336" fmla="*/ 726777 w 2160868"/>
              <a:gd name="connsiteY336" fmla="*/ 539281 h 1394077"/>
              <a:gd name="connsiteX337" fmla="*/ 728946 w 2160868"/>
              <a:gd name="connsiteY337" fmla="*/ 534149 h 1394077"/>
              <a:gd name="connsiteX338" fmla="*/ 731104 w 2160868"/>
              <a:gd name="connsiteY338" fmla="*/ 529016 h 1394077"/>
              <a:gd name="connsiteX339" fmla="*/ 733262 w 2160868"/>
              <a:gd name="connsiteY339" fmla="*/ 523887 h 1394077"/>
              <a:gd name="connsiteX340" fmla="*/ 735431 w 2160868"/>
              <a:gd name="connsiteY340" fmla="*/ 518760 h 1394077"/>
              <a:gd name="connsiteX341" fmla="*/ 737589 w 2160868"/>
              <a:gd name="connsiteY341" fmla="*/ 513634 h 1394077"/>
              <a:gd name="connsiteX342" fmla="*/ 739759 w 2160868"/>
              <a:gd name="connsiteY342" fmla="*/ 508512 h 1394077"/>
              <a:gd name="connsiteX343" fmla="*/ 741917 w 2160868"/>
              <a:gd name="connsiteY343" fmla="*/ 503394 h 1394077"/>
              <a:gd name="connsiteX344" fmla="*/ 744086 w 2160868"/>
              <a:gd name="connsiteY344" fmla="*/ 498279 h 1394077"/>
              <a:gd name="connsiteX345" fmla="*/ 746244 w 2160868"/>
              <a:gd name="connsiteY345" fmla="*/ 493169 h 1394077"/>
              <a:gd name="connsiteX346" fmla="*/ 748413 w 2160868"/>
              <a:gd name="connsiteY346" fmla="*/ 488063 h 1394077"/>
              <a:gd name="connsiteX347" fmla="*/ 750571 w 2160868"/>
              <a:gd name="connsiteY347" fmla="*/ 482963 h 1394077"/>
              <a:gd name="connsiteX348" fmla="*/ 752740 w 2160868"/>
              <a:gd name="connsiteY348" fmla="*/ 477867 h 1394077"/>
              <a:gd name="connsiteX349" fmla="*/ 754898 w 2160868"/>
              <a:gd name="connsiteY349" fmla="*/ 472778 h 1394077"/>
              <a:gd name="connsiteX350" fmla="*/ 757056 w 2160868"/>
              <a:gd name="connsiteY350" fmla="*/ 467694 h 1394077"/>
              <a:gd name="connsiteX351" fmla="*/ 759225 w 2160868"/>
              <a:gd name="connsiteY351" fmla="*/ 462617 h 1394077"/>
              <a:gd name="connsiteX352" fmla="*/ 761384 w 2160868"/>
              <a:gd name="connsiteY352" fmla="*/ 457547 h 1394077"/>
              <a:gd name="connsiteX353" fmla="*/ 763553 w 2160868"/>
              <a:gd name="connsiteY353" fmla="*/ 452484 h 1394077"/>
              <a:gd name="connsiteX354" fmla="*/ 765711 w 2160868"/>
              <a:gd name="connsiteY354" fmla="*/ 447430 h 1394077"/>
              <a:gd name="connsiteX355" fmla="*/ 767880 w 2160868"/>
              <a:gd name="connsiteY355" fmla="*/ 442384 h 1394077"/>
              <a:gd name="connsiteX356" fmla="*/ 770038 w 2160868"/>
              <a:gd name="connsiteY356" fmla="*/ 437346 h 1394077"/>
              <a:gd name="connsiteX357" fmla="*/ 772207 w 2160868"/>
              <a:gd name="connsiteY357" fmla="*/ 432317 h 1394077"/>
              <a:gd name="connsiteX358" fmla="*/ 774365 w 2160868"/>
              <a:gd name="connsiteY358" fmla="*/ 427297 h 1394077"/>
              <a:gd name="connsiteX359" fmla="*/ 776523 w 2160868"/>
              <a:gd name="connsiteY359" fmla="*/ 422287 h 1394077"/>
              <a:gd name="connsiteX360" fmla="*/ 778692 w 2160868"/>
              <a:gd name="connsiteY360" fmla="*/ 417288 h 1394077"/>
              <a:gd name="connsiteX361" fmla="*/ 780851 w 2160868"/>
              <a:gd name="connsiteY361" fmla="*/ 412299 h 1394077"/>
              <a:gd name="connsiteX362" fmla="*/ 783020 w 2160868"/>
              <a:gd name="connsiteY362" fmla="*/ 407322 h 1394077"/>
              <a:gd name="connsiteX363" fmla="*/ 785178 w 2160868"/>
              <a:gd name="connsiteY363" fmla="*/ 402355 h 1394077"/>
              <a:gd name="connsiteX364" fmla="*/ 787347 w 2160868"/>
              <a:gd name="connsiteY364" fmla="*/ 397402 h 1394077"/>
              <a:gd name="connsiteX365" fmla="*/ 789505 w 2160868"/>
              <a:gd name="connsiteY365" fmla="*/ 392459 h 1394077"/>
              <a:gd name="connsiteX366" fmla="*/ 791674 w 2160868"/>
              <a:gd name="connsiteY366" fmla="*/ 387530 h 1394077"/>
              <a:gd name="connsiteX367" fmla="*/ 793832 w 2160868"/>
              <a:gd name="connsiteY367" fmla="*/ 382615 h 1394077"/>
              <a:gd name="connsiteX368" fmla="*/ 795990 w 2160868"/>
              <a:gd name="connsiteY368" fmla="*/ 377712 h 1394077"/>
              <a:gd name="connsiteX369" fmla="*/ 798159 w 2160868"/>
              <a:gd name="connsiteY369" fmla="*/ 372824 h 1394077"/>
              <a:gd name="connsiteX370" fmla="*/ 800317 w 2160868"/>
              <a:gd name="connsiteY370" fmla="*/ 367950 h 1394077"/>
              <a:gd name="connsiteX371" fmla="*/ 802487 w 2160868"/>
              <a:gd name="connsiteY371" fmla="*/ 363091 h 1394077"/>
              <a:gd name="connsiteX372" fmla="*/ 804645 w 2160868"/>
              <a:gd name="connsiteY372" fmla="*/ 358248 h 1394077"/>
              <a:gd name="connsiteX373" fmla="*/ 806814 w 2160868"/>
              <a:gd name="connsiteY373" fmla="*/ 353419 h 1394077"/>
              <a:gd name="connsiteX374" fmla="*/ 808972 w 2160868"/>
              <a:gd name="connsiteY374" fmla="*/ 348608 h 1394077"/>
              <a:gd name="connsiteX375" fmla="*/ 811141 w 2160868"/>
              <a:gd name="connsiteY375" fmla="*/ 343812 h 1394077"/>
              <a:gd name="connsiteX376" fmla="*/ 813299 w 2160868"/>
              <a:gd name="connsiteY376" fmla="*/ 339033 h 1394077"/>
              <a:gd name="connsiteX377" fmla="*/ 815457 w 2160868"/>
              <a:gd name="connsiteY377" fmla="*/ 334272 h 1394077"/>
              <a:gd name="connsiteX378" fmla="*/ 817626 w 2160868"/>
              <a:gd name="connsiteY378" fmla="*/ 329529 h 1394077"/>
              <a:gd name="connsiteX379" fmla="*/ 819784 w 2160868"/>
              <a:gd name="connsiteY379" fmla="*/ 324803 h 1394077"/>
              <a:gd name="connsiteX380" fmla="*/ 821954 w 2160868"/>
              <a:gd name="connsiteY380" fmla="*/ 320097 h 1394077"/>
              <a:gd name="connsiteX381" fmla="*/ 824112 w 2160868"/>
              <a:gd name="connsiteY381" fmla="*/ 315409 h 1394077"/>
              <a:gd name="connsiteX382" fmla="*/ 826281 w 2160868"/>
              <a:gd name="connsiteY382" fmla="*/ 310742 h 1394077"/>
              <a:gd name="connsiteX383" fmla="*/ 828439 w 2160868"/>
              <a:gd name="connsiteY383" fmla="*/ 306094 h 1394077"/>
              <a:gd name="connsiteX384" fmla="*/ 830608 w 2160868"/>
              <a:gd name="connsiteY384" fmla="*/ 301465 h 1394077"/>
              <a:gd name="connsiteX385" fmla="*/ 832766 w 2160868"/>
              <a:gd name="connsiteY385" fmla="*/ 296859 h 1394077"/>
              <a:gd name="connsiteX386" fmla="*/ 834935 w 2160868"/>
              <a:gd name="connsiteY386" fmla="*/ 292273 h 1394077"/>
              <a:gd name="connsiteX387" fmla="*/ 837093 w 2160868"/>
              <a:gd name="connsiteY387" fmla="*/ 287708 h 1394077"/>
              <a:gd name="connsiteX388" fmla="*/ 839251 w 2160868"/>
              <a:gd name="connsiteY388" fmla="*/ 283166 h 1394077"/>
              <a:gd name="connsiteX389" fmla="*/ 841421 w 2160868"/>
              <a:gd name="connsiteY389" fmla="*/ 278647 h 1394077"/>
              <a:gd name="connsiteX390" fmla="*/ 843579 w 2160868"/>
              <a:gd name="connsiteY390" fmla="*/ 274149 h 1394077"/>
              <a:gd name="connsiteX391" fmla="*/ 845748 w 2160868"/>
              <a:gd name="connsiteY391" fmla="*/ 269675 h 1394077"/>
              <a:gd name="connsiteX392" fmla="*/ 847906 w 2160868"/>
              <a:gd name="connsiteY392" fmla="*/ 265226 h 1394077"/>
              <a:gd name="connsiteX393" fmla="*/ 850075 w 2160868"/>
              <a:gd name="connsiteY393" fmla="*/ 260799 h 1394077"/>
              <a:gd name="connsiteX394" fmla="*/ 852233 w 2160868"/>
              <a:gd name="connsiteY394" fmla="*/ 256398 h 1394077"/>
              <a:gd name="connsiteX395" fmla="*/ 854402 w 2160868"/>
              <a:gd name="connsiteY395" fmla="*/ 252022 h 1394077"/>
              <a:gd name="connsiteX396" fmla="*/ 856560 w 2160868"/>
              <a:gd name="connsiteY396" fmla="*/ 247670 h 1394077"/>
              <a:gd name="connsiteX397" fmla="*/ 858718 w 2160868"/>
              <a:gd name="connsiteY397" fmla="*/ 243345 h 1394077"/>
              <a:gd name="connsiteX398" fmla="*/ 860887 w 2160868"/>
              <a:gd name="connsiteY398" fmla="*/ 239045 h 1394077"/>
              <a:gd name="connsiteX399" fmla="*/ 863046 w 2160868"/>
              <a:gd name="connsiteY399" fmla="*/ 234772 h 1394077"/>
              <a:gd name="connsiteX400" fmla="*/ 865215 w 2160868"/>
              <a:gd name="connsiteY400" fmla="*/ 230526 h 1394077"/>
              <a:gd name="connsiteX401" fmla="*/ 867373 w 2160868"/>
              <a:gd name="connsiteY401" fmla="*/ 226307 h 1394077"/>
              <a:gd name="connsiteX402" fmla="*/ 869542 w 2160868"/>
              <a:gd name="connsiteY402" fmla="*/ 222116 h 1394077"/>
              <a:gd name="connsiteX403" fmla="*/ 871700 w 2160868"/>
              <a:gd name="connsiteY403" fmla="*/ 217953 h 1394077"/>
              <a:gd name="connsiteX404" fmla="*/ 873869 w 2160868"/>
              <a:gd name="connsiteY404" fmla="*/ 213820 h 1394077"/>
              <a:gd name="connsiteX405" fmla="*/ 876027 w 2160868"/>
              <a:gd name="connsiteY405" fmla="*/ 209714 h 1394077"/>
              <a:gd name="connsiteX406" fmla="*/ 878185 w 2160868"/>
              <a:gd name="connsiteY406" fmla="*/ 205638 h 1394077"/>
              <a:gd name="connsiteX407" fmla="*/ 880354 w 2160868"/>
              <a:gd name="connsiteY407" fmla="*/ 201592 h 1394077"/>
              <a:gd name="connsiteX408" fmla="*/ 882513 w 2160868"/>
              <a:gd name="connsiteY408" fmla="*/ 197576 h 1394077"/>
              <a:gd name="connsiteX409" fmla="*/ 884682 w 2160868"/>
              <a:gd name="connsiteY409" fmla="*/ 193591 h 1394077"/>
              <a:gd name="connsiteX410" fmla="*/ 886840 w 2160868"/>
              <a:gd name="connsiteY410" fmla="*/ 189636 h 1394077"/>
              <a:gd name="connsiteX411" fmla="*/ 889009 w 2160868"/>
              <a:gd name="connsiteY411" fmla="*/ 185713 h 1394077"/>
              <a:gd name="connsiteX412" fmla="*/ 891167 w 2160868"/>
              <a:gd name="connsiteY412" fmla="*/ 181820 h 1394077"/>
              <a:gd name="connsiteX413" fmla="*/ 893336 w 2160868"/>
              <a:gd name="connsiteY413" fmla="*/ 177961 h 1394077"/>
              <a:gd name="connsiteX414" fmla="*/ 895494 w 2160868"/>
              <a:gd name="connsiteY414" fmla="*/ 174134 h 1394077"/>
              <a:gd name="connsiteX415" fmla="*/ 897663 w 2160868"/>
              <a:gd name="connsiteY415" fmla="*/ 170339 h 1394077"/>
              <a:gd name="connsiteX416" fmla="*/ 899821 w 2160868"/>
              <a:gd name="connsiteY416" fmla="*/ 166578 h 1394077"/>
              <a:gd name="connsiteX417" fmla="*/ 901979 w 2160868"/>
              <a:gd name="connsiteY417" fmla="*/ 162851 h 1394077"/>
              <a:gd name="connsiteX418" fmla="*/ 904149 w 2160868"/>
              <a:gd name="connsiteY418" fmla="*/ 159158 h 1394077"/>
              <a:gd name="connsiteX419" fmla="*/ 906307 w 2160868"/>
              <a:gd name="connsiteY419" fmla="*/ 155498 h 1394077"/>
              <a:gd name="connsiteX420" fmla="*/ 908476 w 2160868"/>
              <a:gd name="connsiteY420" fmla="*/ 151874 h 1394077"/>
              <a:gd name="connsiteX421" fmla="*/ 910634 w 2160868"/>
              <a:gd name="connsiteY421" fmla="*/ 148284 h 1394077"/>
              <a:gd name="connsiteX422" fmla="*/ 912803 w 2160868"/>
              <a:gd name="connsiteY422" fmla="*/ 144730 h 1394077"/>
              <a:gd name="connsiteX423" fmla="*/ 914961 w 2160868"/>
              <a:gd name="connsiteY423" fmla="*/ 141211 h 1394077"/>
              <a:gd name="connsiteX424" fmla="*/ 917130 w 2160868"/>
              <a:gd name="connsiteY424" fmla="*/ 137728 h 1394077"/>
              <a:gd name="connsiteX425" fmla="*/ 919288 w 2160868"/>
              <a:gd name="connsiteY425" fmla="*/ 134282 h 1394077"/>
              <a:gd name="connsiteX426" fmla="*/ 921446 w 2160868"/>
              <a:gd name="connsiteY426" fmla="*/ 130873 h 1394077"/>
              <a:gd name="connsiteX427" fmla="*/ 923616 w 2160868"/>
              <a:gd name="connsiteY427" fmla="*/ 127501 h 1394077"/>
              <a:gd name="connsiteX428" fmla="*/ 925774 w 2160868"/>
              <a:gd name="connsiteY428" fmla="*/ 124167 h 1394077"/>
              <a:gd name="connsiteX429" fmla="*/ 927943 w 2160868"/>
              <a:gd name="connsiteY429" fmla="*/ 120870 h 1394077"/>
              <a:gd name="connsiteX430" fmla="*/ 930101 w 2160868"/>
              <a:gd name="connsiteY430" fmla="*/ 117612 h 1394077"/>
              <a:gd name="connsiteX431" fmla="*/ 932270 w 2160868"/>
              <a:gd name="connsiteY431" fmla="*/ 114391 h 1394077"/>
              <a:gd name="connsiteX432" fmla="*/ 934428 w 2160868"/>
              <a:gd name="connsiteY432" fmla="*/ 111210 h 1394077"/>
              <a:gd name="connsiteX433" fmla="*/ 936597 w 2160868"/>
              <a:gd name="connsiteY433" fmla="*/ 108067 h 1394077"/>
              <a:gd name="connsiteX434" fmla="*/ 938755 w 2160868"/>
              <a:gd name="connsiteY434" fmla="*/ 104965 h 1394077"/>
              <a:gd name="connsiteX435" fmla="*/ 940913 w 2160868"/>
              <a:gd name="connsiteY435" fmla="*/ 101902 h 1394077"/>
              <a:gd name="connsiteX436" fmla="*/ 943082 w 2160868"/>
              <a:gd name="connsiteY436" fmla="*/ 98879 h 1394077"/>
              <a:gd name="connsiteX437" fmla="*/ 945241 w 2160868"/>
              <a:gd name="connsiteY437" fmla="*/ 95897 h 1394077"/>
              <a:gd name="connsiteX438" fmla="*/ 947410 w 2160868"/>
              <a:gd name="connsiteY438" fmla="*/ 92955 h 1394077"/>
              <a:gd name="connsiteX439" fmla="*/ 949568 w 2160868"/>
              <a:gd name="connsiteY439" fmla="*/ 90054 h 1394077"/>
              <a:gd name="connsiteX440" fmla="*/ 951737 w 2160868"/>
              <a:gd name="connsiteY440" fmla="*/ 87195 h 1394077"/>
              <a:gd name="connsiteX441" fmla="*/ 953895 w 2160868"/>
              <a:gd name="connsiteY441" fmla="*/ 84378 h 1394077"/>
              <a:gd name="connsiteX442" fmla="*/ 956064 w 2160868"/>
              <a:gd name="connsiteY442" fmla="*/ 81602 h 1394077"/>
              <a:gd name="connsiteX443" fmla="*/ 958222 w 2160868"/>
              <a:gd name="connsiteY443" fmla="*/ 78868 h 1394077"/>
              <a:gd name="connsiteX444" fmla="*/ 960380 w 2160868"/>
              <a:gd name="connsiteY444" fmla="*/ 76177 h 1394077"/>
              <a:gd name="connsiteX445" fmla="*/ 962549 w 2160868"/>
              <a:gd name="connsiteY445" fmla="*/ 73529 h 1394077"/>
              <a:gd name="connsiteX446" fmla="*/ 964708 w 2160868"/>
              <a:gd name="connsiteY446" fmla="*/ 70923 h 1394077"/>
              <a:gd name="connsiteX447" fmla="*/ 966877 w 2160868"/>
              <a:gd name="connsiteY447" fmla="*/ 68361 h 1394077"/>
              <a:gd name="connsiteX448" fmla="*/ 969035 w 2160868"/>
              <a:gd name="connsiteY448" fmla="*/ 65843 h 1394077"/>
              <a:gd name="connsiteX449" fmla="*/ 971204 w 2160868"/>
              <a:gd name="connsiteY449" fmla="*/ 63368 h 1394077"/>
              <a:gd name="connsiteX450" fmla="*/ 973362 w 2160868"/>
              <a:gd name="connsiteY450" fmla="*/ 60937 h 1394077"/>
              <a:gd name="connsiteX451" fmla="*/ 975531 w 2160868"/>
              <a:gd name="connsiteY451" fmla="*/ 58551 h 1394077"/>
              <a:gd name="connsiteX452" fmla="*/ 977689 w 2160868"/>
              <a:gd name="connsiteY452" fmla="*/ 56210 h 1394077"/>
              <a:gd name="connsiteX453" fmla="*/ 979858 w 2160868"/>
              <a:gd name="connsiteY453" fmla="*/ 53914 h 1394077"/>
              <a:gd name="connsiteX454" fmla="*/ 982016 w 2160868"/>
              <a:gd name="connsiteY454" fmla="*/ 51662 h 1394077"/>
              <a:gd name="connsiteX455" fmla="*/ 984175 w 2160868"/>
              <a:gd name="connsiteY455" fmla="*/ 49455 h 1394077"/>
              <a:gd name="connsiteX456" fmla="*/ 986344 w 2160868"/>
              <a:gd name="connsiteY456" fmla="*/ 47295 h 1394077"/>
              <a:gd name="connsiteX457" fmla="*/ 988502 w 2160868"/>
              <a:gd name="connsiteY457" fmla="*/ 45180 h 1394077"/>
              <a:gd name="connsiteX458" fmla="*/ 990671 w 2160868"/>
              <a:gd name="connsiteY458" fmla="*/ 43111 h 1394077"/>
              <a:gd name="connsiteX459" fmla="*/ 992829 w 2160868"/>
              <a:gd name="connsiteY459" fmla="*/ 41088 h 1394077"/>
              <a:gd name="connsiteX460" fmla="*/ 994998 w 2160868"/>
              <a:gd name="connsiteY460" fmla="*/ 39112 h 1394077"/>
              <a:gd name="connsiteX461" fmla="*/ 997156 w 2160868"/>
              <a:gd name="connsiteY461" fmla="*/ 37182 h 1394077"/>
              <a:gd name="connsiteX462" fmla="*/ 999325 w 2160868"/>
              <a:gd name="connsiteY462" fmla="*/ 35300 h 1394077"/>
              <a:gd name="connsiteX463" fmla="*/ 1001483 w 2160868"/>
              <a:gd name="connsiteY463" fmla="*/ 33464 h 1394077"/>
              <a:gd name="connsiteX464" fmla="*/ 1003641 w 2160868"/>
              <a:gd name="connsiteY464" fmla="*/ 31676 h 1394077"/>
              <a:gd name="connsiteX465" fmla="*/ 1005811 w 2160868"/>
              <a:gd name="connsiteY465" fmla="*/ 29935 h 1394077"/>
              <a:gd name="connsiteX466" fmla="*/ 1007969 w 2160868"/>
              <a:gd name="connsiteY466" fmla="*/ 28242 h 1394077"/>
              <a:gd name="connsiteX467" fmla="*/ 1010138 w 2160868"/>
              <a:gd name="connsiteY467" fmla="*/ 26595 h 1394077"/>
              <a:gd name="connsiteX468" fmla="*/ 1012296 w 2160868"/>
              <a:gd name="connsiteY468" fmla="*/ 24998 h 1394077"/>
              <a:gd name="connsiteX469" fmla="*/ 1014465 w 2160868"/>
              <a:gd name="connsiteY469" fmla="*/ 23450 h 1394077"/>
              <a:gd name="connsiteX470" fmla="*/ 1016623 w 2160868"/>
              <a:gd name="connsiteY470" fmla="*/ 21948 h 1394077"/>
              <a:gd name="connsiteX471" fmla="*/ 1018792 w 2160868"/>
              <a:gd name="connsiteY471" fmla="*/ 20495 h 1394077"/>
              <a:gd name="connsiteX472" fmla="*/ 1020950 w 2160868"/>
              <a:gd name="connsiteY472" fmla="*/ 19091 h 1394077"/>
              <a:gd name="connsiteX473" fmla="*/ 1023108 w 2160868"/>
              <a:gd name="connsiteY473" fmla="*/ 17736 h 1394077"/>
              <a:gd name="connsiteX474" fmla="*/ 1025278 w 2160868"/>
              <a:gd name="connsiteY474" fmla="*/ 16430 h 1394077"/>
              <a:gd name="connsiteX475" fmla="*/ 1027436 w 2160868"/>
              <a:gd name="connsiteY475" fmla="*/ 15173 h 1394077"/>
              <a:gd name="connsiteX476" fmla="*/ 1029605 w 2160868"/>
              <a:gd name="connsiteY476" fmla="*/ 13966 h 1394077"/>
              <a:gd name="connsiteX477" fmla="*/ 1031763 w 2160868"/>
              <a:gd name="connsiteY477" fmla="*/ 12807 h 1394077"/>
              <a:gd name="connsiteX478" fmla="*/ 1033932 w 2160868"/>
              <a:gd name="connsiteY478" fmla="*/ 11698 h 1394077"/>
              <a:gd name="connsiteX479" fmla="*/ 1036090 w 2160868"/>
              <a:gd name="connsiteY479" fmla="*/ 10639 h 1394077"/>
              <a:gd name="connsiteX480" fmla="*/ 1038259 w 2160868"/>
              <a:gd name="connsiteY480" fmla="*/ 9629 h 1394077"/>
              <a:gd name="connsiteX481" fmla="*/ 1040417 w 2160868"/>
              <a:gd name="connsiteY481" fmla="*/ 8669 h 1394077"/>
              <a:gd name="connsiteX482" fmla="*/ 1042586 w 2160868"/>
              <a:gd name="connsiteY482" fmla="*/ 7759 h 1394077"/>
              <a:gd name="connsiteX483" fmla="*/ 1044744 w 2160868"/>
              <a:gd name="connsiteY483" fmla="*/ 6899 h 1394077"/>
              <a:gd name="connsiteX484" fmla="*/ 1046902 w 2160868"/>
              <a:gd name="connsiteY484" fmla="*/ 6089 h 1394077"/>
              <a:gd name="connsiteX485" fmla="*/ 1049072 w 2160868"/>
              <a:gd name="connsiteY485" fmla="*/ 5329 h 1394077"/>
              <a:gd name="connsiteX486" fmla="*/ 1051230 w 2160868"/>
              <a:gd name="connsiteY486" fmla="*/ 4620 h 1394077"/>
              <a:gd name="connsiteX487" fmla="*/ 1053399 w 2160868"/>
              <a:gd name="connsiteY487" fmla="*/ 3961 h 1394077"/>
              <a:gd name="connsiteX488" fmla="*/ 1055557 w 2160868"/>
              <a:gd name="connsiteY488" fmla="*/ 3352 h 1394077"/>
              <a:gd name="connsiteX489" fmla="*/ 1057726 w 2160868"/>
              <a:gd name="connsiteY489" fmla="*/ 2794 h 1394077"/>
              <a:gd name="connsiteX490" fmla="*/ 1059884 w 2160868"/>
              <a:gd name="connsiteY490" fmla="*/ 2286 h 1394077"/>
              <a:gd name="connsiteX491" fmla="*/ 1062053 w 2160868"/>
              <a:gd name="connsiteY491" fmla="*/ 1829 h 1394077"/>
              <a:gd name="connsiteX492" fmla="*/ 1064211 w 2160868"/>
              <a:gd name="connsiteY492" fmla="*/ 1423 h 1394077"/>
              <a:gd name="connsiteX493" fmla="*/ 1066369 w 2160868"/>
              <a:gd name="connsiteY493" fmla="*/ 1067 h 1394077"/>
              <a:gd name="connsiteX494" fmla="*/ 1068539 w 2160868"/>
              <a:gd name="connsiteY494" fmla="*/ 763 h 1394077"/>
              <a:gd name="connsiteX495" fmla="*/ 1070697 w 2160868"/>
              <a:gd name="connsiteY495" fmla="*/ 508 h 1394077"/>
              <a:gd name="connsiteX496" fmla="*/ 1072866 w 2160868"/>
              <a:gd name="connsiteY496" fmla="*/ 305 h 1394077"/>
              <a:gd name="connsiteX497" fmla="*/ 1075024 w 2160868"/>
              <a:gd name="connsiteY497" fmla="*/ 153 h 1394077"/>
              <a:gd name="connsiteX498" fmla="*/ 1077193 w 2160868"/>
              <a:gd name="connsiteY498" fmla="*/ 51 h 1394077"/>
              <a:gd name="connsiteX499" fmla="*/ 1079351 w 2160868"/>
              <a:gd name="connsiteY499" fmla="*/ 0 h 1394077"/>
              <a:gd name="connsiteX500" fmla="*/ 1081520 w 2160868"/>
              <a:gd name="connsiteY500" fmla="*/ 0 h 1394077"/>
              <a:gd name="connsiteX501" fmla="*/ 1083678 w 2160868"/>
              <a:gd name="connsiteY501" fmla="*/ 51 h 1394077"/>
              <a:gd name="connsiteX502" fmla="*/ 1085836 w 2160868"/>
              <a:gd name="connsiteY502" fmla="*/ 153 h 1394077"/>
              <a:gd name="connsiteX503" fmla="*/ 1088006 w 2160868"/>
              <a:gd name="connsiteY503" fmla="*/ 305 h 1394077"/>
              <a:gd name="connsiteX504" fmla="*/ 1090164 w 2160868"/>
              <a:gd name="connsiteY504" fmla="*/ 508 h 1394077"/>
              <a:gd name="connsiteX505" fmla="*/ 1092333 w 2160868"/>
              <a:gd name="connsiteY505" fmla="*/ 763 h 1394077"/>
              <a:gd name="connsiteX506" fmla="*/ 1094491 w 2160868"/>
              <a:gd name="connsiteY506" fmla="*/ 1067 h 1394077"/>
              <a:gd name="connsiteX507" fmla="*/ 1096660 w 2160868"/>
              <a:gd name="connsiteY507" fmla="*/ 1423 h 1394077"/>
              <a:gd name="connsiteX508" fmla="*/ 1098818 w 2160868"/>
              <a:gd name="connsiteY508" fmla="*/ 1829 h 1394077"/>
              <a:gd name="connsiteX509" fmla="*/ 1100987 w 2160868"/>
              <a:gd name="connsiteY509" fmla="*/ 2286 h 1394077"/>
              <a:gd name="connsiteX510" fmla="*/ 1103145 w 2160868"/>
              <a:gd name="connsiteY510" fmla="*/ 2794 h 1394077"/>
              <a:gd name="connsiteX511" fmla="*/ 1105303 w 2160868"/>
              <a:gd name="connsiteY511" fmla="*/ 3352 h 1394077"/>
              <a:gd name="connsiteX512" fmla="*/ 1107473 w 2160868"/>
              <a:gd name="connsiteY512" fmla="*/ 3961 h 1394077"/>
              <a:gd name="connsiteX513" fmla="*/ 1109631 w 2160868"/>
              <a:gd name="connsiteY513" fmla="*/ 4620 h 1394077"/>
              <a:gd name="connsiteX514" fmla="*/ 1111800 w 2160868"/>
              <a:gd name="connsiteY514" fmla="*/ 5329 h 1394077"/>
              <a:gd name="connsiteX515" fmla="*/ 1113958 w 2160868"/>
              <a:gd name="connsiteY515" fmla="*/ 6089 h 1394077"/>
              <a:gd name="connsiteX516" fmla="*/ 1116127 w 2160868"/>
              <a:gd name="connsiteY516" fmla="*/ 6899 h 1394077"/>
              <a:gd name="connsiteX517" fmla="*/ 1118285 w 2160868"/>
              <a:gd name="connsiteY517" fmla="*/ 7759 h 1394077"/>
              <a:gd name="connsiteX518" fmla="*/ 1120454 w 2160868"/>
              <a:gd name="connsiteY518" fmla="*/ 8669 h 1394077"/>
              <a:gd name="connsiteX519" fmla="*/ 1122612 w 2160868"/>
              <a:gd name="connsiteY519" fmla="*/ 9629 h 1394077"/>
              <a:gd name="connsiteX520" fmla="*/ 1124781 w 2160868"/>
              <a:gd name="connsiteY520" fmla="*/ 10639 h 1394077"/>
              <a:gd name="connsiteX521" fmla="*/ 1126940 w 2160868"/>
              <a:gd name="connsiteY521" fmla="*/ 11698 h 1394077"/>
              <a:gd name="connsiteX522" fmla="*/ 1129098 w 2160868"/>
              <a:gd name="connsiteY522" fmla="*/ 12807 h 1394077"/>
              <a:gd name="connsiteX523" fmla="*/ 1131267 w 2160868"/>
              <a:gd name="connsiteY523" fmla="*/ 13966 h 1394077"/>
              <a:gd name="connsiteX524" fmla="*/ 1133425 w 2160868"/>
              <a:gd name="connsiteY524" fmla="*/ 15173 h 1394077"/>
              <a:gd name="connsiteX525" fmla="*/ 1135594 w 2160868"/>
              <a:gd name="connsiteY525" fmla="*/ 16430 h 1394077"/>
              <a:gd name="connsiteX526" fmla="*/ 1137752 w 2160868"/>
              <a:gd name="connsiteY526" fmla="*/ 17736 h 1394077"/>
              <a:gd name="connsiteX527" fmla="*/ 1139921 w 2160868"/>
              <a:gd name="connsiteY527" fmla="*/ 19091 h 1394077"/>
              <a:gd name="connsiteX528" fmla="*/ 1142079 w 2160868"/>
              <a:gd name="connsiteY528" fmla="*/ 20495 h 1394077"/>
              <a:gd name="connsiteX529" fmla="*/ 1144248 w 2160868"/>
              <a:gd name="connsiteY529" fmla="*/ 21948 h 1394077"/>
              <a:gd name="connsiteX530" fmla="*/ 1146406 w 2160868"/>
              <a:gd name="connsiteY530" fmla="*/ 23450 h 1394077"/>
              <a:gd name="connsiteX531" fmla="*/ 1148564 w 2160868"/>
              <a:gd name="connsiteY531" fmla="*/ 24998 h 1394077"/>
              <a:gd name="connsiteX532" fmla="*/ 1150734 w 2160868"/>
              <a:gd name="connsiteY532" fmla="*/ 26595 h 1394077"/>
              <a:gd name="connsiteX533" fmla="*/ 1152892 w 2160868"/>
              <a:gd name="connsiteY533" fmla="*/ 28242 h 1394077"/>
              <a:gd name="connsiteX534" fmla="*/ 1155061 w 2160868"/>
              <a:gd name="connsiteY534" fmla="*/ 29935 h 1394077"/>
              <a:gd name="connsiteX535" fmla="*/ 1157219 w 2160868"/>
              <a:gd name="connsiteY535" fmla="*/ 31676 h 1394077"/>
              <a:gd name="connsiteX536" fmla="*/ 1159388 w 2160868"/>
              <a:gd name="connsiteY536" fmla="*/ 33464 h 1394077"/>
              <a:gd name="connsiteX537" fmla="*/ 1161546 w 2160868"/>
              <a:gd name="connsiteY537" fmla="*/ 35300 h 1394077"/>
              <a:gd name="connsiteX538" fmla="*/ 1163715 w 2160868"/>
              <a:gd name="connsiteY538" fmla="*/ 37182 h 1394077"/>
              <a:gd name="connsiteX539" fmla="*/ 1165873 w 2160868"/>
              <a:gd name="connsiteY539" fmla="*/ 39112 h 1394077"/>
              <a:gd name="connsiteX540" fmla="*/ 1168031 w 2160868"/>
              <a:gd name="connsiteY540" fmla="*/ 41088 h 1394077"/>
              <a:gd name="connsiteX541" fmla="*/ 1170201 w 2160868"/>
              <a:gd name="connsiteY541" fmla="*/ 43111 h 1394077"/>
              <a:gd name="connsiteX542" fmla="*/ 1172359 w 2160868"/>
              <a:gd name="connsiteY542" fmla="*/ 45180 h 1394077"/>
              <a:gd name="connsiteX543" fmla="*/ 1174528 w 2160868"/>
              <a:gd name="connsiteY543" fmla="*/ 47295 h 1394077"/>
              <a:gd name="connsiteX544" fmla="*/ 1176686 w 2160868"/>
              <a:gd name="connsiteY544" fmla="*/ 49455 h 1394077"/>
              <a:gd name="connsiteX545" fmla="*/ 1178855 w 2160868"/>
              <a:gd name="connsiteY545" fmla="*/ 51662 h 1394077"/>
              <a:gd name="connsiteX546" fmla="*/ 1181013 w 2160868"/>
              <a:gd name="connsiteY546" fmla="*/ 53914 h 1394077"/>
              <a:gd name="connsiteX547" fmla="*/ 1183182 w 2160868"/>
              <a:gd name="connsiteY547" fmla="*/ 56210 h 1394077"/>
              <a:gd name="connsiteX548" fmla="*/ 1185340 w 2160868"/>
              <a:gd name="connsiteY548" fmla="*/ 58551 h 1394077"/>
              <a:gd name="connsiteX549" fmla="*/ 1187510 w 2160868"/>
              <a:gd name="connsiteY549" fmla="*/ 60937 h 1394077"/>
              <a:gd name="connsiteX550" fmla="*/ 1189668 w 2160868"/>
              <a:gd name="connsiteY550" fmla="*/ 63368 h 1394077"/>
              <a:gd name="connsiteX551" fmla="*/ 1191826 w 2160868"/>
              <a:gd name="connsiteY551" fmla="*/ 65843 h 1394077"/>
              <a:gd name="connsiteX552" fmla="*/ 1193995 w 2160868"/>
              <a:gd name="connsiteY552" fmla="*/ 68361 h 1394077"/>
              <a:gd name="connsiteX553" fmla="*/ 1196153 w 2160868"/>
              <a:gd name="connsiteY553" fmla="*/ 70923 h 1394077"/>
              <a:gd name="connsiteX554" fmla="*/ 1198322 w 2160868"/>
              <a:gd name="connsiteY554" fmla="*/ 73529 h 1394077"/>
              <a:gd name="connsiteX555" fmla="*/ 1200480 w 2160868"/>
              <a:gd name="connsiteY555" fmla="*/ 76177 h 1394077"/>
              <a:gd name="connsiteX556" fmla="*/ 1202649 w 2160868"/>
              <a:gd name="connsiteY556" fmla="*/ 78868 h 1394077"/>
              <a:gd name="connsiteX557" fmla="*/ 1204807 w 2160868"/>
              <a:gd name="connsiteY557" fmla="*/ 81602 h 1394077"/>
              <a:gd name="connsiteX558" fmla="*/ 1206976 w 2160868"/>
              <a:gd name="connsiteY558" fmla="*/ 84378 h 1394077"/>
              <a:gd name="connsiteX559" fmla="*/ 1209135 w 2160868"/>
              <a:gd name="connsiteY559" fmla="*/ 87195 h 1394077"/>
              <a:gd name="connsiteX560" fmla="*/ 1211293 w 2160868"/>
              <a:gd name="connsiteY560" fmla="*/ 90054 h 1394077"/>
              <a:gd name="connsiteX561" fmla="*/ 1213462 w 2160868"/>
              <a:gd name="connsiteY561" fmla="*/ 92955 h 1394077"/>
              <a:gd name="connsiteX562" fmla="*/ 1215620 w 2160868"/>
              <a:gd name="connsiteY562" fmla="*/ 95897 h 1394077"/>
              <a:gd name="connsiteX563" fmla="*/ 1217789 w 2160868"/>
              <a:gd name="connsiteY563" fmla="*/ 98879 h 1394077"/>
              <a:gd name="connsiteX564" fmla="*/ 1219947 w 2160868"/>
              <a:gd name="connsiteY564" fmla="*/ 101902 h 1394077"/>
              <a:gd name="connsiteX565" fmla="*/ 1222116 w 2160868"/>
              <a:gd name="connsiteY565" fmla="*/ 104965 h 1394077"/>
              <a:gd name="connsiteX566" fmla="*/ 1224274 w 2160868"/>
              <a:gd name="connsiteY566" fmla="*/ 108067 h 1394077"/>
              <a:gd name="connsiteX567" fmla="*/ 1226443 w 2160868"/>
              <a:gd name="connsiteY567" fmla="*/ 111210 h 1394077"/>
              <a:gd name="connsiteX568" fmla="*/ 1228602 w 2160868"/>
              <a:gd name="connsiteY568" fmla="*/ 114391 h 1394077"/>
              <a:gd name="connsiteX569" fmla="*/ 1230760 w 2160868"/>
              <a:gd name="connsiteY569" fmla="*/ 117612 h 1394077"/>
              <a:gd name="connsiteX570" fmla="*/ 1232929 w 2160868"/>
              <a:gd name="connsiteY570" fmla="*/ 120870 h 1394077"/>
              <a:gd name="connsiteX571" fmla="*/ 1235087 w 2160868"/>
              <a:gd name="connsiteY571" fmla="*/ 124167 h 1394077"/>
              <a:gd name="connsiteX572" fmla="*/ 1237256 w 2160868"/>
              <a:gd name="connsiteY572" fmla="*/ 127501 h 1394077"/>
              <a:gd name="connsiteX573" fmla="*/ 1239414 w 2160868"/>
              <a:gd name="connsiteY573" fmla="*/ 130873 h 1394077"/>
              <a:gd name="connsiteX574" fmla="*/ 1241583 w 2160868"/>
              <a:gd name="connsiteY574" fmla="*/ 134282 h 1394077"/>
              <a:gd name="connsiteX575" fmla="*/ 1243741 w 2160868"/>
              <a:gd name="connsiteY575" fmla="*/ 137728 h 1394077"/>
              <a:gd name="connsiteX576" fmla="*/ 1245910 w 2160868"/>
              <a:gd name="connsiteY576" fmla="*/ 141211 h 1394077"/>
              <a:gd name="connsiteX577" fmla="*/ 1248068 w 2160868"/>
              <a:gd name="connsiteY577" fmla="*/ 144730 h 1394077"/>
              <a:gd name="connsiteX578" fmla="*/ 1250226 w 2160868"/>
              <a:gd name="connsiteY578" fmla="*/ 148284 h 1394077"/>
              <a:gd name="connsiteX579" fmla="*/ 1252396 w 2160868"/>
              <a:gd name="connsiteY579" fmla="*/ 151874 h 1394077"/>
              <a:gd name="connsiteX580" fmla="*/ 1254554 w 2160868"/>
              <a:gd name="connsiteY580" fmla="*/ 155498 h 1394077"/>
              <a:gd name="connsiteX581" fmla="*/ 1256723 w 2160868"/>
              <a:gd name="connsiteY581" fmla="*/ 159158 h 1394077"/>
              <a:gd name="connsiteX582" fmla="*/ 1258881 w 2160868"/>
              <a:gd name="connsiteY582" fmla="*/ 162851 h 1394077"/>
              <a:gd name="connsiteX583" fmla="*/ 1261050 w 2160868"/>
              <a:gd name="connsiteY583" fmla="*/ 166578 h 1394077"/>
              <a:gd name="connsiteX584" fmla="*/ 1263208 w 2160868"/>
              <a:gd name="connsiteY584" fmla="*/ 170339 h 1394077"/>
              <a:gd name="connsiteX585" fmla="*/ 1265377 w 2160868"/>
              <a:gd name="connsiteY585" fmla="*/ 174134 h 1394077"/>
              <a:gd name="connsiteX586" fmla="*/ 1267535 w 2160868"/>
              <a:gd name="connsiteY586" fmla="*/ 177961 h 1394077"/>
              <a:gd name="connsiteX587" fmla="*/ 1269705 w 2160868"/>
              <a:gd name="connsiteY587" fmla="*/ 181820 h 1394077"/>
              <a:gd name="connsiteX588" fmla="*/ 1271863 w 2160868"/>
              <a:gd name="connsiteY588" fmla="*/ 185713 h 1394077"/>
              <a:gd name="connsiteX589" fmla="*/ 1274021 w 2160868"/>
              <a:gd name="connsiteY589" fmla="*/ 189636 h 1394077"/>
              <a:gd name="connsiteX590" fmla="*/ 1276190 w 2160868"/>
              <a:gd name="connsiteY590" fmla="*/ 193591 h 1394077"/>
              <a:gd name="connsiteX591" fmla="*/ 1278348 w 2160868"/>
              <a:gd name="connsiteY591" fmla="*/ 197576 h 1394077"/>
              <a:gd name="connsiteX592" fmla="*/ 1280517 w 2160868"/>
              <a:gd name="connsiteY592" fmla="*/ 201592 h 1394077"/>
              <a:gd name="connsiteX593" fmla="*/ 1282675 w 2160868"/>
              <a:gd name="connsiteY593" fmla="*/ 205638 h 1394077"/>
              <a:gd name="connsiteX594" fmla="*/ 1284844 w 2160868"/>
              <a:gd name="connsiteY594" fmla="*/ 209714 h 1394077"/>
              <a:gd name="connsiteX595" fmla="*/ 1287002 w 2160868"/>
              <a:gd name="connsiteY595" fmla="*/ 213820 h 1394077"/>
              <a:gd name="connsiteX596" fmla="*/ 1289171 w 2160868"/>
              <a:gd name="connsiteY596" fmla="*/ 217953 h 1394077"/>
              <a:gd name="connsiteX597" fmla="*/ 1291330 w 2160868"/>
              <a:gd name="connsiteY597" fmla="*/ 222116 h 1394077"/>
              <a:gd name="connsiteX598" fmla="*/ 1293488 w 2160868"/>
              <a:gd name="connsiteY598" fmla="*/ 226307 h 1394077"/>
              <a:gd name="connsiteX599" fmla="*/ 1295657 w 2160868"/>
              <a:gd name="connsiteY599" fmla="*/ 230526 h 1394077"/>
              <a:gd name="connsiteX600" fmla="*/ 1297815 w 2160868"/>
              <a:gd name="connsiteY600" fmla="*/ 234772 h 1394077"/>
              <a:gd name="connsiteX601" fmla="*/ 1299984 w 2160868"/>
              <a:gd name="connsiteY601" fmla="*/ 239045 h 1394077"/>
              <a:gd name="connsiteX602" fmla="*/ 1302142 w 2160868"/>
              <a:gd name="connsiteY602" fmla="*/ 243345 h 1394077"/>
              <a:gd name="connsiteX603" fmla="*/ 1304311 w 2160868"/>
              <a:gd name="connsiteY603" fmla="*/ 247670 h 1394077"/>
              <a:gd name="connsiteX604" fmla="*/ 1306469 w 2160868"/>
              <a:gd name="connsiteY604" fmla="*/ 252022 h 1394077"/>
              <a:gd name="connsiteX605" fmla="*/ 1308638 w 2160868"/>
              <a:gd name="connsiteY605" fmla="*/ 256398 h 1394077"/>
              <a:gd name="connsiteX606" fmla="*/ 1310797 w 2160868"/>
              <a:gd name="connsiteY606" fmla="*/ 260799 h 1394077"/>
              <a:gd name="connsiteX607" fmla="*/ 1312955 w 2160868"/>
              <a:gd name="connsiteY607" fmla="*/ 265226 h 1394077"/>
              <a:gd name="connsiteX608" fmla="*/ 1315124 w 2160868"/>
              <a:gd name="connsiteY608" fmla="*/ 269675 h 1394077"/>
              <a:gd name="connsiteX609" fmla="*/ 1317282 w 2160868"/>
              <a:gd name="connsiteY609" fmla="*/ 274149 h 1394077"/>
              <a:gd name="connsiteX610" fmla="*/ 1319451 w 2160868"/>
              <a:gd name="connsiteY610" fmla="*/ 278647 h 1394077"/>
              <a:gd name="connsiteX611" fmla="*/ 1321609 w 2160868"/>
              <a:gd name="connsiteY611" fmla="*/ 283166 h 1394077"/>
              <a:gd name="connsiteX612" fmla="*/ 1323778 w 2160868"/>
              <a:gd name="connsiteY612" fmla="*/ 287708 h 1394077"/>
              <a:gd name="connsiteX613" fmla="*/ 1325936 w 2160868"/>
              <a:gd name="connsiteY613" fmla="*/ 292273 h 1394077"/>
              <a:gd name="connsiteX614" fmla="*/ 1328105 w 2160868"/>
              <a:gd name="connsiteY614" fmla="*/ 296859 h 1394077"/>
              <a:gd name="connsiteX615" fmla="*/ 1330264 w 2160868"/>
              <a:gd name="connsiteY615" fmla="*/ 301465 h 1394077"/>
              <a:gd name="connsiteX616" fmla="*/ 1332433 w 2160868"/>
              <a:gd name="connsiteY616" fmla="*/ 306094 h 1394077"/>
              <a:gd name="connsiteX617" fmla="*/ 1334591 w 2160868"/>
              <a:gd name="connsiteY617" fmla="*/ 310742 h 1394077"/>
              <a:gd name="connsiteX618" fmla="*/ 1336749 w 2160868"/>
              <a:gd name="connsiteY618" fmla="*/ 315409 h 1394077"/>
              <a:gd name="connsiteX619" fmla="*/ 1338918 w 2160868"/>
              <a:gd name="connsiteY619" fmla="*/ 320097 h 1394077"/>
              <a:gd name="connsiteX620" fmla="*/ 1341076 w 2160868"/>
              <a:gd name="connsiteY620" fmla="*/ 324803 h 1394077"/>
              <a:gd name="connsiteX621" fmla="*/ 1343245 w 2160868"/>
              <a:gd name="connsiteY621" fmla="*/ 329529 h 1394077"/>
              <a:gd name="connsiteX622" fmla="*/ 1345403 w 2160868"/>
              <a:gd name="connsiteY622" fmla="*/ 334272 h 1394077"/>
              <a:gd name="connsiteX623" fmla="*/ 1347572 w 2160868"/>
              <a:gd name="connsiteY623" fmla="*/ 339033 h 1394077"/>
              <a:gd name="connsiteX624" fmla="*/ 1349730 w 2160868"/>
              <a:gd name="connsiteY624" fmla="*/ 343812 h 1394077"/>
              <a:gd name="connsiteX625" fmla="*/ 1351900 w 2160868"/>
              <a:gd name="connsiteY625" fmla="*/ 348608 h 1394077"/>
              <a:gd name="connsiteX626" fmla="*/ 1354058 w 2160868"/>
              <a:gd name="connsiteY626" fmla="*/ 353419 h 1394077"/>
              <a:gd name="connsiteX627" fmla="*/ 1356216 w 2160868"/>
              <a:gd name="connsiteY627" fmla="*/ 358248 h 1394077"/>
              <a:gd name="connsiteX628" fmla="*/ 1358385 w 2160868"/>
              <a:gd name="connsiteY628" fmla="*/ 363091 h 1394077"/>
              <a:gd name="connsiteX629" fmla="*/ 1360543 w 2160868"/>
              <a:gd name="connsiteY629" fmla="*/ 367950 h 1394077"/>
              <a:gd name="connsiteX630" fmla="*/ 1362712 w 2160868"/>
              <a:gd name="connsiteY630" fmla="*/ 372824 h 1394077"/>
              <a:gd name="connsiteX631" fmla="*/ 1364870 w 2160868"/>
              <a:gd name="connsiteY631" fmla="*/ 377712 h 1394077"/>
              <a:gd name="connsiteX632" fmla="*/ 1367039 w 2160868"/>
              <a:gd name="connsiteY632" fmla="*/ 382615 h 1394077"/>
              <a:gd name="connsiteX633" fmla="*/ 1369197 w 2160868"/>
              <a:gd name="connsiteY633" fmla="*/ 387530 h 1394077"/>
              <a:gd name="connsiteX634" fmla="*/ 1371367 w 2160868"/>
              <a:gd name="connsiteY634" fmla="*/ 392459 h 1394077"/>
              <a:gd name="connsiteX635" fmla="*/ 1373525 w 2160868"/>
              <a:gd name="connsiteY635" fmla="*/ 397402 h 1394077"/>
              <a:gd name="connsiteX636" fmla="*/ 1375683 w 2160868"/>
              <a:gd name="connsiteY636" fmla="*/ 402355 h 1394077"/>
              <a:gd name="connsiteX637" fmla="*/ 1377852 w 2160868"/>
              <a:gd name="connsiteY637" fmla="*/ 407322 h 1394077"/>
              <a:gd name="connsiteX638" fmla="*/ 1380010 w 2160868"/>
              <a:gd name="connsiteY638" fmla="*/ 412299 h 1394077"/>
              <a:gd name="connsiteX639" fmla="*/ 1382179 w 2160868"/>
              <a:gd name="connsiteY639" fmla="*/ 417288 h 1394077"/>
              <a:gd name="connsiteX640" fmla="*/ 1384337 w 2160868"/>
              <a:gd name="connsiteY640" fmla="*/ 422287 h 1394077"/>
              <a:gd name="connsiteX641" fmla="*/ 1386506 w 2160868"/>
              <a:gd name="connsiteY641" fmla="*/ 427297 h 1394077"/>
              <a:gd name="connsiteX642" fmla="*/ 1388664 w 2160868"/>
              <a:gd name="connsiteY642" fmla="*/ 432317 h 1394077"/>
              <a:gd name="connsiteX643" fmla="*/ 1390833 w 2160868"/>
              <a:gd name="connsiteY643" fmla="*/ 437346 h 1394077"/>
              <a:gd name="connsiteX644" fmla="*/ 1392991 w 2160868"/>
              <a:gd name="connsiteY644" fmla="*/ 442384 h 1394077"/>
              <a:gd name="connsiteX645" fmla="*/ 1395150 w 2160868"/>
              <a:gd name="connsiteY645" fmla="*/ 447430 h 1394077"/>
              <a:gd name="connsiteX646" fmla="*/ 1397319 w 2160868"/>
              <a:gd name="connsiteY646" fmla="*/ 452484 h 1394077"/>
              <a:gd name="connsiteX647" fmla="*/ 1399477 w 2160868"/>
              <a:gd name="connsiteY647" fmla="*/ 457547 h 1394077"/>
              <a:gd name="connsiteX648" fmla="*/ 1401646 w 2160868"/>
              <a:gd name="connsiteY648" fmla="*/ 462617 h 1394077"/>
              <a:gd name="connsiteX649" fmla="*/ 1403804 w 2160868"/>
              <a:gd name="connsiteY649" fmla="*/ 467694 h 1394077"/>
              <a:gd name="connsiteX650" fmla="*/ 1405973 w 2160868"/>
              <a:gd name="connsiteY650" fmla="*/ 472778 h 1394077"/>
              <a:gd name="connsiteX651" fmla="*/ 1408131 w 2160868"/>
              <a:gd name="connsiteY651" fmla="*/ 477867 h 1394077"/>
              <a:gd name="connsiteX652" fmla="*/ 1410300 w 2160868"/>
              <a:gd name="connsiteY652" fmla="*/ 482963 h 1394077"/>
              <a:gd name="connsiteX653" fmla="*/ 1412458 w 2160868"/>
              <a:gd name="connsiteY653" fmla="*/ 488063 h 1394077"/>
              <a:gd name="connsiteX654" fmla="*/ 1414628 w 2160868"/>
              <a:gd name="connsiteY654" fmla="*/ 493169 h 1394077"/>
              <a:gd name="connsiteX655" fmla="*/ 1416786 w 2160868"/>
              <a:gd name="connsiteY655" fmla="*/ 498279 h 1394077"/>
              <a:gd name="connsiteX656" fmla="*/ 1418944 w 2160868"/>
              <a:gd name="connsiteY656" fmla="*/ 503394 h 1394077"/>
              <a:gd name="connsiteX657" fmla="*/ 1421113 w 2160868"/>
              <a:gd name="connsiteY657" fmla="*/ 508512 h 1394077"/>
              <a:gd name="connsiteX658" fmla="*/ 1423271 w 2160868"/>
              <a:gd name="connsiteY658" fmla="*/ 513634 h 1394077"/>
              <a:gd name="connsiteX659" fmla="*/ 1425440 w 2160868"/>
              <a:gd name="connsiteY659" fmla="*/ 518760 h 1394077"/>
              <a:gd name="connsiteX660" fmla="*/ 1427598 w 2160868"/>
              <a:gd name="connsiteY660" fmla="*/ 523887 h 1394077"/>
              <a:gd name="connsiteX661" fmla="*/ 1429767 w 2160868"/>
              <a:gd name="connsiteY661" fmla="*/ 529016 h 1394077"/>
              <a:gd name="connsiteX662" fmla="*/ 1431925 w 2160868"/>
              <a:gd name="connsiteY662" fmla="*/ 534149 h 1394077"/>
              <a:gd name="connsiteX663" fmla="*/ 1434095 w 2160868"/>
              <a:gd name="connsiteY663" fmla="*/ 539281 h 1394077"/>
              <a:gd name="connsiteX664" fmla="*/ 1436253 w 2160868"/>
              <a:gd name="connsiteY664" fmla="*/ 544416 h 1394077"/>
              <a:gd name="connsiteX665" fmla="*/ 1438411 w 2160868"/>
              <a:gd name="connsiteY665" fmla="*/ 549551 h 1394077"/>
              <a:gd name="connsiteX666" fmla="*/ 1440580 w 2160868"/>
              <a:gd name="connsiteY666" fmla="*/ 554686 h 1394077"/>
              <a:gd name="connsiteX667" fmla="*/ 1442738 w 2160868"/>
              <a:gd name="connsiteY667" fmla="*/ 559822 h 1394077"/>
              <a:gd name="connsiteX668" fmla="*/ 1444907 w 2160868"/>
              <a:gd name="connsiteY668" fmla="*/ 564957 h 1394077"/>
              <a:gd name="connsiteX669" fmla="*/ 1447065 w 2160868"/>
              <a:gd name="connsiteY669" fmla="*/ 570091 h 1394077"/>
              <a:gd name="connsiteX670" fmla="*/ 1449234 w 2160868"/>
              <a:gd name="connsiteY670" fmla="*/ 575224 h 1394077"/>
              <a:gd name="connsiteX671" fmla="*/ 1451392 w 2160868"/>
              <a:gd name="connsiteY671" fmla="*/ 580356 h 1394077"/>
              <a:gd name="connsiteX672" fmla="*/ 1453562 w 2160868"/>
              <a:gd name="connsiteY672" fmla="*/ 585486 h 1394077"/>
              <a:gd name="connsiteX673" fmla="*/ 1455720 w 2160868"/>
              <a:gd name="connsiteY673" fmla="*/ 590614 h 1394077"/>
              <a:gd name="connsiteX674" fmla="*/ 1457878 w 2160868"/>
              <a:gd name="connsiteY674" fmla="*/ 595739 h 1394077"/>
              <a:gd name="connsiteX675" fmla="*/ 1460047 w 2160868"/>
              <a:gd name="connsiteY675" fmla="*/ 600861 h 1394077"/>
              <a:gd name="connsiteX676" fmla="*/ 1462205 w 2160868"/>
              <a:gd name="connsiteY676" fmla="*/ 605980 h 1394077"/>
              <a:gd name="connsiteX677" fmla="*/ 1464374 w 2160868"/>
              <a:gd name="connsiteY677" fmla="*/ 611095 h 1394077"/>
              <a:gd name="connsiteX678" fmla="*/ 1466532 w 2160868"/>
              <a:gd name="connsiteY678" fmla="*/ 616207 h 1394077"/>
              <a:gd name="connsiteX679" fmla="*/ 1468701 w 2160868"/>
              <a:gd name="connsiteY679" fmla="*/ 621314 h 1394077"/>
              <a:gd name="connsiteX680" fmla="*/ 1470859 w 2160868"/>
              <a:gd name="connsiteY680" fmla="*/ 626417 h 1394077"/>
              <a:gd name="connsiteX681" fmla="*/ 1473029 w 2160868"/>
              <a:gd name="connsiteY681" fmla="*/ 631515 h 1394077"/>
              <a:gd name="connsiteX682" fmla="*/ 1475187 w 2160868"/>
              <a:gd name="connsiteY682" fmla="*/ 636607 h 1394077"/>
              <a:gd name="connsiteX683" fmla="*/ 1477356 w 2160868"/>
              <a:gd name="connsiteY683" fmla="*/ 641694 h 1394077"/>
              <a:gd name="connsiteX684" fmla="*/ 1479514 w 2160868"/>
              <a:gd name="connsiteY684" fmla="*/ 646775 h 1394077"/>
              <a:gd name="connsiteX685" fmla="*/ 1481672 w 2160868"/>
              <a:gd name="connsiteY685" fmla="*/ 651849 h 1394077"/>
              <a:gd name="connsiteX686" fmla="*/ 1483841 w 2160868"/>
              <a:gd name="connsiteY686" fmla="*/ 656917 h 1394077"/>
              <a:gd name="connsiteX687" fmla="*/ 1485999 w 2160868"/>
              <a:gd name="connsiteY687" fmla="*/ 661979 h 1394077"/>
              <a:gd name="connsiteX688" fmla="*/ 1488168 w 2160868"/>
              <a:gd name="connsiteY688" fmla="*/ 667032 h 1394077"/>
              <a:gd name="connsiteX689" fmla="*/ 1490326 w 2160868"/>
              <a:gd name="connsiteY689" fmla="*/ 672078 h 1394077"/>
              <a:gd name="connsiteX690" fmla="*/ 1492495 w 2160868"/>
              <a:gd name="connsiteY690" fmla="*/ 677117 h 1394077"/>
              <a:gd name="connsiteX691" fmla="*/ 1494653 w 2160868"/>
              <a:gd name="connsiteY691" fmla="*/ 682148 h 1394077"/>
              <a:gd name="connsiteX692" fmla="*/ 1496823 w 2160868"/>
              <a:gd name="connsiteY692" fmla="*/ 687169 h 1394077"/>
              <a:gd name="connsiteX693" fmla="*/ 1498981 w 2160868"/>
              <a:gd name="connsiteY693" fmla="*/ 692183 h 1394077"/>
              <a:gd name="connsiteX694" fmla="*/ 1501139 w 2160868"/>
              <a:gd name="connsiteY694" fmla="*/ 697186 h 1394077"/>
              <a:gd name="connsiteX695" fmla="*/ 1503308 w 2160868"/>
              <a:gd name="connsiteY695" fmla="*/ 702181 h 1394077"/>
              <a:gd name="connsiteX696" fmla="*/ 1505466 w 2160868"/>
              <a:gd name="connsiteY696" fmla="*/ 707165 h 1394077"/>
              <a:gd name="connsiteX697" fmla="*/ 1507635 w 2160868"/>
              <a:gd name="connsiteY697" fmla="*/ 712140 h 1394077"/>
              <a:gd name="connsiteX698" fmla="*/ 1509793 w 2160868"/>
              <a:gd name="connsiteY698" fmla="*/ 717106 h 1394077"/>
              <a:gd name="connsiteX699" fmla="*/ 1511962 w 2160868"/>
              <a:gd name="connsiteY699" fmla="*/ 722059 h 1394077"/>
              <a:gd name="connsiteX700" fmla="*/ 1514120 w 2160868"/>
              <a:gd name="connsiteY700" fmla="*/ 727003 h 1394077"/>
              <a:gd name="connsiteX701" fmla="*/ 1516290 w 2160868"/>
              <a:gd name="connsiteY701" fmla="*/ 731935 h 1394077"/>
              <a:gd name="connsiteX702" fmla="*/ 1518448 w 2160868"/>
              <a:gd name="connsiteY702" fmla="*/ 736856 h 1394077"/>
              <a:gd name="connsiteX703" fmla="*/ 1520606 w 2160868"/>
              <a:gd name="connsiteY703" fmla="*/ 741765 h 1394077"/>
              <a:gd name="connsiteX704" fmla="*/ 1522775 w 2160868"/>
              <a:gd name="connsiteY704" fmla="*/ 746662 h 1394077"/>
              <a:gd name="connsiteX705" fmla="*/ 1524933 w 2160868"/>
              <a:gd name="connsiteY705" fmla="*/ 751548 h 1394077"/>
              <a:gd name="connsiteX706" fmla="*/ 1527102 w 2160868"/>
              <a:gd name="connsiteY706" fmla="*/ 756421 h 1394077"/>
              <a:gd name="connsiteX707" fmla="*/ 1529260 w 2160868"/>
              <a:gd name="connsiteY707" fmla="*/ 761281 h 1394077"/>
              <a:gd name="connsiteX708" fmla="*/ 1531429 w 2160868"/>
              <a:gd name="connsiteY708" fmla="*/ 766128 h 1394077"/>
              <a:gd name="connsiteX709" fmla="*/ 1533587 w 2160868"/>
              <a:gd name="connsiteY709" fmla="*/ 770963 h 1394077"/>
              <a:gd name="connsiteX710" fmla="*/ 1535757 w 2160868"/>
              <a:gd name="connsiteY710" fmla="*/ 775782 h 1394077"/>
              <a:gd name="connsiteX711" fmla="*/ 1537915 w 2160868"/>
              <a:gd name="connsiteY711" fmla="*/ 780589 h 1394077"/>
              <a:gd name="connsiteX712" fmla="*/ 1540073 w 2160868"/>
              <a:gd name="connsiteY712" fmla="*/ 785382 h 1394077"/>
              <a:gd name="connsiteX713" fmla="*/ 1542242 w 2160868"/>
              <a:gd name="connsiteY713" fmla="*/ 790161 h 1394077"/>
              <a:gd name="connsiteX714" fmla="*/ 1544400 w 2160868"/>
              <a:gd name="connsiteY714" fmla="*/ 794926 h 1394077"/>
              <a:gd name="connsiteX715" fmla="*/ 1546569 w 2160868"/>
              <a:gd name="connsiteY715" fmla="*/ 799676 h 1394077"/>
              <a:gd name="connsiteX716" fmla="*/ 1548727 w 2160868"/>
              <a:gd name="connsiteY716" fmla="*/ 804410 h 1394077"/>
              <a:gd name="connsiteX717" fmla="*/ 1550896 w 2160868"/>
              <a:gd name="connsiteY717" fmla="*/ 809130 h 1394077"/>
              <a:gd name="connsiteX718" fmla="*/ 1553054 w 2160868"/>
              <a:gd name="connsiteY718" fmla="*/ 813834 h 1394077"/>
              <a:gd name="connsiteX719" fmla="*/ 1555224 w 2160868"/>
              <a:gd name="connsiteY719" fmla="*/ 818524 h 1394077"/>
              <a:gd name="connsiteX720" fmla="*/ 1557382 w 2160868"/>
              <a:gd name="connsiteY720" fmla="*/ 823197 h 1394077"/>
              <a:gd name="connsiteX721" fmla="*/ 1559551 w 2160868"/>
              <a:gd name="connsiteY721" fmla="*/ 827854 h 1394077"/>
              <a:gd name="connsiteX722" fmla="*/ 1561709 w 2160868"/>
              <a:gd name="connsiteY722" fmla="*/ 832496 h 1394077"/>
              <a:gd name="connsiteX723" fmla="*/ 1563867 w 2160868"/>
              <a:gd name="connsiteY723" fmla="*/ 837120 h 1394077"/>
              <a:gd name="connsiteX724" fmla="*/ 1566036 w 2160868"/>
              <a:gd name="connsiteY724" fmla="*/ 841729 h 1394077"/>
              <a:gd name="connsiteX725" fmla="*/ 1568194 w 2160868"/>
              <a:gd name="connsiteY725" fmla="*/ 846320 h 1394077"/>
              <a:gd name="connsiteX726" fmla="*/ 1570363 w 2160868"/>
              <a:gd name="connsiteY726" fmla="*/ 850895 h 1394077"/>
              <a:gd name="connsiteX727" fmla="*/ 1572521 w 2160868"/>
              <a:gd name="connsiteY727" fmla="*/ 855451 h 1394077"/>
              <a:gd name="connsiteX728" fmla="*/ 1574691 w 2160868"/>
              <a:gd name="connsiteY728" fmla="*/ 859992 h 1394077"/>
              <a:gd name="connsiteX729" fmla="*/ 1576848 w 2160868"/>
              <a:gd name="connsiteY729" fmla="*/ 864514 h 1394077"/>
              <a:gd name="connsiteX730" fmla="*/ 1579018 w 2160868"/>
              <a:gd name="connsiteY730" fmla="*/ 869019 h 1394077"/>
              <a:gd name="connsiteX731" fmla="*/ 1581176 w 2160868"/>
              <a:gd name="connsiteY731" fmla="*/ 873507 h 1394077"/>
              <a:gd name="connsiteX732" fmla="*/ 1583334 w 2160868"/>
              <a:gd name="connsiteY732" fmla="*/ 877975 h 1394077"/>
              <a:gd name="connsiteX733" fmla="*/ 1585503 w 2160868"/>
              <a:gd name="connsiteY733" fmla="*/ 882426 h 1394077"/>
              <a:gd name="connsiteX734" fmla="*/ 1587661 w 2160868"/>
              <a:gd name="connsiteY734" fmla="*/ 886858 h 1394077"/>
              <a:gd name="connsiteX735" fmla="*/ 1589830 w 2160868"/>
              <a:gd name="connsiteY735" fmla="*/ 891272 h 1394077"/>
              <a:gd name="connsiteX736" fmla="*/ 1591988 w 2160868"/>
              <a:gd name="connsiteY736" fmla="*/ 895667 h 1394077"/>
              <a:gd name="connsiteX737" fmla="*/ 1594157 w 2160868"/>
              <a:gd name="connsiteY737" fmla="*/ 900043 h 1394077"/>
              <a:gd name="connsiteX738" fmla="*/ 1596315 w 2160868"/>
              <a:gd name="connsiteY738" fmla="*/ 904400 h 1394077"/>
              <a:gd name="connsiteX739" fmla="*/ 1598485 w 2160868"/>
              <a:gd name="connsiteY739" fmla="*/ 908737 h 1394077"/>
              <a:gd name="connsiteX740" fmla="*/ 1600643 w 2160868"/>
              <a:gd name="connsiteY740" fmla="*/ 913057 h 1394077"/>
              <a:gd name="connsiteX741" fmla="*/ 1602801 w 2160868"/>
              <a:gd name="connsiteY741" fmla="*/ 917355 h 1394077"/>
              <a:gd name="connsiteX742" fmla="*/ 1604970 w 2160868"/>
              <a:gd name="connsiteY742" fmla="*/ 921636 h 1394077"/>
              <a:gd name="connsiteX743" fmla="*/ 1607128 w 2160868"/>
              <a:gd name="connsiteY743" fmla="*/ 925895 h 1394077"/>
              <a:gd name="connsiteX744" fmla="*/ 1609297 w 2160868"/>
              <a:gd name="connsiteY744" fmla="*/ 930135 h 1394077"/>
              <a:gd name="connsiteX745" fmla="*/ 1611455 w 2160868"/>
              <a:gd name="connsiteY745" fmla="*/ 934355 h 1394077"/>
              <a:gd name="connsiteX746" fmla="*/ 1613624 w 2160868"/>
              <a:gd name="connsiteY746" fmla="*/ 938555 h 1394077"/>
              <a:gd name="connsiteX747" fmla="*/ 1615782 w 2160868"/>
              <a:gd name="connsiteY747" fmla="*/ 942734 h 1394077"/>
              <a:gd name="connsiteX748" fmla="*/ 1617952 w 2160868"/>
              <a:gd name="connsiteY748" fmla="*/ 946894 h 1394077"/>
              <a:gd name="connsiteX749" fmla="*/ 1620110 w 2160868"/>
              <a:gd name="connsiteY749" fmla="*/ 951032 h 1394077"/>
              <a:gd name="connsiteX750" fmla="*/ 1622279 w 2160868"/>
              <a:gd name="connsiteY750" fmla="*/ 955150 h 1394077"/>
              <a:gd name="connsiteX751" fmla="*/ 1624437 w 2160868"/>
              <a:gd name="connsiteY751" fmla="*/ 959248 h 1394077"/>
              <a:gd name="connsiteX752" fmla="*/ 1626595 w 2160868"/>
              <a:gd name="connsiteY752" fmla="*/ 963324 h 1394077"/>
              <a:gd name="connsiteX753" fmla="*/ 1628764 w 2160868"/>
              <a:gd name="connsiteY753" fmla="*/ 967380 h 1394077"/>
              <a:gd name="connsiteX754" fmla="*/ 1630922 w 2160868"/>
              <a:gd name="connsiteY754" fmla="*/ 971414 h 1394077"/>
              <a:gd name="connsiteX755" fmla="*/ 1633091 w 2160868"/>
              <a:gd name="connsiteY755" fmla="*/ 975428 h 1394077"/>
              <a:gd name="connsiteX756" fmla="*/ 1635249 w 2160868"/>
              <a:gd name="connsiteY756" fmla="*/ 979420 h 1394077"/>
              <a:gd name="connsiteX757" fmla="*/ 1637419 w 2160868"/>
              <a:gd name="connsiteY757" fmla="*/ 983390 h 1394077"/>
              <a:gd name="connsiteX758" fmla="*/ 1639577 w 2160868"/>
              <a:gd name="connsiteY758" fmla="*/ 987340 h 1394077"/>
              <a:gd name="connsiteX759" fmla="*/ 1641746 w 2160868"/>
              <a:gd name="connsiteY759" fmla="*/ 991268 h 1394077"/>
              <a:gd name="connsiteX760" fmla="*/ 1643904 w 2160868"/>
              <a:gd name="connsiteY760" fmla="*/ 995174 h 1394077"/>
              <a:gd name="connsiteX761" fmla="*/ 1646062 w 2160868"/>
              <a:gd name="connsiteY761" fmla="*/ 999059 h 1394077"/>
              <a:gd name="connsiteX762" fmla="*/ 1648231 w 2160868"/>
              <a:gd name="connsiteY762" fmla="*/ 1002922 h 1394077"/>
              <a:gd name="connsiteX763" fmla="*/ 1650389 w 2160868"/>
              <a:gd name="connsiteY763" fmla="*/ 1006764 h 1394077"/>
              <a:gd name="connsiteX764" fmla="*/ 1652558 w 2160868"/>
              <a:gd name="connsiteY764" fmla="*/ 1010583 h 1394077"/>
              <a:gd name="connsiteX765" fmla="*/ 1654716 w 2160868"/>
              <a:gd name="connsiteY765" fmla="*/ 1014381 h 1394077"/>
              <a:gd name="connsiteX766" fmla="*/ 1656886 w 2160868"/>
              <a:gd name="connsiteY766" fmla="*/ 1018154 h 1394077"/>
              <a:gd name="connsiteX767" fmla="*/ 1659044 w 2160868"/>
              <a:gd name="connsiteY767" fmla="*/ 1021914 h 1394077"/>
              <a:gd name="connsiteX768" fmla="*/ 1661213 w 2160868"/>
              <a:gd name="connsiteY768" fmla="*/ 1025640 h 1394077"/>
              <a:gd name="connsiteX769" fmla="*/ 1663371 w 2160868"/>
              <a:gd name="connsiteY769" fmla="*/ 1029344 h 1394077"/>
              <a:gd name="connsiteX770" fmla="*/ 1665529 w 2160868"/>
              <a:gd name="connsiteY770" fmla="*/ 1033038 h 1394077"/>
              <a:gd name="connsiteX771" fmla="*/ 1667698 w 2160868"/>
              <a:gd name="connsiteY771" fmla="*/ 1036697 h 1394077"/>
              <a:gd name="connsiteX772" fmla="*/ 1669856 w 2160868"/>
              <a:gd name="connsiteY772" fmla="*/ 1040346 h 1394077"/>
              <a:gd name="connsiteX773" fmla="*/ 1672025 w 2160868"/>
              <a:gd name="connsiteY773" fmla="*/ 1043961 h 1394077"/>
              <a:gd name="connsiteX774" fmla="*/ 1674183 w 2160868"/>
              <a:gd name="connsiteY774" fmla="*/ 1047566 h 1394077"/>
              <a:gd name="connsiteX775" fmla="*/ 1676352 w 2160868"/>
              <a:gd name="connsiteY775" fmla="*/ 1051136 h 1394077"/>
              <a:gd name="connsiteX776" fmla="*/ 1678510 w 2160868"/>
              <a:gd name="connsiteY776" fmla="*/ 1054685 h 1394077"/>
              <a:gd name="connsiteX777" fmla="*/ 1680680 w 2160868"/>
              <a:gd name="connsiteY777" fmla="*/ 1058222 h 1394077"/>
              <a:gd name="connsiteX778" fmla="*/ 1682838 w 2160868"/>
              <a:gd name="connsiteY778" fmla="*/ 1061726 h 1394077"/>
              <a:gd name="connsiteX779" fmla="*/ 1684996 w 2160868"/>
              <a:gd name="connsiteY779" fmla="*/ 1065208 h 1394077"/>
              <a:gd name="connsiteX780" fmla="*/ 1687165 w 2160868"/>
              <a:gd name="connsiteY780" fmla="*/ 1068668 h 1394077"/>
              <a:gd name="connsiteX781" fmla="*/ 1689323 w 2160868"/>
              <a:gd name="connsiteY781" fmla="*/ 1072116 h 1394077"/>
              <a:gd name="connsiteX782" fmla="*/ 1691492 w 2160868"/>
              <a:gd name="connsiteY782" fmla="*/ 1075531 h 1394077"/>
              <a:gd name="connsiteX783" fmla="*/ 1693650 w 2160868"/>
              <a:gd name="connsiteY783" fmla="*/ 1078924 h 1394077"/>
              <a:gd name="connsiteX784" fmla="*/ 1695819 w 2160868"/>
              <a:gd name="connsiteY784" fmla="*/ 1082295 h 1394077"/>
              <a:gd name="connsiteX785" fmla="*/ 1697977 w 2160868"/>
              <a:gd name="connsiteY785" fmla="*/ 1085643 h 1394077"/>
              <a:gd name="connsiteX786" fmla="*/ 1700147 w 2160868"/>
              <a:gd name="connsiteY786" fmla="*/ 1088969 h 1394077"/>
              <a:gd name="connsiteX787" fmla="*/ 1702305 w 2160868"/>
              <a:gd name="connsiteY787" fmla="*/ 1092273 h 1394077"/>
              <a:gd name="connsiteX788" fmla="*/ 1704474 w 2160868"/>
              <a:gd name="connsiteY788" fmla="*/ 1095554 h 1394077"/>
              <a:gd name="connsiteX789" fmla="*/ 1706632 w 2160868"/>
              <a:gd name="connsiteY789" fmla="*/ 1098814 h 1394077"/>
              <a:gd name="connsiteX790" fmla="*/ 1708790 w 2160868"/>
              <a:gd name="connsiteY790" fmla="*/ 1102051 h 1394077"/>
              <a:gd name="connsiteX791" fmla="*/ 1710959 w 2160868"/>
              <a:gd name="connsiteY791" fmla="*/ 1105266 h 1394077"/>
              <a:gd name="connsiteX792" fmla="*/ 1713117 w 2160868"/>
              <a:gd name="connsiteY792" fmla="*/ 1108458 h 1394077"/>
              <a:gd name="connsiteX793" fmla="*/ 1715286 w 2160868"/>
              <a:gd name="connsiteY793" fmla="*/ 1111617 h 1394077"/>
              <a:gd name="connsiteX794" fmla="*/ 1717444 w 2160868"/>
              <a:gd name="connsiteY794" fmla="*/ 1114765 h 1394077"/>
              <a:gd name="connsiteX795" fmla="*/ 1719614 w 2160868"/>
              <a:gd name="connsiteY795" fmla="*/ 1117891 h 1394077"/>
              <a:gd name="connsiteX796" fmla="*/ 1721772 w 2160868"/>
              <a:gd name="connsiteY796" fmla="*/ 1120984 h 1394077"/>
              <a:gd name="connsiteX797" fmla="*/ 1723941 w 2160868"/>
              <a:gd name="connsiteY797" fmla="*/ 1124065 h 1394077"/>
              <a:gd name="connsiteX798" fmla="*/ 1726099 w 2160868"/>
              <a:gd name="connsiteY798" fmla="*/ 1127124 h 1394077"/>
              <a:gd name="connsiteX799" fmla="*/ 1728257 w 2160868"/>
              <a:gd name="connsiteY799" fmla="*/ 1130150 h 1394077"/>
              <a:gd name="connsiteX800" fmla="*/ 1730426 w 2160868"/>
              <a:gd name="connsiteY800" fmla="*/ 1133165 h 1394077"/>
              <a:gd name="connsiteX801" fmla="*/ 1732584 w 2160868"/>
              <a:gd name="connsiteY801" fmla="*/ 1136146 h 1394077"/>
              <a:gd name="connsiteX802" fmla="*/ 1734753 w 2160868"/>
              <a:gd name="connsiteY802" fmla="*/ 1139116 h 1394077"/>
              <a:gd name="connsiteX803" fmla="*/ 1736911 w 2160868"/>
              <a:gd name="connsiteY803" fmla="*/ 1142053 h 1394077"/>
              <a:gd name="connsiteX804" fmla="*/ 1739081 w 2160868"/>
              <a:gd name="connsiteY804" fmla="*/ 1144967 h 1394077"/>
              <a:gd name="connsiteX805" fmla="*/ 1741239 w 2160868"/>
              <a:gd name="connsiteY805" fmla="*/ 1147870 h 1394077"/>
              <a:gd name="connsiteX806" fmla="*/ 1743408 w 2160868"/>
              <a:gd name="connsiteY806" fmla="*/ 1150740 h 1394077"/>
              <a:gd name="connsiteX807" fmla="*/ 1745566 w 2160868"/>
              <a:gd name="connsiteY807" fmla="*/ 1153599 h 1394077"/>
              <a:gd name="connsiteX808" fmla="*/ 1747724 w 2160868"/>
              <a:gd name="connsiteY808" fmla="*/ 1156425 h 1394077"/>
              <a:gd name="connsiteX809" fmla="*/ 1749893 w 2160868"/>
              <a:gd name="connsiteY809" fmla="*/ 1159239 h 1394077"/>
              <a:gd name="connsiteX810" fmla="*/ 1752051 w 2160868"/>
              <a:gd name="connsiteY810" fmla="*/ 1162020 h 1394077"/>
              <a:gd name="connsiteX811" fmla="*/ 1754220 w 2160868"/>
              <a:gd name="connsiteY811" fmla="*/ 1164779 h 1394077"/>
              <a:gd name="connsiteX812" fmla="*/ 1756378 w 2160868"/>
              <a:gd name="connsiteY812" fmla="*/ 1167526 h 1394077"/>
              <a:gd name="connsiteX813" fmla="*/ 1758548 w 2160868"/>
              <a:gd name="connsiteY813" fmla="*/ 1170241 h 1394077"/>
              <a:gd name="connsiteX814" fmla="*/ 1760706 w 2160868"/>
              <a:gd name="connsiteY814" fmla="*/ 1172944 h 1394077"/>
              <a:gd name="connsiteX815" fmla="*/ 1762875 w 2160868"/>
              <a:gd name="connsiteY815" fmla="*/ 1175614 h 1394077"/>
              <a:gd name="connsiteX816" fmla="*/ 1765033 w 2160868"/>
              <a:gd name="connsiteY816" fmla="*/ 1178272 h 1394077"/>
              <a:gd name="connsiteX817" fmla="*/ 1767191 w 2160868"/>
              <a:gd name="connsiteY817" fmla="*/ 1180897 h 1394077"/>
              <a:gd name="connsiteX818" fmla="*/ 1769360 w 2160868"/>
              <a:gd name="connsiteY818" fmla="*/ 1183512 h 1394077"/>
              <a:gd name="connsiteX819" fmla="*/ 1771518 w 2160868"/>
              <a:gd name="connsiteY819" fmla="*/ 1186103 h 1394077"/>
              <a:gd name="connsiteX820" fmla="*/ 1773687 w 2160868"/>
              <a:gd name="connsiteY820" fmla="*/ 1188662 h 1394077"/>
              <a:gd name="connsiteX821" fmla="*/ 1775845 w 2160868"/>
              <a:gd name="connsiteY821" fmla="*/ 1191209 h 1394077"/>
              <a:gd name="connsiteX822" fmla="*/ 1778014 w 2160868"/>
              <a:gd name="connsiteY822" fmla="*/ 1193734 h 1394077"/>
              <a:gd name="connsiteX823" fmla="*/ 1780172 w 2160868"/>
              <a:gd name="connsiteY823" fmla="*/ 1196237 h 1394077"/>
              <a:gd name="connsiteX824" fmla="*/ 1782342 w 2160868"/>
              <a:gd name="connsiteY824" fmla="*/ 1198718 h 1394077"/>
              <a:gd name="connsiteX825" fmla="*/ 1784500 w 2160868"/>
              <a:gd name="connsiteY825" fmla="*/ 1201176 h 1394077"/>
              <a:gd name="connsiteX826" fmla="*/ 1786669 w 2160868"/>
              <a:gd name="connsiteY826" fmla="*/ 1203613 h 1394077"/>
              <a:gd name="connsiteX827" fmla="*/ 1788827 w 2160868"/>
              <a:gd name="connsiteY827" fmla="*/ 1206038 h 1394077"/>
              <a:gd name="connsiteX828" fmla="*/ 1790985 w 2160868"/>
              <a:gd name="connsiteY828" fmla="*/ 1208429 h 1394077"/>
              <a:gd name="connsiteX829" fmla="*/ 1793154 w 2160868"/>
              <a:gd name="connsiteY829" fmla="*/ 1210810 h 1394077"/>
              <a:gd name="connsiteX830" fmla="*/ 1795312 w 2160868"/>
              <a:gd name="connsiteY830" fmla="*/ 1213157 h 1394077"/>
              <a:gd name="connsiteX831" fmla="*/ 1797481 w 2160868"/>
              <a:gd name="connsiteY831" fmla="*/ 1215493 h 1394077"/>
              <a:gd name="connsiteX832" fmla="*/ 1799639 w 2160868"/>
              <a:gd name="connsiteY832" fmla="*/ 1217807 h 1394077"/>
              <a:gd name="connsiteX833" fmla="*/ 1801809 w 2160868"/>
              <a:gd name="connsiteY833" fmla="*/ 1220098 h 1394077"/>
              <a:gd name="connsiteX834" fmla="*/ 1803967 w 2160868"/>
              <a:gd name="connsiteY834" fmla="*/ 1222368 h 1394077"/>
              <a:gd name="connsiteX835" fmla="*/ 1806136 w 2160868"/>
              <a:gd name="connsiteY835" fmla="*/ 1224615 h 1394077"/>
              <a:gd name="connsiteX836" fmla="*/ 1808294 w 2160868"/>
              <a:gd name="connsiteY836" fmla="*/ 1226851 h 1394077"/>
              <a:gd name="connsiteX837" fmla="*/ 1810452 w 2160868"/>
              <a:gd name="connsiteY837" fmla="*/ 1229053 h 1394077"/>
              <a:gd name="connsiteX838" fmla="*/ 1812621 w 2160868"/>
              <a:gd name="connsiteY838" fmla="*/ 1231245 h 1394077"/>
              <a:gd name="connsiteX839" fmla="*/ 1814779 w 2160868"/>
              <a:gd name="connsiteY839" fmla="*/ 1233414 h 1394077"/>
              <a:gd name="connsiteX840" fmla="*/ 1816948 w 2160868"/>
              <a:gd name="connsiteY840" fmla="*/ 1235572 h 1394077"/>
              <a:gd name="connsiteX841" fmla="*/ 1819106 w 2160868"/>
              <a:gd name="connsiteY841" fmla="*/ 1237696 h 1394077"/>
              <a:gd name="connsiteX842" fmla="*/ 1821275 w 2160868"/>
              <a:gd name="connsiteY842" fmla="*/ 1239810 h 1394077"/>
              <a:gd name="connsiteX843" fmla="*/ 1823434 w 2160868"/>
              <a:gd name="connsiteY843" fmla="*/ 1241890 h 1394077"/>
              <a:gd name="connsiteX844" fmla="*/ 1825603 w 2160868"/>
              <a:gd name="connsiteY844" fmla="*/ 1243959 h 1394077"/>
              <a:gd name="connsiteX845" fmla="*/ 1827761 w 2160868"/>
              <a:gd name="connsiteY845" fmla="*/ 1246017 h 1394077"/>
              <a:gd name="connsiteX846" fmla="*/ 1829919 w 2160868"/>
              <a:gd name="connsiteY846" fmla="*/ 1248042 h 1394077"/>
              <a:gd name="connsiteX847" fmla="*/ 1832088 w 2160868"/>
              <a:gd name="connsiteY847" fmla="*/ 1250055 h 1394077"/>
              <a:gd name="connsiteX848" fmla="*/ 1834246 w 2160868"/>
              <a:gd name="connsiteY848" fmla="*/ 1252046 h 1394077"/>
              <a:gd name="connsiteX849" fmla="*/ 1836415 w 2160868"/>
              <a:gd name="connsiteY849" fmla="*/ 1254026 h 1394077"/>
              <a:gd name="connsiteX850" fmla="*/ 1838573 w 2160868"/>
              <a:gd name="connsiteY850" fmla="*/ 1255973 h 1394077"/>
              <a:gd name="connsiteX851" fmla="*/ 1840742 w 2160868"/>
              <a:gd name="connsiteY851" fmla="*/ 1257909 h 1394077"/>
              <a:gd name="connsiteX852" fmla="*/ 1842901 w 2160868"/>
              <a:gd name="connsiteY852" fmla="*/ 1259822 h 1394077"/>
              <a:gd name="connsiteX853" fmla="*/ 1845070 w 2160868"/>
              <a:gd name="connsiteY853" fmla="*/ 1261724 h 1394077"/>
              <a:gd name="connsiteX854" fmla="*/ 1847228 w 2160868"/>
              <a:gd name="connsiteY854" fmla="*/ 1263604 h 1394077"/>
              <a:gd name="connsiteX855" fmla="*/ 1849397 w 2160868"/>
              <a:gd name="connsiteY855" fmla="*/ 1265462 h 1394077"/>
              <a:gd name="connsiteX856" fmla="*/ 1851555 w 2160868"/>
              <a:gd name="connsiteY856" fmla="*/ 1267297 h 1394077"/>
              <a:gd name="connsiteX857" fmla="*/ 1853713 w 2160868"/>
              <a:gd name="connsiteY857" fmla="*/ 1269122 h 1394077"/>
              <a:gd name="connsiteX858" fmla="*/ 1855882 w 2160868"/>
              <a:gd name="connsiteY858" fmla="*/ 1270924 h 1394077"/>
              <a:gd name="connsiteX859" fmla="*/ 1858040 w 2160868"/>
              <a:gd name="connsiteY859" fmla="*/ 1272715 h 1394077"/>
              <a:gd name="connsiteX860" fmla="*/ 1860209 w 2160868"/>
              <a:gd name="connsiteY860" fmla="*/ 1274483 h 1394077"/>
              <a:gd name="connsiteX861" fmla="*/ 1862367 w 2160868"/>
              <a:gd name="connsiteY861" fmla="*/ 1276230 h 1394077"/>
              <a:gd name="connsiteX862" fmla="*/ 1864537 w 2160868"/>
              <a:gd name="connsiteY862" fmla="*/ 1277965 h 1394077"/>
              <a:gd name="connsiteX863" fmla="*/ 1866695 w 2160868"/>
              <a:gd name="connsiteY863" fmla="*/ 1279678 h 1394077"/>
              <a:gd name="connsiteX864" fmla="*/ 1868864 w 2160868"/>
              <a:gd name="connsiteY864" fmla="*/ 1281380 h 1394077"/>
              <a:gd name="connsiteX865" fmla="*/ 1871022 w 2160868"/>
              <a:gd name="connsiteY865" fmla="*/ 1283049 h 1394077"/>
              <a:gd name="connsiteX866" fmla="*/ 1873180 w 2160868"/>
              <a:gd name="connsiteY866" fmla="*/ 1284717 h 1394077"/>
              <a:gd name="connsiteX867" fmla="*/ 1875349 w 2160868"/>
              <a:gd name="connsiteY867" fmla="*/ 1286364 h 1394077"/>
              <a:gd name="connsiteX868" fmla="*/ 1877507 w 2160868"/>
              <a:gd name="connsiteY868" fmla="*/ 1287988 h 1394077"/>
              <a:gd name="connsiteX869" fmla="*/ 1879676 w 2160868"/>
              <a:gd name="connsiteY869" fmla="*/ 1289601 h 1394077"/>
              <a:gd name="connsiteX870" fmla="*/ 1881834 w 2160868"/>
              <a:gd name="connsiteY870" fmla="*/ 1291192 h 1394077"/>
              <a:gd name="connsiteX871" fmla="*/ 1884004 w 2160868"/>
              <a:gd name="connsiteY871" fmla="*/ 1292760 h 1394077"/>
              <a:gd name="connsiteX872" fmla="*/ 1886162 w 2160868"/>
              <a:gd name="connsiteY872" fmla="*/ 1294329 h 1394077"/>
              <a:gd name="connsiteX873" fmla="*/ 1888331 w 2160868"/>
              <a:gd name="connsiteY873" fmla="*/ 1295864 h 1394077"/>
              <a:gd name="connsiteX874" fmla="*/ 1890489 w 2160868"/>
              <a:gd name="connsiteY874" fmla="*/ 1297388 h 1394077"/>
              <a:gd name="connsiteX875" fmla="*/ 1892647 w 2160868"/>
              <a:gd name="connsiteY875" fmla="*/ 1298901 h 1394077"/>
              <a:gd name="connsiteX876" fmla="*/ 1894816 w 2160868"/>
              <a:gd name="connsiteY876" fmla="*/ 1300391 h 1394077"/>
              <a:gd name="connsiteX877" fmla="*/ 1896974 w 2160868"/>
              <a:gd name="connsiteY877" fmla="*/ 1301871 h 1394077"/>
              <a:gd name="connsiteX878" fmla="*/ 1899143 w 2160868"/>
              <a:gd name="connsiteY878" fmla="*/ 1303339 h 1394077"/>
              <a:gd name="connsiteX879" fmla="*/ 1901301 w 2160868"/>
              <a:gd name="connsiteY879" fmla="*/ 1304774 h 1394077"/>
              <a:gd name="connsiteX880" fmla="*/ 1903471 w 2160868"/>
              <a:gd name="connsiteY880" fmla="*/ 1306209 h 1394077"/>
              <a:gd name="connsiteX881" fmla="*/ 1905629 w 2160868"/>
              <a:gd name="connsiteY881" fmla="*/ 1307622 h 1394077"/>
              <a:gd name="connsiteX882" fmla="*/ 1907798 w 2160868"/>
              <a:gd name="connsiteY882" fmla="*/ 1309023 h 1394077"/>
              <a:gd name="connsiteX883" fmla="*/ 1909956 w 2160868"/>
              <a:gd name="connsiteY883" fmla="*/ 1310403 h 1394077"/>
              <a:gd name="connsiteX884" fmla="*/ 1912114 w 2160868"/>
              <a:gd name="connsiteY884" fmla="*/ 1311771 h 1394077"/>
              <a:gd name="connsiteX885" fmla="*/ 1914283 w 2160868"/>
              <a:gd name="connsiteY885" fmla="*/ 1313117 h 1394077"/>
              <a:gd name="connsiteX886" fmla="*/ 1916441 w 2160868"/>
              <a:gd name="connsiteY886" fmla="*/ 1314452 h 1394077"/>
              <a:gd name="connsiteX887" fmla="*/ 1918610 w 2160868"/>
              <a:gd name="connsiteY887" fmla="*/ 1315776 h 1394077"/>
              <a:gd name="connsiteX888" fmla="*/ 1920768 w 2160868"/>
              <a:gd name="connsiteY888" fmla="*/ 1317077 h 1394077"/>
              <a:gd name="connsiteX889" fmla="*/ 1922938 w 2160868"/>
              <a:gd name="connsiteY889" fmla="*/ 1318367 h 1394077"/>
              <a:gd name="connsiteX890" fmla="*/ 1925096 w 2160868"/>
              <a:gd name="connsiteY890" fmla="*/ 1319647 h 1394077"/>
              <a:gd name="connsiteX891" fmla="*/ 1927265 w 2160868"/>
              <a:gd name="connsiteY891" fmla="*/ 1320915 h 1394077"/>
              <a:gd name="connsiteX892" fmla="*/ 1929423 w 2160868"/>
              <a:gd name="connsiteY892" fmla="*/ 1322161 h 1394077"/>
              <a:gd name="connsiteX893" fmla="*/ 1931592 w 2160868"/>
              <a:gd name="connsiteY893" fmla="*/ 1323396 h 1394077"/>
              <a:gd name="connsiteX894" fmla="*/ 1933750 w 2160868"/>
              <a:gd name="connsiteY894" fmla="*/ 1324608 h 1394077"/>
              <a:gd name="connsiteX895" fmla="*/ 1935908 w 2160868"/>
              <a:gd name="connsiteY895" fmla="*/ 1325809 h 1394077"/>
              <a:gd name="connsiteX896" fmla="*/ 1938077 w 2160868"/>
              <a:gd name="connsiteY896" fmla="*/ 1327000 h 1394077"/>
              <a:gd name="connsiteX897" fmla="*/ 1940235 w 2160868"/>
              <a:gd name="connsiteY897" fmla="*/ 1328179 h 1394077"/>
              <a:gd name="connsiteX898" fmla="*/ 1942405 w 2160868"/>
              <a:gd name="connsiteY898" fmla="*/ 1329347 h 1394077"/>
              <a:gd name="connsiteX899" fmla="*/ 1944563 w 2160868"/>
              <a:gd name="connsiteY899" fmla="*/ 1330493 h 1394077"/>
              <a:gd name="connsiteX900" fmla="*/ 1946732 w 2160868"/>
              <a:gd name="connsiteY900" fmla="*/ 1331627 h 1394077"/>
              <a:gd name="connsiteX901" fmla="*/ 1948890 w 2160868"/>
              <a:gd name="connsiteY901" fmla="*/ 1332751 h 1394077"/>
              <a:gd name="connsiteX902" fmla="*/ 1951059 w 2160868"/>
              <a:gd name="connsiteY902" fmla="*/ 1333852 h 1394077"/>
              <a:gd name="connsiteX903" fmla="*/ 1953217 w 2160868"/>
              <a:gd name="connsiteY903" fmla="*/ 1334953 h 1394077"/>
              <a:gd name="connsiteX904" fmla="*/ 1955375 w 2160868"/>
              <a:gd name="connsiteY904" fmla="*/ 1336032 h 1394077"/>
              <a:gd name="connsiteX905" fmla="*/ 1957544 w 2160868"/>
              <a:gd name="connsiteY905" fmla="*/ 1337100 h 1394077"/>
              <a:gd name="connsiteX906" fmla="*/ 1959702 w 2160868"/>
              <a:gd name="connsiteY906" fmla="*/ 1338157 h 1394077"/>
              <a:gd name="connsiteX907" fmla="*/ 1961871 w 2160868"/>
              <a:gd name="connsiteY907" fmla="*/ 1339203 h 1394077"/>
              <a:gd name="connsiteX908" fmla="*/ 1964029 w 2160868"/>
              <a:gd name="connsiteY908" fmla="*/ 1340237 h 1394077"/>
              <a:gd name="connsiteX909" fmla="*/ 1966199 w 2160868"/>
              <a:gd name="connsiteY909" fmla="*/ 1341249 h 1394077"/>
              <a:gd name="connsiteX910" fmla="*/ 1968357 w 2160868"/>
              <a:gd name="connsiteY910" fmla="*/ 1342262 h 1394077"/>
              <a:gd name="connsiteX911" fmla="*/ 1970526 w 2160868"/>
              <a:gd name="connsiteY911" fmla="*/ 1343252 h 1394077"/>
              <a:gd name="connsiteX912" fmla="*/ 1972684 w 2160868"/>
              <a:gd name="connsiteY912" fmla="*/ 1344231 h 1394077"/>
              <a:gd name="connsiteX913" fmla="*/ 1974842 w 2160868"/>
              <a:gd name="connsiteY913" fmla="*/ 1345198 h 1394077"/>
              <a:gd name="connsiteX914" fmla="*/ 1977011 w 2160868"/>
              <a:gd name="connsiteY914" fmla="*/ 1346155 h 1394077"/>
              <a:gd name="connsiteX915" fmla="*/ 1979169 w 2160868"/>
              <a:gd name="connsiteY915" fmla="*/ 1347101 h 1394077"/>
              <a:gd name="connsiteX916" fmla="*/ 1981338 w 2160868"/>
              <a:gd name="connsiteY916" fmla="*/ 1348035 h 1394077"/>
              <a:gd name="connsiteX917" fmla="*/ 1983496 w 2160868"/>
              <a:gd name="connsiteY917" fmla="*/ 1348958 h 1394077"/>
              <a:gd name="connsiteX918" fmla="*/ 1985666 w 2160868"/>
              <a:gd name="connsiteY918" fmla="*/ 1349859 h 1394077"/>
              <a:gd name="connsiteX919" fmla="*/ 1987824 w 2160868"/>
              <a:gd name="connsiteY919" fmla="*/ 1350760 h 1394077"/>
              <a:gd name="connsiteX920" fmla="*/ 1989993 w 2160868"/>
              <a:gd name="connsiteY920" fmla="*/ 1351650 h 1394077"/>
              <a:gd name="connsiteX921" fmla="*/ 1992151 w 2160868"/>
              <a:gd name="connsiteY921" fmla="*/ 1352529 h 1394077"/>
              <a:gd name="connsiteX922" fmla="*/ 1994320 w 2160868"/>
              <a:gd name="connsiteY922" fmla="*/ 1353386 h 1394077"/>
              <a:gd name="connsiteX923" fmla="*/ 1996478 w 2160868"/>
              <a:gd name="connsiteY923" fmla="*/ 1354242 h 1394077"/>
              <a:gd name="connsiteX924" fmla="*/ 1998636 w 2160868"/>
              <a:gd name="connsiteY924" fmla="*/ 1355088 h 1394077"/>
              <a:gd name="connsiteX925" fmla="*/ 2000805 w 2160868"/>
              <a:gd name="connsiteY925" fmla="*/ 1355922 h 1394077"/>
              <a:gd name="connsiteX926" fmla="*/ 2002963 w 2160868"/>
              <a:gd name="connsiteY926" fmla="*/ 1356734 h 1394077"/>
              <a:gd name="connsiteX927" fmla="*/ 2005133 w 2160868"/>
              <a:gd name="connsiteY927" fmla="*/ 1357546 h 1394077"/>
              <a:gd name="connsiteX928" fmla="*/ 2007290 w 2160868"/>
              <a:gd name="connsiteY928" fmla="*/ 1358347 h 1394077"/>
              <a:gd name="connsiteX929" fmla="*/ 2009460 w 2160868"/>
              <a:gd name="connsiteY929" fmla="*/ 1359137 h 1394077"/>
              <a:gd name="connsiteX930" fmla="*/ 2011618 w 2160868"/>
              <a:gd name="connsiteY930" fmla="*/ 1359915 h 1394077"/>
              <a:gd name="connsiteX931" fmla="*/ 2013787 w 2160868"/>
              <a:gd name="connsiteY931" fmla="*/ 1360683 h 1394077"/>
              <a:gd name="connsiteX932" fmla="*/ 2015945 w 2160868"/>
              <a:gd name="connsiteY932" fmla="*/ 1361439 h 1394077"/>
              <a:gd name="connsiteX933" fmla="*/ 2018103 w 2160868"/>
              <a:gd name="connsiteY933" fmla="*/ 1362196 h 1394077"/>
              <a:gd name="connsiteX934" fmla="*/ 2020272 w 2160868"/>
              <a:gd name="connsiteY934" fmla="*/ 1362930 h 1394077"/>
              <a:gd name="connsiteX935" fmla="*/ 2022430 w 2160868"/>
              <a:gd name="connsiteY935" fmla="*/ 1363653 h 1394077"/>
              <a:gd name="connsiteX936" fmla="*/ 2024599 w 2160868"/>
              <a:gd name="connsiteY936" fmla="*/ 1364376 h 1394077"/>
              <a:gd name="connsiteX937" fmla="*/ 2026757 w 2160868"/>
              <a:gd name="connsiteY937" fmla="*/ 1365088 h 1394077"/>
              <a:gd name="connsiteX938" fmla="*/ 2028927 w 2160868"/>
              <a:gd name="connsiteY938" fmla="*/ 1365789 h 1394077"/>
              <a:gd name="connsiteX939" fmla="*/ 2031085 w 2160868"/>
              <a:gd name="connsiteY939" fmla="*/ 1366479 h 1394077"/>
              <a:gd name="connsiteX940" fmla="*/ 2033254 w 2160868"/>
              <a:gd name="connsiteY940" fmla="*/ 1367157 h 1394077"/>
              <a:gd name="connsiteX941" fmla="*/ 2035412 w 2160868"/>
              <a:gd name="connsiteY941" fmla="*/ 1367836 h 1394077"/>
              <a:gd name="connsiteX942" fmla="*/ 2037570 w 2160868"/>
              <a:gd name="connsiteY942" fmla="*/ 1368492 h 1394077"/>
              <a:gd name="connsiteX943" fmla="*/ 2039739 w 2160868"/>
              <a:gd name="connsiteY943" fmla="*/ 1369148 h 1394077"/>
              <a:gd name="connsiteX944" fmla="*/ 2041897 w 2160868"/>
              <a:gd name="connsiteY944" fmla="*/ 1369794 h 1394077"/>
              <a:gd name="connsiteX945" fmla="*/ 2044066 w 2160868"/>
              <a:gd name="connsiteY945" fmla="*/ 1370428 h 1394077"/>
              <a:gd name="connsiteX946" fmla="*/ 2046224 w 2160868"/>
              <a:gd name="connsiteY946" fmla="*/ 1371062 h 1394077"/>
              <a:gd name="connsiteX947" fmla="*/ 2048394 w 2160868"/>
              <a:gd name="connsiteY947" fmla="*/ 1371674 h 1394077"/>
              <a:gd name="connsiteX948" fmla="*/ 2050552 w 2160868"/>
              <a:gd name="connsiteY948" fmla="*/ 1372285 h 1394077"/>
              <a:gd name="connsiteX949" fmla="*/ 2052721 w 2160868"/>
              <a:gd name="connsiteY949" fmla="*/ 1372886 h 1394077"/>
              <a:gd name="connsiteX950" fmla="*/ 2054879 w 2160868"/>
              <a:gd name="connsiteY950" fmla="*/ 1373476 h 1394077"/>
              <a:gd name="connsiteX951" fmla="*/ 2057037 w 2160868"/>
              <a:gd name="connsiteY951" fmla="*/ 1374065 h 1394077"/>
              <a:gd name="connsiteX952" fmla="*/ 2059206 w 2160868"/>
              <a:gd name="connsiteY952" fmla="*/ 1374644 h 1394077"/>
              <a:gd name="connsiteX953" fmla="*/ 2061364 w 2160868"/>
              <a:gd name="connsiteY953" fmla="*/ 1375211 h 1394077"/>
              <a:gd name="connsiteX954" fmla="*/ 2063533 w 2160868"/>
              <a:gd name="connsiteY954" fmla="*/ 1375767 h 1394077"/>
              <a:gd name="connsiteX955" fmla="*/ 2065691 w 2160868"/>
              <a:gd name="connsiteY955" fmla="*/ 1376323 h 1394077"/>
              <a:gd name="connsiteX956" fmla="*/ 2067861 w 2160868"/>
              <a:gd name="connsiteY956" fmla="*/ 1376868 h 1394077"/>
              <a:gd name="connsiteX957" fmla="*/ 2070019 w 2160868"/>
              <a:gd name="connsiteY957" fmla="*/ 1377413 h 1394077"/>
              <a:gd name="connsiteX958" fmla="*/ 2072188 w 2160868"/>
              <a:gd name="connsiteY958" fmla="*/ 1377936 h 1394077"/>
              <a:gd name="connsiteX959" fmla="*/ 2074346 w 2160868"/>
              <a:gd name="connsiteY959" fmla="*/ 1378459 h 1394077"/>
              <a:gd name="connsiteX960" fmla="*/ 2076515 w 2160868"/>
              <a:gd name="connsiteY960" fmla="*/ 1378971 h 1394077"/>
              <a:gd name="connsiteX961" fmla="*/ 2078673 w 2160868"/>
              <a:gd name="connsiteY961" fmla="*/ 1379482 h 1394077"/>
              <a:gd name="connsiteX962" fmla="*/ 2080831 w 2160868"/>
              <a:gd name="connsiteY962" fmla="*/ 1379983 h 1394077"/>
              <a:gd name="connsiteX963" fmla="*/ 2083000 w 2160868"/>
              <a:gd name="connsiteY963" fmla="*/ 1380473 h 1394077"/>
              <a:gd name="connsiteX964" fmla="*/ 2085158 w 2160868"/>
              <a:gd name="connsiteY964" fmla="*/ 1380962 h 1394077"/>
              <a:gd name="connsiteX965" fmla="*/ 2087328 w 2160868"/>
              <a:gd name="connsiteY965" fmla="*/ 1381440 h 1394077"/>
              <a:gd name="connsiteX966" fmla="*/ 2089486 w 2160868"/>
              <a:gd name="connsiteY966" fmla="*/ 1381908 h 1394077"/>
              <a:gd name="connsiteX967" fmla="*/ 2091655 w 2160868"/>
              <a:gd name="connsiteY967" fmla="*/ 1382375 h 1394077"/>
              <a:gd name="connsiteX968" fmla="*/ 2093813 w 2160868"/>
              <a:gd name="connsiteY968" fmla="*/ 1382831 h 1394077"/>
              <a:gd name="connsiteX969" fmla="*/ 2095982 w 2160868"/>
              <a:gd name="connsiteY969" fmla="*/ 1383287 h 1394077"/>
              <a:gd name="connsiteX970" fmla="*/ 2098140 w 2160868"/>
              <a:gd name="connsiteY970" fmla="*/ 1383732 h 1394077"/>
              <a:gd name="connsiteX971" fmla="*/ 2100298 w 2160868"/>
              <a:gd name="connsiteY971" fmla="*/ 1384166 h 1394077"/>
              <a:gd name="connsiteX972" fmla="*/ 2102467 w 2160868"/>
              <a:gd name="connsiteY972" fmla="*/ 1384600 h 1394077"/>
              <a:gd name="connsiteX973" fmla="*/ 2104625 w 2160868"/>
              <a:gd name="connsiteY973" fmla="*/ 1385022 h 1394077"/>
              <a:gd name="connsiteX974" fmla="*/ 2106795 w 2160868"/>
              <a:gd name="connsiteY974" fmla="*/ 1385445 h 1394077"/>
              <a:gd name="connsiteX975" fmla="*/ 2108953 w 2160868"/>
              <a:gd name="connsiteY975" fmla="*/ 1385857 h 1394077"/>
              <a:gd name="connsiteX976" fmla="*/ 2111122 w 2160868"/>
              <a:gd name="connsiteY976" fmla="*/ 1386268 h 1394077"/>
              <a:gd name="connsiteX977" fmla="*/ 2113280 w 2160868"/>
              <a:gd name="connsiteY977" fmla="*/ 1386669 h 1394077"/>
              <a:gd name="connsiteX978" fmla="*/ 2115449 w 2160868"/>
              <a:gd name="connsiteY978" fmla="*/ 1387058 h 1394077"/>
              <a:gd name="connsiteX979" fmla="*/ 2117607 w 2160868"/>
              <a:gd name="connsiteY979" fmla="*/ 1387447 h 1394077"/>
              <a:gd name="connsiteX980" fmla="*/ 2119765 w 2160868"/>
              <a:gd name="connsiteY980" fmla="*/ 1387825 h 1394077"/>
              <a:gd name="connsiteX981" fmla="*/ 2121934 w 2160868"/>
              <a:gd name="connsiteY981" fmla="*/ 1388204 h 1394077"/>
              <a:gd name="connsiteX982" fmla="*/ 2124092 w 2160868"/>
              <a:gd name="connsiteY982" fmla="*/ 1388582 h 1394077"/>
              <a:gd name="connsiteX983" fmla="*/ 2126262 w 2160868"/>
              <a:gd name="connsiteY983" fmla="*/ 1388949 h 1394077"/>
              <a:gd name="connsiteX984" fmla="*/ 2128420 w 2160868"/>
              <a:gd name="connsiteY984" fmla="*/ 1389305 h 1394077"/>
              <a:gd name="connsiteX985" fmla="*/ 2130589 w 2160868"/>
              <a:gd name="connsiteY985" fmla="*/ 1389661 h 1394077"/>
              <a:gd name="connsiteX986" fmla="*/ 2132747 w 2160868"/>
              <a:gd name="connsiteY986" fmla="*/ 1390006 h 1394077"/>
              <a:gd name="connsiteX987" fmla="*/ 2134916 w 2160868"/>
              <a:gd name="connsiteY987" fmla="*/ 1390351 h 1394077"/>
              <a:gd name="connsiteX988" fmla="*/ 2137074 w 2160868"/>
              <a:gd name="connsiteY988" fmla="*/ 1390684 h 1394077"/>
              <a:gd name="connsiteX989" fmla="*/ 2139243 w 2160868"/>
              <a:gd name="connsiteY989" fmla="*/ 1391018 h 1394077"/>
              <a:gd name="connsiteX990" fmla="*/ 2141401 w 2160868"/>
              <a:gd name="connsiteY990" fmla="*/ 1391352 h 1394077"/>
              <a:gd name="connsiteX991" fmla="*/ 2143559 w 2160868"/>
              <a:gd name="connsiteY991" fmla="*/ 1391674 h 1394077"/>
              <a:gd name="connsiteX992" fmla="*/ 2145729 w 2160868"/>
              <a:gd name="connsiteY992" fmla="*/ 1391986 h 1394077"/>
              <a:gd name="connsiteX993" fmla="*/ 2147887 w 2160868"/>
              <a:gd name="connsiteY993" fmla="*/ 1392308 h 1394077"/>
              <a:gd name="connsiteX994" fmla="*/ 2150056 w 2160868"/>
              <a:gd name="connsiteY994" fmla="*/ 1392609 h 1394077"/>
              <a:gd name="connsiteX995" fmla="*/ 2152214 w 2160868"/>
              <a:gd name="connsiteY995" fmla="*/ 1392920 h 1394077"/>
              <a:gd name="connsiteX996" fmla="*/ 2154383 w 2160868"/>
              <a:gd name="connsiteY996" fmla="*/ 1393210 h 1394077"/>
              <a:gd name="connsiteX997" fmla="*/ 2156541 w 2160868"/>
              <a:gd name="connsiteY997" fmla="*/ 1393510 h 1394077"/>
              <a:gd name="connsiteX998" fmla="*/ 2158710 w 2160868"/>
              <a:gd name="connsiteY998" fmla="*/ 1393799 h 1394077"/>
              <a:gd name="connsiteX999" fmla="*/ 2160868 w 2160868"/>
              <a:gd name="connsiteY999" fmla="*/ 1394077 h 139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160868" h="1394077">
                <a:moveTo>
                  <a:pt x="0" y="1394077"/>
                </a:moveTo>
                <a:lnTo>
                  <a:pt x="2163" y="1393799"/>
                </a:lnTo>
                <a:lnTo>
                  <a:pt x="4326" y="1393510"/>
                </a:lnTo>
                <a:lnTo>
                  <a:pt x="6489" y="1393210"/>
                </a:lnTo>
                <a:lnTo>
                  <a:pt x="8652" y="1392920"/>
                </a:lnTo>
                <a:lnTo>
                  <a:pt x="10815" y="1392609"/>
                </a:lnTo>
                <a:lnTo>
                  <a:pt x="12978" y="1392308"/>
                </a:lnTo>
                <a:lnTo>
                  <a:pt x="15141" y="1391986"/>
                </a:lnTo>
                <a:lnTo>
                  <a:pt x="17304" y="1391674"/>
                </a:lnTo>
                <a:lnTo>
                  <a:pt x="19467" y="1391352"/>
                </a:lnTo>
                <a:lnTo>
                  <a:pt x="21631" y="1391018"/>
                </a:lnTo>
                <a:lnTo>
                  <a:pt x="23793" y="1390684"/>
                </a:lnTo>
                <a:lnTo>
                  <a:pt x="25957" y="1390351"/>
                </a:lnTo>
                <a:lnTo>
                  <a:pt x="28119" y="1390006"/>
                </a:lnTo>
                <a:lnTo>
                  <a:pt x="30283" y="1389661"/>
                </a:lnTo>
                <a:lnTo>
                  <a:pt x="32445" y="1389305"/>
                </a:lnTo>
                <a:lnTo>
                  <a:pt x="34608" y="1388949"/>
                </a:lnTo>
                <a:lnTo>
                  <a:pt x="36771" y="1388582"/>
                </a:lnTo>
                <a:lnTo>
                  <a:pt x="38934" y="1388204"/>
                </a:lnTo>
                <a:lnTo>
                  <a:pt x="41098" y="1387825"/>
                </a:lnTo>
                <a:lnTo>
                  <a:pt x="43260" y="1387447"/>
                </a:lnTo>
                <a:lnTo>
                  <a:pt x="45424" y="1387058"/>
                </a:lnTo>
                <a:lnTo>
                  <a:pt x="47586" y="1386669"/>
                </a:lnTo>
                <a:lnTo>
                  <a:pt x="49750" y="1386268"/>
                </a:lnTo>
                <a:lnTo>
                  <a:pt x="51912" y="1385857"/>
                </a:lnTo>
                <a:lnTo>
                  <a:pt x="54076" y="1385445"/>
                </a:lnTo>
                <a:lnTo>
                  <a:pt x="56238" y="1385022"/>
                </a:lnTo>
                <a:lnTo>
                  <a:pt x="58402" y="1384600"/>
                </a:lnTo>
                <a:lnTo>
                  <a:pt x="60564" y="1384166"/>
                </a:lnTo>
                <a:lnTo>
                  <a:pt x="62728" y="1383732"/>
                </a:lnTo>
                <a:lnTo>
                  <a:pt x="64891" y="1383287"/>
                </a:lnTo>
                <a:lnTo>
                  <a:pt x="67054" y="1382831"/>
                </a:lnTo>
                <a:lnTo>
                  <a:pt x="69217" y="1382375"/>
                </a:lnTo>
                <a:lnTo>
                  <a:pt x="71380" y="1381908"/>
                </a:lnTo>
                <a:lnTo>
                  <a:pt x="73543" y="1381440"/>
                </a:lnTo>
                <a:lnTo>
                  <a:pt x="75706" y="1380962"/>
                </a:lnTo>
                <a:lnTo>
                  <a:pt x="77869" y="1380473"/>
                </a:lnTo>
                <a:lnTo>
                  <a:pt x="80033" y="1379983"/>
                </a:lnTo>
                <a:lnTo>
                  <a:pt x="82195" y="1379482"/>
                </a:lnTo>
                <a:lnTo>
                  <a:pt x="84358" y="1378971"/>
                </a:lnTo>
                <a:lnTo>
                  <a:pt x="86521" y="1378459"/>
                </a:lnTo>
                <a:lnTo>
                  <a:pt x="88684" y="1377936"/>
                </a:lnTo>
                <a:lnTo>
                  <a:pt x="90847" y="1377413"/>
                </a:lnTo>
                <a:lnTo>
                  <a:pt x="93010" y="1376868"/>
                </a:lnTo>
                <a:lnTo>
                  <a:pt x="95173" y="1376323"/>
                </a:lnTo>
                <a:lnTo>
                  <a:pt x="97336" y="1375767"/>
                </a:lnTo>
                <a:lnTo>
                  <a:pt x="99499" y="1375211"/>
                </a:lnTo>
                <a:lnTo>
                  <a:pt x="101662" y="1374644"/>
                </a:lnTo>
                <a:lnTo>
                  <a:pt x="103826" y="1374065"/>
                </a:lnTo>
                <a:lnTo>
                  <a:pt x="105988" y="1373476"/>
                </a:lnTo>
                <a:lnTo>
                  <a:pt x="108152" y="1372886"/>
                </a:lnTo>
                <a:lnTo>
                  <a:pt x="110314" y="1372285"/>
                </a:lnTo>
                <a:lnTo>
                  <a:pt x="112478" y="1371674"/>
                </a:lnTo>
                <a:lnTo>
                  <a:pt x="114640" y="1371062"/>
                </a:lnTo>
                <a:lnTo>
                  <a:pt x="116804" y="1370428"/>
                </a:lnTo>
                <a:lnTo>
                  <a:pt x="118966" y="1369794"/>
                </a:lnTo>
                <a:lnTo>
                  <a:pt x="121130" y="1369148"/>
                </a:lnTo>
                <a:lnTo>
                  <a:pt x="123293" y="1368492"/>
                </a:lnTo>
                <a:lnTo>
                  <a:pt x="125456" y="1367836"/>
                </a:lnTo>
                <a:lnTo>
                  <a:pt x="127619" y="1367157"/>
                </a:lnTo>
                <a:lnTo>
                  <a:pt x="129781" y="1366479"/>
                </a:lnTo>
                <a:lnTo>
                  <a:pt x="131945" y="1365789"/>
                </a:lnTo>
                <a:lnTo>
                  <a:pt x="134107" y="1365088"/>
                </a:lnTo>
                <a:lnTo>
                  <a:pt x="136271" y="1364376"/>
                </a:lnTo>
                <a:lnTo>
                  <a:pt x="138433" y="1363653"/>
                </a:lnTo>
                <a:lnTo>
                  <a:pt x="140597" y="1362930"/>
                </a:lnTo>
                <a:lnTo>
                  <a:pt x="142760" y="1362196"/>
                </a:lnTo>
                <a:lnTo>
                  <a:pt x="144923" y="1361439"/>
                </a:lnTo>
                <a:lnTo>
                  <a:pt x="147086" y="1360683"/>
                </a:lnTo>
                <a:lnTo>
                  <a:pt x="149249" y="1359915"/>
                </a:lnTo>
                <a:lnTo>
                  <a:pt x="151412" y="1359137"/>
                </a:lnTo>
                <a:lnTo>
                  <a:pt x="153575" y="1358347"/>
                </a:lnTo>
                <a:lnTo>
                  <a:pt x="155738" y="1357546"/>
                </a:lnTo>
                <a:lnTo>
                  <a:pt x="157901" y="1356734"/>
                </a:lnTo>
                <a:lnTo>
                  <a:pt x="160064" y="1355922"/>
                </a:lnTo>
                <a:lnTo>
                  <a:pt x="162228" y="1355088"/>
                </a:lnTo>
                <a:lnTo>
                  <a:pt x="164390" y="1354242"/>
                </a:lnTo>
                <a:lnTo>
                  <a:pt x="166554" y="1353386"/>
                </a:lnTo>
                <a:lnTo>
                  <a:pt x="168716" y="1352529"/>
                </a:lnTo>
                <a:lnTo>
                  <a:pt x="170880" y="1351650"/>
                </a:lnTo>
                <a:lnTo>
                  <a:pt x="173042" y="1350760"/>
                </a:lnTo>
                <a:lnTo>
                  <a:pt x="175206" y="1349859"/>
                </a:lnTo>
                <a:lnTo>
                  <a:pt x="177368" y="1348958"/>
                </a:lnTo>
                <a:lnTo>
                  <a:pt x="179531" y="1348035"/>
                </a:lnTo>
                <a:lnTo>
                  <a:pt x="181695" y="1347101"/>
                </a:lnTo>
                <a:lnTo>
                  <a:pt x="183857" y="1346155"/>
                </a:lnTo>
                <a:lnTo>
                  <a:pt x="186021" y="1345198"/>
                </a:lnTo>
                <a:lnTo>
                  <a:pt x="188183" y="1344231"/>
                </a:lnTo>
                <a:lnTo>
                  <a:pt x="190347" y="1343252"/>
                </a:lnTo>
                <a:lnTo>
                  <a:pt x="192509" y="1342262"/>
                </a:lnTo>
                <a:lnTo>
                  <a:pt x="194673" y="1341249"/>
                </a:lnTo>
                <a:lnTo>
                  <a:pt x="196835" y="1340237"/>
                </a:lnTo>
                <a:lnTo>
                  <a:pt x="198999" y="1339203"/>
                </a:lnTo>
                <a:lnTo>
                  <a:pt x="201161" y="1338157"/>
                </a:lnTo>
                <a:lnTo>
                  <a:pt x="203325" y="1337100"/>
                </a:lnTo>
                <a:lnTo>
                  <a:pt x="205488" y="1336032"/>
                </a:lnTo>
                <a:lnTo>
                  <a:pt x="207651" y="1334953"/>
                </a:lnTo>
                <a:lnTo>
                  <a:pt x="209814" y="1333852"/>
                </a:lnTo>
                <a:lnTo>
                  <a:pt x="211977" y="1332751"/>
                </a:lnTo>
                <a:lnTo>
                  <a:pt x="214140" y="1331627"/>
                </a:lnTo>
                <a:lnTo>
                  <a:pt x="216303" y="1330493"/>
                </a:lnTo>
                <a:lnTo>
                  <a:pt x="218466" y="1329347"/>
                </a:lnTo>
                <a:lnTo>
                  <a:pt x="220630" y="1328179"/>
                </a:lnTo>
                <a:lnTo>
                  <a:pt x="222792" y="1327000"/>
                </a:lnTo>
                <a:lnTo>
                  <a:pt x="224956" y="1325809"/>
                </a:lnTo>
                <a:lnTo>
                  <a:pt x="227118" y="1324608"/>
                </a:lnTo>
                <a:lnTo>
                  <a:pt x="229281" y="1323396"/>
                </a:lnTo>
                <a:lnTo>
                  <a:pt x="231444" y="1322161"/>
                </a:lnTo>
                <a:lnTo>
                  <a:pt x="233607" y="1320915"/>
                </a:lnTo>
                <a:lnTo>
                  <a:pt x="235770" y="1319647"/>
                </a:lnTo>
                <a:lnTo>
                  <a:pt x="237933" y="1318367"/>
                </a:lnTo>
                <a:lnTo>
                  <a:pt x="240096" y="1317077"/>
                </a:lnTo>
                <a:lnTo>
                  <a:pt x="242259" y="1315776"/>
                </a:lnTo>
                <a:lnTo>
                  <a:pt x="244423" y="1314452"/>
                </a:lnTo>
                <a:lnTo>
                  <a:pt x="246585" y="1313117"/>
                </a:lnTo>
                <a:lnTo>
                  <a:pt x="248749" y="1311771"/>
                </a:lnTo>
                <a:lnTo>
                  <a:pt x="250911" y="1310403"/>
                </a:lnTo>
                <a:lnTo>
                  <a:pt x="253075" y="1309023"/>
                </a:lnTo>
                <a:lnTo>
                  <a:pt x="255237" y="1307622"/>
                </a:lnTo>
                <a:lnTo>
                  <a:pt x="257401" y="1306209"/>
                </a:lnTo>
                <a:lnTo>
                  <a:pt x="259563" y="1304774"/>
                </a:lnTo>
                <a:lnTo>
                  <a:pt x="261727" y="1303339"/>
                </a:lnTo>
                <a:lnTo>
                  <a:pt x="263890" y="1301871"/>
                </a:lnTo>
                <a:lnTo>
                  <a:pt x="266053" y="1300391"/>
                </a:lnTo>
                <a:lnTo>
                  <a:pt x="268216" y="1298901"/>
                </a:lnTo>
                <a:lnTo>
                  <a:pt x="270379" y="1297388"/>
                </a:lnTo>
                <a:lnTo>
                  <a:pt x="272542" y="1295864"/>
                </a:lnTo>
                <a:lnTo>
                  <a:pt x="274704" y="1294329"/>
                </a:lnTo>
                <a:lnTo>
                  <a:pt x="276868" y="1292760"/>
                </a:lnTo>
                <a:lnTo>
                  <a:pt x="279030" y="1291192"/>
                </a:lnTo>
                <a:lnTo>
                  <a:pt x="281194" y="1289601"/>
                </a:lnTo>
                <a:lnTo>
                  <a:pt x="283356" y="1287988"/>
                </a:lnTo>
                <a:lnTo>
                  <a:pt x="285520" y="1286364"/>
                </a:lnTo>
                <a:lnTo>
                  <a:pt x="287683" y="1284717"/>
                </a:lnTo>
                <a:lnTo>
                  <a:pt x="289846" y="1283049"/>
                </a:lnTo>
                <a:lnTo>
                  <a:pt x="292009" y="1281380"/>
                </a:lnTo>
                <a:lnTo>
                  <a:pt x="294172" y="1279678"/>
                </a:lnTo>
                <a:lnTo>
                  <a:pt x="296335" y="1277965"/>
                </a:lnTo>
                <a:lnTo>
                  <a:pt x="298498" y="1276230"/>
                </a:lnTo>
                <a:lnTo>
                  <a:pt x="300661" y="1274483"/>
                </a:lnTo>
                <a:lnTo>
                  <a:pt x="302825" y="1272715"/>
                </a:lnTo>
                <a:lnTo>
                  <a:pt x="304987" y="1270924"/>
                </a:lnTo>
                <a:lnTo>
                  <a:pt x="307151" y="1269122"/>
                </a:lnTo>
                <a:lnTo>
                  <a:pt x="309313" y="1267297"/>
                </a:lnTo>
                <a:lnTo>
                  <a:pt x="311477" y="1265462"/>
                </a:lnTo>
                <a:lnTo>
                  <a:pt x="313639" y="1263604"/>
                </a:lnTo>
                <a:lnTo>
                  <a:pt x="315803" y="1261724"/>
                </a:lnTo>
                <a:lnTo>
                  <a:pt x="317965" y="1259822"/>
                </a:lnTo>
                <a:lnTo>
                  <a:pt x="320129" y="1257909"/>
                </a:lnTo>
                <a:lnTo>
                  <a:pt x="322292" y="1255973"/>
                </a:lnTo>
                <a:lnTo>
                  <a:pt x="324454" y="1254026"/>
                </a:lnTo>
                <a:lnTo>
                  <a:pt x="326618" y="1252046"/>
                </a:lnTo>
                <a:lnTo>
                  <a:pt x="328780" y="1250055"/>
                </a:lnTo>
                <a:lnTo>
                  <a:pt x="330944" y="1248042"/>
                </a:lnTo>
                <a:lnTo>
                  <a:pt x="333106" y="1246017"/>
                </a:lnTo>
                <a:lnTo>
                  <a:pt x="335270" y="1243959"/>
                </a:lnTo>
                <a:lnTo>
                  <a:pt x="337432" y="1241890"/>
                </a:lnTo>
                <a:lnTo>
                  <a:pt x="339596" y="1239810"/>
                </a:lnTo>
                <a:lnTo>
                  <a:pt x="341758" y="1237696"/>
                </a:lnTo>
                <a:lnTo>
                  <a:pt x="343922" y="1235572"/>
                </a:lnTo>
                <a:lnTo>
                  <a:pt x="346085" y="1233414"/>
                </a:lnTo>
                <a:lnTo>
                  <a:pt x="348248" y="1231245"/>
                </a:lnTo>
                <a:lnTo>
                  <a:pt x="350411" y="1229053"/>
                </a:lnTo>
                <a:lnTo>
                  <a:pt x="352574" y="1226851"/>
                </a:lnTo>
                <a:lnTo>
                  <a:pt x="354737" y="1224615"/>
                </a:lnTo>
                <a:lnTo>
                  <a:pt x="356900" y="1222368"/>
                </a:lnTo>
                <a:lnTo>
                  <a:pt x="359063" y="1220098"/>
                </a:lnTo>
                <a:lnTo>
                  <a:pt x="361226" y="1217807"/>
                </a:lnTo>
                <a:lnTo>
                  <a:pt x="363389" y="1215493"/>
                </a:lnTo>
                <a:lnTo>
                  <a:pt x="365553" y="1213157"/>
                </a:lnTo>
                <a:lnTo>
                  <a:pt x="367715" y="1210810"/>
                </a:lnTo>
                <a:lnTo>
                  <a:pt x="369879" y="1208429"/>
                </a:lnTo>
                <a:lnTo>
                  <a:pt x="372041" y="1206038"/>
                </a:lnTo>
                <a:lnTo>
                  <a:pt x="374204" y="1203613"/>
                </a:lnTo>
                <a:lnTo>
                  <a:pt x="376367" y="1201176"/>
                </a:lnTo>
                <a:lnTo>
                  <a:pt x="378530" y="1198718"/>
                </a:lnTo>
                <a:lnTo>
                  <a:pt x="380693" y="1196237"/>
                </a:lnTo>
                <a:lnTo>
                  <a:pt x="382856" y="1193734"/>
                </a:lnTo>
                <a:lnTo>
                  <a:pt x="385020" y="1191209"/>
                </a:lnTo>
                <a:lnTo>
                  <a:pt x="387182" y="1188662"/>
                </a:lnTo>
                <a:lnTo>
                  <a:pt x="389346" y="1186103"/>
                </a:lnTo>
                <a:lnTo>
                  <a:pt x="391508" y="1183512"/>
                </a:lnTo>
                <a:lnTo>
                  <a:pt x="393672" y="1180897"/>
                </a:lnTo>
                <a:lnTo>
                  <a:pt x="395834" y="1178272"/>
                </a:lnTo>
                <a:lnTo>
                  <a:pt x="397998" y="1175614"/>
                </a:lnTo>
                <a:lnTo>
                  <a:pt x="400160" y="1172944"/>
                </a:lnTo>
                <a:lnTo>
                  <a:pt x="402324" y="1170241"/>
                </a:lnTo>
                <a:lnTo>
                  <a:pt x="404487" y="1167526"/>
                </a:lnTo>
                <a:lnTo>
                  <a:pt x="406650" y="1164779"/>
                </a:lnTo>
                <a:lnTo>
                  <a:pt x="408813" y="1162020"/>
                </a:lnTo>
                <a:lnTo>
                  <a:pt x="410976" y="1159239"/>
                </a:lnTo>
                <a:lnTo>
                  <a:pt x="413139" y="1156425"/>
                </a:lnTo>
                <a:lnTo>
                  <a:pt x="415302" y="1153599"/>
                </a:lnTo>
                <a:lnTo>
                  <a:pt x="417465" y="1150740"/>
                </a:lnTo>
                <a:lnTo>
                  <a:pt x="419627" y="1147870"/>
                </a:lnTo>
                <a:lnTo>
                  <a:pt x="421791" y="1144967"/>
                </a:lnTo>
                <a:lnTo>
                  <a:pt x="423953" y="1142053"/>
                </a:lnTo>
                <a:lnTo>
                  <a:pt x="426117" y="1139116"/>
                </a:lnTo>
                <a:lnTo>
                  <a:pt x="428280" y="1136146"/>
                </a:lnTo>
                <a:lnTo>
                  <a:pt x="430443" y="1133165"/>
                </a:lnTo>
                <a:lnTo>
                  <a:pt x="432606" y="1130150"/>
                </a:lnTo>
                <a:lnTo>
                  <a:pt x="434769" y="1127124"/>
                </a:lnTo>
                <a:lnTo>
                  <a:pt x="436932" y="1124065"/>
                </a:lnTo>
                <a:lnTo>
                  <a:pt x="439095" y="1120984"/>
                </a:lnTo>
                <a:lnTo>
                  <a:pt x="441258" y="1117891"/>
                </a:lnTo>
                <a:lnTo>
                  <a:pt x="443422" y="1114765"/>
                </a:lnTo>
                <a:lnTo>
                  <a:pt x="445584" y="1111617"/>
                </a:lnTo>
                <a:lnTo>
                  <a:pt x="447748" y="1108458"/>
                </a:lnTo>
                <a:lnTo>
                  <a:pt x="449910" y="1105266"/>
                </a:lnTo>
                <a:lnTo>
                  <a:pt x="452074" y="1102051"/>
                </a:lnTo>
                <a:lnTo>
                  <a:pt x="454236" y="1098814"/>
                </a:lnTo>
                <a:lnTo>
                  <a:pt x="456400" y="1095554"/>
                </a:lnTo>
                <a:lnTo>
                  <a:pt x="458562" y="1092273"/>
                </a:lnTo>
                <a:lnTo>
                  <a:pt x="460726" y="1088969"/>
                </a:lnTo>
                <a:lnTo>
                  <a:pt x="462888" y="1085643"/>
                </a:lnTo>
                <a:lnTo>
                  <a:pt x="465052" y="1082295"/>
                </a:lnTo>
                <a:lnTo>
                  <a:pt x="467215" y="1078924"/>
                </a:lnTo>
                <a:lnTo>
                  <a:pt x="469377" y="1075531"/>
                </a:lnTo>
                <a:lnTo>
                  <a:pt x="471541" y="1072116"/>
                </a:lnTo>
                <a:lnTo>
                  <a:pt x="473703" y="1068668"/>
                </a:lnTo>
                <a:lnTo>
                  <a:pt x="475867" y="1065208"/>
                </a:lnTo>
                <a:lnTo>
                  <a:pt x="478029" y="1061726"/>
                </a:lnTo>
                <a:lnTo>
                  <a:pt x="480193" y="1058222"/>
                </a:lnTo>
                <a:lnTo>
                  <a:pt x="482355" y="1054685"/>
                </a:lnTo>
                <a:lnTo>
                  <a:pt x="484519" y="1051136"/>
                </a:lnTo>
                <a:lnTo>
                  <a:pt x="486682" y="1047566"/>
                </a:lnTo>
                <a:lnTo>
                  <a:pt x="488845" y="1043961"/>
                </a:lnTo>
                <a:lnTo>
                  <a:pt x="491008" y="1040346"/>
                </a:lnTo>
                <a:lnTo>
                  <a:pt x="493171" y="1036697"/>
                </a:lnTo>
                <a:lnTo>
                  <a:pt x="495334" y="1033038"/>
                </a:lnTo>
                <a:lnTo>
                  <a:pt x="497497" y="1029344"/>
                </a:lnTo>
                <a:lnTo>
                  <a:pt x="499660" y="1025640"/>
                </a:lnTo>
                <a:lnTo>
                  <a:pt x="501823" y="1021914"/>
                </a:lnTo>
                <a:lnTo>
                  <a:pt x="503986" y="1018154"/>
                </a:lnTo>
                <a:lnTo>
                  <a:pt x="506150" y="1014381"/>
                </a:lnTo>
                <a:lnTo>
                  <a:pt x="508312" y="1010583"/>
                </a:lnTo>
                <a:lnTo>
                  <a:pt x="510476" y="1006764"/>
                </a:lnTo>
                <a:lnTo>
                  <a:pt x="512638" y="1002922"/>
                </a:lnTo>
                <a:lnTo>
                  <a:pt x="514801" y="999059"/>
                </a:lnTo>
                <a:lnTo>
                  <a:pt x="516964" y="995174"/>
                </a:lnTo>
                <a:lnTo>
                  <a:pt x="519127" y="991268"/>
                </a:lnTo>
                <a:lnTo>
                  <a:pt x="521290" y="987340"/>
                </a:lnTo>
                <a:lnTo>
                  <a:pt x="523453" y="983390"/>
                </a:lnTo>
                <a:lnTo>
                  <a:pt x="525617" y="979420"/>
                </a:lnTo>
                <a:lnTo>
                  <a:pt x="527779" y="975428"/>
                </a:lnTo>
                <a:lnTo>
                  <a:pt x="529943" y="971414"/>
                </a:lnTo>
                <a:lnTo>
                  <a:pt x="532105" y="967380"/>
                </a:lnTo>
                <a:lnTo>
                  <a:pt x="534269" y="963324"/>
                </a:lnTo>
                <a:lnTo>
                  <a:pt x="536431" y="959248"/>
                </a:lnTo>
                <a:lnTo>
                  <a:pt x="538595" y="955150"/>
                </a:lnTo>
                <a:lnTo>
                  <a:pt x="540757" y="951032"/>
                </a:lnTo>
                <a:lnTo>
                  <a:pt x="542921" y="946894"/>
                </a:lnTo>
                <a:lnTo>
                  <a:pt x="545084" y="942734"/>
                </a:lnTo>
                <a:lnTo>
                  <a:pt x="547247" y="938555"/>
                </a:lnTo>
                <a:lnTo>
                  <a:pt x="549410" y="934355"/>
                </a:lnTo>
                <a:lnTo>
                  <a:pt x="551573" y="930135"/>
                </a:lnTo>
                <a:lnTo>
                  <a:pt x="553736" y="925895"/>
                </a:lnTo>
                <a:lnTo>
                  <a:pt x="555899" y="921636"/>
                </a:lnTo>
                <a:lnTo>
                  <a:pt x="558062" y="917355"/>
                </a:lnTo>
                <a:lnTo>
                  <a:pt x="560225" y="913057"/>
                </a:lnTo>
                <a:lnTo>
                  <a:pt x="562388" y="908737"/>
                </a:lnTo>
                <a:lnTo>
                  <a:pt x="564550" y="904400"/>
                </a:lnTo>
                <a:lnTo>
                  <a:pt x="566714" y="900043"/>
                </a:lnTo>
                <a:lnTo>
                  <a:pt x="568877" y="895667"/>
                </a:lnTo>
                <a:lnTo>
                  <a:pt x="571040" y="891272"/>
                </a:lnTo>
                <a:lnTo>
                  <a:pt x="573203" y="886858"/>
                </a:lnTo>
                <a:lnTo>
                  <a:pt x="575366" y="882426"/>
                </a:lnTo>
                <a:lnTo>
                  <a:pt x="577529" y="877975"/>
                </a:lnTo>
                <a:lnTo>
                  <a:pt x="579692" y="873507"/>
                </a:lnTo>
                <a:lnTo>
                  <a:pt x="581855" y="869019"/>
                </a:lnTo>
                <a:lnTo>
                  <a:pt x="584019" y="864514"/>
                </a:lnTo>
                <a:lnTo>
                  <a:pt x="586181" y="859992"/>
                </a:lnTo>
                <a:lnTo>
                  <a:pt x="588345" y="855451"/>
                </a:lnTo>
                <a:lnTo>
                  <a:pt x="590507" y="850895"/>
                </a:lnTo>
                <a:lnTo>
                  <a:pt x="592671" y="846320"/>
                </a:lnTo>
                <a:lnTo>
                  <a:pt x="594833" y="841729"/>
                </a:lnTo>
                <a:lnTo>
                  <a:pt x="596997" y="837120"/>
                </a:lnTo>
                <a:lnTo>
                  <a:pt x="599159" y="832496"/>
                </a:lnTo>
                <a:lnTo>
                  <a:pt x="601323" y="827854"/>
                </a:lnTo>
                <a:lnTo>
                  <a:pt x="603485" y="823197"/>
                </a:lnTo>
                <a:lnTo>
                  <a:pt x="605649" y="818524"/>
                </a:lnTo>
                <a:lnTo>
                  <a:pt x="607812" y="813834"/>
                </a:lnTo>
                <a:lnTo>
                  <a:pt x="609975" y="809130"/>
                </a:lnTo>
                <a:lnTo>
                  <a:pt x="612138" y="804410"/>
                </a:lnTo>
                <a:lnTo>
                  <a:pt x="614300" y="799676"/>
                </a:lnTo>
                <a:lnTo>
                  <a:pt x="616464" y="794926"/>
                </a:lnTo>
                <a:lnTo>
                  <a:pt x="618626" y="790161"/>
                </a:lnTo>
                <a:lnTo>
                  <a:pt x="620790" y="785382"/>
                </a:lnTo>
                <a:lnTo>
                  <a:pt x="622952" y="780589"/>
                </a:lnTo>
                <a:lnTo>
                  <a:pt x="625116" y="775782"/>
                </a:lnTo>
                <a:lnTo>
                  <a:pt x="627278" y="770963"/>
                </a:lnTo>
                <a:lnTo>
                  <a:pt x="629442" y="766128"/>
                </a:lnTo>
                <a:lnTo>
                  <a:pt x="631605" y="761281"/>
                </a:lnTo>
                <a:lnTo>
                  <a:pt x="633768" y="756421"/>
                </a:lnTo>
                <a:lnTo>
                  <a:pt x="635931" y="751548"/>
                </a:lnTo>
                <a:lnTo>
                  <a:pt x="638094" y="746662"/>
                </a:lnTo>
                <a:lnTo>
                  <a:pt x="640257" y="741765"/>
                </a:lnTo>
                <a:lnTo>
                  <a:pt x="642420" y="736856"/>
                </a:lnTo>
                <a:lnTo>
                  <a:pt x="644583" y="731935"/>
                </a:lnTo>
                <a:lnTo>
                  <a:pt x="646747" y="727003"/>
                </a:lnTo>
                <a:lnTo>
                  <a:pt x="648909" y="722059"/>
                </a:lnTo>
                <a:lnTo>
                  <a:pt x="651073" y="717106"/>
                </a:lnTo>
                <a:lnTo>
                  <a:pt x="653235" y="712140"/>
                </a:lnTo>
                <a:lnTo>
                  <a:pt x="655399" y="707165"/>
                </a:lnTo>
                <a:lnTo>
                  <a:pt x="657561" y="702181"/>
                </a:lnTo>
                <a:lnTo>
                  <a:pt x="659724" y="697186"/>
                </a:lnTo>
                <a:lnTo>
                  <a:pt x="661887" y="692183"/>
                </a:lnTo>
                <a:lnTo>
                  <a:pt x="664050" y="687169"/>
                </a:lnTo>
                <a:lnTo>
                  <a:pt x="666214" y="682148"/>
                </a:lnTo>
                <a:lnTo>
                  <a:pt x="668376" y="677117"/>
                </a:lnTo>
                <a:lnTo>
                  <a:pt x="670540" y="672078"/>
                </a:lnTo>
                <a:lnTo>
                  <a:pt x="672702" y="667032"/>
                </a:lnTo>
                <a:lnTo>
                  <a:pt x="674866" y="661979"/>
                </a:lnTo>
                <a:lnTo>
                  <a:pt x="677028" y="656917"/>
                </a:lnTo>
                <a:lnTo>
                  <a:pt x="679192" y="651849"/>
                </a:lnTo>
                <a:lnTo>
                  <a:pt x="681354" y="646775"/>
                </a:lnTo>
                <a:lnTo>
                  <a:pt x="683518" y="641694"/>
                </a:lnTo>
                <a:lnTo>
                  <a:pt x="685681" y="636607"/>
                </a:lnTo>
                <a:lnTo>
                  <a:pt x="687844" y="631515"/>
                </a:lnTo>
                <a:lnTo>
                  <a:pt x="690007" y="626417"/>
                </a:lnTo>
                <a:lnTo>
                  <a:pt x="692170" y="621314"/>
                </a:lnTo>
                <a:lnTo>
                  <a:pt x="694333" y="616207"/>
                </a:lnTo>
                <a:lnTo>
                  <a:pt x="696496" y="611095"/>
                </a:lnTo>
                <a:lnTo>
                  <a:pt x="698659" y="605980"/>
                </a:lnTo>
                <a:lnTo>
                  <a:pt x="700822" y="600861"/>
                </a:lnTo>
                <a:lnTo>
                  <a:pt x="702985" y="595739"/>
                </a:lnTo>
                <a:lnTo>
                  <a:pt x="705149" y="590614"/>
                </a:lnTo>
                <a:lnTo>
                  <a:pt x="707311" y="585486"/>
                </a:lnTo>
                <a:lnTo>
                  <a:pt x="709474" y="580356"/>
                </a:lnTo>
                <a:lnTo>
                  <a:pt x="711637" y="575224"/>
                </a:lnTo>
                <a:lnTo>
                  <a:pt x="713800" y="570091"/>
                </a:lnTo>
                <a:lnTo>
                  <a:pt x="715963" y="564957"/>
                </a:lnTo>
                <a:lnTo>
                  <a:pt x="718126" y="559822"/>
                </a:lnTo>
                <a:lnTo>
                  <a:pt x="720289" y="554686"/>
                </a:lnTo>
                <a:lnTo>
                  <a:pt x="722450" y="549551"/>
                </a:lnTo>
                <a:lnTo>
                  <a:pt x="724619" y="544416"/>
                </a:lnTo>
                <a:lnTo>
                  <a:pt x="726777" y="539281"/>
                </a:lnTo>
                <a:lnTo>
                  <a:pt x="728946" y="534149"/>
                </a:lnTo>
                <a:lnTo>
                  <a:pt x="731104" y="529016"/>
                </a:lnTo>
                <a:lnTo>
                  <a:pt x="733262" y="523887"/>
                </a:lnTo>
                <a:lnTo>
                  <a:pt x="735431" y="518760"/>
                </a:lnTo>
                <a:lnTo>
                  <a:pt x="737589" y="513634"/>
                </a:lnTo>
                <a:lnTo>
                  <a:pt x="739759" y="508512"/>
                </a:lnTo>
                <a:lnTo>
                  <a:pt x="741917" y="503394"/>
                </a:lnTo>
                <a:lnTo>
                  <a:pt x="744086" y="498279"/>
                </a:lnTo>
                <a:lnTo>
                  <a:pt x="746244" y="493169"/>
                </a:lnTo>
                <a:lnTo>
                  <a:pt x="748413" y="488063"/>
                </a:lnTo>
                <a:lnTo>
                  <a:pt x="750571" y="482963"/>
                </a:lnTo>
                <a:lnTo>
                  <a:pt x="752740" y="477867"/>
                </a:lnTo>
                <a:lnTo>
                  <a:pt x="754898" y="472778"/>
                </a:lnTo>
                <a:lnTo>
                  <a:pt x="757056" y="467694"/>
                </a:lnTo>
                <a:lnTo>
                  <a:pt x="759225" y="462617"/>
                </a:lnTo>
                <a:lnTo>
                  <a:pt x="761384" y="457547"/>
                </a:lnTo>
                <a:lnTo>
                  <a:pt x="763553" y="452484"/>
                </a:lnTo>
                <a:lnTo>
                  <a:pt x="765711" y="447430"/>
                </a:lnTo>
                <a:lnTo>
                  <a:pt x="767880" y="442384"/>
                </a:lnTo>
                <a:lnTo>
                  <a:pt x="770038" y="437346"/>
                </a:lnTo>
                <a:lnTo>
                  <a:pt x="772207" y="432317"/>
                </a:lnTo>
                <a:lnTo>
                  <a:pt x="774365" y="427297"/>
                </a:lnTo>
                <a:lnTo>
                  <a:pt x="776523" y="422287"/>
                </a:lnTo>
                <a:lnTo>
                  <a:pt x="778692" y="417288"/>
                </a:lnTo>
                <a:lnTo>
                  <a:pt x="780851" y="412299"/>
                </a:lnTo>
                <a:lnTo>
                  <a:pt x="783020" y="407322"/>
                </a:lnTo>
                <a:lnTo>
                  <a:pt x="785178" y="402355"/>
                </a:lnTo>
                <a:lnTo>
                  <a:pt x="787347" y="397402"/>
                </a:lnTo>
                <a:lnTo>
                  <a:pt x="789505" y="392459"/>
                </a:lnTo>
                <a:lnTo>
                  <a:pt x="791674" y="387530"/>
                </a:lnTo>
                <a:lnTo>
                  <a:pt x="793832" y="382615"/>
                </a:lnTo>
                <a:lnTo>
                  <a:pt x="795990" y="377712"/>
                </a:lnTo>
                <a:lnTo>
                  <a:pt x="798159" y="372824"/>
                </a:lnTo>
                <a:lnTo>
                  <a:pt x="800317" y="367950"/>
                </a:lnTo>
                <a:lnTo>
                  <a:pt x="802487" y="363091"/>
                </a:lnTo>
                <a:lnTo>
                  <a:pt x="804645" y="358248"/>
                </a:lnTo>
                <a:lnTo>
                  <a:pt x="806814" y="353419"/>
                </a:lnTo>
                <a:lnTo>
                  <a:pt x="808972" y="348608"/>
                </a:lnTo>
                <a:lnTo>
                  <a:pt x="811141" y="343812"/>
                </a:lnTo>
                <a:lnTo>
                  <a:pt x="813299" y="339033"/>
                </a:lnTo>
                <a:lnTo>
                  <a:pt x="815457" y="334272"/>
                </a:lnTo>
                <a:lnTo>
                  <a:pt x="817626" y="329529"/>
                </a:lnTo>
                <a:lnTo>
                  <a:pt x="819784" y="324803"/>
                </a:lnTo>
                <a:lnTo>
                  <a:pt x="821954" y="320097"/>
                </a:lnTo>
                <a:lnTo>
                  <a:pt x="824112" y="315409"/>
                </a:lnTo>
                <a:lnTo>
                  <a:pt x="826281" y="310742"/>
                </a:lnTo>
                <a:lnTo>
                  <a:pt x="828439" y="306094"/>
                </a:lnTo>
                <a:lnTo>
                  <a:pt x="830608" y="301465"/>
                </a:lnTo>
                <a:lnTo>
                  <a:pt x="832766" y="296859"/>
                </a:lnTo>
                <a:lnTo>
                  <a:pt x="834935" y="292273"/>
                </a:lnTo>
                <a:lnTo>
                  <a:pt x="837093" y="287708"/>
                </a:lnTo>
                <a:lnTo>
                  <a:pt x="839251" y="283166"/>
                </a:lnTo>
                <a:lnTo>
                  <a:pt x="841421" y="278647"/>
                </a:lnTo>
                <a:lnTo>
                  <a:pt x="843579" y="274149"/>
                </a:lnTo>
                <a:lnTo>
                  <a:pt x="845748" y="269675"/>
                </a:lnTo>
                <a:lnTo>
                  <a:pt x="847906" y="265226"/>
                </a:lnTo>
                <a:lnTo>
                  <a:pt x="850075" y="260799"/>
                </a:lnTo>
                <a:lnTo>
                  <a:pt x="852233" y="256398"/>
                </a:lnTo>
                <a:lnTo>
                  <a:pt x="854402" y="252022"/>
                </a:lnTo>
                <a:lnTo>
                  <a:pt x="856560" y="247670"/>
                </a:lnTo>
                <a:lnTo>
                  <a:pt x="858718" y="243345"/>
                </a:lnTo>
                <a:lnTo>
                  <a:pt x="860887" y="239045"/>
                </a:lnTo>
                <a:lnTo>
                  <a:pt x="863046" y="234772"/>
                </a:lnTo>
                <a:lnTo>
                  <a:pt x="865215" y="230526"/>
                </a:lnTo>
                <a:lnTo>
                  <a:pt x="867373" y="226307"/>
                </a:lnTo>
                <a:lnTo>
                  <a:pt x="869542" y="222116"/>
                </a:lnTo>
                <a:lnTo>
                  <a:pt x="871700" y="217953"/>
                </a:lnTo>
                <a:lnTo>
                  <a:pt x="873869" y="213820"/>
                </a:lnTo>
                <a:lnTo>
                  <a:pt x="876027" y="209714"/>
                </a:lnTo>
                <a:lnTo>
                  <a:pt x="878185" y="205638"/>
                </a:lnTo>
                <a:lnTo>
                  <a:pt x="880354" y="201592"/>
                </a:lnTo>
                <a:lnTo>
                  <a:pt x="882513" y="197576"/>
                </a:lnTo>
                <a:lnTo>
                  <a:pt x="884682" y="193591"/>
                </a:lnTo>
                <a:lnTo>
                  <a:pt x="886840" y="189636"/>
                </a:lnTo>
                <a:lnTo>
                  <a:pt x="889009" y="185713"/>
                </a:lnTo>
                <a:lnTo>
                  <a:pt x="891167" y="181820"/>
                </a:lnTo>
                <a:lnTo>
                  <a:pt x="893336" y="177961"/>
                </a:lnTo>
                <a:lnTo>
                  <a:pt x="895494" y="174134"/>
                </a:lnTo>
                <a:lnTo>
                  <a:pt x="897663" y="170339"/>
                </a:lnTo>
                <a:lnTo>
                  <a:pt x="899821" y="166578"/>
                </a:lnTo>
                <a:lnTo>
                  <a:pt x="901979" y="162851"/>
                </a:lnTo>
                <a:lnTo>
                  <a:pt x="904149" y="159158"/>
                </a:lnTo>
                <a:lnTo>
                  <a:pt x="906307" y="155498"/>
                </a:lnTo>
                <a:lnTo>
                  <a:pt x="908476" y="151874"/>
                </a:lnTo>
                <a:lnTo>
                  <a:pt x="910634" y="148284"/>
                </a:lnTo>
                <a:lnTo>
                  <a:pt x="912803" y="144730"/>
                </a:lnTo>
                <a:lnTo>
                  <a:pt x="914961" y="141211"/>
                </a:lnTo>
                <a:lnTo>
                  <a:pt x="917130" y="137728"/>
                </a:lnTo>
                <a:lnTo>
                  <a:pt x="919288" y="134282"/>
                </a:lnTo>
                <a:lnTo>
                  <a:pt x="921446" y="130873"/>
                </a:lnTo>
                <a:lnTo>
                  <a:pt x="923616" y="127501"/>
                </a:lnTo>
                <a:lnTo>
                  <a:pt x="925774" y="124167"/>
                </a:lnTo>
                <a:lnTo>
                  <a:pt x="927943" y="120870"/>
                </a:lnTo>
                <a:lnTo>
                  <a:pt x="930101" y="117612"/>
                </a:lnTo>
                <a:lnTo>
                  <a:pt x="932270" y="114391"/>
                </a:lnTo>
                <a:lnTo>
                  <a:pt x="934428" y="111210"/>
                </a:lnTo>
                <a:lnTo>
                  <a:pt x="936597" y="108067"/>
                </a:lnTo>
                <a:lnTo>
                  <a:pt x="938755" y="104965"/>
                </a:lnTo>
                <a:lnTo>
                  <a:pt x="940913" y="101902"/>
                </a:lnTo>
                <a:lnTo>
                  <a:pt x="943082" y="98879"/>
                </a:lnTo>
                <a:lnTo>
                  <a:pt x="945241" y="95897"/>
                </a:lnTo>
                <a:lnTo>
                  <a:pt x="947410" y="92955"/>
                </a:lnTo>
                <a:lnTo>
                  <a:pt x="949568" y="90054"/>
                </a:lnTo>
                <a:lnTo>
                  <a:pt x="951737" y="87195"/>
                </a:lnTo>
                <a:lnTo>
                  <a:pt x="953895" y="84378"/>
                </a:lnTo>
                <a:lnTo>
                  <a:pt x="956064" y="81602"/>
                </a:lnTo>
                <a:lnTo>
                  <a:pt x="958222" y="78868"/>
                </a:lnTo>
                <a:lnTo>
                  <a:pt x="960380" y="76177"/>
                </a:lnTo>
                <a:lnTo>
                  <a:pt x="962549" y="73529"/>
                </a:lnTo>
                <a:lnTo>
                  <a:pt x="964708" y="70923"/>
                </a:lnTo>
                <a:lnTo>
                  <a:pt x="966877" y="68361"/>
                </a:lnTo>
                <a:lnTo>
                  <a:pt x="969035" y="65843"/>
                </a:lnTo>
                <a:lnTo>
                  <a:pt x="971204" y="63368"/>
                </a:lnTo>
                <a:lnTo>
                  <a:pt x="973362" y="60937"/>
                </a:lnTo>
                <a:lnTo>
                  <a:pt x="975531" y="58551"/>
                </a:lnTo>
                <a:lnTo>
                  <a:pt x="977689" y="56210"/>
                </a:lnTo>
                <a:lnTo>
                  <a:pt x="979858" y="53914"/>
                </a:lnTo>
                <a:lnTo>
                  <a:pt x="982016" y="51662"/>
                </a:lnTo>
                <a:lnTo>
                  <a:pt x="984175" y="49455"/>
                </a:lnTo>
                <a:lnTo>
                  <a:pt x="986344" y="47295"/>
                </a:lnTo>
                <a:lnTo>
                  <a:pt x="988502" y="45180"/>
                </a:lnTo>
                <a:lnTo>
                  <a:pt x="990671" y="43111"/>
                </a:lnTo>
                <a:lnTo>
                  <a:pt x="992829" y="41088"/>
                </a:lnTo>
                <a:lnTo>
                  <a:pt x="994998" y="39112"/>
                </a:lnTo>
                <a:lnTo>
                  <a:pt x="997156" y="37182"/>
                </a:lnTo>
                <a:lnTo>
                  <a:pt x="999325" y="35300"/>
                </a:lnTo>
                <a:lnTo>
                  <a:pt x="1001483" y="33464"/>
                </a:lnTo>
                <a:lnTo>
                  <a:pt x="1003641" y="31676"/>
                </a:lnTo>
                <a:lnTo>
                  <a:pt x="1005811" y="29935"/>
                </a:lnTo>
                <a:lnTo>
                  <a:pt x="1007969" y="28242"/>
                </a:lnTo>
                <a:lnTo>
                  <a:pt x="1010138" y="26595"/>
                </a:lnTo>
                <a:lnTo>
                  <a:pt x="1012296" y="24998"/>
                </a:lnTo>
                <a:lnTo>
                  <a:pt x="1014465" y="23450"/>
                </a:lnTo>
                <a:lnTo>
                  <a:pt x="1016623" y="21948"/>
                </a:lnTo>
                <a:lnTo>
                  <a:pt x="1018792" y="20495"/>
                </a:lnTo>
                <a:lnTo>
                  <a:pt x="1020950" y="19091"/>
                </a:lnTo>
                <a:lnTo>
                  <a:pt x="1023108" y="17736"/>
                </a:lnTo>
                <a:lnTo>
                  <a:pt x="1025278" y="16430"/>
                </a:lnTo>
                <a:lnTo>
                  <a:pt x="1027436" y="15173"/>
                </a:lnTo>
                <a:lnTo>
                  <a:pt x="1029605" y="13966"/>
                </a:lnTo>
                <a:lnTo>
                  <a:pt x="1031763" y="12807"/>
                </a:lnTo>
                <a:lnTo>
                  <a:pt x="1033932" y="11698"/>
                </a:lnTo>
                <a:lnTo>
                  <a:pt x="1036090" y="10639"/>
                </a:lnTo>
                <a:lnTo>
                  <a:pt x="1038259" y="9629"/>
                </a:lnTo>
                <a:lnTo>
                  <a:pt x="1040417" y="8669"/>
                </a:lnTo>
                <a:lnTo>
                  <a:pt x="1042586" y="7759"/>
                </a:lnTo>
                <a:lnTo>
                  <a:pt x="1044744" y="6899"/>
                </a:lnTo>
                <a:lnTo>
                  <a:pt x="1046902" y="6089"/>
                </a:lnTo>
                <a:lnTo>
                  <a:pt x="1049072" y="5329"/>
                </a:lnTo>
                <a:lnTo>
                  <a:pt x="1051230" y="4620"/>
                </a:lnTo>
                <a:lnTo>
                  <a:pt x="1053399" y="3961"/>
                </a:lnTo>
                <a:lnTo>
                  <a:pt x="1055557" y="3352"/>
                </a:lnTo>
                <a:lnTo>
                  <a:pt x="1057726" y="2794"/>
                </a:lnTo>
                <a:lnTo>
                  <a:pt x="1059884" y="2286"/>
                </a:lnTo>
                <a:lnTo>
                  <a:pt x="1062053" y="1829"/>
                </a:lnTo>
                <a:lnTo>
                  <a:pt x="1064211" y="1423"/>
                </a:lnTo>
                <a:lnTo>
                  <a:pt x="1066369" y="1067"/>
                </a:lnTo>
                <a:lnTo>
                  <a:pt x="1068539" y="763"/>
                </a:lnTo>
                <a:lnTo>
                  <a:pt x="1070697" y="508"/>
                </a:lnTo>
                <a:lnTo>
                  <a:pt x="1072866" y="305"/>
                </a:lnTo>
                <a:lnTo>
                  <a:pt x="1075024" y="153"/>
                </a:lnTo>
                <a:lnTo>
                  <a:pt x="1077193" y="51"/>
                </a:lnTo>
                <a:lnTo>
                  <a:pt x="1079351" y="0"/>
                </a:lnTo>
                <a:lnTo>
                  <a:pt x="1081520" y="0"/>
                </a:lnTo>
                <a:lnTo>
                  <a:pt x="1083678" y="51"/>
                </a:lnTo>
                <a:lnTo>
                  <a:pt x="1085836" y="153"/>
                </a:lnTo>
                <a:lnTo>
                  <a:pt x="1088006" y="305"/>
                </a:lnTo>
                <a:lnTo>
                  <a:pt x="1090164" y="508"/>
                </a:lnTo>
                <a:lnTo>
                  <a:pt x="1092333" y="763"/>
                </a:lnTo>
                <a:lnTo>
                  <a:pt x="1094491" y="1067"/>
                </a:lnTo>
                <a:lnTo>
                  <a:pt x="1096660" y="1423"/>
                </a:lnTo>
                <a:lnTo>
                  <a:pt x="1098818" y="1829"/>
                </a:lnTo>
                <a:lnTo>
                  <a:pt x="1100987" y="2286"/>
                </a:lnTo>
                <a:lnTo>
                  <a:pt x="1103145" y="2794"/>
                </a:lnTo>
                <a:lnTo>
                  <a:pt x="1105303" y="3352"/>
                </a:lnTo>
                <a:lnTo>
                  <a:pt x="1107473" y="3961"/>
                </a:lnTo>
                <a:lnTo>
                  <a:pt x="1109631" y="4620"/>
                </a:lnTo>
                <a:lnTo>
                  <a:pt x="1111800" y="5329"/>
                </a:lnTo>
                <a:lnTo>
                  <a:pt x="1113958" y="6089"/>
                </a:lnTo>
                <a:lnTo>
                  <a:pt x="1116127" y="6899"/>
                </a:lnTo>
                <a:lnTo>
                  <a:pt x="1118285" y="7759"/>
                </a:lnTo>
                <a:lnTo>
                  <a:pt x="1120454" y="8669"/>
                </a:lnTo>
                <a:lnTo>
                  <a:pt x="1122612" y="9629"/>
                </a:lnTo>
                <a:lnTo>
                  <a:pt x="1124781" y="10639"/>
                </a:lnTo>
                <a:lnTo>
                  <a:pt x="1126940" y="11698"/>
                </a:lnTo>
                <a:lnTo>
                  <a:pt x="1129098" y="12807"/>
                </a:lnTo>
                <a:lnTo>
                  <a:pt x="1131267" y="13966"/>
                </a:lnTo>
                <a:lnTo>
                  <a:pt x="1133425" y="15173"/>
                </a:lnTo>
                <a:lnTo>
                  <a:pt x="1135594" y="16430"/>
                </a:lnTo>
                <a:lnTo>
                  <a:pt x="1137752" y="17736"/>
                </a:lnTo>
                <a:lnTo>
                  <a:pt x="1139921" y="19091"/>
                </a:lnTo>
                <a:lnTo>
                  <a:pt x="1142079" y="20495"/>
                </a:lnTo>
                <a:lnTo>
                  <a:pt x="1144248" y="21948"/>
                </a:lnTo>
                <a:lnTo>
                  <a:pt x="1146406" y="23450"/>
                </a:lnTo>
                <a:lnTo>
                  <a:pt x="1148564" y="24998"/>
                </a:lnTo>
                <a:lnTo>
                  <a:pt x="1150734" y="26595"/>
                </a:lnTo>
                <a:lnTo>
                  <a:pt x="1152892" y="28242"/>
                </a:lnTo>
                <a:lnTo>
                  <a:pt x="1155061" y="29935"/>
                </a:lnTo>
                <a:lnTo>
                  <a:pt x="1157219" y="31676"/>
                </a:lnTo>
                <a:lnTo>
                  <a:pt x="1159388" y="33464"/>
                </a:lnTo>
                <a:lnTo>
                  <a:pt x="1161546" y="35300"/>
                </a:lnTo>
                <a:lnTo>
                  <a:pt x="1163715" y="37182"/>
                </a:lnTo>
                <a:lnTo>
                  <a:pt x="1165873" y="39112"/>
                </a:lnTo>
                <a:lnTo>
                  <a:pt x="1168031" y="41088"/>
                </a:lnTo>
                <a:lnTo>
                  <a:pt x="1170201" y="43111"/>
                </a:lnTo>
                <a:lnTo>
                  <a:pt x="1172359" y="45180"/>
                </a:lnTo>
                <a:lnTo>
                  <a:pt x="1174528" y="47295"/>
                </a:lnTo>
                <a:lnTo>
                  <a:pt x="1176686" y="49455"/>
                </a:lnTo>
                <a:lnTo>
                  <a:pt x="1178855" y="51662"/>
                </a:lnTo>
                <a:lnTo>
                  <a:pt x="1181013" y="53914"/>
                </a:lnTo>
                <a:lnTo>
                  <a:pt x="1183182" y="56210"/>
                </a:lnTo>
                <a:lnTo>
                  <a:pt x="1185340" y="58551"/>
                </a:lnTo>
                <a:lnTo>
                  <a:pt x="1187510" y="60937"/>
                </a:lnTo>
                <a:lnTo>
                  <a:pt x="1189668" y="63368"/>
                </a:lnTo>
                <a:lnTo>
                  <a:pt x="1191826" y="65843"/>
                </a:lnTo>
                <a:lnTo>
                  <a:pt x="1193995" y="68361"/>
                </a:lnTo>
                <a:lnTo>
                  <a:pt x="1196153" y="70923"/>
                </a:lnTo>
                <a:lnTo>
                  <a:pt x="1198322" y="73529"/>
                </a:lnTo>
                <a:lnTo>
                  <a:pt x="1200480" y="76177"/>
                </a:lnTo>
                <a:lnTo>
                  <a:pt x="1202649" y="78868"/>
                </a:lnTo>
                <a:lnTo>
                  <a:pt x="1204807" y="81602"/>
                </a:lnTo>
                <a:lnTo>
                  <a:pt x="1206976" y="84378"/>
                </a:lnTo>
                <a:lnTo>
                  <a:pt x="1209135" y="87195"/>
                </a:lnTo>
                <a:lnTo>
                  <a:pt x="1211293" y="90054"/>
                </a:lnTo>
                <a:lnTo>
                  <a:pt x="1213462" y="92955"/>
                </a:lnTo>
                <a:lnTo>
                  <a:pt x="1215620" y="95897"/>
                </a:lnTo>
                <a:lnTo>
                  <a:pt x="1217789" y="98879"/>
                </a:lnTo>
                <a:lnTo>
                  <a:pt x="1219947" y="101902"/>
                </a:lnTo>
                <a:lnTo>
                  <a:pt x="1222116" y="104965"/>
                </a:lnTo>
                <a:lnTo>
                  <a:pt x="1224274" y="108067"/>
                </a:lnTo>
                <a:lnTo>
                  <a:pt x="1226443" y="111210"/>
                </a:lnTo>
                <a:lnTo>
                  <a:pt x="1228602" y="114391"/>
                </a:lnTo>
                <a:lnTo>
                  <a:pt x="1230760" y="117612"/>
                </a:lnTo>
                <a:lnTo>
                  <a:pt x="1232929" y="120870"/>
                </a:lnTo>
                <a:lnTo>
                  <a:pt x="1235087" y="124167"/>
                </a:lnTo>
                <a:lnTo>
                  <a:pt x="1237256" y="127501"/>
                </a:lnTo>
                <a:lnTo>
                  <a:pt x="1239414" y="130873"/>
                </a:lnTo>
                <a:lnTo>
                  <a:pt x="1241583" y="134282"/>
                </a:lnTo>
                <a:lnTo>
                  <a:pt x="1243741" y="137728"/>
                </a:lnTo>
                <a:lnTo>
                  <a:pt x="1245910" y="141211"/>
                </a:lnTo>
                <a:lnTo>
                  <a:pt x="1248068" y="144730"/>
                </a:lnTo>
                <a:lnTo>
                  <a:pt x="1250226" y="148284"/>
                </a:lnTo>
                <a:lnTo>
                  <a:pt x="1252396" y="151874"/>
                </a:lnTo>
                <a:lnTo>
                  <a:pt x="1254554" y="155498"/>
                </a:lnTo>
                <a:lnTo>
                  <a:pt x="1256723" y="159158"/>
                </a:lnTo>
                <a:lnTo>
                  <a:pt x="1258881" y="162851"/>
                </a:lnTo>
                <a:lnTo>
                  <a:pt x="1261050" y="166578"/>
                </a:lnTo>
                <a:lnTo>
                  <a:pt x="1263208" y="170339"/>
                </a:lnTo>
                <a:lnTo>
                  <a:pt x="1265377" y="174134"/>
                </a:lnTo>
                <a:lnTo>
                  <a:pt x="1267535" y="177961"/>
                </a:lnTo>
                <a:lnTo>
                  <a:pt x="1269705" y="181820"/>
                </a:lnTo>
                <a:lnTo>
                  <a:pt x="1271863" y="185713"/>
                </a:lnTo>
                <a:lnTo>
                  <a:pt x="1274021" y="189636"/>
                </a:lnTo>
                <a:lnTo>
                  <a:pt x="1276190" y="193591"/>
                </a:lnTo>
                <a:lnTo>
                  <a:pt x="1278348" y="197576"/>
                </a:lnTo>
                <a:lnTo>
                  <a:pt x="1280517" y="201592"/>
                </a:lnTo>
                <a:lnTo>
                  <a:pt x="1282675" y="205638"/>
                </a:lnTo>
                <a:lnTo>
                  <a:pt x="1284844" y="209714"/>
                </a:lnTo>
                <a:lnTo>
                  <a:pt x="1287002" y="213820"/>
                </a:lnTo>
                <a:lnTo>
                  <a:pt x="1289171" y="217953"/>
                </a:lnTo>
                <a:lnTo>
                  <a:pt x="1291330" y="222116"/>
                </a:lnTo>
                <a:lnTo>
                  <a:pt x="1293488" y="226307"/>
                </a:lnTo>
                <a:lnTo>
                  <a:pt x="1295657" y="230526"/>
                </a:lnTo>
                <a:lnTo>
                  <a:pt x="1297815" y="234772"/>
                </a:lnTo>
                <a:lnTo>
                  <a:pt x="1299984" y="239045"/>
                </a:lnTo>
                <a:lnTo>
                  <a:pt x="1302142" y="243345"/>
                </a:lnTo>
                <a:lnTo>
                  <a:pt x="1304311" y="247670"/>
                </a:lnTo>
                <a:lnTo>
                  <a:pt x="1306469" y="252022"/>
                </a:lnTo>
                <a:lnTo>
                  <a:pt x="1308638" y="256398"/>
                </a:lnTo>
                <a:lnTo>
                  <a:pt x="1310797" y="260799"/>
                </a:lnTo>
                <a:lnTo>
                  <a:pt x="1312955" y="265226"/>
                </a:lnTo>
                <a:lnTo>
                  <a:pt x="1315124" y="269675"/>
                </a:lnTo>
                <a:lnTo>
                  <a:pt x="1317282" y="274149"/>
                </a:lnTo>
                <a:lnTo>
                  <a:pt x="1319451" y="278647"/>
                </a:lnTo>
                <a:lnTo>
                  <a:pt x="1321609" y="283166"/>
                </a:lnTo>
                <a:lnTo>
                  <a:pt x="1323778" y="287708"/>
                </a:lnTo>
                <a:lnTo>
                  <a:pt x="1325936" y="292273"/>
                </a:lnTo>
                <a:lnTo>
                  <a:pt x="1328105" y="296859"/>
                </a:lnTo>
                <a:lnTo>
                  <a:pt x="1330264" y="301465"/>
                </a:lnTo>
                <a:lnTo>
                  <a:pt x="1332433" y="306094"/>
                </a:lnTo>
                <a:lnTo>
                  <a:pt x="1334591" y="310742"/>
                </a:lnTo>
                <a:lnTo>
                  <a:pt x="1336749" y="315409"/>
                </a:lnTo>
                <a:lnTo>
                  <a:pt x="1338918" y="320097"/>
                </a:lnTo>
                <a:lnTo>
                  <a:pt x="1341076" y="324803"/>
                </a:lnTo>
                <a:lnTo>
                  <a:pt x="1343245" y="329529"/>
                </a:lnTo>
                <a:lnTo>
                  <a:pt x="1345403" y="334272"/>
                </a:lnTo>
                <a:lnTo>
                  <a:pt x="1347572" y="339033"/>
                </a:lnTo>
                <a:lnTo>
                  <a:pt x="1349730" y="343812"/>
                </a:lnTo>
                <a:lnTo>
                  <a:pt x="1351900" y="348608"/>
                </a:lnTo>
                <a:lnTo>
                  <a:pt x="1354058" y="353419"/>
                </a:lnTo>
                <a:lnTo>
                  <a:pt x="1356216" y="358248"/>
                </a:lnTo>
                <a:lnTo>
                  <a:pt x="1358385" y="363091"/>
                </a:lnTo>
                <a:lnTo>
                  <a:pt x="1360543" y="367950"/>
                </a:lnTo>
                <a:lnTo>
                  <a:pt x="1362712" y="372824"/>
                </a:lnTo>
                <a:lnTo>
                  <a:pt x="1364870" y="377712"/>
                </a:lnTo>
                <a:lnTo>
                  <a:pt x="1367039" y="382615"/>
                </a:lnTo>
                <a:lnTo>
                  <a:pt x="1369197" y="387530"/>
                </a:lnTo>
                <a:lnTo>
                  <a:pt x="1371367" y="392459"/>
                </a:lnTo>
                <a:lnTo>
                  <a:pt x="1373525" y="397402"/>
                </a:lnTo>
                <a:lnTo>
                  <a:pt x="1375683" y="402355"/>
                </a:lnTo>
                <a:lnTo>
                  <a:pt x="1377852" y="407322"/>
                </a:lnTo>
                <a:lnTo>
                  <a:pt x="1380010" y="412299"/>
                </a:lnTo>
                <a:lnTo>
                  <a:pt x="1382179" y="417288"/>
                </a:lnTo>
                <a:lnTo>
                  <a:pt x="1384337" y="422287"/>
                </a:lnTo>
                <a:lnTo>
                  <a:pt x="1386506" y="427297"/>
                </a:lnTo>
                <a:lnTo>
                  <a:pt x="1388664" y="432317"/>
                </a:lnTo>
                <a:lnTo>
                  <a:pt x="1390833" y="437346"/>
                </a:lnTo>
                <a:lnTo>
                  <a:pt x="1392991" y="442384"/>
                </a:lnTo>
                <a:lnTo>
                  <a:pt x="1395150" y="447430"/>
                </a:lnTo>
                <a:lnTo>
                  <a:pt x="1397319" y="452484"/>
                </a:lnTo>
                <a:lnTo>
                  <a:pt x="1399477" y="457547"/>
                </a:lnTo>
                <a:lnTo>
                  <a:pt x="1401646" y="462617"/>
                </a:lnTo>
                <a:lnTo>
                  <a:pt x="1403804" y="467694"/>
                </a:lnTo>
                <a:lnTo>
                  <a:pt x="1405973" y="472778"/>
                </a:lnTo>
                <a:lnTo>
                  <a:pt x="1408131" y="477867"/>
                </a:lnTo>
                <a:lnTo>
                  <a:pt x="1410300" y="482963"/>
                </a:lnTo>
                <a:lnTo>
                  <a:pt x="1412458" y="488063"/>
                </a:lnTo>
                <a:lnTo>
                  <a:pt x="1414628" y="493169"/>
                </a:lnTo>
                <a:lnTo>
                  <a:pt x="1416786" y="498279"/>
                </a:lnTo>
                <a:lnTo>
                  <a:pt x="1418944" y="503394"/>
                </a:lnTo>
                <a:lnTo>
                  <a:pt x="1421113" y="508512"/>
                </a:lnTo>
                <a:lnTo>
                  <a:pt x="1423271" y="513634"/>
                </a:lnTo>
                <a:lnTo>
                  <a:pt x="1425440" y="518760"/>
                </a:lnTo>
                <a:lnTo>
                  <a:pt x="1427598" y="523887"/>
                </a:lnTo>
                <a:lnTo>
                  <a:pt x="1429767" y="529016"/>
                </a:lnTo>
                <a:lnTo>
                  <a:pt x="1431925" y="534149"/>
                </a:lnTo>
                <a:lnTo>
                  <a:pt x="1434095" y="539281"/>
                </a:lnTo>
                <a:lnTo>
                  <a:pt x="1436253" y="544416"/>
                </a:lnTo>
                <a:lnTo>
                  <a:pt x="1438411" y="549551"/>
                </a:lnTo>
                <a:lnTo>
                  <a:pt x="1440580" y="554686"/>
                </a:lnTo>
                <a:lnTo>
                  <a:pt x="1442738" y="559822"/>
                </a:lnTo>
                <a:lnTo>
                  <a:pt x="1444907" y="564957"/>
                </a:lnTo>
                <a:lnTo>
                  <a:pt x="1447065" y="570091"/>
                </a:lnTo>
                <a:lnTo>
                  <a:pt x="1449234" y="575224"/>
                </a:lnTo>
                <a:lnTo>
                  <a:pt x="1451392" y="580356"/>
                </a:lnTo>
                <a:lnTo>
                  <a:pt x="1453562" y="585486"/>
                </a:lnTo>
                <a:lnTo>
                  <a:pt x="1455720" y="590614"/>
                </a:lnTo>
                <a:lnTo>
                  <a:pt x="1457878" y="595739"/>
                </a:lnTo>
                <a:lnTo>
                  <a:pt x="1460047" y="600861"/>
                </a:lnTo>
                <a:lnTo>
                  <a:pt x="1462205" y="605980"/>
                </a:lnTo>
                <a:lnTo>
                  <a:pt x="1464374" y="611095"/>
                </a:lnTo>
                <a:lnTo>
                  <a:pt x="1466532" y="616207"/>
                </a:lnTo>
                <a:lnTo>
                  <a:pt x="1468701" y="621314"/>
                </a:lnTo>
                <a:lnTo>
                  <a:pt x="1470859" y="626417"/>
                </a:lnTo>
                <a:lnTo>
                  <a:pt x="1473029" y="631515"/>
                </a:lnTo>
                <a:lnTo>
                  <a:pt x="1475187" y="636607"/>
                </a:lnTo>
                <a:lnTo>
                  <a:pt x="1477356" y="641694"/>
                </a:lnTo>
                <a:lnTo>
                  <a:pt x="1479514" y="646775"/>
                </a:lnTo>
                <a:lnTo>
                  <a:pt x="1481672" y="651849"/>
                </a:lnTo>
                <a:lnTo>
                  <a:pt x="1483841" y="656917"/>
                </a:lnTo>
                <a:lnTo>
                  <a:pt x="1485999" y="661979"/>
                </a:lnTo>
                <a:lnTo>
                  <a:pt x="1488168" y="667032"/>
                </a:lnTo>
                <a:lnTo>
                  <a:pt x="1490326" y="672078"/>
                </a:lnTo>
                <a:lnTo>
                  <a:pt x="1492495" y="677117"/>
                </a:lnTo>
                <a:lnTo>
                  <a:pt x="1494653" y="682148"/>
                </a:lnTo>
                <a:lnTo>
                  <a:pt x="1496823" y="687169"/>
                </a:lnTo>
                <a:lnTo>
                  <a:pt x="1498981" y="692183"/>
                </a:lnTo>
                <a:lnTo>
                  <a:pt x="1501139" y="697186"/>
                </a:lnTo>
                <a:lnTo>
                  <a:pt x="1503308" y="702181"/>
                </a:lnTo>
                <a:lnTo>
                  <a:pt x="1505466" y="707165"/>
                </a:lnTo>
                <a:lnTo>
                  <a:pt x="1507635" y="712140"/>
                </a:lnTo>
                <a:lnTo>
                  <a:pt x="1509793" y="717106"/>
                </a:lnTo>
                <a:lnTo>
                  <a:pt x="1511962" y="722059"/>
                </a:lnTo>
                <a:lnTo>
                  <a:pt x="1514120" y="727003"/>
                </a:lnTo>
                <a:lnTo>
                  <a:pt x="1516290" y="731935"/>
                </a:lnTo>
                <a:lnTo>
                  <a:pt x="1518448" y="736856"/>
                </a:lnTo>
                <a:lnTo>
                  <a:pt x="1520606" y="741765"/>
                </a:lnTo>
                <a:lnTo>
                  <a:pt x="1522775" y="746662"/>
                </a:lnTo>
                <a:lnTo>
                  <a:pt x="1524933" y="751548"/>
                </a:lnTo>
                <a:lnTo>
                  <a:pt x="1527102" y="756421"/>
                </a:lnTo>
                <a:lnTo>
                  <a:pt x="1529260" y="761281"/>
                </a:lnTo>
                <a:lnTo>
                  <a:pt x="1531429" y="766128"/>
                </a:lnTo>
                <a:lnTo>
                  <a:pt x="1533587" y="770963"/>
                </a:lnTo>
                <a:lnTo>
                  <a:pt x="1535757" y="775782"/>
                </a:lnTo>
                <a:lnTo>
                  <a:pt x="1537915" y="780589"/>
                </a:lnTo>
                <a:lnTo>
                  <a:pt x="1540073" y="785382"/>
                </a:lnTo>
                <a:lnTo>
                  <a:pt x="1542242" y="790161"/>
                </a:lnTo>
                <a:lnTo>
                  <a:pt x="1544400" y="794926"/>
                </a:lnTo>
                <a:lnTo>
                  <a:pt x="1546569" y="799676"/>
                </a:lnTo>
                <a:lnTo>
                  <a:pt x="1548727" y="804410"/>
                </a:lnTo>
                <a:lnTo>
                  <a:pt x="1550896" y="809130"/>
                </a:lnTo>
                <a:lnTo>
                  <a:pt x="1553054" y="813834"/>
                </a:lnTo>
                <a:lnTo>
                  <a:pt x="1555224" y="818524"/>
                </a:lnTo>
                <a:lnTo>
                  <a:pt x="1557382" y="823197"/>
                </a:lnTo>
                <a:lnTo>
                  <a:pt x="1559551" y="827854"/>
                </a:lnTo>
                <a:lnTo>
                  <a:pt x="1561709" y="832496"/>
                </a:lnTo>
                <a:lnTo>
                  <a:pt x="1563867" y="837120"/>
                </a:lnTo>
                <a:lnTo>
                  <a:pt x="1566036" y="841729"/>
                </a:lnTo>
                <a:lnTo>
                  <a:pt x="1568194" y="846320"/>
                </a:lnTo>
                <a:lnTo>
                  <a:pt x="1570363" y="850895"/>
                </a:lnTo>
                <a:lnTo>
                  <a:pt x="1572521" y="855451"/>
                </a:lnTo>
                <a:lnTo>
                  <a:pt x="1574691" y="859992"/>
                </a:lnTo>
                <a:lnTo>
                  <a:pt x="1576848" y="864514"/>
                </a:lnTo>
                <a:lnTo>
                  <a:pt x="1579018" y="869019"/>
                </a:lnTo>
                <a:lnTo>
                  <a:pt x="1581176" y="873507"/>
                </a:lnTo>
                <a:lnTo>
                  <a:pt x="1583334" y="877975"/>
                </a:lnTo>
                <a:lnTo>
                  <a:pt x="1585503" y="882426"/>
                </a:lnTo>
                <a:lnTo>
                  <a:pt x="1587661" y="886858"/>
                </a:lnTo>
                <a:lnTo>
                  <a:pt x="1589830" y="891272"/>
                </a:lnTo>
                <a:lnTo>
                  <a:pt x="1591988" y="895667"/>
                </a:lnTo>
                <a:lnTo>
                  <a:pt x="1594157" y="900043"/>
                </a:lnTo>
                <a:lnTo>
                  <a:pt x="1596315" y="904400"/>
                </a:lnTo>
                <a:lnTo>
                  <a:pt x="1598485" y="908737"/>
                </a:lnTo>
                <a:lnTo>
                  <a:pt x="1600643" y="913057"/>
                </a:lnTo>
                <a:lnTo>
                  <a:pt x="1602801" y="917355"/>
                </a:lnTo>
                <a:lnTo>
                  <a:pt x="1604970" y="921636"/>
                </a:lnTo>
                <a:lnTo>
                  <a:pt x="1607128" y="925895"/>
                </a:lnTo>
                <a:lnTo>
                  <a:pt x="1609297" y="930135"/>
                </a:lnTo>
                <a:lnTo>
                  <a:pt x="1611455" y="934355"/>
                </a:lnTo>
                <a:lnTo>
                  <a:pt x="1613624" y="938555"/>
                </a:lnTo>
                <a:lnTo>
                  <a:pt x="1615782" y="942734"/>
                </a:lnTo>
                <a:lnTo>
                  <a:pt x="1617952" y="946894"/>
                </a:lnTo>
                <a:lnTo>
                  <a:pt x="1620110" y="951032"/>
                </a:lnTo>
                <a:lnTo>
                  <a:pt x="1622279" y="955150"/>
                </a:lnTo>
                <a:lnTo>
                  <a:pt x="1624437" y="959248"/>
                </a:lnTo>
                <a:lnTo>
                  <a:pt x="1626595" y="963324"/>
                </a:lnTo>
                <a:lnTo>
                  <a:pt x="1628764" y="967380"/>
                </a:lnTo>
                <a:lnTo>
                  <a:pt x="1630922" y="971414"/>
                </a:lnTo>
                <a:lnTo>
                  <a:pt x="1633091" y="975428"/>
                </a:lnTo>
                <a:lnTo>
                  <a:pt x="1635249" y="979420"/>
                </a:lnTo>
                <a:lnTo>
                  <a:pt x="1637419" y="983390"/>
                </a:lnTo>
                <a:lnTo>
                  <a:pt x="1639577" y="987340"/>
                </a:lnTo>
                <a:lnTo>
                  <a:pt x="1641746" y="991268"/>
                </a:lnTo>
                <a:lnTo>
                  <a:pt x="1643904" y="995174"/>
                </a:lnTo>
                <a:lnTo>
                  <a:pt x="1646062" y="999059"/>
                </a:lnTo>
                <a:lnTo>
                  <a:pt x="1648231" y="1002922"/>
                </a:lnTo>
                <a:lnTo>
                  <a:pt x="1650389" y="1006764"/>
                </a:lnTo>
                <a:lnTo>
                  <a:pt x="1652558" y="1010583"/>
                </a:lnTo>
                <a:lnTo>
                  <a:pt x="1654716" y="1014381"/>
                </a:lnTo>
                <a:lnTo>
                  <a:pt x="1656886" y="1018154"/>
                </a:lnTo>
                <a:lnTo>
                  <a:pt x="1659044" y="1021914"/>
                </a:lnTo>
                <a:lnTo>
                  <a:pt x="1661213" y="1025640"/>
                </a:lnTo>
                <a:lnTo>
                  <a:pt x="1663371" y="1029344"/>
                </a:lnTo>
                <a:lnTo>
                  <a:pt x="1665529" y="1033038"/>
                </a:lnTo>
                <a:lnTo>
                  <a:pt x="1667698" y="1036697"/>
                </a:lnTo>
                <a:lnTo>
                  <a:pt x="1669856" y="1040346"/>
                </a:lnTo>
                <a:lnTo>
                  <a:pt x="1672025" y="1043961"/>
                </a:lnTo>
                <a:lnTo>
                  <a:pt x="1674183" y="1047566"/>
                </a:lnTo>
                <a:lnTo>
                  <a:pt x="1676352" y="1051136"/>
                </a:lnTo>
                <a:lnTo>
                  <a:pt x="1678510" y="1054685"/>
                </a:lnTo>
                <a:lnTo>
                  <a:pt x="1680680" y="1058222"/>
                </a:lnTo>
                <a:lnTo>
                  <a:pt x="1682838" y="1061726"/>
                </a:lnTo>
                <a:lnTo>
                  <a:pt x="1684996" y="1065208"/>
                </a:lnTo>
                <a:lnTo>
                  <a:pt x="1687165" y="1068668"/>
                </a:lnTo>
                <a:lnTo>
                  <a:pt x="1689323" y="1072116"/>
                </a:lnTo>
                <a:lnTo>
                  <a:pt x="1691492" y="1075531"/>
                </a:lnTo>
                <a:lnTo>
                  <a:pt x="1693650" y="1078924"/>
                </a:lnTo>
                <a:lnTo>
                  <a:pt x="1695819" y="1082295"/>
                </a:lnTo>
                <a:lnTo>
                  <a:pt x="1697977" y="1085643"/>
                </a:lnTo>
                <a:lnTo>
                  <a:pt x="1700147" y="1088969"/>
                </a:lnTo>
                <a:lnTo>
                  <a:pt x="1702305" y="1092273"/>
                </a:lnTo>
                <a:lnTo>
                  <a:pt x="1704474" y="1095554"/>
                </a:lnTo>
                <a:lnTo>
                  <a:pt x="1706632" y="1098814"/>
                </a:lnTo>
                <a:lnTo>
                  <a:pt x="1708790" y="1102051"/>
                </a:lnTo>
                <a:lnTo>
                  <a:pt x="1710959" y="1105266"/>
                </a:lnTo>
                <a:lnTo>
                  <a:pt x="1713117" y="1108458"/>
                </a:lnTo>
                <a:lnTo>
                  <a:pt x="1715286" y="1111617"/>
                </a:lnTo>
                <a:lnTo>
                  <a:pt x="1717444" y="1114765"/>
                </a:lnTo>
                <a:lnTo>
                  <a:pt x="1719614" y="1117891"/>
                </a:lnTo>
                <a:lnTo>
                  <a:pt x="1721772" y="1120984"/>
                </a:lnTo>
                <a:lnTo>
                  <a:pt x="1723941" y="1124065"/>
                </a:lnTo>
                <a:lnTo>
                  <a:pt x="1726099" y="1127124"/>
                </a:lnTo>
                <a:lnTo>
                  <a:pt x="1728257" y="1130150"/>
                </a:lnTo>
                <a:lnTo>
                  <a:pt x="1730426" y="1133165"/>
                </a:lnTo>
                <a:lnTo>
                  <a:pt x="1732584" y="1136146"/>
                </a:lnTo>
                <a:lnTo>
                  <a:pt x="1734753" y="1139116"/>
                </a:lnTo>
                <a:lnTo>
                  <a:pt x="1736911" y="1142053"/>
                </a:lnTo>
                <a:lnTo>
                  <a:pt x="1739081" y="1144967"/>
                </a:lnTo>
                <a:lnTo>
                  <a:pt x="1741239" y="1147870"/>
                </a:lnTo>
                <a:lnTo>
                  <a:pt x="1743408" y="1150740"/>
                </a:lnTo>
                <a:lnTo>
                  <a:pt x="1745566" y="1153599"/>
                </a:lnTo>
                <a:lnTo>
                  <a:pt x="1747724" y="1156425"/>
                </a:lnTo>
                <a:lnTo>
                  <a:pt x="1749893" y="1159239"/>
                </a:lnTo>
                <a:lnTo>
                  <a:pt x="1752051" y="1162020"/>
                </a:lnTo>
                <a:lnTo>
                  <a:pt x="1754220" y="1164779"/>
                </a:lnTo>
                <a:lnTo>
                  <a:pt x="1756378" y="1167526"/>
                </a:lnTo>
                <a:lnTo>
                  <a:pt x="1758548" y="1170241"/>
                </a:lnTo>
                <a:lnTo>
                  <a:pt x="1760706" y="1172944"/>
                </a:lnTo>
                <a:lnTo>
                  <a:pt x="1762875" y="1175614"/>
                </a:lnTo>
                <a:lnTo>
                  <a:pt x="1765033" y="1178272"/>
                </a:lnTo>
                <a:lnTo>
                  <a:pt x="1767191" y="1180897"/>
                </a:lnTo>
                <a:lnTo>
                  <a:pt x="1769360" y="1183512"/>
                </a:lnTo>
                <a:lnTo>
                  <a:pt x="1771518" y="1186103"/>
                </a:lnTo>
                <a:lnTo>
                  <a:pt x="1773687" y="1188662"/>
                </a:lnTo>
                <a:lnTo>
                  <a:pt x="1775845" y="1191209"/>
                </a:lnTo>
                <a:lnTo>
                  <a:pt x="1778014" y="1193734"/>
                </a:lnTo>
                <a:lnTo>
                  <a:pt x="1780172" y="1196237"/>
                </a:lnTo>
                <a:lnTo>
                  <a:pt x="1782342" y="1198718"/>
                </a:lnTo>
                <a:lnTo>
                  <a:pt x="1784500" y="1201176"/>
                </a:lnTo>
                <a:lnTo>
                  <a:pt x="1786669" y="1203613"/>
                </a:lnTo>
                <a:lnTo>
                  <a:pt x="1788827" y="1206038"/>
                </a:lnTo>
                <a:lnTo>
                  <a:pt x="1790985" y="1208429"/>
                </a:lnTo>
                <a:lnTo>
                  <a:pt x="1793154" y="1210810"/>
                </a:lnTo>
                <a:lnTo>
                  <a:pt x="1795312" y="1213157"/>
                </a:lnTo>
                <a:lnTo>
                  <a:pt x="1797481" y="1215493"/>
                </a:lnTo>
                <a:lnTo>
                  <a:pt x="1799639" y="1217807"/>
                </a:lnTo>
                <a:lnTo>
                  <a:pt x="1801809" y="1220098"/>
                </a:lnTo>
                <a:lnTo>
                  <a:pt x="1803967" y="1222368"/>
                </a:lnTo>
                <a:lnTo>
                  <a:pt x="1806136" y="1224615"/>
                </a:lnTo>
                <a:lnTo>
                  <a:pt x="1808294" y="1226851"/>
                </a:lnTo>
                <a:lnTo>
                  <a:pt x="1810452" y="1229053"/>
                </a:lnTo>
                <a:lnTo>
                  <a:pt x="1812621" y="1231245"/>
                </a:lnTo>
                <a:lnTo>
                  <a:pt x="1814779" y="1233414"/>
                </a:lnTo>
                <a:lnTo>
                  <a:pt x="1816948" y="1235572"/>
                </a:lnTo>
                <a:lnTo>
                  <a:pt x="1819106" y="1237696"/>
                </a:lnTo>
                <a:lnTo>
                  <a:pt x="1821275" y="1239810"/>
                </a:lnTo>
                <a:lnTo>
                  <a:pt x="1823434" y="1241890"/>
                </a:lnTo>
                <a:lnTo>
                  <a:pt x="1825603" y="1243959"/>
                </a:lnTo>
                <a:lnTo>
                  <a:pt x="1827761" y="1246017"/>
                </a:lnTo>
                <a:lnTo>
                  <a:pt x="1829919" y="1248042"/>
                </a:lnTo>
                <a:lnTo>
                  <a:pt x="1832088" y="1250055"/>
                </a:lnTo>
                <a:lnTo>
                  <a:pt x="1834246" y="1252046"/>
                </a:lnTo>
                <a:lnTo>
                  <a:pt x="1836415" y="1254026"/>
                </a:lnTo>
                <a:lnTo>
                  <a:pt x="1838573" y="1255973"/>
                </a:lnTo>
                <a:lnTo>
                  <a:pt x="1840742" y="1257909"/>
                </a:lnTo>
                <a:lnTo>
                  <a:pt x="1842901" y="1259822"/>
                </a:lnTo>
                <a:lnTo>
                  <a:pt x="1845070" y="1261724"/>
                </a:lnTo>
                <a:lnTo>
                  <a:pt x="1847228" y="1263604"/>
                </a:lnTo>
                <a:lnTo>
                  <a:pt x="1849397" y="1265462"/>
                </a:lnTo>
                <a:lnTo>
                  <a:pt x="1851555" y="1267297"/>
                </a:lnTo>
                <a:lnTo>
                  <a:pt x="1853713" y="1269122"/>
                </a:lnTo>
                <a:lnTo>
                  <a:pt x="1855882" y="1270924"/>
                </a:lnTo>
                <a:lnTo>
                  <a:pt x="1858040" y="1272715"/>
                </a:lnTo>
                <a:lnTo>
                  <a:pt x="1860209" y="1274483"/>
                </a:lnTo>
                <a:lnTo>
                  <a:pt x="1862367" y="1276230"/>
                </a:lnTo>
                <a:lnTo>
                  <a:pt x="1864537" y="1277965"/>
                </a:lnTo>
                <a:lnTo>
                  <a:pt x="1866695" y="1279678"/>
                </a:lnTo>
                <a:lnTo>
                  <a:pt x="1868864" y="1281380"/>
                </a:lnTo>
                <a:lnTo>
                  <a:pt x="1871022" y="1283049"/>
                </a:lnTo>
                <a:lnTo>
                  <a:pt x="1873180" y="1284717"/>
                </a:lnTo>
                <a:lnTo>
                  <a:pt x="1875349" y="1286364"/>
                </a:lnTo>
                <a:lnTo>
                  <a:pt x="1877507" y="1287988"/>
                </a:lnTo>
                <a:lnTo>
                  <a:pt x="1879676" y="1289601"/>
                </a:lnTo>
                <a:lnTo>
                  <a:pt x="1881834" y="1291192"/>
                </a:lnTo>
                <a:lnTo>
                  <a:pt x="1884004" y="1292760"/>
                </a:lnTo>
                <a:lnTo>
                  <a:pt x="1886162" y="1294329"/>
                </a:lnTo>
                <a:lnTo>
                  <a:pt x="1888331" y="1295864"/>
                </a:lnTo>
                <a:lnTo>
                  <a:pt x="1890489" y="1297388"/>
                </a:lnTo>
                <a:lnTo>
                  <a:pt x="1892647" y="1298901"/>
                </a:lnTo>
                <a:lnTo>
                  <a:pt x="1894816" y="1300391"/>
                </a:lnTo>
                <a:lnTo>
                  <a:pt x="1896974" y="1301871"/>
                </a:lnTo>
                <a:lnTo>
                  <a:pt x="1899143" y="1303339"/>
                </a:lnTo>
                <a:lnTo>
                  <a:pt x="1901301" y="1304774"/>
                </a:lnTo>
                <a:lnTo>
                  <a:pt x="1903471" y="1306209"/>
                </a:lnTo>
                <a:lnTo>
                  <a:pt x="1905629" y="1307622"/>
                </a:lnTo>
                <a:lnTo>
                  <a:pt x="1907798" y="1309023"/>
                </a:lnTo>
                <a:lnTo>
                  <a:pt x="1909956" y="1310403"/>
                </a:lnTo>
                <a:lnTo>
                  <a:pt x="1912114" y="1311771"/>
                </a:lnTo>
                <a:lnTo>
                  <a:pt x="1914283" y="1313117"/>
                </a:lnTo>
                <a:lnTo>
                  <a:pt x="1916441" y="1314452"/>
                </a:lnTo>
                <a:lnTo>
                  <a:pt x="1918610" y="1315776"/>
                </a:lnTo>
                <a:lnTo>
                  <a:pt x="1920768" y="1317077"/>
                </a:lnTo>
                <a:lnTo>
                  <a:pt x="1922938" y="1318367"/>
                </a:lnTo>
                <a:lnTo>
                  <a:pt x="1925096" y="1319647"/>
                </a:lnTo>
                <a:lnTo>
                  <a:pt x="1927265" y="1320915"/>
                </a:lnTo>
                <a:lnTo>
                  <a:pt x="1929423" y="1322161"/>
                </a:lnTo>
                <a:lnTo>
                  <a:pt x="1931592" y="1323396"/>
                </a:lnTo>
                <a:lnTo>
                  <a:pt x="1933750" y="1324608"/>
                </a:lnTo>
                <a:lnTo>
                  <a:pt x="1935908" y="1325809"/>
                </a:lnTo>
                <a:lnTo>
                  <a:pt x="1938077" y="1327000"/>
                </a:lnTo>
                <a:lnTo>
                  <a:pt x="1940235" y="1328179"/>
                </a:lnTo>
                <a:lnTo>
                  <a:pt x="1942405" y="1329347"/>
                </a:lnTo>
                <a:lnTo>
                  <a:pt x="1944563" y="1330493"/>
                </a:lnTo>
                <a:lnTo>
                  <a:pt x="1946732" y="1331627"/>
                </a:lnTo>
                <a:lnTo>
                  <a:pt x="1948890" y="1332751"/>
                </a:lnTo>
                <a:lnTo>
                  <a:pt x="1951059" y="1333852"/>
                </a:lnTo>
                <a:lnTo>
                  <a:pt x="1953217" y="1334953"/>
                </a:lnTo>
                <a:lnTo>
                  <a:pt x="1955375" y="1336032"/>
                </a:lnTo>
                <a:lnTo>
                  <a:pt x="1957544" y="1337100"/>
                </a:lnTo>
                <a:lnTo>
                  <a:pt x="1959702" y="1338157"/>
                </a:lnTo>
                <a:lnTo>
                  <a:pt x="1961871" y="1339203"/>
                </a:lnTo>
                <a:lnTo>
                  <a:pt x="1964029" y="1340237"/>
                </a:lnTo>
                <a:lnTo>
                  <a:pt x="1966199" y="1341249"/>
                </a:lnTo>
                <a:lnTo>
                  <a:pt x="1968357" y="1342262"/>
                </a:lnTo>
                <a:lnTo>
                  <a:pt x="1970526" y="1343252"/>
                </a:lnTo>
                <a:lnTo>
                  <a:pt x="1972684" y="1344231"/>
                </a:lnTo>
                <a:lnTo>
                  <a:pt x="1974842" y="1345198"/>
                </a:lnTo>
                <a:lnTo>
                  <a:pt x="1977011" y="1346155"/>
                </a:lnTo>
                <a:lnTo>
                  <a:pt x="1979169" y="1347101"/>
                </a:lnTo>
                <a:lnTo>
                  <a:pt x="1981338" y="1348035"/>
                </a:lnTo>
                <a:lnTo>
                  <a:pt x="1983496" y="1348958"/>
                </a:lnTo>
                <a:lnTo>
                  <a:pt x="1985666" y="1349859"/>
                </a:lnTo>
                <a:lnTo>
                  <a:pt x="1987824" y="1350760"/>
                </a:lnTo>
                <a:lnTo>
                  <a:pt x="1989993" y="1351650"/>
                </a:lnTo>
                <a:lnTo>
                  <a:pt x="1992151" y="1352529"/>
                </a:lnTo>
                <a:lnTo>
                  <a:pt x="1994320" y="1353386"/>
                </a:lnTo>
                <a:lnTo>
                  <a:pt x="1996478" y="1354242"/>
                </a:lnTo>
                <a:lnTo>
                  <a:pt x="1998636" y="1355088"/>
                </a:lnTo>
                <a:lnTo>
                  <a:pt x="2000805" y="1355922"/>
                </a:lnTo>
                <a:lnTo>
                  <a:pt x="2002963" y="1356734"/>
                </a:lnTo>
                <a:lnTo>
                  <a:pt x="2005133" y="1357546"/>
                </a:lnTo>
                <a:lnTo>
                  <a:pt x="2007290" y="1358347"/>
                </a:lnTo>
                <a:lnTo>
                  <a:pt x="2009460" y="1359137"/>
                </a:lnTo>
                <a:lnTo>
                  <a:pt x="2011618" y="1359915"/>
                </a:lnTo>
                <a:lnTo>
                  <a:pt x="2013787" y="1360683"/>
                </a:lnTo>
                <a:lnTo>
                  <a:pt x="2015945" y="1361439"/>
                </a:lnTo>
                <a:lnTo>
                  <a:pt x="2018103" y="1362196"/>
                </a:lnTo>
                <a:lnTo>
                  <a:pt x="2020272" y="1362930"/>
                </a:lnTo>
                <a:lnTo>
                  <a:pt x="2022430" y="1363653"/>
                </a:lnTo>
                <a:lnTo>
                  <a:pt x="2024599" y="1364376"/>
                </a:lnTo>
                <a:lnTo>
                  <a:pt x="2026757" y="1365088"/>
                </a:lnTo>
                <a:lnTo>
                  <a:pt x="2028927" y="1365789"/>
                </a:lnTo>
                <a:lnTo>
                  <a:pt x="2031085" y="1366479"/>
                </a:lnTo>
                <a:lnTo>
                  <a:pt x="2033254" y="1367157"/>
                </a:lnTo>
                <a:lnTo>
                  <a:pt x="2035412" y="1367836"/>
                </a:lnTo>
                <a:lnTo>
                  <a:pt x="2037570" y="1368492"/>
                </a:lnTo>
                <a:lnTo>
                  <a:pt x="2039739" y="1369148"/>
                </a:lnTo>
                <a:lnTo>
                  <a:pt x="2041897" y="1369794"/>
                </a:lnTo>
                <a:lnTo>
                  <a:pt x="2044066" y="1370428"/>
                </a:lnTo>
                <a:lnTo>
                  <a:pt x="2046224" y="1371062"/>
                </a:lnTo>
                <a:lnTo>
                  <a:pt x="2048394" y="1371674"/>
                </a:lnTo>
                <a:lnTo>
                  <a:pt x="2050552" y="1372285"/>
                </a:lnTo>
                <a:lnTo>
                  <a:pt x="2052721" y="1372886"/>
                </a:lnTo>
                <a:lnTo>
                  <a:pt x="2054879" y="1373476"/>
                </a:lnTo>
                <a:lnTo>
                  <a:pt x="2057037" y="1374065"/>
                </a:lnTo>
                <a:lnTo>
                  <a:pt x="2059206" y="1374644"/>
                </a:lnTo>
                <a:lnTo>
                  <a:pt x="2061364" y="1375211"/>
                </a:lnTo>
                <a:lnTo>
                  <a:pt x="2063533" y="1375767"/>
                </a:lnTo>
                <a:lnTo>
                  <a:pt x="2065691" y="1376323"/>
                </a:lnTo>
                <a:lnTo>
                  <a:pt x="2067861" y="1376868"/>
                </a:lnTo>
                <a:lnTo>
                  <a:pt x="2070019" y="1377413"/>
                </a:lnTo>
                <a:lnTo>
                  <a:pt x="2072188" y="1377936"/>
                </a:lnTo>
                <a:lnTo>
                  <a:pt x="2074346" y="1378459"/>
                </a:lnTo>
                <a:lnTo>
                  <a:pt x="2076515" y="1378971"/>
                </a:lnTo>
                <a:lnTo>
                  <a:pt x="2078673" y="1379482"/>
                </a:lnTo>
                <a:lnTo>
                  <a:pt x="2080831" y="1379983"/>
                </a:lnTo>
                <a:lnTo>
                  <a:pt x="2083000" y="1380473"/>
                </a:lnTo>
                <a:lnTo>
                  <a:pt x="2085158" y="1380962"/>
                </a:lnTo>
                <a:lnTo>
                  <a:pt x="2087328" y="1381440"/>
                </a:lnTo>
                <a:lnTo>
                  <a:pt x="2089486" y="1381908"/>
                </a:lnTo>
                <a:lnTo>
                  <a:pt x="2091655" y="1382375"/>
                </a:lnTo>
                <a:lnTo>
                  <a:pt x="2093813" y="1382831"/>
                </a:lnTo>
                <a:lnTo>
                  <a:pt x="2095982" y="1383287"/>
                </a:lnTo>
                <a:lnTo>
                  <a:pt x="2098140" y="1383732"/>
                </a:lnTo>
                <a:lnTo>
                  <a:pt x="2100298" y="1384166"/>
                </a:lnTo>
                <a:lnTo>
                  <a:pt x="2102467" y="1384600"/>
                </a:lnTo>
                <a:lnTo>
                  <a:pt x="2104625" y="1385022"/>
                </a:lnTo>
                <a:lnTo>
                  <a:pt x="2106795" y="1385445"/>
                </a:lnTo>
                <a:lnTo>
                  <a:pt x="2108953" y="1385857"/>
                </a:lnTo>
                <a:lnTo>
                  <a:pt x="2111122" y="1386268"/>
                </a:lnTo>
                <a:lnTo>
                  <a:pt x="2113280" y="1386669"/>
                </a:lnTo>
                <a:lnTo>
                  <a:pt x="2115449" y="1387058"/>
                </a:lnTo>
                <a:lnTo>
                  <a:pt x="2117607" y="1387447"/>
                </a:lnTo>
                <a:lnTo>
                  <a:pt x="2119765" y="1387825"/>
                </a:lnTo>
                <a:lnTo>
                  <a:pt x="2121934" y="1388204"/>
                </a:lnTo>
                <a:lnTo>
                  <a:pt x="2124092" y="1388582"/>
                </a:lnTo>
                <a:lnTo>
                  <a:pt x="2126262" y="1388949"/>
                </a:lnTo>
                <a:lnTo>
                  <a:pt x="2128420" y="1389305"/>
                </a:lnTo>
                <a:lnTo>
                  <a:pt x="2130589" y="1389661"/>
                </a:lnTo>
                <a:lnTo>
                  <a:pt x="2132747" y="1390006"/>
                </a:lnTo>
                <a:lnTo>
                  <a:pt x="2134916" y="1390351"/>
                </a:lnTo>
                <a:lnTo>
                  <a:pt x="2137074" y="1390684"/>
                </a:lnTo>
                <a:lnTo>
                  <a:pt x="2139243" y="1391018"/>
                </a:lnTo>
                <a:lnTo>
                  <a:pt x="2141401" y="1391352"/>
                </a:lnTo>
                <a:lnTo>
                  <a:pt x="2143559" y="1391674"/>
                </a:lnTo>
                <a:lnTo>
                  <a:pt x="2145729" y="1391986"/>
                </a:lnTo>
                <a:lnTo>
                  <a:pt x="2147887" y="1392308"/>
                </a:lnTo>
                <a:lnTo>
                  <a:pt x="2150056" y="1392609"/>
                </a:lnTo>
                <a:lnTo>
                  <a:pt x="2152214" y="1392920"/>
                </a:lnTo>
                <a:lnTo>
                  <a:pt x="2154383" y="1393210"/>
                </a:lnTo>
                <a:lnTo>
                  <a:pt x="2156541" y="1393510"/>
                </a:lnTo>
                <a:lnTo>
                  <a:pt x="2158710" y="1393799"/>
                </a:lnTo>
                <a:lnTo>
                  <a:pt x="2160868" y="1394077"/>
                </a:lnTo>
              </a:path>
            </a:pathLst>
          </a:custGeom>
          <a:noFill/>
          <a:ln w="13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918A24B-2700-E504-CBFA-D8A1C2ECC9B3}"/>
              </a:ext>
            </a:extLst>
          </p:cNvPr>
          <p:cNvGrpSpPr/>
          <p:nvPr/>
        </p:nvGrpSpPr>
        <p:grpSpPr>
          <a:xfrm>
            <a:off x="6206233" y="1635646"/>
            <a:ext cx="2669753" cy="1779834"/>
            <a:chOff x="6206233" y="1635646"/>
            <a:chExt cx="2669753" cy="1779834"/>
          </a:xfrm>
        </p:grpSpPr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68EED1A1-5769-30D0-86DC-C4CE5F4D1B3A}"/>
                </a:ext>
              </a:extLst>
            </p:cNvPr>
            <p:cNvSpPr/>
            <p:nvPr/>
          </p:nvSpPr>
          <p:spPr>
            <a:xfrm>
              <a:off x="6206233" y="1635646"/>
              <a:ext cx="2669753" cy="1779834"/>
            </a:xfrm>
            <a:custGeom>
              <a:avLst/>
              <a:gdLst>
                <a:gd name="connsiteX0" fmla="*/ 0 w 2669753"/>
                <a:gd name="connsiteY0" fmla="*/ 1779835 h 1779834"/>
                <a:gd name="connsiteX1" fmla="*/ 2669753 w 2669753"/>
                <a:gd name="connsiteY1" fmla="*/ 1779835 h 1779834"/>
                <a:gd name="connsiteX2" fmla="*/ 2669753 w 2669753"/>
                <a:gd name="connsiteY2" fmla="*/ 0 h 1779834"/>
                <a:gd name="connsiteX3" fmla="*/ 0 w 2669753"/>
                <a:gd name="connsiteY3" fmla="*/ 0 h 177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9753" h="1779834">
                  <a:moveTo>
                    <a:pt x="0" y="1779835"/>
                  </a:moveTo>
                  <a:lnTo>
                    <a:pt x="2669753" y="1779835"/>
                  </a:lnTo>
                  <a:lnTo>
                    <a:pt x="2669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7CB3CA3C-DBE3-5E5D-F779-5F100D399483}"/>
                </a:ext>
              </a:extLst>
            </p:cNvPr>
            <p:cNvSpPr/>
            <p:nvPr/>
          </p:nvSpPr>
          <p:spPr>
            <a:xfrm>
              <a:off x="6532911" y="1688200"/>
              <a:ext cx="2290524" cy="1477725"/>
            </a:xfrm>
            <a:custGeom>
              <a:avLst/>
              <a:gdLst>
                <a:gd name="connsiteX0" fmla="*/ 0 w 2290524"/>
                <a:gd name="connsiteY0" fmla="*/ 1477726 h 1477725"/>
                <a:gd name="connsiteX1" fmla="*/ 2290525 w 2290524"/>
                <a:gd name="connsiteY1" fmla="*/ 1477726 h 1477725"/>
                <a:gd name="connsiteX2" fmla="*/ 2290525 w 2290524"/>
                <a:gd name="connsiteY2" fmla="*/ 0 h 1477725"/>
                <a:gd name="connsiteX3" fmla="*/ 0 w 2290524"/>
                <a:gd name="connsiteY3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0524" h="1477725">
                  <a:moveTo>
                    <a:pt x="0" y="1477726"/>
                  </a:moveTo>
                  <a:lnTo>
                    <a:pt x="2290525" y="1477726"/>
                  </a:lnTo>
                  <a:lnTo>
                    <a:pt x="22905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CCD923A3-4D3D-5979-5265-045D1A52F735}"/>
                </a:ext>
              </a:extLst>
            </p:cNvPr>
            <p:cNvSpPr/>
            <p:nvPr/>
          </p:nvSpPr>
          <p:spPr>
            <a:xfrm>
              <a:off x="6597737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8A672773-3935-F8C8-2C91-B81105D982FB}"/>
                </a:ext>
              </a:extLst>
            </p:cNvPr>
            <p:cNvSpPr/>
            <p:nvPr/>
          </p:nvSpPr>
          <p:spPr>
            <a:xfrm>
              <a:off x="6957881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3D6C67F1-7230-DC1F-0E2F-F5A68B1DA01D}"/>
                </a:ext>
              </a:extLst>
            </p:cNvPr>
            <p:cNvSpPr/>
            <p:nvPr/>
          </p:nvSpPr>
          <p:spPr>
            <a:xfrm>
              <a:off x="7318027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E3B34EE-871B-879C-5D39-C6A9602D76A3}"/>
                </a:ext>
              </a:extLst>
            </p:cNvPr>
            <p:cNvSpPr/>
            <p:nvPr/>
          </p:nvSpPr>
          <p:spPr>
            <a:xfrm>
              <a:off x="7678167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6601B76-EE89-E14D-5256-2CEFD3EA83E6}"/>
                </a:ext>
              </a:extLst>
            </p:cNvPr>
            <p:cNvSpPr/>
            <p:nvPr/>
          </p:nvSpPr>
          <p:spPr>
            <a:xfrm>
              <a:off x="8038317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E9EADD1B-398E-81F9-E168-6AC8196B5F3D}"/>
                </a:ext>
              </a:extLst>
            </p:cNvPr>
            <p:cNvSpPr/>
            <p:nvPr/>
          </p:nvSpPr>
          <p:spPr>
            <a:xfrm>
              <a:off x="8398456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4283B3F2-5DD2-F999-B5A9-129EE4A1D4D5}"/>
                </a:ext>
              </a:extLst>
            </p:cNvPr>
            <p:cNvSpPr/>
            <p:nvPr/>
          </p:nvSpPr>
          <p:spPr>
            <a:xfrm>
              <a:off x="8758605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33306F36-F1B1-14F5-4A24-AD93A08DD09B}"/>
                </a:ext>
              </a:extLst>
            </p:cNvPr>
            <p:cNvSpPr/>
            <p:nvPr/>
          </p:nvSpPr>
          <p:spPr>
            <a:xfrm>
              <a:off x="6532911" y="3165925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FA6C2B4B-430C-6D19-DA85-C429D9E50584}"/>
                </a:ext>
              </a:extLst>
            </p:cNvPr>
            <p:cNvSpPr/>
            <p:nvPr/>
          </p:nvSpPr>
          <p:spPr>
            <a:xfrm>
              <a:off x="6597737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B2FA2585-0571-3C4D-F1AF-650CEAD30169}"/>
                </a:ext>
              </a:extLst>
            </p:cNvPr>
            <p:cNvSpPr/>
            <p:nvPr/>
          </p:nvSpPr>
          <p:spPr>
            <a:xfrm>
              <a:off x="6957881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1F11AF4A-E8AF-1AFA-C2EE-8F9BFAEE9BE7}"/>
                </a:ext>
              </a:extLst>
            </p:cNvPr>
            <p:cNvSpPr/>
            <p:nvPr/>
          </p:nvSpPr>
          <p:spPr>
            <a:xfrm>
              <a:off x="7318027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28592494-6533-ABA9-EB33-2099B45CC7D5}"/>
                </a:ext>
              </a:extLst>
            </p:cNvPr>
            <p:cNvSpPr/>
            <p:nvPr/>
          </p:nvSpPr>
          <p:spPr>
            <a:xfrm>
              <a:off x="7678167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F18ED6CF-3B40-643A-DD8A-87AA6FB3DB74}"/>
                </a:ext>
              </a:extLst>
            </p:cNvPr>
            <p:cNvSpPr/>
            <p:nvPr/>
          </p:nvSpPr>
          <p:spPr>
            <a:xfrm>
              <a:off x="8038317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EF6BE040-0B79-72E3-F1E3-A40584ECD1C6}"/>
                </a:ext>
              </a:extLst>
            </p:cNvPr>
            <p:cNvSpPr/>
            <p:nvPr/>
          </p:nvSpPr>
          <p:spPr>
            <a:xfrm>
              <a:off x="8398456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B2184BAC-FAFB-EDD2-DFE4-7B6854C707F5}"/>
                </a:ext>
              </a:extLst>
            </p:cNvPr>
            <p:cNvSpPr/>
            <p:nvPr/>
          </p:nvSpPr>
          <p:spPr>
            <a:xfrm>
              <a:off x="8758605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25E87C45-517B-B09F-9629-79472B9CE065}"/>
                </a:ext>
              </a:extLst>
            </p:cNvPr>
            <p:cNvSpPr/>
            <p:nvPr/>
          </p:nvSpPr>
          <p:spPr>
            <a:xfrm>
              <a:off x="6538300" y="3238621"/>
              <a:ext cx="57770" cy="7664"/>
            </a:xfrm>
            <a:custGeom>
              <a:avLst/>
              <a:gdLst>
                <a:gd name="connsiteX0" fmla="*/ 0 w 57770"/>
                <a:gd name="connsiteY0" fmla="*/ 0 h 7664"/>
                <a:gd name="connsiteX1" fmla="*/ 57770 w 57770"/>
                <a:gd name="connsiteY1" fmla="*/ 0 h 7664"/>
                <a:gd name="connsiteX2" fmla="*/ 57770 w 57770"/>
                <a:gd name="connsiteY2" fmla="*/ 7664 h 7664"/>
                <a:gd name="connsiteX3" fmla="*/ 0 w 57770"/>
                <a:gd name="connsiteY3" fmla="*/ 7664 h 7664"/>
                <a:gd name="connsiteX4" fmla="*/ 0 w 57770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70" h="7664">
                  <a:moveTo>
                    <a:pt x="0" y="0"/>
                  </a:moveTo>
                  <a:lnTo>
                    <a:pt x="57770" y="0"/>
                  </a:lnTo>
                  <a:lnTo>
                    <a:pt x="57770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300085D3-53A0-D335-79C3-B154378FACC7}"/>
                </a:ext>
              </a:extLst>
            </p:cNvPr>
            <p:cNvSpPr/>
            <p:nvPr/>
          </p:nvSpPr>
          <p:spPr>
            <a:xfrm>
              <a:off x="6612878" y="3202890"/>
              <a:ext cx="44295" cy="69791"/>
            </a:xfrm>
            <a:custGeom>
              <a:avLst/>
              <a:gdLst>
                <a:gd name="connsiteX0" fmla="*/ 30416 w 44295"/>
                <a:gd name="connsiteY0" fmla="*/ 32215 h 69791"/>
                <a:gd name="connsiteX1" fmla="*/ 40601 w 44295"/>
                <a:gd name="connsiteY1" fmla="*/ 38033 h 69791"/>
                <a:gd name="connsiteX2" fmla="*/ 44296 w 44295"/>
                <a:gd name="connsiteY2" fmla="*/ 48934 h 69791"/>
                <a:gd name="connsiteX3" fmla="*/ 37447 w 44295"/>
                <a:gd name="connsiteY3" fmla="*/ 64341 h 69791"/>
                <a:gd name="connsiteX4" fmla="*/ 17980 w 44295"/>
                <a:gd name="connsiteY4" fmla="*/ 69792 h 69791"/>
                <a:gd name="connsiteX5" fmla="*/ 9237 w 44295"/>
                <a:gd name="connsiteY5" fmla="*/ 68935 h 69791"/>
                <a:gd name="connsiteX6" fmla="*/ 0 w 44295"/>
                <a:gd name="connsiteY6" fmla="*/ 66466 h 69791"/>
                <a:gd name="connsiteX7" fmla="*/ 0 w 44295"/>
                <a:gd name="connsiteY7" fmla="*/ 57678 h 69791"/>
                <a:gd name="connsiteX8" fmla="*/ 8292 w 44295"/>
                <a:gd name="connsiteY8" fmla="*/ 61015 h 69791"/>
                <a:gd name="connsiteX9" fmla="*/ 17709 w 44295"/>
                <a:gd name="connsiteY9" fmla="*/ 62138 h 69791"/>
                <a:gd name="connsiteX10" fmla="*/ 30732 w 44295"/>
                <a:gd name="connsiteY10" fmla="*/ 58757 h 69791"/>
                <a:gd name="connsiteX11" fmla="*/ 35238 w 44295"/>
                <a:gd name="connsiteY11" fmla="*/ 48934 h 69791"/>
                <a:gd name="connsiteX12" fmla="*/ 31048 w 44295"/>
                <a:gd name="connsiteY12" fmla="*/ 39646 h 69791"/>
                <a:gd name="connsiteX13" fmla="*/ 19467 w 44295"/>
                <a:gd name="connsiteY13" fmla="*/ 36275 h 69791"/>
                <a:gd name="connsiteX14" fmla="*/ 11626 w 44295"/>
                <a:gd name="connsiteY14" fmla="*/ 36275 h 69791"/>
                <a:gd name="connsiteX15" fmla="*/ 11626 w 44295"/>
                <a:gd name="connsiteY15" fmla="*/ 28789 h 69791"/>
                <a:gd name="connsiteX16" fmla="*/ 19827 w 44295"/>
                <a:gd name="connsiteY16" fmla="*/ 28789 h 69791"/>
                <a:gd name="connsiteX17" fmla="*/ 30101 w 44295"/>
                <a:gd name="connsiteY17" fmla="*/ 26130 h 69791"/>
                <a:gd name="connsiteX18" fmla="*/ 33661 w 44295"/>
                <a:gd name="connsiteY18" fmla="*/ 18377 h 69791"/>
                <a:gd name="connsiteX19" fmla="*/ 29966 w 44295"/>
                <a:gd name="connsiteY19" fmla="*/ 10445 h 69791"/>
                <a:gd name="connsiteX20" fmla="*/ 19467 w 44295"/>
                <a:gd name="connsiteY20" fmla="*/ 7653 h 69791"/>
                <a:gd name="connsiteX21" fmla="*/ 11445 w 44295"/>
                <a:gd name="connsiteY21" fmla="*/ 8465 h 69791"/>
                <a:gd name="connsiteX22" fmla="*/ 2028 w 44295"/>
                <a:gd name="connsiteY22" fmla="*/ 10990 h 69791"/>
                <a:gd name="connsiteX23" fmla="*/ 2028 w 44295"/>
                <a:gd name="connsiteY23" fmla="*/ 2881 h 69791"/>
                <a:gd name="connsiteX24" fmla="*/ 11716 w 44295"/>
                <a:gd name="connsiteY24" fmla="*/ 712 h 69791"/>
                <a:gd name="connsiteX25" fmla="*/ 20278 w 44295"/>
                <a:gd name="connsiteY25" fmla="*/ 0 h 69791"/>
                <a:gd name="connsiteX26" fmla="*/ 36680 w 44295"/>
                <a:gd name="connsiteY26" fmla="*/ 4728 h 69791"/>
                <a:gd name="connsiteX27" fmla="*/ 42718 w 44295"/>
                <a:gd name="connsiteY27" fmla="*/ 17431 h 69791"/>
                <a:gd name="connsiteX28" fmla="*/ 39519 w 44295"/>
                <a:gd name="connsiteY28" fmla="*/ 26898 h 69791"/>
                <a:gd name="connsiteX29" fmla="*/ 30416 w 44295"/>
                <a:gd name="connsiteY29" fmla="*/ 32215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5" h="69791">
                  <a:moveTo>
                    <a:pt x="30416" y="32215"/>
                  </a:moveTo>
                  <a:cubicBezTo>
                    <a:pt x="34772" y="33149"/>
                    <a:pt x="38167" y="35085"/>
                    <a:pt x="40601" y="38033"/>
                  </a:cubicBezTo>
                  <a:cubicBezTo>
                    <a:pt x="43064" y="40981"/>
                    <a:pt x="44296" y="44607"/>
                    <a:pt x="44296" y="48934"/>
                  </a:cubicBezTo>
                  <a:cubicBezTo>
                    <a:pt x="44296" y="55575"/>
                    <a:pt x="42013" y="60703"/>
                    <a:pt x="37447" y="64341"/>
                  </a:cubicBezTo>
                  <a:cubicBezTo>
                    <a:pt x="32880" y="67979"/>
                    <a:pt x="26392" y="69792"/>
                    <a:pt x="17980" y="69792"/>
                  </a:cubicBezTo>
                  <a:cubicBezTo>
                    <a:pt x="15155" y="69792"/>
                    <a:pt x="12242" y="69503"/>
                    <a:pt x="9237" y="68935"/>
                  </a:cubicBezTo>
                  <a:cubicBezTo>
                    <a:pt x="6264" y="68401"/>
                    <a:pt x="3185" y="67578"/>
                    <a:pt x="0" y="66466"/>
                  </a:cubicBezTo>
                  <a:lnTo>
                    <a:pt x="0" y="57678"/>
                  </a:lnTo>
                  <a:cubicBezTo>
                    <a:pt x="2524" y="59146"/>
                    <a:pt x="5287" y="60259"/>
                    <a:pt x="8292" y="61015"/>
                  </a:cubicBezTo>
                  <a:cubicBezTo>
                    <a:pt x="11295" y="61760"/>
                    <a:pt x="14434" y="62138"/>
                    <a:pt x="17709" y="62138"/>
                  </a:cubicBezTo>
                  <a:cubicBezTo>
                    <a:pt x="23417" y="62138"/>
                    <a:pt x="27759" y="61015"/>
                    <a:pt x="30732" y="58757"/>
                  </a:cubicBezTo>
                  <a:cubicBezTo>
                    <a:pt x="33737" y="56499"/>
                    <a:pt x="35238" y="53228"/>
                    <a:pt x="35238" y="48934"/>
                  </a:cubicBezTo>
                  <a:cubicBezTo>
                    <a:pt x="35238" y="44963"/>
                    <a:pt x="33841" y="41871"/>
                    <a:pt x="31048" y="39646"/>
                  </a:cubicBezTo>
                  <a:cubicBezTo>
                    <a:pt x="28284" y="37399"/>
                    <a:pt x="24424" y="36275"/>
                    <a:pt x="19467" y="36275"/>
                  </a:cubicBezTo>
                  <a:lnTo>
                    <a:pt x="11626" y="36275"/>
                  </a:lnTo>
                  <a:lnTo>
                    <a:pt x="11626" y="28789"/>
                  </a:lnTo>
                  <a:lnTo>
                    <a:pt x="19827" y="28789"/>
                  </a:lnTo>
                  <a:cubicBezTo>
                    <a:pt x="24304" y="28789"/>
                    <a:pt x="27729" y="27899"/>
                    <a:pt x="30101" y="26130"/>
                  </a:cubicBezTo>
                  <a:cubicBezTo>
                    <a:pt x="32474" y="24328"/>
                    <a:pt x="33661" y="21747"/>
                    <a:pt x="33661" y="18377"/>
                  </a:cubicBezTo>
                  <a:cubicBezTo>
                    <a:pt x="33661" y="14928"/>
                    <a:pt x="32430" y="12281"/>
                    <a:pt x="29966" y="10445"/>
                  </a:cubicBezTo>
                  <a:cubicBezTo>
                    <a:pt x="27533" y="8588"/>
                    <a:pt x="24033" y="7653"/>
                    <a:pt x="19467" y="7653"/>
                  </a:cubicBezTo>
                  <a:cubicBezTo>
                    <a:pt x="16974" y="7653"/>
                    <a:pt x="14300" y="7920"/>
                    <a:pt x="11445" y="8465"/>
                  </a:cubicBezTo>
                  <a:cubicBezTo>
                    <a:pt x="8592" y="9010"/>
                    <a:pt x="5453" y="9845"/>
                    <a:pt x="2028" y="10990"/>
                  </a:cubicBezTo>
                  <a:lnTo>
                    <a:pt x="2028" y="2881"/>
                  </a:lnTo>
                  <a:cubicBezTo>
                    <a:pt x="5482" y="1913"/>
                    <a:pt x="8711" y="1190"/>
                    <a:pt x="11716" y="712"/>
                  </a:cubicBezTo>
                  <a:cubicBezTo>
                    <a:pt x="14750" y="234"/>
                    <a:pt x="17605" y="0"/>
                    <a:pt x="20278" y="0"/>
                  </a:cubicBezTo>
                  <a:cubicBezTo>
                    <a:pt x="27187" y="0"/>
                    <a:pt x="32654" y="1580"/>
                    <a:pt x="36680" y="4728"/>
                  </a:cubicBezTo>
                  <a:cubicBezTo>
                    <a:pt x="40706" y="7853"/>
                    <a:pt x="42718" y="12081"/>
                    <a:pt x="42718" y="17431"/>
                  </a:cubicBezTo>
                  <a:cubicBezTo>
                    <a:pt x="42718" y="21158"/>
                    <a:pt x="41651" y="24317"/>
                    <a:pt x="39519" y="26898"/>
                  </a:cubicBezTo>
                  <a:cubicBezTo>
                    <a:pt x="37387" y="29445"/>
                    <a:pt x="34352" y="31225"/>
                    <a:pt x="30416" y="32215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3ECCF671-8C25-1EB8-FBB6-687EFC3CD860}"/>
                </a:ext>
              </a:extLst>
            </p:cNvPr>
            <p:cNvSpPr/>
            <p:nvPr/>
          </p:nvSpPr>
          <p:spPr>
            <a:xfrm>
              <a:off x="6899368" y="3238621"/>
              <a:ext cx="57770" cy="7664"/>
            </a:xfrm>
            <a:custGeom>
              <a:avLst/>
              <a:gdLst>
                <a:gd name="connsiteX0" fmla="*/ 0 w 57770"/>
                <a:gd name="connsiteY0" fmla="*/ 0 h 7664"/>
                <a:gd name="connsiteX1" fmla="*/ 57770 w 57770"/>
                <a:gd name="connsiteY1" fmla="*/ 0 h 7664"/>
                <a:gd name="connsiteX2" fmla="*/ 57770 w 57770"/>
                <a:gd name="connsiteY2" fmla="*/ 7664 h 7664"/>
                <a:gd name="connsiteX3" fmla="*/ 0 w 57770"/>
                <a:gd name="connsiteY3" fmla="*/ 7664 h 7664"/>
                <a:gd name="connsiteX4" fmla="*/ 0 w 57770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70" h="7664">
                  <a:moveTo>
                    <a:pt x="0" y="0"/>
                  </a:moveTo>
                  <a:lnTo>
                    <a:pt x="57770" y="0"/>
                  </a:lnTo>
                  <a:lnTo>
                    <a:pt x="57770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05028875-6722-1F13-932F-2083FDA178C0}"/>
                </a:ext>
              </a:extLst>
            </p:cNvPr>
            <p:cNvSpPr/>
            <p:nvPr/>
          </p:nvSpPr>
          <p:spPr>
            <a:xfrm>
              <a:off x="6973676" y="3202890"/>
              <a:ext cx="42718" cy="68490"/>
            </a:xfrm>
            <a:custGeom>
              <a:avLst/>
              <a:gdLst>
                <a:gd name="connsiteX0" fmla="*/ 10949 w 42718"/>
                <a:gd name="connsiteY0" fmla="*/ 60826 h 68490"/>
                <a:gd name="connsiteX1" fmla="*/ 42718 w 42718"/>
                <a:gd name="connsiteY1" fmla="*/ 60826 h 68490"/>
                <a:gd name="connsiteX2" fmla="*/ 42718 w 42718"/>
                <a:gd name="connsiteY2" fmla="*/ 68490 h 68490"/>
                <a:gd name="connsiteX3" fmla="*/ 0 w 42718"/>
                <a:gd name="connsiteY3" fmla="*/ 68490 h 68490"/>
                <a:gd name="connsiteX4" fmla="*/ 0 w 42718"/>
                <a:gd name="connsiteY4" fmla="*/ 60826 h 68490"/>
                <a:gd name="connsiteX5" fmla="*/ 14104 w 42718"/>
                <a:gd name="connsiteY5" fmla="*/ 46454 h 68490"/>
                <a:gd name="connsiteX6" fmla="*/ 25369 w 42718"/>
                <a:gd name="connsiteY6" fmla="*/ 34785 h 68490"/>
                <a:gd name="connsiteX7" fmla="*/ 31453 w 42718"/>
                <a:gd name="connsiteY7" fmla="*/ 26497 h 68490"/>
                <a:gd name="connsiteX8" fmla="*/ 33211 w 42718"/>
                <a:gd name="connsiteY8" fmla="*/ 19778 h 68490"/>
                <a:gd name="connsiteX9" fmla="*/ 29425 w 42718"/>
                <a:gd name="connsiteY9" fmla="*/ 11035 h 68490"/>
                <a:gd name="connsiteX10" fmla="*/ 19647 w 42718"/>
                <a:gd name="connsiteY10" fmla="*/ 7653 h 68490"/>
                <a:gd name="connsiteX11" fmla="*/ 10589 w 42718"/>
                <a:gd name="connsiteY11" fmla="*/ 9144 h 68490"/>
                <a:gd name="connsiteX12" fmla="*/ 451 w 42718"/>
                <a:gd name="connsiteY12" fmla="*/ 13649 h 68490"/>
                <a:gd name="connsiteX13" fmla="*/ 451 w 42718"/>
                <a:gd name="connsiteY13" fmla="*/ 4461 h 68490"/>
                <a:gd name="connsiteX14" fmla="*/ 10725 w 42718"/>
                <a:gd name="connsiteY14" fmla="*/ 1124 h 68490"/>
                <a:gd name="connsiteX15" fmla="*/ 19467 w 42718"/>
                <a:gd name="connsiteY15" fmla="*/ 0 h 68490"/>
                <a:gd name="connsiteX16" fmla="*/ 36140 w 42718"/>
                <a:gd name="connsiteY16" fmla="*/ 5228 h 68490"/>
                <a:gd name="connsiteX17" fmla="*/ 42358 w 42718"/>
                <a:gd name="connsiteY17" fmla="*/ 19189 h 68490"/>
                <a:gd name="connsiteX18" fmla="*/ 40780 w 42718"/>
                <a:gd name="connsiteY18" fmla="*/ 27076 h 68490"/>
                <a:gd name="connsiteX19" fmla="*/ 35148 w 42718"/>
                <a:gd name="connsiteY19" fmla="*/ 35819 h 68490"/>
                <a:gd name="connsiteX20" fmla="*/ 27983 w 42718"/>
                <a:gd name="connsiteY20" fmla="*/ 43395 h 68490"/>
                <a:gd name="connsiteX21" fmla="*/ 10949 w 42718"/>
                <a:gd name="connsiteY21" fmla="*/ 60826 h 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8" h="68490">
                  <a:moveTo>
                    <a:pt x="10949" y="60826"/>
                  </a:moveTo>
                  <a:lnTo>
                    <a:pt x="42718" y="60826"/>
                  </a:lnTo>
                  <a:lnTo>
                    <a:pt x="42718" y="68490"/>
                  </a:lnTo>
                  <a:lnTo>
                    <a:pt x="0" y="68490"/>
                  </a:lnTo>
                  <a:lnTo>
                    <a:pt x="0" y="60826"/>
                  </a:lnTo>
                  <a:cubicBezTo>
                    <a:pt x="3454" y="57255"/>
                    <a:pt x="8156" y="52461"/>
                    <a:pt x="14104" y="46454"/>
                  </a:cubicBezTo>
                  <a:cubicBezTo>
                    <a:pt x="20082" y="40413"/>
                    <a:pt x="23838" y="36531"/>
                    <a:pt x="25369" y="34785"/>
                  </a:cubicBezTo>
                  <a:cubicBezTo>
                    <a:pt x="28284" y="31503"/>
                    <a:pt x="30312" y="28744"/>
                    <a:pt x="31453" y="26497"/>
                  </a:cubicBezTo>
                  <a:cubicBezTo>
                    <a:pt x="32624" y="24217"/>
                    <a:pt x="33211" y="21970"/>
                    <a:pt x="33211" y="19778"/>
                  </a:cubicBezTo>
                  <a:cubicBezTo>
                    <a:pt x="33211" y="16208"/>
                    <a:pt x="31949" y="13293"/>
                    <a:pt x="29425" y="11035"/>
                  </a:cubicBezTo>
                  <a:cubicBezTo>
                    <a:pt x="26932" y="8777"/>
                    <a:pt x="23673" y="7653"/>
                    <a:pt x="19647" y="7653"/>
                  </a:cubicBezTo>
                  <a:cubicBezTo>
                    <a:pt x="16793" y="7653"/>
                    <a:pt x="13774" y="8154"/>
                    <a:pt x="10589" y="9144"/>
                  </a:cubicBezTo>
                  <a:cubicBezTo>
                    <a:pt x="7435" y="10134"/>
                    <a:pt x="4056" y="11636"/>
                    <a:pt x="451" y="13649"/>
                  </a:cubicBezTo>
                  <a:lnTo>
                    <a:pt x="451" y="4461"/>
                  </a:lnTo>
                  <a:cubicBezTo>
                    <a:pt x="4116" y="2981"/>
                    <a:pt x="7540" y="1869"/>
                    <a:pt x="10725" y="1124"/>
                  </a:cubicBezTo>
                  <a:cubicBezTo>
                    <a:pt x="13909" y="378"/>
                    <a:pt x="16823" y="0"/>
                    <a:pt x="19467" y="0"/>
                  </a:cubicBezTo>
                  <a:cubicBezTo>
                    <a:pt x="26436" y="0"/>
                    <a:pt x="31994" y="1746"/>
                    <a:pt x="36140" y="5228"/>
                  </a:cubicBezTo>
                  <a:cubicBezTo>
                    <a:pt x="40285" y="8710"/>
                    <a:pt x="42358" y="13360"/>
                    <a:pt x="42358" y="19189"/>
                  </a:cubicBezTo>
                  <a:cubicBezTo>
                    <a:pt x="42358" y="21959"/>
                    <a:pt x="41832" y="24584"/>
                    <a:pt x="40780" y="27076"/>
                  </a:cubicBezTo>
                  <a:cubicBezTo>
                    <a:pt x="39759" y="29534"/>
                    <a:pt x="37882" y="32449"/>
                    <a:pt x="35148" y="35819"/>
                  </a:cubicBezTo>
                  <a:cubicBezTo>
                    <a:pt x="34398" y="36698"/>
                    <a:pt x="32009" y="39223"/>
                    <a:pt x="27983" y="43395"/>
                  </a:cubicBezTo>
                  <a:cubicBezTo>
                    <a:pt x="23958" y="47544"/>
                    <a:pt x="18280" y="53351"/>
                    <a:pt x="10949" y="6082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D224F528-5FF6-E648-3223-BE97B61BC925}"/>
                </a:ext>
              </a:extLst>
            </p:cNvPr>
            <p:cNvSpPr/>
            <p:nvPr/>
          </p:nvSpPr>
          <p:spPr>
            <a:xfrm>
              <a:off x="7259153" y="3238621"/>
              <a:ext cx="57769" cy="7664"/>
            </a:xfrm>
            <a:custGeom>
              <a:avLst/>
              <a:gdLst>
                <a:gd name="connsiteX0" fmla="*/ 0 w 57769"/>
                <a:gd name="connsiteY0" fmla="*/ 0 h 7664"/>
                <a:gd name="connsiteX1" fmla="*/ 57769 w 57769"/>
                <a:gd name="connsiteY1" fmla="*/ 0 h 7664"/>
                <a:gd name="connsiteX2" fmla="*/ 57769 w 57769"/>
                <a:gd name="connsiteY2" fmla="*/ 7664 h 7664"/>
                <a:gd name="connsiteX3" fmla="*/ 0 w 57769"/>
                <a:gd name="connsiteY3" fmla="*/ 7664 h 7664"/>
                <a:gd name="connsiteX4" fmla="*/ 0 w 57769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9" h="7664">
                  <a:moveTo>
                    <a:pt x="0" y="0"/>
                  </a:moveTo>
                  <a:lnTo>
                    <a:pt x="57769" y="0"/>
                  </a:lnTo>
                  <a:lnTo>
                    <a:pt x="57769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D3DBA7E0-7352-00C0-0D0E-52F84D7B5CBE}"/>
                </a:ext>
              </a:extLst>
            </p:cNvPr>
            <p:cNvSpPr/>
            <p:nvPr/>
          </p:nvSpPr>
          <p:spPr>
            <a:xfrm>
              <a:off x="7336840" y="3204103"/>
              <a:ext cx="40057" cy="67277"/>
            </a:xfrm>
            <a:custGeom>
              <a:avLst/>
              <a:gdLst>
                <a:gd name="connsiteX0" fmla="*/ 1313 w 40057"/>
                <a:gd name="connsiteY0" fmla="*/ 59613 h 67277"/>
                <a:gd name="connsiteX1" fmla="*/ 16174 w 40057"/>
                <a:gd name="connsiteY1" fmla="*/ 59613 h 67277"/>
                <a:gd name="connsiteX2" fmla="*/ 16174 w 40057"/>
                <a:gd name="connsiteY2" fmla="*/ 8287 h 67277"/>
                <a:gd name="connsiteX3" fmla="*/ 0 w 40057"/>
                <a:gd name="connsiteY3" fmla="*/ 11536 h 67277"/>
                <a:gd name="connsiteX4" fmla="*/ 0 w 40057"/>
                <a:gd name="connsiteY4" fmla="*/ 3248 h 67277"/>
                <a:gd name="connsiteX5" fmla="*/ 16085 w 40057"/>
                <a:gd name="connsiteY5" fmla="*/ 0 h 67277"/>
                <a:gd name="connsiteX6" fmla="*/ 25185 w 40057"/>
                <a:gd name="connsiteY6" fmla="*/ 0 h 67277"/>
                <a:gd name="connsiteX7" fmla="*/ 25185 w 40057"/>
                <a:gd name="connsiteY7" fmla="*/ 59613 h 67277"/>
                <a:gd name="connsiteX8" fmla="*/ 40057 w 40057"/>
                <a:gd name="connsiteY8" fmla="*/ 59613 h 67277"/>
                <a:gd name="connsiteX9" fmla="*/ 40057 w 40057"/>
                <a:gd name="connsiteY9" fmla="*/ 67278 h 67277"/>
                <a:gd name="connsiteX10" fmla="*/ 1313 w 40057"/>
                <a:gd name="connsiteY10" fmla="*/ 67278 h 67277"/>
                <a:gd name="connsiteX11" fmla="*/ 1313 w 40057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7" h="67277">
                  <a:moveTo>
                    <a:pt x="1313" y="59613"/>
                  </a:moveTo>
                  <a:lnTo>
                    <a:pt x="16174" y="59613"/>
                  </a:lnTo>
                  <a:lnTo>
                    <a:pt x="16174" y="8287"/>
                  </a:lnTo>
                  <a:lnTo>
                    <a:pt x="0" y="11536"/>
                  </a:lnTo>
                  <a:lnTo>
                    <a:pt x="0" y="3248"/>
                  </a:lnTo>
                  <a:lnTo>
                    <a:pt x="16085" y="0"/>
                  </a:lnTo>
                  <a:lnTo>
                    <a:pt x="25185" y="0"/>
                  </a:lnTo>
                  <a:lnTo>
                    <a:pt x="25185" y="59613"/>
                  </a:lnTo>
                  <a:lnTo>
                    <a:pt x="40057" y="59613"/>
                  </a:lnTo>
                  <a:lnTo>
                    <a:pt x="40057" y="67278"/>
                  </a:lnTo>
                  <a:lnTo>
                    <a:pt x="1313" y="67278"/>
                  </a:lnTo>
                  <a:lnTo>
                    <a:pt x="1313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CC05591D-9759-E13A-E0E2-916D7E4311F8}"/>
                </a:ext>
              </a:extLst>
            </p:cNvPr>
            <p:cNvSpPr/>
            <p:nvPr/>
          </p:nvSpPr>
          <p:spPr>
            <a:xfrm>
              <a:off x="7654918" y="3202890"/>
              <a:ext cx="46509" cy="69791"/>
            </a:xfrm>
            <a:custGeom>
              <a:avLst/>
              <a:gdLst>
                <a:gd name="connsiteX0" fmla="*/ 23249 w 46509"/>
                <a:gd name="connsiteY0" fmla="*/ 7208 h 69791"/>
                <a:gd name="connsiteX1" fmla="*/ 12659 w 46509"/>
                <a:gd name="connsiteY1" fmla="*/ 14150 h 69791"/>
                <a:gd name="connsiteX2" fmla="*/ 9144 w 46509"/>
                <a:gd name="connsiteY2" fmla="*/ 34918 h 69791"/>
                <a:gd name="connsiteX3" fmla="*/ 12659 w 46509"/>
                <a:gd name="connsiteY3" fmla="*/ 55698 h 69791"/>
                <a:gd name="connsiteX4" fmla="*/ 23249 w 46509"/>
                <a:gd name="connsiteY4" fmla="*/ 62583 h 69791"/>
                <a:gd name="connsiteX5" fmla="*/ 33839 w 46509"/>
                <a:gd name="connsiteY5" fmla="*/ 55698 h 69791"/>
                <a:gd name="connsiteX6" fmla="*/ 37399 w 46509"/>
                <a:gd name="connsiteY6" fmla="*/ 34918 h 69791"/>
                <a:gd name="connsiteX7" fmla="*/ 33839 w 46509"/>
                <a:gd name="connsiteY7" fmla="*/ 14150 h 69791"/>
                <a:gd name="connsiteX8" fmla="*/ 23249 w 46509"/>
                <a:gd name="connsiteY8" fmla="*/ 7208 h 69791"/>
                <a:gd name="connsiteX9" fmla="*/ 23249 w 46509"/>
                <a:gd name="connsiteY9" fmla="*/ 0 h 69791"/>
                <a:gd name="connsiteX10" fmla="*/ 40513 w 46509"/>
                <a:gd name="connsiteY10" fmla="*/ 8966 h 69791"/>
                <a:gd name="connsiteX11" fmla="*/ 46509 w 46509"/>
                <a:gd name="connsiteY11" fmla="*/ 34918 h 69791"/>
                <a:gd name="connsiteX12" fmla="*/ 40513 w 46509"/>
                <a:gd name="connsiteY12" fmla="*/ 60870 h 69791"/>
                <a:gd name="connsiteX13" fmla="*/ 23249 w 46509"/>
                <a:gd name="connsiteY13" fmla="*/ 69792 h 69791"/>
                <a:gd name="connsiteX14" fmla="*/ 5951 w 46509"/>
                <a:gd name="connsiteY14" fmla="*/ 60870 h 69791"/>
                <a:gd name="connsiteX15" fmla="*/ 0 w 46509"/>
                <a:gd name="connsiteY15" fmla="*/ 34918 h 69791"/>
                <a:gd name="connsiteX16" fmla="*/ 5951 w 46509"/>
                <a:gd name="connsiteY16" fmla="*/ 8966 h 69791"/>
                <a:gd name="connsiteX17" fmla="*/ 23249 w 46509"/>
                <a:gd name="connsiteY17" fmla="*/ 0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9" h="69791">
                  <a:moveTo>
                    <a:pt x="23249" y="7208"/>
                  </a:moveTo>
                  <a:cubicBezTo>
                    <a:pt x="18566" y="7208"/>
                    <a:pt x="15028" y="9522"/>
                    <a:pt x="12659" y="14150"/>
                  </a:cubicBezTo>
                  <a:cubicBezTo>
                    <a:pt x="10312" y="18744"/>
                    <a:pt x="9144" y="25663"/>
                    <a:pt x="9144" y="34918"/>
                  </a:cubicBezTo>
                  <a:cubicBezTo>
                    <a:pt x="9144" y="44140"/>
                    <a:pt x="10312" y="51070"/>
                    <a:pt x="12659" y="55698"/>
                  </a:cubicBezTo>
                  <a:cubicBezTo>
                    <a:pt x="15028" y="60292"/>
                    <a:pt x="18566" y="62583"/>
                    <a:pt x="23249" y="62583"/>
                  </a:cubicBezTo>
                  <a:cubicBezTo>
                    <a:pt x="27966" y="62583"/>
                    <a:pt x="31492" y="60292"/>
                    <a:pt x="33839" y="55698"/>
                  </a:cubicBezTo>
                  <a:cubicBezTo>
                    <a:pt x="36208" y="51070"/>
                    <a:pt x="37399" y="44140"/>
                    <a:pt x="37399" y="34918"/>
                  </a:cubicBezTo>
                  <a:cubicBezTo>
                    <a:pt x="37399" y="25663"/>
                    <a:pt x="36208" y="18744"/>
                    <a:pt x="33839" y="14150"/>
                  </a:cubicBezTo>
                  <a:cubicBezTo>
                    <a:pt x="31492" y="9522"/>
                    <a:pt x="27966" y="7208"/>
                    <a:pt x="23249" y="7208"/>
                  </a:cubicBezTo>
                  <a:moveTo>
                    <a:pt x="23249" y="0"/>
                  </a:moveTo>
                  <a:cubicBezTo>
                    <a:pt x="30791" y="0"/>
                    <a:pt x="36542" y="2992"/>
                    <a:pt x="40513" y="8966"/>
                  </a:cubicBezTo>
                  <a:cubicBezTo>
                    <a:pt x="44507" y="14917"/>
                    <a:pt x="46509" y="23560"/>
                    <a:pt x="46509" y="34918"/>
                  </a:cubicBezTo>
                  <a:cubicBezTo>
                    <a:pt x="46509" y="46242"/>
                    <a:pt x="44507" y="54897"/>
                    <a:pt x="40513" y="60870"/>
                  </a:cubicBezTo>
                  <a:cubicBezTo>
                    <a:pt x="36542" y="66822"/>
                    <a:pt x="30791" y="69792"/>
                    <a:pt x="23249" y="69792"/>
                  </a:cubicBezTo>
                  <a:cubicBezTo>
                    <a:pt x="15718" y="69792"/>
                    <a:pt x="9945" y="66822"/>
                    <a:pt x="5951" y="60870"/>
                  </a:cubicBezTo>
                  <a:cubicBezTo>
                    <a:pt x="1980" y="54897"/>
                    <a:pt x="0" y="46242"/>
                    <a:pt x="0" y="34918"/>
                  </a:cubicBezTo>
                  <a:cubicBezTo>
                    <a:pt x="0" y="23560"/>
                    <a:pt x="1980" y="14917"/>
                    <a:pt x="5951" y="8966"/>
                  </a:cubicBezTo>
                  <a:cubicBezTo>
                    <a:pt x="9945" y="2992"/>
                    <a:pt x="15718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3B9DF209-036C-2A46-956E-84A0AECFAE7C}"/>
                </a:ext>
              </a:extLst>
            </p:cNvPr>
            <p:cNvSpPr/>
            <p:nvPr/>
          </p:nvSpPr>
          <p:spPr>
            <a:xfrm>
              <a:off x="8018283" y="3204103"/>
              <a:ext cx="40068" cy="67277"/>
            </a:xfrm>
            <a:custGeom>
              <a:avLst/>
              <a:gdLst>
                <a:gd name="connsiteX0" fmla="*/ 1313 w 40068"/>
                <a:gd name="connsiteY0" fmla="*/ 59613 h 67277"/>
                <a:gd name="connsiteX1" fmla="*/ 16185 w 40068"/>
                <a:gd name="connsiteY1" fmla="*/ 59613 h 67277"/>
                <a:gd name="connsiteX2" fmla="*/ 16185 w 40068"/>
                <a:gd name="connsiteY2" fmla="*/ 8287 h 67277"/>
                <a:gd name="connsiteX3" fmla="*/ 0 w 40068"/>
                <a:gd name="connsiteY3" fmla="*/ 11536 h 67277"/>
                <a:gd name="connsiteX4" fmla="*/ 0 w 40068"/>
                <a:gd name="connsiteY4" fmla="*/ 3248 h 67277"/>
                <a:gd name="connsiteX5" fmla="*/ 16085 w 40068"/>
                <a:gd name="connsiteY5" fmla="*/ 0 h 67277"/>
                <a:gd name="connsiteX6" fmla="*/ 25196 w 40068"/>
                <a:gd name="connsiteY6" fmla="*/ 0 h 67277"/>
                <a:gd name="connsiteX7" fmla="*/ 25196 w 40068"/>
                <a:gd name="connsiteY7" fmla="*/ 59613 h 67277"/>
                <a:gd name="connsiteX8" fmla="*/ 40069 w 40068"/>
                <a:gd name="connsiteY8" fmla="*/ 59613 h 67277"/>
                <a:gd name="connsiteX9" fmla="*/ 40069 w 40068"/>
                <a:gd name="connsiteY9" fmla="*/ 67278 h 67277"/>
                <a:gd name="connsiteX10" fmla="*/ 1313 w 40068"/>
                <a:gd name="connsiteY10" fmla="*/ 67278 h 67277"/>
                <a:gd name="connsiteX11" fmla="*/ 1313 w 40068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68" h="67277">
                  <a:moveTo>
                    <a:pt x="1313" y="59613"/>
                  </a:moveTo>
                  <a:lnTo>
                    <a:pt x="16185" y="59613"/>
                  </a:lnTo>
                  <a:lnTo>
                    <a:pt x="16185" y="8287"/>
                  </a:lnTo>
                  <a:lnTo>
                    <a:pt x="0" y="11536"/>
                  </a:lnTo>
                  <a:lnTo>
                    <a:pt x="0" y="3248"/>
                  </a:lnTo>
                  <a:lnTo>
                    <a:pt x="16085" y="0"/>
                  </a:lnTo>
                  <a:lnTo>
                    <a:pt x="25196" y="0"/>
                  </a:lnTo>
                  <a:lnTo>
                    <a:pt x="25196" y="59613"/>
                  </a:lnTo>
                  <a:lnTo>
                    <a:pt x="40069" y="59613"/>
                  </a:lnTo>
                  <a:lnTo>
                    <a:pt x="40069" y="67278"/>
                  </a:lnTo>
                  <a:lnTo>
                    <a:pt x="1313" y="67278"/>
                  </a:lnTo>
                  <a:lnTo>
                    <a:pt x="1313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8BB39CA7-ED27-7389-00FC-202183F5464A}"/>
                </a:ext>
              </a:extLst>
            </p:cNvPr>
            <p:cNvSpPr/>
            <p:nvPr/>
          </p:nvSpPr>
          <p:spPr>
            <a:xfrm>
              <a:off x="8377098" y="3202890"/>
              <a:ext cx="42727" cy="68490"/>
            </a:xfrm>
            <a:custGeom>
              <a:avLst/>
              <a:gdLst>
                <a:gd name="connsiteX0" fmla="*/ 10957 w 42727"/>
                <a:gd name="connsiteY0" fmla="*/ 60826 h 68490"/>
                <a:gd name="connsiteX1" fmla="*/ 42727 w 42727"/>
                <a:gd name="connsiteY1" fmla="*/ 60826 h 68490"/>
                <a:gd name="connsiteX2" fmla="*/ 42727 w 42727"/>
                <a:gd name="connsiteY2" fmla="*/ 68490 h 68490"/>
                <a:gd name="connsiteX3" fmla="*/ 0 w 42727"/>
                <a:gd name="connsiteY3" fmla="*/ 68490 h 68490"/>
                <a:gd name="connsiteX4" fmla="*/ 0 w 42727"/>
                <a:gd name="connsiteY4" fmla="*/ 60826 h 68490"/>
                <a:gd name="connsiteX5" fmla="*/ 14105 w 42727"/>
                <a:gd name="connsiteY5" fmla="*/ 46454 h 68490"/>
                <a:gd name="connsiteX6" fmla="*/ 25374 w 42727"/>
                <a:gd name="connsiteY6" fmla="*/ 34785 h 68490"/>
                <a:gd name="connsiteX7" fmla="*/ 31459 w 42727"/>
                <a:gd name="connsiteY7" fmla="*/ 26497 h 68490"/>
                <a:gd name="connsiteX8" fmla="*/ 33216 w 42727"/>
                <a:gd name="connsiteY8" fmla="*/ 19778 h 68490"/>
                <a:gd name="connsiteX9" fmla="*/ 29434 w 42727"/>
                <a:gd name="connsiteY9" fmla="*/ 11035 h 68490"/>
                <a:gd name="connsiteX10" fmla="*/ 19656 w 42727"/>
                <a:gd name="connsiteY10" fmla="*/ 7653 h 68490"/>
                <a:gd name="connsiteX11" fmla="*/ 10590 w 42727"/>
                <a:gd name="connsiteY11" fmla="*/ 9144 h 68490"/>
                <a:gd name="connsiteX12" fmla="*/ 456 w 42727"/>
                <a:gd name="connsiteY12" fmla="*/ 13649 h 68490"/>
                <a:gd name="connsiteX13" fmla="*/ 456 w 42727"/>
                <a:gd name="connsiteY13" fmla="*/ 4461 h 68490"/>
                <a:gd name="connsiteX14" fmla="*/ 10724 w 42727"/>
                <a:gd name="connsiteY14" fmla="*/ 1124 h 68490"/>
                <a:gd name="connsiteX15" fmla="*/ 19467 w 42727"/>
                <a:gd name="connsiteY15" fmla="*/ 0 h 68490"/>
                <a:gd name="connsiteX16" fmla="*/ 36142 w 42727"/>
                <a:gd name="connsiteY16" fmla="*/ 5228 h 68490"/>
                <a:gd name="connsiteX17" fmla="*/ 42360 w 42727"/>
                <a:gd name="connsiteY17" fmla="*/ 19189 h 68490"/>
                <a:gd name="connsiteX18" fmla="*/ 40781 w 42727"/>
                <a:gd name="connsiteY18" fmla="*/ 27076 h 68490"/>
                <a:gd name="connsiteX19" fmla="*/ 35152 w 42727"/>
                <a:gd name="connsiteY19" fmla="*/ 35819 h 68490"/>
                <a:gd name="connsiteX20" fmla="*/ 27988 w 42727"/>
                <a:gd name="connsiteY20" fmla="*/ 43395 h 68490"/>
                <a:gd name="connsiteX21" fmla="*/ 10957 w 42727"/>
                <a:gd name="connsiteY21" fmla="*/ 60826 h 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27" h="68490">
                  <a:moveTo>
                    <a:pt x="10957" y="60826"/>
                  </a:moveTo>
                  <a:lnTo>
                    <a:pt x="42727" y="60826"/>
                  </a:lnTo>
                  <a:lnTo>
                    <a:pt x="42727" y="68490"/>
                  </a:lnTo>
                  <a:lnTo>
                    <a:pt x="0" y="68490"/>
                  </a:lnTo>
                  <a:lnTo>
                    <a:pt x="0" y="60826"/>
                  </a:lnTo>
                  <a:cubicBezTo>
                    <a:pt x="3460" y="57255"/>
                    <a:pt x="8154" y="52461"/>
                    <a:pt x="14105" y="46454"/>
                  </a:cubicBezTo>
                  <a:cubicBezTo>
                    <a:pt x="20079" y="40413"/>
                    <a:pt x="23839" y="36531"/>
                    <a:pt x="25374" y="34785"/>
                  </a:cubicBezTo>
                  <a:cubicBezTo>
                    <a:pt x="28288" y="31503"/>
                    <a:pt x="30313" y="28744"/>
                    <a:pt x="31459" y="26497"/>
                  </a:cubicBezTo>
                  <a:cubicBezTo>
                    <a:pt x="32627" y="24217"/>
                    <a:pt x="33216" y="21970"/>
                    <a:pt x="33216" y="19778"/>
                  </a:cubicBezTo>
                  <a:cubicBezTo>
                    <a:pt x="33216" y="16208"/>
                    <a:pt x="31959" y="13293"/>
                    <a:pt x="29434" y="11035"/>
                  </a:cubicBezTo>
                  <a:cubicBezTo>
                    <a:pt x="26931" y="8777"/>
                    <a:pt x="23672" y="7653"/>
                    <a:pt x="19656" y="7653"/>
                  </a:cubicBezTo>
                  <a:cubicBezTo>
                    <a:pt x="16797" y="7653"/>
                    <a:pt x="13783" y="8154"/>
                    <a:pt x="10590" y="9144"/>
                  </a:cubicBezTo>
                  <a:cubicBezTo>
                    <a:pt x="7442" y="10134"/>
                    <a:pt x="4060" y="11636"/>
                    <a:pt x="456" y="13649"/>
                  </a:cubicBezTo>
                  <a:lnTo>
                    <a:pt x="456" y="4461"/>
                  </a:lnTo>
                  <a:cubicBezTo>
                    <a:pt x="4116" y="2981"/>
                    <a:pt x="7542" y="1869"/>
                    <a:pt x="10724" y="1124"/>
                  </a:cubicBezTo>
                  <a:cubicBezTo>
                    <a:pt x="13916" y="378"/>
                    <a:pt x="16831" y="0"/>
                    <a:pt x="19467" y="0"/>
                  </a:cubicBezTo>
                  <a:cubicBezTo>
                    <a:pt x="26442" y="0"/>
                    <a:pt x="31993" y="1746"/>
                    <a:pt x="36142" y="5228"/>
                  </a:cubicBezTo>
                  <a:cubicBezTo>
                    <a:pt x="40291" y="8710"/>
                    <a:pt x="42360" y="13360"/>
                    <a:pt x="42360" y="19189"/>
                  </a:cubicBezTo>
                  <a:cubicBezTo>
                    <a:pt x="42360" y="21959"/>
                    <a:pt x="41837" y="24584"/>
                    <a:pt x="40781" y="27076"/>
                  </a:cubicBezTo>
                  <a:cubicBezTo>
                    <a:pt x="39768" y="29534"/>
                    <a:pt x="37888" y="32449"/>
                    <a:pt x="35152" y="35819"/>
                  </a:cubicBezTo>
                  <a:cubicBezTo>
                    <a:pt x="34406" y="36698"/>
                    <a:pt x="32015" y="39223"/>
                    <a:pt x="27988" y="43395"/>
                  </a:cubicBezTo>
                  <a:cubicBezTo>
                    <a:pt x="23961" y="47544"/>
                    <a:pt x="18288" y="53351"/>
                    <a:pt x="10957" y="6082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1E480650-D990-3C0A-3D5D-BD60C9519CEE}"/>
                </a:ext>
              </a:extLst>
            </p:cNvPr>
            <p:cNvSpPr/>
            <p:nvPr/>
          </p:nvSpPr>
          <p:spPr>
            <a:xfrm>
              <a:off x="8736458" y="3202890"/>
              <a:ext cx="44295" cy="69791"/>
            </a:xfrm>
            <a:custGeom>
              <a:avLst/>
              <a:gdLst>
                <a:gd name="connsiteX0" fmla="*/ 30413 w 44295"/>
                <a:gd name="connsiteY0" fmla="*/ 32215 h 69791"/>
                <a:gd name="connsiteX1" fmla="*/ 40602 w 44295"/>
                <a:gd name="connsiteY1" fmla="*/ 38033 h 69791"/>
                <a:gd name="connsiteX2" fmla="*/ 44295 w 44295"/>
                <a:gd name="connsiteY2" fmla="*/ 48934 h 69791"/>
                <a:gd name="connsiteX3" fmla="*/ 37443 w 44295"/>
                <a:gd name="connsiteY3" fmla="*/ 64341 h 69791"/>
                <a:gd name="connsiteX4" fmla="*/ 17976 w 44295"/>
                <a:gd name="connsiteY4" fmla="*/ 69792 h 69791"/>
                <a:gd name="connsiteX5" fmla="*/ 9233 w 44295"/>
                <a:gd name="connsiteY5" fmla="*/ 68935 h 69791"/>
                <a:gd name="connsiteX6" fmla="*/ 0 w 44295"/>
                <a:gd name="connsiteY6" fmla="*/ 66466 h 69791"/>
                <a:gd name="connsiteX7" fmla="*/ 0 w 44295"/>
                <a:gd name="connsiteY7" fmla="*/ 57678 h 69791"/>
                <a:gd name="connsiteX8" fmla="*/ 8287 w 44295"/>
                <a:gd name="connsiteY8" fmla="*/ 61015 h 69791"/>
                <a:gd name="connsiteX9" fmla="*/ 17709 w 44295"/>
                <a:gd name="connsiteY9" fmla="*/ 62138 h 69791"/>
                <a:gd name="connsiteX10" fmla="*/ 30735 w 44295"/>
                <a:gd name="connsiteY10" fmla="*/ 58757 h 69791"/>
                <a:gd name="connsiteX11" fmla="*/ 35241 w 44295"/>
                <a:gd name="connsiteY11" fmla="*/ 48934 h 69791"/>
                <a:gd name="connsiteX12" fmla="*/ 31047 w 44295"/>
                <a:gd name="connsiteY12" fmla="*/ 39646 h 69791"/>
                <a:gd name="connsiteX13" fmla="*/ 19467 w 44295"/>
                <a:gd name="connsiteY13" fmla="*/ 36275 h 69791"/>
                <a:gd name="connsiteX14" fmla="*/ 11624 w 44295"/>
                <a:gd name="connsiteY14" fmla="*/ 36275 h 69791"/>
                <a:gd name="connsiteX15" fmla="*/ 11624 w 44295"/>
                <a:gd name="connsiteY15" fmla="*/ 28789 h 69791"/>
                <a:gd name="connsiteX16" fmla="*/ 19823 w 44295"/>
                <a:gd name="connsiteY16" fmla="*/ 28789 h 69791"/>
                <a:gd name="connsiteX17" fmla="*/ 30101 w 44295"/>
                <a:gd name="connsiteY17" fmla="*/ 26130 h 69791"/>
                <a:gd name="connsiteX18" fmla="*/ 33661 w 44295"/>
                <a:gd name="connsiteY18" fmla="*/ 18377 h 69791"/>
                <a:gd name="connsiteX19" fmla="*/ 29968 w 44295"/>
                <a:gd name="connsiteY19" fmla="*/ 10445 h 69791"/>
                <a:gd name="connsiteX20" fmla="*/ 19467 w 44295"/>
                <a:gd name="connsiteY20" fmla="*/ 7653 h 69791"/>
                <a:gd name="connsiteX21" fmla="*/ 11447 w 44295"/>
                <a:gd name="connsiteY21" fmla="*/ 8465 h 69791"/>
                <a:gd name="connsiteX22" fmla="*/ 2024 w 44295"/>
                <a:gd name="connsiteY22" fmla="*/ 10990 h 69791"/>
                <a:gd name="connsiteX23" fmla="*/ 2024 w 44295"/>
                <a:gd name="connsiteY23" fmla="*/ 2881 h 69791"/>
                <a:gd name="connsiteX24" fmla="*/ 11714 w 44295"/>
                <a:gd name="connsiteY24" fmla="*/ 712 h 69791"/>
                <a:gd name="connsiteX25" fmla="*/ 20279 w 44295"/>
                <a:gd name="connsiteY25" fmla="*/ 0 h 69791"/>
                <a:gd name="connsiteX26" fmla="*/ 36676 w 44295"/>
                <a:gd name="connsiteY26" fmla="*/ 4728 h 69791"/>
                <a:gd name="connsiteX27" fmla="*/ 42716 w 44295"/>
                <a:gd name="connsiteY27" fmla="*/ 17431 h 69791"/>
                <a:gd name="connsiteX28" fmla="*/ 39524 w 44295"/>
                <a:gd name="connsiteY28" fmla="*/ 26898 h 69791"/>
                <a:gd name="connsiteX29" fmla="*/ 30413 w 44295"/>
                <a:gd name="connsiteY29" fmla="*/ 32215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5" h="69791">
                  <a:moveTo>
                    <a:pt x="30413" y="32215"/>
                  </a:moveTo>
                  <a:cubicBezTo>
                    <a:pt x="34774" y="33149"/>
                    <a:pt x="38166" y="35085"/>
                    <a:pt x="40602" y="38033"/>
                  </a:cubicBezTo>
                  <a:cubicBezTo>
                    <a:pt x="43061" y="40981"/>
                    <a:pt x="44295" y="44607"/>
                    <a:pt x="44295" y="48934"/>
                  </a:cubicBezTo>
                  <a:cubicBezTo>
                    <a:pt x="44295" y="55575"/>
                    <a:pt x="42015" y="60703"/>
                    <a:pt x="37443" y="64341"/>
                  </a:cubicBezTo>
                  <a:cubicBezTo>
                    <a:pt x="32882" y="67979"/>
                    <a:pt x="26397" y="69792"/>
                    <a:pt x="17976" y="69792"/>
                  </a:cubicBezTo>
                  <a:cubicBezTo>
                    <a:pt x="15151" y="69792"/>
                    <a:pt x="12236" y="69503"/>
                    <a:pt x="9233" y="68935"/>
                  </a:cubicBezTo>
                  <a:cubicBezTo>
                    <a:pt x="6263" y="68401"/>
                    <a:pt x="3181" y="67578"/>
                    <a:pt x="0" y="66466"/>
                  </a:cubicBezTo>
                  <a:lnTo>
                    <a:pt x="0" y="57678"/>
                  </a:lnTo>
                  <a:cubicBezTo>
                    <a:pt x="2525" y="59146"/>
                    <a:pt x="5284" y="60259"/>
                    <a:pt x="8287" y="61015"/>
                  </a:cubicBezTo>
                  <a:cubicBezTo>
                    <a:pt x="11291" y="61760"/>
                    <a:pt x="14428" y="62138"/>
                    <a:pt x="17709" y="62138"/>
                  </a:cubicBezTo>
                  <a:cubicBezTo>
                    <a:pt x="23416" y="62138"/>
                    <a:pt x="27765" y="61015"/>
                    <a:pt x="30735" y="58757"/>
                  </a:cubicBezTo>
                  <a:cubicBezTo>
                    <a:pt x="33739" y="56499"/>
                    <a:pt x="35241" y="53228"/>
                    <a:pt x="35241" y="48934"/>
                  </a:cubicBezTo>
                  <a:cubicBezTo>
                    <a:pt x="35241" y="44963"/>
                    <a:pt x="33839" y="41871"/>
                    <a:pt x="31047" y="39646"/>
                  </a:cubicBezTo>
                  <a:cubicBezTo>
                    <a:pt x="28277" y="37399"/>
                    <a:pt x="24417" y="36275"/>
                    <a:pt x="19467" y="36275"/>
                  </a:cubicBezTo>
                  <a:lnTo>
                    <a:pt x="11624" y="36275"/>
                  </a:lnTo>
                  <a:lnTo>
                    <a:pt x="11624" y="28789"/>
                  </a:lnTo>
                  <a:lnTo>
                    <a:pt x="19823" y="28789"/>
                  </a:lnTo>
                  <a:cubicBezTo>
                    <a:pt x="24306" y="28789"/>
                    <a:pt x="27732" y="27899"/>
                    <a:pt x="30101" y="26130"/>
                  </a:cubicBezTo>
                  <a:cubicBezTo>
                    <a:pt x="32471" y="24328"/>
                    <a:pt x="33661" y="21747"/>
                    <a:pt x="33661" y="18377"/>
                  </a:cubicBezTo>
                  <a:cubicBezTo>
                    <a:pt x="33661" y="14928"/>
                    <a:pt x="32426" y="12281"/>
                    <a:pt x="29968" y="10445"/>
                  </a:cubicBezTo>
                  <a:cubicBezTo>
                    <a:pt x="27532" y="8588"/>
                    <a:pt x="24039" y="7653"/>
                    <a:pt x="19467" y="7653"/>
                  </a:cubicBezTo>
                  <a:cubicBezTo>
                    <a:pt x="16975" y="7653"/>
                    <a:pt x="14305" y="7920"/>
                    <a:pt x="11447" y="8465"/>
                  </a:cubicBezTo>
                  <a:cubicBezTo>
                    <a:pt x="8588" y="9010"/>
                    <a:pt x="5451" y="9845"/>
                    <a:pt x="2024" y="10990"/>
                  </a:cubicBezTo>
                  <a:lnTo>
                    <a:pt x="2024" y="2881"/>
                  </a:lnTo>
                  <a:cubicBezTo>
                    <a:pt x="5484" y="1913"/>
                    <a:pt x="8710" y="1190"/>
                    <a:pt x="11714" y="712"/>
                  </a:cubicBezTo>
                  <a:cubicBezTo>
                    <a:pt x="14750" y="234"/>
                    <a:pt x="17598" y="0"/>
                    <a:pt x="20279" y="0"/>
                  </a:cubicBezTo>
                  <a:cubicBezTo>
                    <a:pt x="27187" y="0"/>
                    <a:pt x="32660" y="1580"/>
                    <a:pt x="36676" y="4728"/>
                  </a:cubicBezTo>
                  <a:cubicBezTo>
                    <a:pt x="40702" y="7853"/>
                    <a:pt x="42716" y="12081"/>
                    <a:pt x="42716" y="17431"/>
                  </a:cubicBezTo>
                  <a:cubicBezTo>
                    <a:pt x="42716" y="21158"/>
                    <a:pt x="41648" y="24317"/>
                    <a:pt x="39524" y="26898"/>
                  </a:cubicBezTo>
                  <a:cubicBezTo>
                    <a:pt x="37388" y="29445"/>
                    <a:pt x="34351" y="31225"/>
                    <a:pt x="30413" y="32215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78AD462-2FB9-6ABD-5431-E751C3AC8270}"/>
                </a:ext>
              </a:extLst>
            </p:cNvPr>
            <p:cNvSpPr/>
            <p:nvPr/>
          </p:nvSpPr>
          <p:spPr>
            <a:xfrm>
              <a:off x="7647955" y="3328625"/>
              <a:ext cx="53150" cy="48355"/>
            </a:xfrm>
            <a:custGeom>
              <a:avLst/>
              <a:gdLst>
                <a:gd name="connsiteX0" fmla="*/ 53150 w 53150"/>
                <a:gd name="connsiteY0" fmla="*/ 7030 h 48355"/>
                <a:gd name="connsiteX1" fmla="*/ 51326 w 53150"/>
                <a:gd name="connsiteY1" fmla="*/ 11613 h 48355"/>
                <a:gd name="connsiteX2" fmla="*/ 47421 w 53150"/>
                <a:gd name="connsiteY2" fmla="*/ 13237 h 48355"/>
                <a:gd name="connsiteX3" fmla="*/ 44396 w 53150"/>
                <a:gd name="connsiteY3" fmla="*/ 12092 h 48355"/>
                <a:gd name="connsiteX4" fmla="*/ 43350 w 53150"/>
                <a:gd name="connsiteY4" fmla="*/ 9478 h 48355"/>
                <a:gd name="connsiteX5" fmla="*/ 44818 w 53150"/>
                <a:gd name="connsiteY5" fmla="*/ 5784 h 48355"/>
                <a:gd name="connsiteX6" fmla="*/ 48467 w 53150"/>
                <a:gd name="connsiteY6" fmla="*/ 3693 h 48355"/>
                <a:gd name="connsiteX7" fmla="*/ 43150 w 53150"/>
                <a:gd name="connsiteY7" fmla="*/ 2347 h 48355"/>
                <a:gd name="connsiteX8" fmla="*/ 39234 w 53150"/>
                <a:gd name="connsiteY8" fmla="*/ 3437 h 48355"/>
                <a:gd name="connsiteX9" fmla="*/ 36375 w 53150"/>
                <a:gd name="connsiteY9" fmla="*/ 5940 h 48355"/>
                <a:gd name="connsiteX10" fmla="*/ 34395 w 53150"/>
                <a:gd name="connsiteY10" fmla="*/ 9377 h 48355"/>
                <a:gd name="connsiteX11" fmla="*/ 33138 w 53150"/>
                <a:gd name="connsiteY11" fmla="*/ 12559 h 48355"/>
                <a:gd name="connsiteX12" fmla="*/ 32571 w 53150"/>
                <a:gd name="connsiteY12" fmla="*/ 14951 h 48355"/>
                <a:gd name="connsiteX13" fmla="*/ 28922 w 53150"/>
                <a:gd name="connsiteY13" fmla="*/ 29545 h 48355"/>
                <a:gd name="connsiteX14" fmla="*/ 27154 w 53150"/>
                <a:gd name="connsiteY14" fmla="*/ 38923 h 48355"/>
                <a:gd name="connsiteX15" fmla="*/ 28611 w 53150"/>
                <a:gd name="connsiteY15" fmla="*/ 43984 h 48355"/>
                <a:gd name="connsiteX16" fmla="*/ 32982 w 53150"/>
                <a:gd name="connsiteY16" fmla="*/ 45964 h 48355"/>
                <a:gd name="connsiteX17" fmla="*/ 35430 w 53150"/>
                <a:gd name="connsiteY17" fmla="*/ 45642 h 48355"/>
                <a:gd name="connsiteX18" fmla="*/ 38400 w 53150"/>
                <a:gd name="connsiteY18" fmla="*/ 44340 h 48355"/>
                <a:gd name="connsiteX19" fmla="*/ 41637 w 53150"/>
                <a:gd name="connsiteY19" fmla="*/ 41893 h 48355"/>
                <a:gd name="connsiteX20" fmla="*/ 44707 w 53150"/>
                <a:gd name="connsiteY20" fmla="*/ 37833 h 48355"/>
                <a:gd name="connsiteX21" fmla="*/ 47210 w 53150"/>
                <a:gd name="connsiteY21" fmla="*/ 31993 h 48355"/>
                <a:gd name="connsiteX22" fmla="*/ 48567 w 53150"/>
                <a:gd name="connsiteY22" fmla="*/ 30847 h 48355"/>
                <a:gd name="connsiteX23" fmla="*/ 49869 w 53150"/>
                <a:gd name="connsiteY23" fmla="*/ 31892 h 48355"/>
                <a:gd name="connsiteX24" fmla="*/ 49134 w 53150"/>
                <a:gd name="connsiteY24" fmla="*/ 34651 h 48355"/>
                <a:gd name="connsiteX25" fmla="*/ 46954 w 53150"/>
                <a:gd name="connsiteY25" fmla="*/ 38867 h 48355"/>
                <a:gd name="connsiteX26" fmla="*/ 43561 w 53150"/>
                <a:gd name="connsiteY26" fmla="*/ 43350 h 48355"/>
                <a:gd name="connsiteX27" fmla="*/ 38767 w 53150"/>
                <a:gd name="connsiteY27" fmla="*/ 46899 h 48355"/>
                <a:gd name="connsiteX28" fmla="*/ 32771 w 53150"/>
                <a:gd name="connsiteY28" fmla="*/ 48356 h 48355"/>
                <a:gd name="connsiteX29" fmla="*/ 25329 w 53150"/>
                <a:gd name="connsiteY29" fmla="*/ 45964 h 48355"/>
                <a:gd name="connsiteX30" fmla="*/ 21258 w 53150"/>
                <a:gd name="connsiteY30" fmla="*/ 40224 h 48355"/>
                <a:gd name="connsiteX31" fmla="*/ 20635 w 53150"/>
                <a:gd name="connsiteY31" fmla="*/ 41325 h 48355"/>
                <a:gd name="connsiteX32" fmla="*/ 19178 w 53150"/>
                <a:gd name="connsiteY32" fmla="*/ 43350 h 48355"/>
                <a:gd name="connsiteX33" fmla="*/ 16931 w 53150"/>
                <a:gd name="connsiteY33" fmla="*/ 45753 h 48355"/>
                <a:gd name="connsiteX34" fmla="*/ 13860 w 53150"/>
                <a:gd name="connsiteY34" fmla="*/ 47522 h 48355"/>
                <a:gd name="connsiteX35" fmla="*/ 10056 w 53150"/>
                <a:gd name="connsiteY35" fmla="*/ 48356 h 48355"/>
                <a:gd name="connsiteX36" fmla="*/ 5317 w 53150"/>
                <a:gd name="connsiteY36" fmla="*/ 47622 h 48355"/>
                <a:gd name="connsiteX37" fmla="*/ 1557 w 53150"/>
                <a:gd name="connsiteY37" fmla="*/ 45230 h 48355"/>
                <a:gd name="connsiteX38" fmla="*/ 0 w 53150"/>
                <a:gd name="connsiteY38" fmla="*/ 41270 h 48355"/>
                <a:gd name="connsiteX39" fmla="*/ 1724 w 53150"/>
                <a:gd name="connsiteY39" fmla="*/ 36943 h 48355"/>
                <a:gd name="connsiteX40" fmla="*/ 5884 w 53150"/>
                <a:gd name="connsiteY40" fmla="*/ 35118 h 48355"/>
                <a:gd name="connsiteX41" fmla="*/ 8599 w 53150"/>
                <a:gd name="connsiteY41" fmla="*/ 36008 h 48355"/>
                <a:gd name="connsiteX42" fmla="*/ 9845 w 53150"/>
                <a:gd name="connsiteY42" fmla="*/ 38823 h 48355"/>
                <a:gd name="connsiteX43" fmla="*/ 8387 w 53150"/>
                <a:gd name="connsiteY43" fmla="*/ 42571 h 48355"/>
                <a:gd name="connsiteX44" fmla="*/ 4850 w 53150"/>
                <a:gd name="connsiteY44" fmla="*/ 44607 h 48355"/>
                <a:gd name="connsiteX45" fmla="*/ 10156 w 53150"/>
                <a:gd name="connsiteY45" fmla="*/ 45964 h 48355"/>
                <a:gd name="connsiteX46" fmla="*/ 16308 w 53150"/>
                <a:gd name="connsiteY46" fmla="*/ 42938 h 48355"/>
                <a:gd name="connsiteX47" fmla="*/ 20323 w 53150"/>
                <a:gd name="connsiteY47" fmla="*/ 34862 h 48355"/>
                <a:gd name="connsiteX48" fmla="*/ 24806 w 53150"/>
                <a:gd name="connsiteY48" fmla="*/ 17298 h 48355"/>
                <a:gd name="connsiteX49" fmla="*/ 26052 w 53150"/>
                <a:gd name="connsiteY49" fmla="*/ 9478 h 48355"/>
                <a:gd name="connsiteX50" fmla="*/ 25485 w 53150"/>
                <a:gd name="connsiteY50" fmla="*/ 5784 h 48355"/>
                <a:gd name="connsiteX51" fmla="*/ 23917 w 53150"/>
                <a:gd name="connsiteY51" fmla="*/ 3593 h 48355"/>
                <a:gd name="connsiteX52" fmla="*/ 22092 w 53150"/>
                <a:gd name="connsiteY52" fmla="*/ 2603 h 48355"/>
                <a:gd name="connsiteX53" fmla="*/ 20323 w 53150"/>
                <a:gd name="connsiteY53" fmla="*/ 2347 h 48355"/>
                <a:gd name="connsiteX54" fmla="*/ 16986 w 53150"/>
                <a:gd name="connsiteY54" fmla="*/ 2970 h 48355"/>
                <a:gd name="connsiteX55" fmla="*/ 13182 w 53150"/>
                <a:gd name="connsiteY55" fmla="*/ 5050 h 48355"/>
                <a:gd name="connsiteX56" fmla="*/ 9222 w 53150"/>
                <a:gd name="connsiteY56" fmla="*/ 9377 h 48355"/>
                <a:gd name="connsiteX57" fmla="*/ 5996 w 53150"/>
                <a:gd name="connsiteY57" fmla="*/ 16308 h 48355"/>
                <a:gd name="connsiteX58" fmla="*/ 4583 w 53150"/>
                <a:gd name="connsiteY58" fmla="*/ 17509 h 48355"/>
                <a:gd name="connsiteX59" fmla="*/ 3337 w 53150"/>
                <a:gd name="connsiteY59" fmla="*/ 16408 h 48355"/>
                <a:gd name="connsiteX60" fmla="*/ 4016 w 53150"/>
                <a:gd name="connsiteY60" fmla="*/ 13705 h 48355"/>
                <a:gd name="connsiteX61" fmla="*/ 6196 w 53150"/>
                <a:gd name="connsiteY61" fmla="*/ 9478 h 48355"/>
                <a:gd name="connsiteX62" fmla="*/ 9644 w 53150"/>
                <a:gd name="connsiteY62" fmla="*/ 5050 h 48355"/>
                <a:gd name="connsiteX63" fmla="*/ 14483 w 53150"/>
                <a:gd name="connsiteY63" fmla="*/ 1457 h 48355"/>
                <a:gd name="connsiteX64" fmla="*/ 20535 w 53150"/>
                <a:gd name="connsiteY64" fmla="*/ 0 h 48355"/>
                <a:gd name="connsiteX65" fmla="*/ 23294 w 53150"/>
                <a:gd name="connsiteY65" fmla="*/ 311 h 48355"/>
                <a:gd name="connsiteX66" fmla="*/ 26364 w 53150"/>
                <a:gd name="connsiteY66" fmla="*/ 1357 h 48355"/>
                <a:gd name="connsiteX67" fmla="*/ 29601 w 53150"/>
                <a:gd name="connsiteY67" fmla="*/ 3849 h 48355"/>
                <a:gd name="connsiteX68" fmla="*/ 32048 w 53150"/>
                <a:gd name="connsiteY68" fmla="*/ 8076 h 48355"/>
                <a:gd name="connsiteX69" fmla="*/ 33505 w 53150"/>
                <a:gd name="connsiteY69" fmla="*/ 5729 h 48355"/>
                <a:gd name="connsiteX70" fmla="*/ 35752 w 53150"/>
                <a:gd name="connsiteY70" fmla="*/ 3181 h 48355"/>
                <a:gd name="connsiteX71" fmla="*/ 39079 w 53150"/>
                <a:gd name="connsiteY71" fmla="*/ 879 h 48355"/>
                <a:gd name="connsiteX72" fmla="*/ 43250 w 53150"/>
                <a:gd name="connsiteY72" fmla="*/ 0 h 48355"/>
                <a:gd name="connsiteX73" fmla="*/ 47477 w 53150"/>
                <a:gd name="connsiteY73" fmla="*/ 567 h 48355"/>
                <a:gd name="connsiteX74" fmla="*/ 51326 w 53150"/>
                <a:gd name="connsiteY74" fmla="*/ 2814 h 48355"/>
                <a:gd name="connsiteX75" fmla="*/ 53150 w 53150"/>
                <a:gd name="connsiteY75" fmla="*/ 7030 h 4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150" h="48355">
                  <a:moveTo>
                    <a:pt x="53150" y="7030"/>
                  </a:moveTo>
                  <a:cubicBezTo>
                    <a:pt x="53150" y="8977"/>
                    <a:pt x="52538" y="10512"/>
                    <a:pt x="51326" y="11613"/>
                  </a:cubicBezTo>
                  <a:cubicBezTo>
                    <a:pt x="50113" y="12692"/>
                    <a:pt x="48812" y="13237"/>
                    <a:pt x="47421" y="13237"/>
                  </a:cubicBezTo>
                  <a:cubicBezTo>
                    <a:pt x="46098" y="13237"/>
                    <a:pt x="45096" y="12859"/>
                    <a:pt x="44396" y="12092"/>
                  </a:cubicBezTo>
                  <a:cubicBezTo>
                    <a:pt x="43695" y="11324"/>
                    <a:pt x="43350" y="10456"/>
                    <a:pt x="43350" y="9478"/>
                  </a:cubicBezTo>
                  <a:cubicBezTo>
                    <a:pt x="43350" y="8154"/>
                    <a:pt x="43839" y="6930"/>
                    <a:pt x="44818" y="5784"/>
                  </a:cubicBezTo>
                  <a:cubicBezTo>
                    <a:pt x="45786" y="4639"/>
                    <a:pt x="47010" y="3938"/>
                    <a:pt x="48467" y="3693"/>
                  </a:cubicBezTo>
                  <a:cubicBezTo>
                    <a:pt x="47032" y="2792"/>
                    <a:pt x="45263" y="2347"/>
                    <a:pt x="43150" y="2347"/>
                  </a:cubicBezTo>
                  <a:cubicBezTo>
                    <a:pt x="41759" y="2347"/>
                    <a:pt x="40447" y="2714"/>
                    <a:pt x="39234" y="3437"/>
                  </a:cubicBezTo>
                  <a:cubicBezTo>
                    <a:pt x="38055" y="4160"/>
                    <a:pt x="37098" y="4995"/>
                    <a:pt x="36375" y="5940"/>
                  </a:cubicBezTo>
                  <a:cubicBezTo>
                    <a:pt x="35675" y="6875"/>
                    <a:pt x="35018" y="8020"/>
                    <a:pt x="34395" y="9377"/>
                  </a:cubicBezTo>
                  <a:cubicBezTo>
                    <a:pt x="33806" y="10701"/>
                    <a:pt x="33383" y="11758"/>
                    <a:pt x="33138" y="12559"/>
                  </a:cubicBezTo>
                  <a:cubicBezTo>
                    <a:pt x="32927" y="13326"/>
                    <a:pt x="32738" y="14116"/>
                    <a:pt x="32571" y="14951"/>
                  </a:cubicBezTo>
                  <a:lnTo>
                    <a:pt x="28922" y="29545"/>
                  </a:lnTo>
                  <a:cubicBezTo>
                    <a:pt x="27743" y="34162"/>
                    <a:pt x="27154" y="37287"/>
                    <a:pt x="27154" y="38923"/>
                  </a:cubicBezTo>
                  <a:cubicBezTo>
                    <a:pt x="27154" y="40936"/>
                    <a:pt x="27643" y="42627"/>
                    <a:pt x="28611" y="43984"/>
                  </a:cubicBezTo>
                  <a:cubicBezTo>
                    <a:pt x="29579" y="45308"/>
                    <a:pt x="31036" y="45964"/>
                    <a:pt x="32982" y="45964"/>
                  </a:cubicBezTo>
                  <a:cubicBezTo>
                    <a:pt x="33750" y="45964"/>
                    <a:pt x="34562" y="45853"/>
                    <a:pt x="35430" y="45642"/>
                  </a:cubicBezTo>
                  <a:cubicBezTo>
                    <a:pt x="36309" y="45408"/>
                    <a:pt x="37299" y="44974"/>
                    <a:pt x="38400" y="44340"/>
                  </a:cubicBezTo>
                  <a:cubicBezTo>
                    <a:pt x="39546" y="43684"/>
                    <a:pt x="40625" y="42861"/>
                    <a:pt x="41637" y="41893"/>
                  </a:cubicBezTo>
                  <a:cubicBezTo>
                    <a:pt x="42672" y="40881"/>
                    <a:pt x="43695" y="39534"/>
                    <a:pt x="44707" y="37833"/>
                  </a:cubicBezTo>
                  <a:cubicBezTo>
                    <a:pt x="45719" y="36131"/>
                    <a:pt x="46554" y="34184"/>
                    <a:pt x="47210" y="31993"/>
                  </a:cubicBezTo>
                  <a:cubicBezTo>
                    <a:pt x="47421" y="31225"/>
                    <a:pt x="47866" y="30847"/>
                    <a:pt x="48567" y="30847"/>
                  </a:cubicBezTo>
                  <a:cubicBezTo>
                    <a:pt x="49435" y="30847"/>
                    <a:pt x="49869" y="31192"/>
                    <a:pt x="49869" y="31892"/>
                  </a:cubicBezTo>
                  <a:cubicBezTo>
                    <a:pt x="49869" y="32482"/>
                    <a:pt x="49624" y="33394"/>
                    <a:pt x="49134" y="34651"/>
                  </a:cubicBezTo>
                  <a:cubicBezTo>
                    <a:pt x="48690" y="35864"/>
                    <a:pt x="47967" y="37276"/>
                    <a:pt x="46954" y="38867"/>
                  </a:cubicBezTo>
                  <a:cubicBezTo>
                    <a:pt x="45986" y="40436"/>
                    <a:pt x="44852" y="41926"/>
                    <a:pt x="43561" y="43350"/>
                  </a:cubicBezTo>
                  <a:cubicBezTo>
                    <a:pt x="42282" y="44741"/>
                    <a:pt x="40680" y="45931"/>
                    <a:pt x="38767" y="46899"/>
                  </a:cubicBezTo>
                  <a:cubicBezTo>
                    <a:pt x="36865" y="47866"/>
                    <a:pt x="34862" y="48356"/>
                    <a:pt x="32771" y="48356"/>
                  </a:cubicBezTo>
                  <a:cubicBezTo>
                    <a:pt x="29790" y="48356"/>
                    <a:pt x="27309" y="47555"/>
                    <a:pt x="25329" y="45964"/>
                  </a:cubicBezTo>
                  <a:cubicBezTo>
                    <a:pt x="23349" y="44362"/>
                    <a:pt x="21992" y="42449"/>
                    <a:pt x="21258" y="40224"/>
                  </a:cubicBezTo>
                  <a:cubicBezTo>
                    <a:pt x="21091" y="40536"/>
                    <a:pt x="20880" y="40903"/>
                    <a:pt x="20635" y="41325"/>
                  </a:cubicBezTo>
                  <a:cubicBezTo>
                    <a:pt x="20390" y="41737"/>
                    <a:pt x="19901" y="42416"/>
                    <a:pt x="19178" y="43350"/>
                  </a:cubicBezTo>
                  <a:cubicBezTo>
                    <a:pt x="18477" y="44251"/>
                    <a:pt x="17732" y="45052"/>
                    <a:pt x="16931" y="45753"/>
                  </a:cubicBezTo>
                  <a:cubicBezTo>
                    <a:pt x="16141" y="46409"/>
                    <a:pt x="15117" y="46999"/>
                    <a:pt x="13860" y="47522"/>
                  </a:cubicBezTo>
                  <a:cubicBezTo>
                    <a:pt x="12648" y="48078"/>
                    <a:pt x="11380" y="48356"/>
                    <a:pt x="10056" y="48356"/>
                  </a:cubicBezTo>
                  <a:cubicBezTo>
                    <a:pt x="8387" y="48356"/>
                    <a:pt x="6808" y="48111"/>
                    <a:pt x="5317" y="47622"/>
                  </a:cubicBezTo>
                  <a:cubicBezTo>
                    <a:pt x="3860" y="47143"/>
                    <a:pt x="2603" y="46342"/>
                    <a:pt x="1557" y="45230"/>
                  </a:cubicBezTo>
                  <a:cubicBezTo>
                    <a:pt x="523" y="44118"/>
                    <a:pt x="0" y="42794"/>
                    <a:pt x="0" y="41270"/>
                  </a:cubicBezTo>
                  <a:cubicBezTo>
                    <a:pt x="0" y="39568"/>
                    <a:pt x="578" y="38122"/>
                    <a:pt x="1724" y="36943"/>
                  </a:cubicBezTo>
                  <a:cubicBezTo>
                    <a:pt x="2903" y="35730"/>
                    <a:pt x="4294" y="35118"/>
                    <a:pt x="5884" y="35118"/>
                  </a:cubicBezTo>
                  <a:cubicBezTo>
                    <a:pt x="6897" y="35118"/>
                    <a:pt x="7798" y="35419"/>
                    <a:pt x="8599" y="36008"/>
                  </a:cubicBezTo>
                  <a:cubicBezTo>
                    <a:pt x="9433" y="36598"/>
                    <a:pt x="9845" y="37532"/>
                    <a:pt x="9845" y="38823"/>
                  </a:cubicBezTo>
                  <a:cubicBezTo>
                    <a:pt x="9845" y="40246"/>
                    <a:pt x="9355" y="41492"/>
                    <a:pt x="8387" y="42571"/>
                  </a:cubicBezTo>
                  <a:cubicBezTo>
                    <a:pt x="7420" y="43650"/>
                    <a:pt x="6241" y="44329"/>
                    <a:pt x="4850" y="44607"/>
                  </a:cubicBezTo>
                  <a:cubicBezTo>
                    <a:pt x="6274" y="45508"/>
                    <a:pt x="8043" y="45964"/>
                    <a:pt x="10156" y="45964"/>
                  </a:cubicBezTo>
                  <a:cubicBezTo>
                    <a:pt x="12459" y="45964"/>
                    <a:pt x="14506" y="44952"/>
                    <a:pt x="16308" y="42938"/>
                  </a:cubicBezTo>
                  <a:cubicBezTo>
                    <a:pt x="18121" y="40925"/>
                    <a:pt x="19456" y="38233"/>
                    <a:pt x="20323" y="34862"/>
                  </a:cubicBezTo>
                  <a:cubicBezTo>
                    <a:pt x="22470" y="26764"/>
                    <a:pt x="23972" y="20913"/>
                    <a:pt x="24806" y="17298"/>
                  </a:cubicBezTo>
                  <a:cubicBezTo>
                    <a:pt x="25641" y="13649"/>
                    <a:pt x="26052" y="11046"/>
                    <a:pt x="26052" y="9478"/>
                  </a:cubicBezTo>
                  <a:cubicBezTo>
                    <a:pt x="26052" y="8020"/>
                    <a:pt x="25863" y="6797"/>
                    <a:pt x="25485" y="5784"/>
                  </a:cubicBezTo>
                  <a:cubicBezTo>
                    <a:pt x="25096" y="4772"/>
                    <a:pt x="24573" y="4049"/>
                    <a:pt x="23917" y="3593"/>
                  </a:cubicBezTo>
                  <a:cubicBezTo>
                    <a:pt x="23294" y="3103"/>
                    <a:pt x="22682" y="2770"/>
                    <a:pt x="22092" y="2603"/>
                  </a:cubicBezTo>
                  <a:cubicBezTo>
                    <a:pt x="21536" y="2436"/>
                    <a:pt x="20946" y="2347"/>
                    <a:pt x="20323" y="2347"/>
                  </a:cubicBezTo>
                  <a:cubicBezTo>
                    <a:pt x="19278" y="2347"/>
                    <a:pt x="18165" y="2558"/>
                    <a:pt x="16986" y="2970"/>
                  </a:cubicBezTo>
                  <a:cubicBezTo>
                    <a:pt x="15841" y="3382"/>
                    <a:pt x="14572" y="4082"/>
                    <a:pt x="13182" y="5050"/>
                  </a:cubicBezTo>
                  <a:cubicBezTo>
                    <a:pt x="11825" y="5996"/>
                    <a:pt x="10501" y="7431"/>
                    <a:pt x="9222" y="9377"/>
                  </a:cubicBezTo>
                  <a:cubicBezTo>
                    <a:pt x="7942" y="11324"/>
                    <a:pt x="6863" y="13627"/>
                    <a:pt x="5996" y="16308"/>
                  </a:cubicBezTo>
                  <a:cubicBezTo>
                    <a:pt x="5818" y="17109"/>
                    <a:pt x="5351" y="17509"/>
                    <a:pt x="4583" y="17509"/>
                  </a:cubicBezTo>
                  <a:cubicBezTo>
                    <a:pt x="3749" y="17476"/>
                    <a:pt x="3337" y="17109"/>
                    <a:pt x="3337" y="16408"/>
                  </a:cubicBezTo>
                  <a:cubicBezTo>
                    <a:pt x="3337" y="15818"/>
                    <a:pt x="3560" y="14917"/>
                    <a:pt x="4016" y="13705"/>
                  </a:cubicBezTo>
                  <a:cubicBezTo>
                    <a:pt x="4494" y="12448"/>
                    <a:pt x="5228" y="11046"/>
                    <a:pt x="6196" y="9478"/>
                  </a:cubicBezTo>
                  <a:cubicBezTo>
                    <a:pt x="7208" y="7920"/>
                    <a:pt x="8354" y="6441"/>
                    <a:pt x="9644" y="5050"/>
                  </a:cubicBezTo>
                  <a:cubicBezTo>
                    <a:pt x="10968" y="3626"/>
                    <a:pt x="12581" y="2425"/>
                    <a:pt x="14483" y="1457"/>
                  </a:cubicBezTo>
                  <a:cubicBezTo>
                    <a:pt x="16430" y="489"/>
                    <a:pt x="18455" y="0"/>
                    <a:pt x="20535" y="0"/>
                  </a:cubicBezTo>
                  <a:cubicBezTo>
                    <a:pt x="21469" y="0"/>
                    <a:pt x="22393" y="100"/>
                    <a:pt x="23294" y="311"/>
                  </a:cubicBezTo>
                  <a:cubicBezTo>
                    <a:pt x="24228" y="478"/>
                    <a:pt x="25251" y="834"/>
                    <a:pt x="26364" y="1357"/>
                  </a:cubicBezTo>
                  <a:cubicBezTo>
                    <a:pt x="27510" y="1880"/>
                    <a:pt x="28589" y="2703"/>
                    <a:pt x="29601" y="3849"/>
                  </a:cubicBezTo>
                  <a:cubicBezTo>
                    <a:pt x="30613" y="4995"/>
                    <a:pt x="31425" y="6407"/>
                    <a:pt x="32048" y="8076"/>
                  </a:cubicBezTo>
                  <a:cubicBezTo>
                    <a:pt x="32460" y="7275"/>
                    <a:pt x="32949" y="6496"/>
                    <a:pt x="33505" y="5729"/>
                  </a:cubicBezTo>
                  <a:cubicBezTo>
                    <a:pt x="34095" y="4961"/>
                    <a:pt x="34851" y="4116"/>
                    <a:pt x="35752" y="3181"/>
                  </a:cubicBezTo>
                  <a:cubicBezTo>
                    <a:pt x="36687" y="2203"/>
                    <a:pt x="37799" y="1435"/>
                    <a:pt x="39079" y="879"/>
                  </a:cubicBezTo>
                  <a:cubicBezTo>
                    <a:pt x="40402" y="289"/>
                    <a:pt x="41793" y="0"/>
                    <a:pt x="43250" y="0"/>
                  </a:cubicBezTo>
                  <a:cubicBezTo>
                    <a:pt x="44674" y="0"/>
                    <a:pt x="46087" y="189"/>
                    <a:pt x="47477" y="567"/>
                  </a:cubicBezTo>
                  <a:cubicBezTo>
                    <a:pt x="48868" y="912"/>
                    <a:pt x="50147" y="1669"/>
                    <a:pt x="51326" y="2814"/>
                  </a:cubicBezTo>
                  <a:cubicBezTo>
                    <a:pt x="52538" y="3927"/>
                    <a:pt x="53150" y="5328"/>
                    <a:pt x="53150" y="703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A5F5DBE4-E4B3-441A-DE84-832B7CB71DD8}"/>
                </a:ext>
              </a:extLst>
            </p:cNvPr>
            <p:cNvSpPr/>
            <p:nvPr/>
          </p:nvSpPr>
          <p:spPr>
            <a:xfrm>
              <a:off x="6532911" y="3139762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1C0983C9-931C-49D9-D571-C309ACFCA317}"/>
                </a:ext>
              </a:extLst>
            </p:cNvPr>
            <p:cNvSpPr/>
            <p:nvPr/>
          </p:nvSpPr>
          <p:spPr>
            <a:xfrm>
              <a:off x="6532911" y="2786398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79F76C60-364C-438B-DB60-D2019A6FB68F}"/>
                </a:ext>
              </a:extLst>
            </p:cNvPr>
            <p:cNvSpPr/>
            <p:nvPr/>
          </p:nvSpPr>
          <p:spPr>
            <a:xfrm>
              <a:off x="6532911" y="2433020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85BCD26A-5E0C-3FD5-563D-DB0D0C40A399}"/>
                </a:ext>
              </a:extLst>
            </p:cNvPr>
            <p:cNvSpPr/>
            <p:nvPr/>
          </p:nvSpPr>
          <p:spPr>
            <a:xfrm>
              <a:off x="6532911" y="2079650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34C1FC3A-B3AD-D18F-F96E-B653094D2720}"/>
                </a:ext>
              </a:extLst>
            </p:cNvPr>
            <p:cNvSpPr/>
            <p:nvPr/>
          </p:nvSpPr>
          <p:spPr>
            <a:xfrm>
              <a:off x="6532911" y="1726278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7EF46348-5589-C890-4BB9-E8C23B7053ED}"/>
                </a:ext>
              </a:extLst>
            </p:cNvPr>
            <p:cNvSpPr/>
            <p:nvPr/>
          </p:nvSpPr>
          <p:spPr>
            <a:xfrm>
              <a:off x="6532911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111D75F7-8DBD-8E43-B5D3-E506EE39284B}"/>
                </a:ext>
              </a:extLst>
            </p:cNvPr>
            <p:cNvSpPr/>
            <p:nvPr/>
          </p:nvSpPr>
          <p:spPr>
            <a:xfrm>
              <a:off x="6532911" y="3139762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8D15092E-0AA9-CE55-E6F1-0B1588F00786}"/>
                </a:ext>
              </a:extLst>
            </p:cNvPr>
            <p:cNvSpPr/>
            <p:nvPr/>
          </p:nvSpPr>
          <p:spPr>
            <a:xfrm>
              <a:off x="6532911" y="2786398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57626660-73CC-C31B-7ACE-AA8E2BB8C58C}"/>
                </a:ext>
              </a:extLst>
            </p:cNvPr>
            <p:cNvSpPr/>
            <p:nvPr/>
          </p:nvSpPr>
          <p:spPr>
            <a:xfrm>
              <a:off x="6532911" y="2433020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88EAC632-FA60-B7D7-93D5-261311357D1C}"/>
                </a:ext>
              </a:extLst>
            </p:cNvPr>
            <p:cNvSpPr/>
            <p:nvPr/>
          </p:nvSpPr>
          <p:spPr>
            <a:xfrm>
              <a:off x="6532911" y="2079650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6DE1BA78-1942-7A91-3AB9-D101B12AEC1D}"/>
                </a:ext>
              </a:extLst>
            </p:cNvPr>
            <p:cNvSpPr/>
            <p:nvPr/>
          </p:nvSpPr>
          <p:spPr>
            <a:xfrm>
              <a:off x="6532911" y="1726278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563DE9FD-F6DB-5E66-9FFC-652E196FCEDA}"/>
                </a:ext>
              </a:extLst>
            </p:cNvPr>
            <p:cNvSpPr/>
            <p:nvPr/>
          </p:nvSpPr>
          <p:spPr>
            <a:xfrm>
              <a:off x="6358309" y="3104910"/>
              <a:ext cx="46503" cy="69802"/>
            </a:xfrm>
            <a:custGeom>
              <a:avLst/>
              <a:gdLst>
                <a:gd name="connsiteX0" fmla="*/ 23252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18 h 69802"/>
                <a:gd name="connsiteX3" fmla="*/ 12662 w 46503"/>
                <a:gd name="connsiteY3" fmla="*/ 55698 h 69802"/>
                <a:gd name="connsiteX4" fmla="*/ 23252 w 46503"/>
                <a:gd name="connsiteY4" fmla="*/ 62583 h 69802"/>
                <a:gd name="connsiteX5" fmla="*/ 33841 w 46503"/>
                <a:gd name="connsiteY5" fmla="*/ 55698 h 69802"/>
                <a:gd name="connsiteX6" fmla="*/ 37401 w 46503"/>
                <a:gd name="connsiteY6" fmla="*/ 34918 h 69802"/>
                <a:gd name="connsiteX7" fmla="*/ 33841 w 46503"/>
                <a:gd name="connsiteY7" fmla="*/ 14150 h 69802"/>
                <a:gd name="connsiteX8" fmla="*/ 23252 w 46503"/>
                <a:gd name="connsiteY8" fmla="*/ 7208 h 69802"/>
                <a:gd name="connsiteX9" fmla="*/ 23252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18 h 69802"/>
                <a:gd name="connsiteX12" fmla="*/ 40510 w 46503"/>
                <a:gd name="connsiteY12" fmla="*/ 60881 h 69802"/>
                <a:gd name="connsiteX13" fmla="*/ 23252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18 h 69802"/>
                <a:gd name="connsiteX16" fmla="*/ 5948 w 46503"/>
                <a:gd name="connsiteY16" fmla="*/ 8966 h 69802"/>
                <a:gd name="connsiteX17" fmla="*/ 23252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2" y="7208"/>
                  </a:moveTo>
                  <a:cubicBezTo>
                    <a:pt x="18566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18"/>
                  </a:cubicBezTo>
                  <a:cubicBezTo>
                    <a:pt x="9147" y="44140"/>
                    <a:pt x="10319" y="51070"/>
                    <a:pt x="12662" y="55698"/>
                  </a:cubicBezTo>
                  <a:cubicBezTo>
                    <a:pt x="15035" y="60292"/>
                    <a:pt x="18566" y="62583"/>
                    <a:pt x="23252" y="62583"/>
                  </a:cubicBezTo>
                  <a:cubicBezTo>
                    <a:pt x="27968" y="62583"/>
                    <a:pt x="31498" y="60292"/>
                    <a:pt x="33841" y="55698"/>
                  </a:cubicBezTo>
                  <a:cubicBezTo>
                    <a:pt x="36214" y="51070"/>
                    <a:pt x="37401" y="44140"/>
                    <a:pt x="37401" y="34918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2" y="7208"/>
                  </a:cubicBezTo>
                  <a:moveTo>
                    <a:pt x="23252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60"/>
                    <a:pt x="46504" y="34918"/>
                  </a:cubicBezTo>
                  <a:cubicBezTo>
                    <a:pt x="46504" y="46242"/>
                    <a:pt x="44506" y="54897"/>
                    <a:pt x="40510" y="60881"/>
                  </a:cubicBezTo>
                  <a:cubicBezTo>
                    <a:pt x="36544" y="66833"/>
                    <a:pt x="30792" y="69803"/>
                    <a:pt x="23252" y="69803"/>
                  </a:cubicBezTo>
                  <a:cubicBezTo>
                    <a:pt x="15712" y="69803"/>
                    <a:pt x="9944" y="66833"/>
                    <a:pt x="5948" y="60881"/>
                  </a:cubicBezTo>
                  <a:cubicBezTo>
                    <a:pt x="1982" y="54897"/>
                    <a:pt x="0" y="46242"/>
                    <a:pt x="0" y="34918"/>
                  </a:cubicBezTo>
                  <a:cubicBezTo>
                    <a:pt x="0" y="23560"/>
                    <a:pt x="1982" y="14917"/>
                    <a:pt x="5948" y="8966"/>
                  </a:cubicBezTo>
                  <a:cubicBezTo>
                    <a:pt x="9944" y="2992"/>
                    <a:pt x="15712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F8970F1C-DBB2-1C19-A257-A022778D592E}"/>
                </a:ext>
              </a:extLst>
            </p:cNvPr>
            <p:cNvSpPr/>
            <p:nvPr/>
          </p:nvSpPr>
          <p:spPr>
            <a:xfrm>
              <a:off x="6420811" y="3161954"/>
              <a:ext cx="9507" cy="11446"/>
            </a:xfrm>
            <a:custGeom>
              <a:avLst/>
              <a:gdLst>
                <a:gd name="connsiteX0" fmla="*/ 0 w 9507"/>
                <a:gd name="connsiteY0" fmla="*/ 0 h 11446"/>
                <a:gd name="connsiteX1" fmla="*/ 9508 w 9507"/>
                <a:gd name="connsiteY1" fmla="*/ 0 h 11446"/>
                <a:gd name="connsiteX2" fmla="*/ 9508 w 9507"/>
                <a:gd name="connsiteY2" fmla="*/ 11447 h 11446"/>
                <a:gd name="connsiteX3" fmla="*/ 0 w 9507"/>
                <a:gd name="connsiteY3" fmla="*/ 11447 h 11446"/>
                <a:gd name="connsiteX4" fmla="*/ 0 w 9507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6">
                  <a:moveTo>
                    <a:pt x="0" y="0"/>
                  </a:moveTo>
                  <a:lnTo>
                    <a:pt x="9508" y="0"/>
                  </a:lnTo>
                  <a:lnTo>
                    <a:pt x="9508" y="11447"/>
                  </a:lnTo>
                  <a:lnTo>
                    <a:pt x="0" y="1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91D07A62-9314-B42C-AEAD-92DC350CD780}"/>
                </a:ext>
              </a:extLst>
            </p:cNvPr>
            <p:cNvSpPr/>
            <p:nvPr/>
          </p:nvSpPr>
          <p:spPr>
            <a:xfrm>
              <a:off x="6446361" y="3104910"/>
              <a:ext cx="46503" cy="69802"/>
            </a:xfrm>
            <a:custGeom>
              <a:avLst/>
              <a:gdLst>
                <a:gd name="connsiteX0" fmla="*/ 23251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18 h 69802"/>
                <a:gd name="connsiteX3" fmla="*/ 12662 w 46503"/>
                <a:gd name="connsiteY3" fmla="*/ 55698 h 69802"/>
                <a:gd name="connsiteX4" fmla="*/ 23251 w 46503"/>
                <a:gd name="connsiteY4" fmla="*/ 62583 h 69802"/>
                <a:gd name="connsiteX5" fmla="*/ 33841 w 46503"/>
                <a:gd name="connsiteY5" fmla="*/ 55698 h 69802"/>
                <a:gd name="connsiteX6" fmla="*/ 37401 w 46503"/>
                <a:gd name="connsiteY6" fmla="*/ 34918 h 69802"/>
                <a:gd name="connsiteX7" fmla="*/ 33841 w 46503"/>
                <a:gd name="connsiteY7" fmla="*/ 14150 h 69802"/>
                <a:gd name="connsiteX8" fmla="*/ 23251 w 46503"/>
                <a:gd name="connsiteY8" fmla="*/ 7208 h 69802"/>
                <a:gd name="connsiteX9" fmla="*/ 23251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18 h 69802"/>
                <a:gd name="connsiteX12" fmla="*/ 40510 w 46503"/>
                <a:gd name="connsiteY12" fmla="*/ 60881 h 69802"/>
                <a:gd name="connsiteX13" fmla="*/ 23251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18 h 69802"/>
                <a:gd name="connsiteX16" fmla="*/ 5948 w 46503"/>
                <a:gd name="connsiteY16" fmla="*/ 8966 h 69802"/>
                <a:gd name="connsiteX17" fmla="*/ 23251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1" y="7208"/>
                  </a:moveTo>
                  <a:cubicBezTo>
                    <a:pt x="18565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18"/>
                  </a:cubicBezTo>
                  <a:cubicBezTo>
                    <a:pt x="9147" y="44140"/>
                    <a:pt x="10319" y="51070"/>
                    <a:pt x="12662" y="55698"/>
                  </a:cubicBezTo>
                  <a:cubicBezTo>
                    <a:pt x="15035" y="60292"/>
                    <a:pt x="18565" y="62583"/>
                    <a:pt x="23251" y="62583"/>
                  </a:cubicBezTo>
                  <a:cubicBezTo>
                    <a:pt x="27968" y="62583"/>
                    <a:pt x="31498" y="60292"/>
                    <a:pt x="33841" y="55698"/>
                  </a:cubicBezTo>
                  <a:cubicBezTo>
                    <a:pt x="36214" y="51070"/>
                    <a:pt x="37401" y="44140"/>
                    <a:pt x="37401" y="34918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1" y="7208"/>
                  </a:cubicBezTo>
                  <a:moveTo>
                    <a:pt x="23251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60"/>
                    <a:pt x="46504" y="34918"/>
                  </a:cubicBezTo>
                  <a:cubicBezTo>
                    <a:pt x="46504" y="46242"/>
                    <a:pt x="44506" y="54897"/>
                    <a:pt x="40510" y="60881"/>
                  </a:cubicBezTo>
                  <a:cubicBezTo>
                    <a:pt x="36544" y="66833"/>
                    <a:pt x="30792" y="69803"/>
                    <a:pt x="23251" y="69803"/>
                  </a:cubicBezTo>
                  <a:cubicBezTo>
                    <a:pt x="15710" y="69803"/>
                    <a:pt x="9943" y="66833"/>
                    <a:pt x="5948" y="60881"/>
                  </a:cubicBezTo>
                  <a:cubicBezTo>
                    <a:pt x="1982" y="54897"/>
                    <a:pt x="0" y="46242"/>
                    <a:pt x="0" y="34918"/>
                  </a:cubicBezTo>
                  <a:cubicBezTo>
                    <a:pt x="0" y="23560"/>
                    <a:pt x="1982" y="14917"/>
                    <a:pt x="5948" y="8966"/>
                  </a:cubicBezTo>
                  <a:cubicBezTo>
                    <a:pt x="9943" y="2992"/>
                    <a:pt x="15710" y="0"/>
                    <a:pt x="23251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DAEE89D-8B1F-EF85-7FCA-A05FD18F34E6}"/>
                </a:ext>
              </a:extLst>
            </p:cNvPr>
            <p:cNvSpPr/>
            <p:nvPr/>
          </p:nvSpPr>
          <p:spPr>
            <a:xfrm>
              <a:off x="6360698" y="2751535"/>
              <a:ext cx="46503" cy="69802"/>
            </a:xfrm>
            <a:custGeom>
              <a:avLst/>
              <a:gdLst>
                <a:gd name="connsiteX0" fmla="*/ 23251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29 h 69802"/>
                <a:gd name="connsiteX3" fmla="*/ 12662 w 46503"/>
                <a:gd name="connsiteY3" fmla="*/ 55698 h 69802"/>
                <a:gd name="connsiteX4" fmla="*/ 23251 w 46503"/>
                <a:gd name="connsiteY4" fmla="*/ 62595 h 69802"/>
                <a:gd name="connsiteX5" fmla="*/ 33841 w 46503"/>
                <a:gd name="connsiteY5" fmla="*/ 55698 h 69802"/>
                <a:gd name="connsiteX6" fmla="*/ 37401 w 46503"/>
                <a:gd name="connsiteY6" fmla="*/ 34929 h 69802"/>
                <a:gd name="connsiteX7" fmla="*/ 33841 w 46503"/>
                <a:gd name="connsiteY7" fmla="*/ 14150 h 69802"/>
                <a:gd name="connsiteX8" fmla="*/ 23251 w 46503"/>
                <a:gd name="connsiteY8" fmla="*/ 7208 h 69802"/>
                <a:gd name="connsiteX9" fmla="*/ 23251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29 h 69802"/>
                <a:gd name="connsiteX12" fmla="*/ 40510 w 46503"/>
                <a:gd name="connsiteY12" fmla="*/ 60881 h 69802"/>
                <a:gd name="connsiteX13" fmla="*/ 23251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29 h 69802"/>
                <a:gd name="connsiteX16" fmla="*/ 5948 w 46503"/>
                <a:gd name="connsiteY16" fmla="*/ 8966 h 69802"/>
                <a:gd name="connsiteX17" fmla="*/ 23251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1" y="7208"/>
                  </a:moveTo>
                  <a:cubicBezTo>
                    <a:pt x="18565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29"/>
                  </a:cubicBezTo>
                  <a:cubicBezTo>
                    <a:pt x="9147" y="44151"/>
                    <a:pt x="10319" y="51070"/>
                    <a:pt x="12662" y="55698"/>
                  </a:cubicBezTo>
                  <a:cubicBezTo>
                    <a:pt x="15035" y="60292"/>
                    <a:pt x="18565" y="62595"/>
                    <a:pt x="23251" y="62595"/>
                  </a:cubicBezTo>
                  <a:cubicBezTo>
                    <a:pt x="27968" y="62595"/>
                    <a:pt x="31498" y="60292"/>
                    <a:pt x="33841" y="55698"/>
                  </a:cubicBezTo>
                  <a:cubicBezTo>
                    <a:pt x="36214" y="51070"/>
                    <a:pt x="37401" y="44151"/>
                    <a:pt x="37401" y="34929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1" y="7208"/>
                  </a:cubicBezTo>
                  <a:moveTo>
                    <a:pt x="23251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72"/>
                    <a:pt x="46504" y="34929"/>
                  </a:cubicBezTo>
                  <a:cubicBezTo>
                    <a:pt x="46504" y="46253"/>
                    <a:pt x="44506" y="54908"/>
                    <a:pt x="40510" y="60881"/>
                  </a:cubicBezTo>
                  <a:cubicBezTo>
                    <a:pt x="36544" y="66833"/>
                    <a:pt x="30792" y="69803"/>
                    <a:pt x="23251" y="69803"/>
                  </a:cubicBezTo>
                  <a:cubicBezTo>
                    <a:pt x="15711" y="69803"/>
                    <a:pt x="9944" y="66833"/>
                    <a:pt x="5948" y="60881"/>
                  </a:cubicBezTo>
                  <a:cubicBezTo>
                    <a:pt x="1982" y="54908"/>
                    <a:pt x="0" y="46253"/>
                    <a:pt x="0" y="34929"/>
                  </a:cubicBezTo>
                  <a:cubicBezTo>
                    <a:pt x="0" y="23572"/>
                    <a:pt x="1982" y="14917"/>
                    <a:pt x="5948" y="8966"/>
                  </a:cubicBezTo>
                  <a:cubicBezTo>
                    <a:pt x="9944" y="2992"/>
                    <a:pt x="15711" y="0"/>
                    <a:pt x="23251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308F46C8-4DDA-75E2-F8CE-95DBA1BD4E17}"/>
                </a:ext>
              </a:extLst>
            </p:cNvPr>
            <p:cNvSpPr/>
            <p:nvPr/>
          </p:nvSpPr>
          <p:spPr>
            <a:xfrm>
              <a:off x="6423199" y="2808590"/>
              <a:ext cx="9507" cy="11446"/>
            </a:xfrm>
            <a:custGeom>
              <a:avLst/>
              <a:gdLst>
                <a:gd name="connsiteX0" fmla="*/ 0 w 9507"/>
                <a:gd name="connsiteY0" fmla="*/ 0 h 11446"/>
                <a:gd name="connsiteX1" fmla="*/ 9508 w 9507"/>
                <a:gd name="connsiteY1" fmla="*/ 0 h 11446"/>
                <a:gd name="connsiteX2" fmla="*/ 9508 w 9507"/>
                <a:gd name="connsiteY2" fmla="*/ 11446 h 11446"/>
                <a:gd name="connsiteX3" fmla="*/ 0 w 9507"/>
                <a:gd name="connsiteY3" fmla="*/ 11446 h 11446"/>
                <a:gd name="connsiteX4" fmla="*/ 0 w 9507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6">
                  <a:moveTo>
                    <a:pt x="0" y="0"/>
                  </a:moveTo>
                  <a:lnTo>
                    <a:pt x="9508" y="0"/>
                  </a:lnTo>
                  <a:lnTo>
                    <a:pt x="9508" y="11446"/>
                  </a:lnTo>
                  <a:lnTo>
                    <a:pt x="0" y="1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FCEEECA5-1F9F-2394-9ABF-A5181E6E5D49}"/>
                </a:ext>
              </a:extLst>
            </p:cNvPr>
            <p:cNvSpPr/>
            <p:nvPr/>
          </p:nvSpPr>
          <p:spPr>
            <a:xfrm>
              <a:off x="6452804" y="2752759"/>
              <a:ext cx="40060" cy="67277"/>
            </a:xfrm>
            <a:custGeom>
              <a:avLst/>
              <a:gdLst>
                <a:gd name="connsiteX0" fmla="*/ 1307 w 40060"/>
                <a:gd name="connsiteY0" fmla="*/ 59613 h 67277"/>
                <a:gd name="connsiteX1" fmla="*/ 16178 w 40060"/>
                <a:gd name="connsiteY1" fmla="*/ 59613 h 67277"/>
                <a:gd name="connsiteX2" fmla="*/ 16178 w 40060"/>
                <a:gd name="connsiteY2" fmla="*/ 8287 h 67277"/>
                <a:gd name="connsiteX3" fmla="*/ 0 w 40060"/>
                <a:gd name="connsiteY3" fmla="*/ 11536 h 67277"/>
                <a:gd name="connsiteX4" fmla="*/ 0 w 40060"/>
                <a:gd name="connsiteY4" fmla="*/ 3237 h 67277"/>
                <a:gd name="connsiteX5" fmla="*/ 16087 w 40060"/>
                <a:gd name="connsiteY5" fmla="*/ 0 h 67277"/>
                <a:gd name="connsiteX6" fmla="*/ 25190 w 40060"/>
                <a:gd name="connsiteY6" fmla="*/ 0 h 67277"/>
                <a:gd name="connsiteX7" fmla="*/ 25190 w 40060"/>
                <a:gd name="connsiteY7" fmla="*/ 59613 h 67277"/>
                <a:gd name="connsiteX8" fmla="*/ 40061 w 40060"/>
                <a:gd name="connsiteY8" fmla="*/ 59613 h 67277"/>
                <a:gd name="connsiteX9" fmla="*/ 40061 w 40060"/>
                <a:gd name="connsiteY9" fmla="*/ 67278 h 67277"/>
                <a:gd name="connsiteX10" fmla="*/ 1307 w 40060"/>
                <a:gd name="connsiteY10" fmla="*/ 67278 h 67277"/>
                <a:gd name="connsiteX11" fmla="*/ 1307 w 40060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60" h="67277">
                  <a:moveTo>
                    <a:pt x="1307" y="59613"/>
                  </a:moveTo>
                  <a:lnTo>
                    <a:pt x="16178" y="59613"/>
                  </a:lnTo>
                  <a:lnTo>
                    <a:pt x="16178" y="8287"/>
                  </a:lnTo>
                  <a:lnTo>
                    <a:pt x="0" y="11536"/>
                  </a:lnTo>
                  <a:lnTo>
                    <a:pt x="0" y="3237"/>
                  </a:lnTo>
                  <a:lnTo>
                    <a:pt x="16087" y="0"/>
                  </a:lnTo>
                  <a:lnTo>
                    <a:pt x="25190" y="0"/>
                  </a:lnTo>
                  <a:lnTo>
                    <a:pt x="25190" y="59613"/>
                  </a:lnTo>
                  <a:lnTo>
                    <a:pt x="40061" y="59613"/>
                  </a:lnTo>
                  <a:lnTo>
                    <a:pt x="40061" y="67278"/>
                  </a:lnTo>
                  <a:lnTo>
                    <a:pt x="1307" y="67278"/>
                  </a:lnTo>
                  <a:lnTo>
                    <a:pt x="1307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4F51FD6E-1111-017A-E059-4D567F291F93}"/>
                </a:ext>
              </a:extLst>
            </p:cNvPr>
            <p:cNvSpPr/>
            <p:nvPr/>
          </p:nvSpPr>
          <p:spPr>
            <a:xfrm>
              <a:off x="6361419" y="2398166"/>
              <a:ext cx="46503" cy="69800"/>
            </a:xfrm>
            <a:custGeom>
              <a:avLst/>
              <a:gdLst>
                <a:gd name="connsiteX0" fmla="*/ 23252 w 46503"/>
                <a:gd name="connsiteY0" fmla="*/ 7209 h 69800"/>
                <a:gd name="connsiteX1" fmla="*/ 12662 w 46503"/>
                <a:gd name="connsiteY1" fmla="*/ 14149 h 69800"/>
                <a:gd name="connsiteX2" fmla="*/ 9147 w 46503"/>
                <a:gd name="connsiteY2" fmla="*/ 34923 h 69800"/>
                <a:gd name="connsiteX3" fmla="*/ 12662 w 46503"/>
                <a:gd name="connsiteY3" fmla="*/ 55697 h 69800"/>
                <a:gd name="connsiteX4" fmla="*/ 23252 w 46503"/>
                <a:gd name="connsiteY4" fmla="*/ 62591 h 69800"/>
                <a:gd name="connsiteX5" fmla="*/ 33841 w 46503"/>
                <a:gd name="connsiteY5" fmla="*/ 55697 h 69800"/>
                <a:gd name="connsiteX6" fmla="*/ 37401 w 46503"/>
                <a:gd name="connsiteY6" fmla="*/ 34923 h 69800"/>
                <a:gd name="connsiteX7" fmla="*/ 33841 w 46503"/>
                <a:gd name="connsiteY7" fmla="*/ 14149 h 69800"/>
                <a:gd name="connsiteX8" fmla="*/ 23252 w 46503"/>
                <a:gd name="connsiteY8" fmla="*/ 7209 h 69800"/>
                <a:gd name="connsiteX9" fmla="*/ 23252 w 46503"/>
                <a:gd name="connsiteY9" fmla="*/ 0 h 69800"/>
                <a:gd name="connsiteX10" fmla="*/ 40511 w 46503"/>
                <a:gd name="connsiteY10" fmla="*/ 8967 h 69800"/>
                <a:gd name="connsiteX11" fmla="*/ 46504 w 46503"/>
                <a:gd name="connsiteY11" fmla="*/ 34923 h 69800"/>
                <a:gd name="connsiteX12" fmla="*/ 40511 w 46503"/>
                <a:gd name="connsiteY12" fmla="*/ 60878 h 69800"/>
                <a:gd name="connsiteX13" fmla="*/ 23252 w 46503"/>
                <a:gd name="connsiteY13" fmla="*/ 69801 h 69800"/>
                <a:gd name="connsiteX14" fmla="*/ 5948 w 46503"/>
                <a:gd name="connsiteY14" fmla="*/ 60878 h 69800"/>
                <a:gd name="connsiteX15" fmla="*/ 0 w 46503"/>
                <a:gd name="connsiteY15" fmla="*/ 34923 h 69800"/>
                <a:gd name="connsiteX16" fmla="*/ 5948 w 46503"/>
                <a:gd name="connsiteY16" fmla="*/ 8967 h 69800"/>
                <a:gd name="connsiteX17" fmla="*/ 23252 w 46503"/>
                <a:gd name="connsiteY17" fmla="*/ 0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0">
                  <a:moveTo>
                    <a:pt x="23252" y="7209"/>
                  </a:moveTo>
                  <a:cubicBezTo>
                    <a:pt x="18566" y="7209"/>
                    <a:pt x="15035" y="9522"/>
                    <a:pt x="12662" y="14149"/>
                  </a:cubicBezTo>
                  <a:cubicBezTo>
                    <a:pt x="10319" y="18745"/>
                    <a:pt x="9147" y="25670"/>
                    <a:pt x="9147" y="34923"/>
                  </a:cubicBezTo>
                  <a:cubicBezTo>
                    <a:pt x="9147" y="44145"/>
                    <a:pt x="10319" y="51070"/>
                    <a:pt x="12662" y="55697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7"/>
                  </a:cubicBezTo>
                  <a:cubicBezTo>
                    <a:pt x="36214" y="51070"/>
                    <a:pt x="37401" y="44145"/>
                    <a:pt x="37401" y="34923"/>
                  </a:cubicBezTo>
                  <a:cubicBezTo>
                    <a:pt x="37401" y="25670"/>
                    <a:pt x="36214" y="18745"/>
                    <a:pt x="33841" y="14149"/>
                  </a:cubicBezTo>
                  <a:cubicBezTo>
                    <a:pt x="31499" y="9522"/>
                    <a:pt x="27969" y="7209"/>
                    <a:pt x="23252" y="7209"/>
                  </a:cubicBezTo>
                  <a:moveTo>
                    <a:pt x="23252" y="0"/>
                  </a:moveTo>
                  <a:cubicBezTo>
                    <a:pt x="30792" y="0"/>
                    <a:pt x="36546" y="2989"/>
                    <a:pt x="40511" y="8967"/>
                  </a:cubicBezTo>
                  <a:cubicBezTo>
                    <a:pt x="44506" y="14915"/>
                    <a:pt x="46504" y="23567"/>
                    <a:pt x="46504" y="34923"/>
                  </a:cubicBezTo>
                  <a:cubicBezTo>
                    <a:pt x="46504" y="46248"/>
                    <a:pt x="44506" y="54900"/>
                    <a:pt x="40511" y="60878"/>
                  </a:cubicBezTo>
                  <a:cubicBezTo>
                    <a:pt x="36546" y="66826"/>
                    <a:pt x="30792" y="69801"/>
                    <a:pt x="23252" y="69801"/>
                  </a:cubicBezTo>
                  <a:cubicBezTo>
                    <a:pt x="15712" y="69801"/>
                    <a:pt x="9944" y="66826"/>
                    <a:pt x="5948" y="60878"/>
                  </a:cubicBezTo>
                  <a:cubicBezTo>
                    <a:pt x="1982" y="54900"/>
                    <a:pt x="0" y="46248"/>
                    <a:pt x="0" y="34923"/>
                  </a:cubicBezTo>
                  <a:cubicBezTo>
                    <a:pt x="0" y="23567"/>
                    <a:pt x="1982" y="14915"/>
                    <a:pt x="5948" y="8967"/>
                  </a:cubicBezTo>
                  <a:cubicBezTo>
                    <a:pt x="9944" y="2989"/>
                    <a:pt x="15712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11FD6C17-9A19-3EB7-83FA-6D5FDC327B2C}"/>
                </a:ext>
              </a:extLst>
            </p:cNvPr>
            <p:cNvSpPr/>
            <p:nvPr/>
          </p:nvSpPr>
          <p:spPr>
            <a:xfrm>
              <a:off x="6423920" y="2455214"/>
              <a:ext cx="9507" cy="11445"/>
            </a:xfrm>
            <a:custGeom>
              <a:avLst/>
              <a:gdLst>
                <a:gd name="connsiteX0" fmla="*/ 0 w 9507"/>
                <a:gd name="connsiteY0" fmla="*/ 0 h 11445"/>
                <a:gd name="connsiteX1" fmla="*/ 9508 w 9507"/>
                <a:gd name="connsiteY1" fmla="*/ 0 h 11445"/>
                <a:gd name="connsiteX2" fmla="*/ 9508 w 9507"/>
                <a:gd name="connsiteY2" fmla="*/ 11445 h 11445"/>
                <a:gd name="connsiteX3" fmla="*/ 0 w 9507"/>
                <a:gd name="connsiteY3" fmla="*/ 11445 h 11445"/>
                <a:gd name="connsiteX4" fmla="*/ 0 w 9507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5">
                  <a:moveTo>
                    <a:pt x="0" y="0"/>
                  </a:moveTo>
                  <a:lnTo>
                    <a:pt x="9508" y="0"/>
                  </a:lnTo>
                  <a:lnTo>
                    <a:pt x="9508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455C6E47-9CBB-782A-2F27-B09995FDC5B9}"/>
                </a:ext>
              </a:extLst>
            </p:cNvPr>
            <p:cNvSpPr/>
            <p:nvPr/>
          </p:nvSpPr>
          <p:spPr>
            <a:xfrm>
              <a:off x="6450146" y="2398166"/>
              <a:ext cx="42719" cy="68493"/>
            </a:xfrm>
            <a:custGeom>
              <a:avLst/>
              <a:gdLst>
                <a:gd name="connsiteX0" fmla="*/ 10950 w 42719"/>
                <a:gd name="connsiteY0" fmla="*/ 60834 h 68493"/>
                <a:gd name="connsiteX1" fmla="*/ 42719 w 42719"/>
                <a:gd name="connsiteY1" fmla="*/ 60834 h 68493"/>
                <a:gd name="connsiteX2" fmla="*/ 42719 w 42719"/>
                <a:gd name="connsiteY2" fmla="*/ 68494 h 68493"/>
                <a:gd name="connsiteX3" fmla="*/ 0 w 42719"/>
                <a:gd name="connsiteY3" fmla="*/ 68494 h 68493"/>
                <a:gd name="connsiteX4" fmla="*/ 0 w 42719"/>
                <a:gd name="connsiteY4" fmla="*/ 60834 h 68493"/>
                <a:gd name="connsiteX5" fmla="*/ 14105 w 42719"/>
                <a:gd name="connsiteY5" fmla="*/ 46458 h 68493"/>
                <a:gd name="connsiteX6" fmla="*/ 25370 w 42719"/>
                <a:gd name="connsiteY6" fmla="*/ 34788 h 68493"/>
                <a:gd name="connsiteX7" fmla="*/ 31454 w 42719"/>
                <a:gd name="connsiteY7" fmla="*/ 26496 h 68493"/>
                <a:gd name="connsiteX8" fmla="*/ 33211 w 42719"/>
                <a:gd name="connsiteY8" fmla="*/ 19782 h 68493"/>
                <a:gd name="connsiteX9" fmla="*/ 29426 w 42719"/>
                <a:gd name="connsiteY9" fmla="*/ 11039 h 68493"/>
                <a:gd name="connsiteX10" fmla="*/ 19647 w 42719"/>
                <a:gd name="connsiteY10" fmla="*/ 7660 h 68493"/>
                <a:gd name="connsiteX11" fmla="*/ 10590 w 42719"/>
                <a:gd name="connsiteY11" fmla="*/ 9147 h 68493"/>
                <a:gd name="connsiteX12" fmla="*/ 451 w 42719"/>
                <a:gd name="connsiteY12" fmla="*/ 13654 h 68493"/>
                <a:gd name="connsiteX13" fmla="*/ 451 w 42719"/>
                <a:gd name="connsiteY13" fmla="*/ 4461 h 68493"/>
                <a:gd name="connsiteX14" fmla="*/ 10725 w 42719"/>
                <a:gd name="connsiteY14" fmla="*/ 1126 h 68493"/>
                <a:gd name="connsiteX15" fmla="*/ 19467 w 42719"/>
                <a:gd name="connsiteY15" fmla="*/ 0 h 68493"/>
                <a:gd name="connsiteX16" fmla="*/ 36141 w 42719"/>
                <a:gd name="connsiteY16" fmla="*/ 5227 h 68493"/>
                <a:gd name="connsiteX17" fmla="*/ 42359 w 42719"/>
                <a:gd name="connsiteY17" fmla="*/ 19196 h 68493"/>
                <a:gd name="connsiteX18" fmla="*/ 40782 w 42719"/>
                <a:gd name="connsiteY18" fmla="*/ 27082 h 68493"/>
                <a:gd name="connsiteX19" fmla="*/ 35148 w 42719"/>
                <a:gd name="connsiteY19" fmla="*/ 35824 h 68493"/>
                <a:gd name="connsiteX20" fmla="*/ 27983 w 42719"/>
                <a:gd name="connsiteY20" fmla="*/ 43395 h 68493"/>
                <a:gd name="connsiteX21" fmla="*/ 10950 w 42719"/>
                <a:gd name="connsiteY21" fmla="*/ 60834 h 6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9" h="68493">
                  <a:moveTo>
                    <a:pt x="10950" y="60834"/>
                  </a:moveTo>
                  <a:lnTo>
                    <a:pt x="42719" y="60834"/>
                  </a:lnTo>
                  <a:lnTo>
                    <a:pt x="42719" y="68494"/>
                  </a:lnTo>
                  <a:lnTo>
                    <a:pt x="0" y="68494"/>
                  </a:lnTo>
                  <a:lnTo>
                    <a:pt x="0" y="60834"/>
                  </a:lnTo>
                  <a:cubicBezTo>
                    <a:pt x="3455" y="57258"/>
                    <a:pt x="8157" y="52466"/>
                    <a:pt x="14105" y="46458"/>
                  </a:cubicBezTo>
                  <a:cubicBezTo>
                    <a:pt x="20083" y="40420"/>
                    <a:pt x="23839" y="36530"/>
                    <a:pt x="25370" y="34788"/>
                  </a:cubicBezTo>
                  <a:cubicBezTo>
                    <a:pt x="28284" y="31513"/>
                    <a:pt x="30312" y="28749"/>
                    <a:pt x="31454" y="26496"/>
                  </a:cubicBezTo>
                  <a:cubicBezTo>
                    <a:pt x="32625" y="24212"/>
                    <a:pt x="33211" y="21974"/>
                    <a:pt x="33211" y="19782"/>
                  </a:cubicBezTo>
                  <a:cubicBezTo>
                    <a:pt x="33211" y="16208"/>
                    <a:pt x="31949" y="13293"/>
                    <a:pt x="29426" y="11039"/>
                  </a:cubicBezTo>
                  <a:cubicBezTo>
                    <a:pt x="26932" y="8787"/>
                    <a:pt x="23673" y="7660"/>
                    <a:pt x="19647" y="7660"/>
                  </a:cubicBezTo>
                  <a:cubicBezTo>
                    <a:pt x="16794" y="7660"/>
                    <a:pt x="13775" y="8156"/>
                    <a:pt x="10590" y="9147"/>
                  </a:cubicBezTo>
                  <a:cubicBezTo>
                    <a:pt x="7435" y="10138"/>
                    <a:pt x="4056" y="11641"/>
                    <a:pt x="451" y="13654"/>
                  </a:cubicBezTo>
                  <a:lnTo>
                    <a:pt x="451" y="4461"/>
                  </a:lnTo>
                  <a:cubicBezTo>
                    <a:pt x="4116" y="2989"/>
                    <a:pt x="7540" y="1877"/>
                    <a:pt x="10725" y="1126"/>
                  </a:cubicBezTo>
                  <a:cubicBezTo>
                    <a:pt x="13909" y="375"/>
                    <a:pt x="16823" y="0"/>
                    <a:pt x="19467" y="0"/>
                  </a:cubicBezTo>
                  <a:cubicBezTo>
                    <a:pt x="26436" y="0"/>
                    <a:pt x="31995" y="1742"/>
                    <a:pt x="36141" y="5227"/>
                  </a:cubicBezTo>
                  <a:cubicBezTo>
                    <a:pt x="40287" y="8712"/>
                    <a:pt x="42359" y="13368"/>
                    <a:pt x="42359" y="19196"/>
                  </a:cubicBezTo>
                  <a:cubicBezTo>
                    <a:pt x="42359" y="21960"/>
                    <a:pt x="41833" y="24588"/>
                    <a:pt x="40782" y="27082"/>
                  </a:cubicBezTo>
                  <a:cubicBezTo>
                    <a:pt x="39760" y="29545"/>
                    <a:pt x="37883" y="32459"/>
                    <a:pt x="35148" y="35824"/>
                  </a:cubicBezTo>
                  <a:cubicBezTo>
                    <a:pt x="34398" y="36695"/>
                    <a:pt x="32009" y="39219"/>
                    <a:pt x="27983" y="43395"/>
                  </a:cubicBezTo>
                  <a:cubicBezTo>
                    <a:pt x="23958" y="47541"/>
                    <a:pt x="18280" y="53353"/>
                    <a:pt x="10950" y="60834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165FCD06-BCE1-DC61-34C8-3DB089C0C830}"/>
                </a:ext>
              </a:extLst>
            </p:cNvPr>
            <p:cNvSpPr/>
            <p:nvPr/>
          </p:nvSpPr>
          <p:spPr>
            <a:xfrm>
              <a:off x="6359571" y="2044794"/>
              <a:ext cx="46503" cy="69800"/>
            </a:xfrm>
            <a:custGeom>
              <a:avLst/>
              <a:gdLst>
                <a:gd name="connsiteX0" fmla="*/ 23252 w 46503"/>
                <a:gd name="connsiteY0" fmla="*/ 7209 h 69800"/>
                <a:gd name="connsiteX1" fmla="*/ 12662 w 46503"/>
                <a:gd name="connsiteY1" fmla="*/ 14150 h 69800"/>
                <a:gd name="connsiteX2" fmla="*/ 9147 w 46503"/>
                <a:gd name="connsiteY2" fmla="*/ 34923 h 69800"/>
                <a:gd name="connsiteX3" fmla="*/ 12662 w 46503"/>
                <a:gd name="connsiteY3" fmla="*/ 55697 h 69800"/>
                <a:gd name="connsiteX4" fmla="*/ 23252 w 46503"/>
                <a:gd name="connsiteY4" fmla="*/ 62591 h 69800"/>
                <a:gd name="connsiteX5" fmla="*/ 33841 w 46503"/>
                <a:gd name="connsiteY5" fmla="*/ 55697 h 69800"/>
                <a:gd name="connsiteX6" fmla="*/ 37402 w 46503"/>
                <a:gd name="connsiteY6" fmla="*/ 34923 h 69800"/>
                <a:gd name="connsiteX7" fmla="*/ 33841 w 46503"/>
                <a:gd name="connsiteY7" fmla="*/ 14150 h 69800"/>
                <a:gd name="connsiteX8" fmla="*/ 23252 w 46503"/>
                <a:gd name="connsiteY8" fmla="*/ 7209 h 69800"/>
                <a:gd name="connsiteX9" fmla="*/ 23252 w 46503"/>
                <a:gd name="connsiteY9" fmla="*/ 0 h 69800"/>
                <a:gd name="connsiteX10" fmla="*/ 40511 w 46503"/>
                <a:gd name="connsiteY10" fmla="*/ 8967 h 69800"/>
                <a:gd name="connsiteX11" fmla="*/ 46504 w 46503"/>
                <a:gd name="connsiteY11" fmla="*/ 34923 h 69800"/>
                <a:gd name="connsiteX12" fmla="*/ 40511 w 46503"/>
                <a:gd name="connsiteY12" fmla="*/ 60879 h 69800"/>
                <a:gd name="connsiteX13" fmla="*/ 23252 w 46503"/>
                <a:gd name="connsiteY13" fmla="*/ 69801 h 69800"/>
                <a:gd name="connsiteX14" fmla="*/ 5948 w 46503"/>
                <a:gd name="connsiteY14" fmla="*/ 60879 h 69800"/>
                <a:gd name="connsiteX15" fmla="*/ 0 w 46503"/>
                <a:gd name="connsiteY15" fmla="*/ 34923 h 69800"/>
                <a:gd name="connsiteX16" fmla="*/ 5948 w 46503"/>
                <a:gd name="connsiteY16" fmla="*/ 8967 h 69800"/>
                <a:gd name="connsiteX17" fmla="*/ 23252 w 46503"/>
                <a:gd name="connsiteY17" fmla="*/ 0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0">
                  <a:moveTo>
                    <a:pt x="23252" y="7209"/>
                  </a:moveTo>
                  <a:cubicBezTo>
                    <a:pt x="18566" y="7209"/>
                    <a:pt x="15035" y="9523"/>
                    <a:pt x="12662" y="14150"/>
                  </a:cubicBezTo>
                  <a:cubicBezTo>
                    <a:pt x="10319" y="18746"/>
                    <a:pt x="9147" y="25671"/>
                    <a:pt x="9147" y="34923"/>
                  </a:cubicBezTo>
                  <a:cubicBezTo>
                    <a:pt x="9147" y="44145"/>
                    <a:pt x="10319" y="51070"/>
                    <a:pt x="12662" y="55697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7"/>
                  </a:cubicBezTo>
                  <a:cubicBezTo>
                    <a:pt x="36215" y="51070"/>
                    <a:pt x="37402" y="44145"/>
                    <a:pt x="37402" y="34923"/>
                  </a:cubicBezTo>
                  <a:cubicBezTo>
                    <a:pt x="37402" y="25671"/>
                    <a:pt x="36215" y="18746"/>
                    <a:pt x="33841" y="14150"/>
                  </a:cubicBezTo>
                  <a:cubicBezTo>
                    <a:pt x="31499" y="9523"/>
                    <a:pt x="27969" y="7209"/>
                    <a:pt x="23252" y="7209"/>
                  </a:cubicBezTo>
                  <a:moveTo>
                    <a:pt x="23252" y="0"/>
                  </a:moveTo>
                  <a:cubicBezTo>
                    <a:pt x="30793" y="0"/>
                    <a:pt x="36546" y="2989"/>
                    <a:pt x="40511" y="8967"/>
                  </a:cubicBezTo>
                  <a:cubicBezTo>
                    <a:pt x="44506" y="14915"/>
                    <a:pt x="46504" y="23567"/>
                    <a:pt x="46504" y="34923"/>
                  </a:cubicBezTo>
                  <a:cubicBezTo>
                    <a:pt x="46504" y="46248"/>
                    <a:pt x="44506" y="54900"/>
                    <a:pt x="40511" y="60879"/>
                  </a:cubicBezTo>
                  <a:cubicBezTo>
                    <a:pt x="36546" y="66827"/>
                    <a:pt x="30793" y="69801"/>
                    <a:pt x="23252" y="69801"/>
                  </a:cubicBezTo>
                  <a:cubicBezTo>
                    <a:pt x="15711" y="69801"/>
                    <a:pt x="9944" y="66827"/>
                    <a:pt x="5948" y="60879"/>
                  </a:cubicBezTo>
                  <a:cubicBezTo>
                    <a:pt x="1982" y="54900"/>
                    <a:pt x="0" y="46248"/>
                    <a:pt x="0" y="34923"/>
                  </a:cubicBezTo>
                  <a:cubicBezTo>
                    <a:pt x="0" y="23567"/>
                    <a:pt x="1982" y="14915"/>
                    <a:pt x="5948" y="8967"/>
                  </a:cubicBezTo>
                  <a:cubicBezTo>
                    <a:pt x="9944" y="2989"/>
                    <a:pt x="15711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AF5B3DF1-E86C-F118-DA4D-E4C326971280}"/>
                </a:ext>
              </a:extLst>
            </p:cNvPr>
            <p:cNvSpPr/>
            <p:nvPr/>
          </p:nvSpPr>
          <p:spPr>
            <a:xfrm>
              <a:off x="6422072" y="2101842"/>
              <a:ext cx="9508" cy="11446"/>
            </a:xfrm>
            <a:custGeom>
              <a:avLst/>
              <a:gdLst>
                <a:gd name="connsiteX0" fmla="*/ 0 w 9508"/>
                <a:gd name="connsiteY0" fmla="*/ 0 h 11446"/>
                <a:gd name="connsiteX1" fmla="*/ 9509 w 9508"/>
                <a:gd name="connsiteY1" fmla="*/ 0 h 11446"/>
                <a:gd name="connsiteX2" fmla="*/ 9509 w 9508"/>
                <a:gd name="connsiteY2" fmla="*/ 11447 h 11446"/>
                <a:gd name="connsiteX3" fmla="*/ 0 w 9508"/>
                <a:gd name="connsiteY3" fmla="*/ 11447 h 11446"/>
                <a:gd name="connsiteX4" fmla="*/ 0 w 9508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8" h="11446">
                  <a:moveTo>
                    <a:pt x="0" y="0"/>
                  </a:moveTo>
                  <a:lnTo>
                    <a:pt x="9509" y="0"/>
                  </a:lnTo>
                  <a:lnTo>
                    <a:pt x="9509" y="11447"/>
                  </a:lnTo>
                  <a:lnTo>
                    <a:pt x="0" y="1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6817E658-9327-38EB-26B8-2386A43C8AF7}"/>
                </a:ext>
              </a:extLst>
            </p:cNvPr>
            <p:cNvSpPr/>
            <p:nvPr/>
          </p:nvSpPr>
          <p:spPr>
            <a:xfrm>
              <a:off x="6448568" y="2044794"/>
              <a:ext cx="44296" cy="69800"/>
            </a:xfrm>
            <a:custGeom>
              <a:avLst/>
              <a:gdLst>
                <a:gd name="connsiteX0" fmla="*/ 30417 w 44296"/>
                <a:gd name="connsiteY0" fmla="*/ 32219 h 69800"/>
                <a:gd name="connsiteX1" fmla="*/ 40601 w 44296"/>
                <a:gd name="connsiteY1" fmla="*/ 38033 h 69800"/>
                <a:gd name="connsiteX2" fmla="*/ 44297 w 44296"/>
                <a:gd name="connsiteY2" fmla="*/ 48938 h 69800"/>
                <a:gd name="connsiteX3" fmla="*/ 37447 w 44296"/>
                <a:gd name="connsiteY3" fmla="*/ 64349 h 69800"/>
                <a:gd name="connsiteX4" fmla="*/ 17981 w 44296"/>
                <a:gd name="connsiteY4" fmla="*/ 69801 h 69800"/>
                <a:gd name="connsiteX5" fmla="*/ 9238 w 44296"/>
                <a:gd name="connsiteY5" fmla="*/ 68945 h 69800"/>
                <a:gd name="connsiteX6" fmla="*/ 0 w 44296"/>
                <a:gd name="connsiteY6" fmla="*/ 66467 h 69800"/>
                <a:gd name="connsiteX7" fmla="*/ 0 w 44296"/>
                <a:gd name="connsiteY7" fmla="*/ 57680 h 69800"/>
                <a:gd name="connsiteX8" fmla="*/ 8292 w 44296"/>
                <a:gd name="connsiteY8" fmla="*/ 61014 h 69800"/>
                <a:gd name="connsiteX9" fmla="*/ 17710 w 44296"/>
                <a:gd name="connsiteY9" fmla="*/ 62141 h 69800"/>
                <a:gd name="connsiteX10" fmla="*/ 30733 w 44296"/>
                <a:gd name="connsiteY10" fmla="*/ 58761 h 69800"/>
                <a:gd name="connsiteX11" fmla="*/ 35240 w 44296"/>
                <a:gd name="connsiteY11" fmla="*/ 48938 h 69800"/>
                <a:gd name="connsiteX12" fmla="*/ 31048 w 44296"/>
                <a:gd name="connsiteY12" fmla="*/ 39655 h 69800"/>
                <a:gd name="connsiteX13" fmla="*/ 19467 w 44296"/>
                <a:gd name="connsiteY13" fmla="*/ 36275 h 69800"/>
                <a:gd name="connsiteX14" fmla="*/ 11627 w 44296"/>
                <a:gd name="connsiteY14" fmla="*/ 36275 h 69800"/>
                <a:gd name="connsiteX15" fmla="*/ 11627 w 44296"/>
                <a:gd name="connsiteY15" fmla="*/ 28794 h 69800"/>
                <a:gd name="connsiteX16" fmla="*/ 19827 w 44296"/>
                <a:gd name="connsiteY16" fmla="*/ 28794 h 69800"/>
                <a:gd name="connsiteX17" fmla="*/ 30101 w 44296"/>
                <a:gd name="connsiteY17" fmla="*/ 26136 h 69800"/>
                <a:gd name="connsiteX18" fmla="*/ 33662 w 44296"/>
                <a:gd name="connsiteY18" fmla="*/ 18386 h 69800"/>
                <a:gd name="connsiteX19" fmla="*/ 29967 w 44296"/>
                <a:gd name="connsiteY19" fmla="*/ 10454 h 69800"/>
                <a:gd name="connsiteX20" fmla="*/ 19467 w 44296"/>
                <a:gd name="connsiteY20" fmla="*/ 7660 h 69800"/>
                <a:gd name="connsiteX21" fmla="*/ 11447 w 44296"/>
                <a:gd name="connsiteY21" fmla="*/ 8472 h 69800"/>
                <a:gd name="connsiteX22" fmla="*/ 2028 w 44296"/>
                <a:gd name="connsiteY22" fmla="*/ 10995 h 69800"/>
                <a:gd name="connsiteX23" fmla="*/ 2028 w 44296"/>
                <a:gd name="connsiteY23" fmla="*/ 2884 h 69800"/>
                <a:gd name="connsiteX24" fmla="*/ 11717 w 44296"/>
                <a:gd name="connsiteY24" fmla="*/ 721 h 69800"/>
                <a:gd name="connsiteX25" fmla="*/ 20279 w 44296"/>
                <a:gd name="connsiteY25" fmla="*/ 0 h 69800"/>
                <a:gd name="connsiteX26" fmla="*/ 36681 w 44296"/>
                <a:gd name="connsiteY26" fmla="*/ 4731 h 69800"/>
                <a:gd name="connsiteX27" fmla="*/ 42719 w 44296"/>
                <a:gd name="connsiteY27" fmla="*/ 17439 h 69800"/>
                <a:gd name="connsiteX28" fmla="*/ 39520 w 44296"/>
                <a:gd name="connsiteY28" fmla="*/ 26902 h 69800"/>
                <a:gd name="connsiteX29" fmla="*/ 30417 w 44296"/>
                <a:gd name="connsiteY29" fmla="*/ 32219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6" h="69800">
                  <a:moveTo>
                    <a:pt x="30417" y="32219"/>
                  </a:moveTo>
                  <a:cubicBezTo>
                    <a:pt x="34774" y="33151"/>
                    <a:pt x="38169" y="35088"/>
                    <a:pt x="40601" y="38033"/>
                  </a:cubicBezTo>
                  <a:cubicBezTo>
                    <a:pt x="43065" y="40976"/>
                    <a:pt x="44297" y="44612"/>
                    <a:pt x="44297" y="48938"/>
                  </a:cubicBezTo>
                  <a:cubicBezTo>
                    <a:pt x="44297" y="55576"/>
                    <a:pt x="42013" y="60713"/>
                    <a:pt x="37447" y="64349"/>
                  </a:cubicBezTo>
                  <a:cubicBezTo>
                    <a:pt x="32880" y="67983"/>
                    <a:pt x="26392" y="69801"/>
                    <a:pt x="17981" y="69801"/>
                  </a:cubicBezTo>
                  <a:cubicBezTo>
                    <a:pt x="15156" y="69801"/>
                    <a:pt x="12243" y="69516"/>
                    <a:pt x="9238" y="68945"/>
                  </a:cubicBezTo>
                  <a:cubicBezTo>
                    <a:pt x="6264" y="68405"/>
                    <a:pt x="3185" y="67578"/>
                    <a:pt x="0" y="66467"/>
                  </a:cubicBezTo>
                  <a:lnTo>
                    <a:pt x="0" y="57680"/>
                  </a:lnTo>
                  <a:cubicBezTo>
                    <a:pt x="2524" y="59152"/>
                    <a:pt x="5287" y="60263"/>
                    <a:pt x="8292" y="61014"/>
                  </a:cubicBezTo>
                  <a:cubicBezTo>
                    <a:pt x="11296" y="61765"/>
                    <a:pt x="14436" y="62141"/>
                    <a:pt x="17710" y="62141"/>
                  </a:cubicBezTo>
                  <a:cubicBezTo>
                    <a:pt x="23418" y="62141"/>
                    <a:pt x="27759" y="61014"/>
                    <a:pt x="30733" y="58761"/>
                  </a:cubicBezTo>
                  <a:cubicBezTo>
                    <a:pt x="33738" y="56509"/>
                    <a:pt x="35240" y="53234"/>
                    <a:pt x="35240" y="48938"/>
                  </a:cubicBezTo>
                  <a:cubicBezTo>
                    <a:pt x="35240" y="44972"/>
                    <a:pt x="33842" y="41878"/>
                    <a:pt x="31048" y="39655"/>
                  </a:cubicBezTo>
                  <a:cubicBezTo>
                    <a:pt x="28284" y="37402"/>
                    <a:pt x="24424" y="36275"/>
                    <a:pt x="19467" y="36275"/>
                  </a:cubicBezTo>
                  <a:lnTo>
                    <a:pt x="11627" y="36275"/>
                  </a:lnTo>
                  <a:lnTo>
                    <a:pt x="11627" y="28794"/>
                  </a:lnTo>
                  <a:lnTo>
                    <a:pt x="19827" y="28794"/>
                  </a:lnTo>
                  <a:cubicBezTo>
                    <a:pt x="24304" y="28794"/>
                    <a:pt x="27729" y="27908"/>
                    <a:pt x="30101" y="26136"/>
                  </a:cubicBezTo>
                  <a:cubicBezTo>
                    <a:pt x="32475" y="24334"/>
                    <a:pt x="33662" y="21751"/>
                    <a:pt x="33662" y="18386"/>
                  </a:cubicBezTo>
                  <a:cubicBezTo>
                    <a:pt x="33662" y="14931"/>
                    <a:pt x="32431" y="12286"/>
                    <a:pt x="29967" y="10454"/>
                  </a:cubicBezTo>
                  <a:cubicBezTo>
                    <a:pt x="27534" y="8591"/>
                    <a:pt x="24033" y="7660"/>
                    <a:pt x="19467" y="7660"/>
                  </a:cubicBezTo>
                  <a:cubicBezTo>
                    <a:pt x="16974" y="7660"/>
                    <a:pt x="14300" y="7930"/>
                    <a:pt x="11447" y="8472"/>
                  </a:cubicBezTo>
                  <a:cubicBezTo>
                    <a:pt x="8592" y="9013"/>
                    <a:pt x="5453" y="9854"/>
                    <a:pt x="2028" y="10995"/>
                  </a:cubicBezTo>
                  <a:lnTo>
                    <a:pt x="2028" y="2884"/>
                  </a:lnTo>
                  <a:cubicBezTo>
                    <a:pt x="5483" y="1922"/>
                    <a:pt x="8712" y="1201"/>
                    <a:pt x="11717" y="721"/>
                  </a:cubicBezTo>
                  <a:cubicBezTo>
                    <a:pt x="14750" y="240"/>
                    <a:pt x="17605" y="0"/>
                    <a:pt x="20279" y="0"/>
                  </a:cubicBezTo>
                  <a:cubicBezTo>
                    <a:pt x="27188" y="0"/>
                    <a:pt x="32656" y="1577"/>
                    <a:pt x="36681" y="4731"/>
                  </a:cubicBezTo>
                  <a:cubicBezTo>
                    <a:pt x="40707" y="7856"/>
                    <a:pt x="42719" y="12092"/>
                    <a:pt x="42719" y="17439"/>
                  </a:cubicBezTo>
                  <a:cubicBezTo>
                    <a:pt x="42719" y="21164"/>
                    <a:pt x="41653" y="24318"/>
                    <a:pt x="39520" y="26902"/>
                  </a:cubicBezTo>
                  <a:cubicBezTo>
                    <a:pt x="37388" y="29455"/>
                    <a:pt x="34353" y="31228"/>
                    <a:pt x="30417" y="3221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138466AF-5B4F-BBCA-46FE-31B042C1A624}"/>
                </a:ext>
              </a:extLst>
            </p:cNvPr>
            <p:cNvSpPr/>
            <p:nvPr/>
          </p:nvSpPr>
          <p:spPr>
            <a:xfrm>
              <a:off x="6357363" y="1691423"/>
              <a:ext cx="46503" cy="69801"/>
            </a:xfrm>
            <a:custGeom>
              <a:avLst/>
              <a:gdLst>
                <a:gd name="connsiteX0" fmla="*/ 23252 w 46503"/>
                <a:gd name="connsiteY0" fmla="*/ 7210 h 69801"/>
                <a:gd name="connsiteX1" fmla="*/ 12662 w 46503"/>
                <a:gd name="connsiteY1" fmla="*/ 14149 h 69801"/>
                <a:gd name="connsiteX2" fmla="*/ 9147 w 46503"/>
                <a:gd name="connsiteY2" fmla="*/ 34923 h 69801"/>
                <a:gd name="connsiteX3" fmla="*/ 12662 w 46503"/>
                <a:gd name="connsiteY3" fmla="*/ 55696 h 69801"/>
                <a:gd name="connsiteX4" fmla="*/ 23252 w 46503"/>
                <a:gd name="connsiteY4" fmla="*/ 62591 h 69801"/>
                <a:gd name="connsiteX5" fmla="*/ 33841 w 46503"/>
                <a:gd name="connsiteY5" fmla="*/ 55696 h 69801"/>
                <a:gd name="connsiteX6" fmla="*/ 37402 w 46503"/>
                <a:gd name="connsiteY6" fmla="*/ 34923 h 69801"/>
                <a:gd name="connsiteX7" fmla="*/ 33841 w 46503"/>
                <a:gd name="connsiteY7" fmla="*/ 14149 h 69801"/>
                <a:gd name="connsiteX8" fmla="*/ 23252 w 46503"/>
                <a:gd name="connsiteY8" fmla="*/ 7210 h 69801"/>
                <a:gd name="connsiteX9" fmla="*/ 23252 w 46503"/>
                <a:gd name="connsiteY9" fmla="*/ 0 h 69801"/>
                <a:gd name="connsiteX10" fmla="*/ 40511 w 46503"/>
                <a:gd name="connsiteY10" fmla="*/ 8967 h 69801"/>
                <a:gd name="connsiteX11" fmla="*/ 46504 w 46503"/>
                <a:gd name="connsiteY11" fmla="*/ 34923 h 69801"/>
                <a:gd name="connsiteX12" fmla="*/ 40511 w 46503"/>
                <a:gd name="connsiteY12" fmla="*/ 60879 h 69801"/>
                <a:gd name="connsiteX13" fmla="*/ 23252 w 46503"/>
                <a:gd name="connsiteY13" fmla="*/ 69801 h 69801"/>
                <a:gd name="connsiteX14" fmla="*/ 5948 w 46503"/>
                <a:gd name="connsiteY14" fmla="*/ 60879 h 69801"/>
                <a:gd name="connsiteX15" fmla="*/ 0 w 46503"/>
                <a:gd name="connsiteY15" fmla="*/ 34923 h 69801"/>
                <a:gd name="connsiteX16" fmla="*/ 5948 w 46503"/>
                <a:gd name="connsiteY16" fmla="*/ 8967 h 69801"/>
                <a:gd name="connsiteX17" fmla="*/ 23252 w 46503"/>
                <a:gd name="connsiteY17" fmla="*/ 0 h 69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1">
                  <a:moveTo>
                    <a:pt x="23252" y="7210"/>
                  </a:moveTo>
                  <a:cubicBezTo>
                    <a:pt x="18566" y="7210"/>
                    <a:pt x="15035" y="9523"/>
                    <a:pt x="12662" y="14149"/>
                  </a:cubicBezTo>
                  <a:cubicBezTo>
                    <a:pt x="10319" y="18746"/>
                    <a:pt x="9147" y="25670"/>
                    <a:pt x="9147" y="34923"/>
                  </a:cubicBezTo>
                  <a:cubicBezTo>
                    <a:pt x="9147" y="44146"/>
                    <a:pt x="10319" y="51070"/>
                    <a:pt x="12662" y="55696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6"/>
                  </a:cubicBezTo>
                  <a:cubicBezTo>
                    <a:pt x="36215" y="51070"/>
                    <a:pt x="37402" y="44146"/>
                    <a:pt x="37402" y="34923"/>
                  </a:cubicBezTo>
                  <a:cubicBezTo>
                    <a:pt x="37402" y="25670"/>
                    <a:pt x="36215" y="18746"/>
                    <a:pt x="33841" y="14149"/>
                  </a:cubicBezTo>
                  <a:cubicBezTo>
                    <a:pt x="31499" y="9523"/>
                    <a:pt x="27969" y="7210"/>
                    <a:pt x="23252" y="7210"/>
                  </a:cubicBezTo>
                  <a:moveTo>
                    <a:pt x="23252" y="0"/>
                  </a:moveTo>
                  <a:cubicBezTo>
                    <a:pt x="30793" y="0"/>
                    <a:pt x="36546" y="2989"/>
                    <a:pt x="40511" y="8967"/>
                  </a:cubicBezTo>
                  <a:cubicBezTo>
                    <a:pt x="44506" y="14916"/>
                    <a:pt x="46504" y="23567"/>
                    <a:pt x="46504" y="34923"/>
                  </a:cubicBezTo>
                  <a:cubicBezTo>
                    <a:pt x="46504" y="46249"/>
                    <a:pt x="44506" y="54901"/>
                    <a:pt x="40511" y="60879"/>
                  </a:cubicBezTo>
                  <a:cubicBezTo>
                    <a:pt x="36546" y="66827"/>
                    <a:pt x="30793" y="69801"/>
                    <a:pt x="23252" y="69801"/>
                  </a:cubicBezTo>
                  <a:cubicBezTo>
                    <a:pt x="15711" y="69801"/>
                    <a:pt x="9944" y="66827"/>
                    <a:pt x="5948" y="60879"/>
                  </a:cubicBezTo>
                  <a:cubicBezTo>
                    <a:pt x="1982" y="54901"/>
                    <a:pt x="0" y="46249"/>
                    <a:pt x="0" y="34923"/>
                  </a:cubicBezTo>
                  <a:cubicBezTo>
                    <a:pt x="0" y="23567"/>
                    <a:pt x="1982" y="14916"/>
                    <a:pt x="5948" y="8967"/>
                  </a:cubicBezTo>
                  <a:cubicBezTo>
                    <a:pt x="9944" y="2989"/>
                    <a:pt x="15711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7C35EFD3-524B-76E2-ECFE-33AC18182660}"/>
                </a:ext>
              </a:extLst>
            </p:cNvPr>
            <p:cNvSpPr/>
            <p:nvPr/>
          </p:nvSpPr>
          <p:spPr>
            <a:xfrm>
              <a:off x="6419864" y="1748471"/>
              <a:ext cx="9508" cy="11445"/>
            </a:xfrm>
            <a:custGeom>
              <a:avLst/>
              <a:gdLst>
                <a:gd name="connsiteX0" fmla="*/ 0 w 9508"/>
                <a:gd name="connsiteY0" fmla="*/ 0 h 11445"/>
                <a:gd name="connsiteX1" fmla="*/ 9509 w 9508"/>
                <a:gd name="connsiteY1" fmla="*/ 0 h 11445"/>
                <a:gd name="connsiteX2" fmla="*/ 9509 w 9508"/>
                <a:gd name="connsiteY2" fmla="*/ 11445 h 11445"/>
                <a:gd name="connsiteX3" fmla="*/ 0 w 9508"/>
                <a:gd name="connsiteY3" fmla="*/ 11445 h 11445"/>
                <a:gd name="connsiteX4" fmla="*/ 0 w 9508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8" h="11445">
                  <a:moveTo>
                    <a:pt x="0" y="0"/>
                  </a:moveTo>
                  <a:lnTo>
                    <a:pt x="9509" y="0"/>
                  </a:lnTo>
                  <a:lnTo>
                    <a:pt x="9509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836913D5-4FD4-2988-5BE5-857F3977CC71}"/>
                </a:ext>
              </a:extLst>
            </p:cNvPr>
            <p:cNvSpPr/>
            <p:nvPr/>
          </p:nvSpPr>
          <p:spPr>
            <a:xfrm>
              <a:off x="6443837" y="1692639"/>
              <a:ext cx="49027" cy="67277"/>
            </a:xfrm>
            <a:custGeom>
              <a:avLst/>
              <a:gdLst>
                <a:gd name="connsiteX0" fmla="*/ 30372 w 49027"/>
                <a:gd name="connsiteY0" fmla="*/ 7931 h 67277"/>
                <a:gd name="connsiteX1" fmla="*/ 7390 w 49027"/>
                <a:gd name="connsiteY1" fmla="*/ 43845 h 67277"/>
                <a:gd name="connsiteX2" fmla="*/ 30372 w 49027"/>
                <a:gd name="connsiteY2" fmla="*/ 43845 h 67277"/>
                <a:gd name="connsiteX3" fmla="*/ 30372 w 49027"/>
                <a:gd name="connsiteY3" fmla="*/ 7931 h 67277"/>
                <a:gd name="connsiteX4" fmla="*/ 27983 w 49027"/>
                <a:gd name="connsiteY4" fmla="*/ 0 h 67277"/>
                <a:gd name="connsiteX5" fmla="*/ 39429 w 49027"/>
                <a:gd name="connsiteY5" fmla="*/ 0 h 67277"/>
                <a:gd name="connsiteX6" fmla="*/ 39429 w 49027"/>
                <a:gd name="connsiteY6" fmla="*/ 43845 h 67277"/>
                <a:gd name="connsiteX7" fmla="*/ 49028 w 49027"/>
                <a:gd name="connsiteY7" fmla="*/ 43845 h 67277"/>
                <a:gd name="connsiteX8" fmla="*/ 49028 w 49027"/>
                <a:gd name="connsiteY8" fmla="*/ 51416 h 67277"/>
                <a:gd name="connsiteX9" fmla="*/ 39429 w 49027"/>
                <a:gd name="connsiteY9" fmla="*/ 51416 h 67277"/>
                <a:gd name="connsiteX10" fmla="*/ 39429 w 49027"/>
                <a:gd name="connsiteY10" fmla="*/ 67278 h 67277"/>
                <a:gd name="connsiteX11" fmla="*/ 30372 w 49027"/>
                <a:gd name="connsiteY11" fmla="*/ 67278 h 67277"/>
                <a:gd name="connsiteX12" fmla="*/ 30372 w 49027"/>
                <a:gd name="connsiteY12" fmla="*/ 51416 h 67277"/>
                <a:gd name="connsiteX13" fmla="*/ 0 w 49027"/>
                <a:gd name="connsiteY13" fmla="*/ 51416 h 67277"/>
                <a:gd name="connsiteX14" fmla="*/ 0 w 49027"/>
                <a:gd name="connsiteY14" fmla="*/ 42629 h 67277"/>
                <a:gd name="connsiteX15" fmla="*/ 27983 w 49027"/>
                <a:gd name="connsiteY15" fmla="*/ 0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7" h="67277">
                  <a:moveTo>
                    <a:pt x="30372" y="7931"/>
                  </a:moveTo>
                  <a:lnTo>
                    <a:pt x="7390" y="43845"/>
                  </a:lnTo>
                  <a:lnTo>
                    <a:pt x="30372" y="43845"/>
                  </a:lnTo>
                  <a:lnTo>
                    <a:pt x="30372" y="7931"/>
                  </a:lnTo>
                  <a:moveTo>
                    <a:pt x="27983" y="0"/>
                  </a:moveTo>
                  <a:lnTo>
                    <a:pt x="39429" y="0"/>
                  </a:lnTo>
                  <a:lnTo>
                    <a:pt x="39429" y="43845"/>
                  </a:lnTo>
                  <a:lnTo>
                    <a:pt x="49028" y="43845"/>
                  </a:lnTo>
                  <a:lnTo>
                    <a:pt x="49028" y="51416"/>
                  </a:lnTo>
                  <a:lnTo>
                    <a:pt x="39429" y="51416"/>
                  </a:lnTo>
                  <a:lnTo>
                    <a:pt x="39429" y="67278"/>
                  </a:lnTo>
                  <a:lnTo>
                    <a:pt x="30372" y="67278"/>
                  </a:lnTo>
                  <a:lnTo>
                    <a:pt x="30372" y="51416"/>
                  </a:lnTo>
                  <a:lnTo>
                    <a:pt x="0" y="51416"/>
                  </a:lnTo>
                  <a:lnTo>
                    <a:pt x="0" y="42629"/>
                  </a:lnTo>
                  <a:lnTo>
                    <a:pt x="27983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66EA2024-4419-52AE-755B-BD3F2CCD1000}"/>
                </a:ext>
              </a:extLst>
            </p:cNvPr>
            <p:cNvSpPr/>
            <p:nvPr/>
          </p:nvSpPr>
          <p:spPr>
            <a:xfrm>
              <a:off x="6250452" y="2473776"/>
              <a:ext cx="67846" cy="55757"/>
            </a:xfrm>
            <a:custGeom>
              <a:avLst/>
              <a:gdLst>
                <a:gd name="connsiteX0" fmla="*/ 17040 w 67846"/>
                <a:gd name="connsiteY0" fmla="*/ 0 h 55757"/>
                <a:gd name="connsiteX1" fmla="*/ 31996 w 67846"/>
                <a:gd name="connsiteY1" fmla="*/ 3857 h 55757"/>
                <a:gd name="connsiteX2" fmla="*/ 43877 w 67846"/>
                <a:gd name="connsiteY2" fmla="*/ 13652 h 55757"/>
                <a:gd name="connsiteX3" fmla="*/ 48358 w 67846"/>
                <a:gd name="connsiteY3" fmla="*/ 25742 h 55757"/>
                <a:gd name="connsiteX4" fmla="*/ 46378 w 67846"/>
                <a:gd name="connsiteY4" fmla="*/ 31839 h 55757"/>
                <a:gd name="connsiteX5" fmla="*/ 41480 w 67846"/>
                <a:gd name="connsiteY5" fmla="*/ 35539 h 55757"/>
                <a:gd name="connsiteX6" fmla="*/ 53517 w 67846"/>
                <a:gd name="connsiteY6" fmla="*/ 38666 h 55757"/>
                <a:gd name="connsiteX7" fmla="*/ 62845 w 67846"/>
                <a:gd name="connsiteY7" fmla="*/ 40803 h 55757"/>
                <a:gd name="connsiteX8" fmla="*/ 63522 w 67846"/>
                <a:gd name="connsiteY8" fmla="*/ 40698 h 55757"/>
                <a:gd name="connsiteX9" fmla="*/ 63991 w 67846"/>
                <a:gd name="connsiteY9" fmla="*/ 40125 h 55757"/>
                <a:gd name="connsiteX10" fmla="*/ 64408 w 67846"/>
                <a:gd name="connsiteY10" fmla="*/ 38509 h 55757"/>
                <a:gd name="connsiteX11" fmla="*/ 64565 w 67846"/>
                <a:gd name="connsiteY11" fmla="*/ 35435 h 55757"/>
                <a:gd name="connsiteX12" fmla="*/ 64565 w 67846"/>
                <a:gd name="connsiteY12" fmla="*/ 34081 h 55757"/>
                <a:gd name="connsiteX13" fmla="*/ 64877 w 67846"/>
                <a:gd name="connsiteY13" fmla="*/ 33299 h 55757"/>
                <a:gd name="connsiteX14" fmla="*/ 65711 w 67846"/>
                <a:gd name="connsiteY14" fmla="*/ 32881 h 55757"/>
                <a:gd name="connsiteX15" fmla="*/ 67847 w 67846"/>
                <a:gd name="connsiteY15" fmla="*/ 34809 h 55757"/>
                <a:gd name="connsiteX16" fmla="*/ 67691 w 67846"/>
                <a:gd name="connsiteY16" fmla="*/ 40073 h 55757"/>
                <a:gd name="connsiteX17" fmla="*/ 67534 w 67846"/>
                <a:gd name="connsiteY17" fmla="*/ 45388 h 55757"/>
                <a:gd name="connsiteX18" fmla="*/ 67691 w 67846"/>
                <a:gd name="connsiteY18" fmla="*/ 49921 h 55757"/>
                <a:gd name="connsiteX19" fmla="*/ 67847 w 67846"/>
                <a:gd name="connsiteY19" fmla="*/ 54351 h 55757"/>
                <a:gd name="connsiteX20" fmla="*/ 66597 w 67846"/>
                <a:gd name="connsiteY20" fmla="*/ 55758 h 55757"/>
                <a:gd name="connsiteX21" fmla="*/ 65398 w 67846"/>
                <a:gd name="connsiteY21" fmla="*/ 55550 h 55757"/>
                <a:gd name="connsiteX22" fmla="*/ 64773 w 67846"/>
                <a:gd name="connsiteY22" fmla="*/ 54976 h 55757"/>
                <a:gd name="connsiteX23" fmla="*/ 64565 w 67846"/>
                <a:gd name="connsiteY23" fmla="*/ 54195 h 55757"/>
                <a:gd name="connsiteX24" fmla="*/ 64565 w 67846"/>
                <a:gd name="connsiteY24" fmla="*/ 53257 h 55757"/>
                <a:gd name="connsiteX25" fmla="*/ 64148 w 67846"/>
                <a:gd name="connsiteY25" fmla="*/ 49818 h 55757"/>
                <a:gd name="connsiteX26" fmla="*/ 63001 w 67846"/>
                <a:gd name="connsiteY26" fmla="*/ 48410 h 55757"/>
                <a:gd name="connsiteX27" fmla="*/ 60187 w 67846"/>
                <a:gd name="connsiteY27" fmla="*/ 47525 h 55757"/>
                <a:gd name="connsiteX28" fmla="*/ 12663 w 67846"/>
                <a:gd name="connsiteY28" fmla="*/ 35539 h 55757"/>
                <a:gd name="connsiteX29" fmla="*/ 7243 w 67846"/>
                <a:gd name="connsiteY29" fmla="*/ 34809 h 55757"/>
                <a:gd name="connsiteX30" fmla="*/ 3387 w 67846"/>
                <a:gd name="connsiteY30" fmla="*/ 35696 h 55757"/>
                <a:gd name="connsiteX31" fmla="*/ 2345 w 67846"/>
                <a:gd name="connsiteY31" fmla="*/ 38144 h 55757"/>
                <a:gd name="connsiteX32" fmla="*/ 5576 w 67846"/>
                <a:gd name="connsiteY32" fmla="*/ 42626 h 55757"/>
                <a:gd name="connsiteX33" fmla="*/ 15060 w 67846"/>
                <a:gd name="connsiteY33" fmla="*/ 45909 h 55757"/>
                <a:gd name="connsiteX34" fmla="*/ 17144 w 67846"/>
                <a:gd name="connsiteY34" fmla="*/ 46691 h 55757"/>
                <a:gd name="connsiteX35" fmla="*/ 17509 w 67846"/>
                <a:gd name="connsiteY35" fmla="*/ 47733 h 55757"/>
                <a:gd name="connsiteX36" fmla="*/ 16415 w 67846"/>
                <a:gd name="connsiteY36" fmla="*/ 49036 h 55757"/>
                <a:gd name="connsiteX37" fmla="*/ 14487 w 67846"/>
                <a:gd name="connsiteY37" fmla="*/ 48618 h 55757"/>
                <a:gd name="connsiteX38" fmla="*/ 10266 w 67846"/>
                <a:gd name="connsiteY38" fmla="*/ 47420 h 55757"/>
                <a:gd name="connsiteX39" fmla="*/ 6097 w 67846"/>
                <a:gd name="connsiteY39" fmla="*/ 45701 h 55757"/>
                <a:gd name="connsiteX40" fmla="*/ 4273 w 67846"/>
                <a:gd name="connsiteY40" fmla="*/ 44711 h 55757"/>
                <a:gd name="connsiteX41" fmla="*/ 2397 w 67846"/>
                <a:gd name="connsiteY41" fmla="*/ 43303 h 55757"/>
                <a:gd name="connsiteX42" fmla="*/ 625 w 67846"/>
                <a:gd name="connsiteY42" fmla="*/ 40906 h 55757"/>
                <a:gd name="connsiteX43" fmla="*/ 0 w 67846"/>
                <a:gd name="connsiteY43" fmla="*/ 37780 h 55757"/>
                <a:gd name="connsiteX44" fmla="*/ 1980 w 67846"/>
                <a:gd name="connsiteY44" fmla="*/ 31683 h 55757"/>
                <a:gd name="connsiteX45" fmla="*/ 7973 w 67846"/>
                <a:gd name="connsiteY45" fmla="*/ 28191 h 55757"/>
                <a:gd name="connsiteX46" fmla="*/ 2241 w 67846"/>
                <a:gd name="connsiteY46" fmla="*/ 21574 h 55757"/>
                <a:gd name="connsiteX47" fmla="*/ 0 w 67846"/>
                <a:gd name="connsiteY47" fmla="*/ 14226 h 55757"/>
                <a:gd name="connsiteX48" fmla="*/ 4794 w 67846"/>
                <a:gd name="connsiteY48" fmla="*/ 4065 h 55757"/>
                <a:gd name="connsiteX49" fmla="*/ 17040 w 67846"/>
                <a:gd name="connsiteY49" fmla="*/ 0 h 55757"/>
                <a:gd name="connsiteX50" fmla="*/ 12350 w 67846"/>
                <a:gd name="connsiteY50" fmla="*/ 7712 h 55757"/>
                <a:gd name="connsiteX51" fmla="*/ 5003 w 67846"/>
                <a:gd name="connsiteY51" fmla="*/ 9537 h 55757"/>
                <a:gd name="connsiteX52" fmla="*/ 2345 w 67846"/>
                <a:gd name="connsiteY52" fmla="*/ 14539 h 55757"/>
                <a:gd name="connsiteX53" fmla="*/ 6410 w 67846"/>
                <a:gd name="connsiteY53" fmla="*/ 23189 h 55757"/>
                <a:gd name="connsiteX54" fmla="*/ 13861 w 67846"/>
                <a:gd name="connsiteY54" fmla="*/ 28713 h 55757"/>
                <a:gd name="connsiteX55" fmla="*/ 34758 w 67846"/>
                <a:gd name="connsiteY55" fmla="*/ 33976 h 55757"/>
                <a:gd name="connsiteX56" fmla="*/ 36477 w 67846"/>
                <a:gd name="connsiteY56" fmla="*/ 34289 h 55757"/>
                <a:gd name="connsiteX57" fmla="*/ 37728 w 67846"/>
                <a:gd name="connsiteY57" fmla="*/ 34132 h 55757"/>
                <a:gd name="connsiteX58" fmla="*/ 40073 w 67846"/>
                <a:gd name="connsiteY58" fmla="*/ 33351 h 55757"/>
                <a:gd name="connsiteX59" fmla="*/ 42835 w 67846"/>
                <a:gd name="connsiteY59" fmla="*/ 31891 h 55757"/>
                <a:gd name="connsiteX60" fmla="*/ 45023 w 67846"/>
                <a:gd name="connsiteY60" fmla="*/ 29442 h 55757"/>
                <a:gd name="connsiteX61" fmla="*/ 45961 w 67846"/>
                <a:gd name="connsiteY61" fmla="*/ 25847 h 55757"/>
                <a:gd name="connsiteX62" fmla="*/ 43147 w 67846"/>
                <a:gd name="connsiteY62" fmla="*/ 19229 h 55757"/>
                <a:gd name="connsiteX63" fmla="*/ 35018 w 67846"/>
                <a:gd name="connsiteY63" fmla="*/ 13132 h 55757"/>
                <a:gd name="connsiteX64" fmla="*/ 24179 w 67846"/>
                <a:gd name="connsiteY64" fmla="*/ 9640 h 55757"/>
                <a:gd name="connsiteX65" fmla="*/ 12350 w 67846"/>
                <a:gd name="connsiteY65" fmla="*/ 7712 h 55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846" h="55757">
                  <a:moveTo>
                    <a:pt x="17040" y="0"/>
                  </a:moveTo>
                  <a:cubicBezTo>
                    <a:pt x="22112" y="0"/>
                    <a:pt x="27097" y="1286"/>
                    <a:pt x="31996" y="3857"/>
                  </a:cubicBezTo>
                  <a:cubicBezTo>
                    <a:pt x="36894" y="6392"/>
                    <a:pt x="40854" y="9658"/>
                    <a:pt x="43877" y="13652"/>
                  </a:cubicBezTo>
                  <a:cubicBezTo>
                    <a:pt x="46864" y="17648"/>
                    <a:pt x="48358" y="21678"/>
                    <a:pt x="48358" y="25742"/>
                  </a:cubicBezTo>
                  <a:cubicBezTo>
                    <a:pt x="48358" y="28175"/>
                    <a:pt x="47698" y="30207"/>
                    <a:pt x="46378" y="31839"/>
                  </a:cubicBezTo>
                  <a:cubicBezTo>
                    <a:pt x="45023" y="33438"/>
                    <a:pt x="43390" y="34670"/>
                    <a:pt x="41480" y="35539"/>
                  </a:cubicBezTo>
                  <a:cubicBezTo>
                    <a:pt x="43842" y="36199"/>
                    <a:pt x="47854" y="37241"/>
                    <a:pt x="53517" y="38666"/>
                  </a:cubicBezTo>
                  <a:cubicBezTo>
                    <a:pt x="59180" y="40091"/>
                    <a:pt x="62289" y="40803"/>
                    <a:pt x="62845" y="40803"/>
                  </a:cubicBezTo>
                  <a:cubicBezTo>
                    <a:pt x="63158" y="40803"/>
                    <a:pt x="63383" y="40768"/>
                    <a:pt x="63522" y="40698"/>
                  </a:cubicBezTo>
                  <a:cubicBezTo>
                    <a:pt x="63661" y="40628"/>
                    <a:pt x="63818" y="40438"/>
                    <a:pt x="63991" y="40125"/>
                  </a:cubicBezTo>
                  <a:cubicBezTo>
                    <a:pt x="64200" y="39813"/>
                    <a:pt x="64339" y="39273"/>
                    <a:pt x="64408" y="38509"/>
                  </a:cubicBezTo>
                  <a:cubicBezTo>
                    <a:pt x="64512" y="37745"/>
                    <a:pt x="64565" y="36720"/>
                    <a:pt x="64565" y="35435"/>
                  </a:cubicBezTo>
                  <a:cubicBezTo>
                    <a:pt x="64565" y="34775"/>
                    <a:pt x="64565" y="34323"/>
                    <a:pt x="64565" y="34081"/>
                  </a:cubicBezTo>
                  <a:cubicBezTo>
                    <a:pt x="64599" y="33802"/>
                    <a:pt x="64703" y="33542"/>
                    <a:pt x="64877" y="33299"/>
                  </a:cubicBezTo>
                  <a:cubicBezTo>
                    <a:pt x="65051" y="33020"/>
                    <a:pt x="65329" y="32881"/>
                    <a:pt x="65711" y="32881"/>
                  </a:cubicBezTo>
                  <a:cubicBezTo>
                    <a:pt x="67135" y="32881"/>
                    <a:pt x="67847" y="33524"/>
                    <a:pt x="67847" y="34809"/>
                  </a:cubicBezTo>
                  <a:cubicBezTo>
                    <a:pt x="67847" y="35956"/>
                    <a:pt x="67795" y="37710"/>
                    <a:pt x="67691" y="40073"/>
                  </a:cubicBezTo>
                  <a:cubicBezTo>
                    <a:pt x="67587" y="42435"/>
                    <a:pt x="67534" y="44207"/>
                    <a:pt x="67534" y="45388"/>
                  </a:cubicBezTo>
                  <a:cubicBezTo>
                    <a:pt x="67534" y="46395"/>
                    <a:pt x="67587" y="47907"/>
                    <a:pt x="67691" y="49921"/>
                  </a:cubicBezTo>
                  <a:cubicBezTo>
                    <a:pt x="67795" y="51936"/>
                    <a:pt x="67847" y="53413"/>
                    <a:pt x="67847" y="54351"/>
                  </a:cubicBezTo>
                  <a:cubicBezTo>
                    <a:pt x="67847" y="55288"/>
                    <a:pt x="67430" y="55758"/>
                    <a:pt x="66597" y="55758"/>
                  </a:cubicBezTo>
                  <a:cubicBezTo>
                    <a:pt x="66110" y="55758"/>
                    <a:pt x="65711" y="55689"/>
                    <a:pt x="65398" y="55550"/>
                  </a:cubicBezTo>
                  <a:cubicBezTo>
                    <a:pt x="65120" y="55445"/>
                    <a:pt x="64912" y="55254"/>
                    <a:pt x="64773" y="54976"/>
                  </a:cubicBezTo>
                  <a:cubicBezTo>
                    <a:pt x="64669" y="54699"/>
                    <a:pt x="64599" y="54438"/>
                    <a:pt x="64565" y="54195"/>
                  </a:cubicBezTo>
                  <a:cubicBezTo>
                    <a:pt x="64565" y="53987"/>
                    <a:pt x="64565" y="53674"/>
                    <a:pt x="64565" y="53257"/>
                  </a:cubicBezTo>
                  <a:cubicBezTo>
                    <a:pt x="64565" y="51659"/>
                    <a:pt x="64426" y="50513"/>
                    <a:pt x="64148" y="49818"/>
                  </a:cubicBezTo>
                  <a:cubicBezTo>
                    <a:pt x="63904" y="49122"/>
                    <a:pt x="63522" y="48654"/>
                    <a:pt x="63001" y="48410"/>
                  </a:cubicBezTo>
                  <a:cubicBezTo>
                    <a:pt x="62515" y="48132"/>
                    <a:pt x="61577" y="47838"/>
                    <a:pt x="60187" y="47525"/>
                  </a:cubicBezTo>
                  <a:lnTo>
                    <a:pt x="12663" y="35539"/>
                  </a:lnTo>
                  <a:cubicBezTo>
                    <a:pt x="10544" y="35053"/>
                    <a:pt x="8737" y="34809"/>
                    <a:pt x="7243" y="34809"/>
                  </a:cubicBezTo>
                  <a:cubicBezTo>
                    <a:pt x="5367" y="34809"/>
                    <a:pt x="4082" y="35105"/>
                    <a:pt x="3387" y="35696"/>
                  </a:cubicBezTo>
                  <a:cubicBezTo>
                    <a:pt x="2692" y="36286"/>
                    <a:pt x="2345" y="37102"/>
                    <a:pt x="2345" y="38144"/>
                  </a:cubicBezTo>
                  <a:cubicBezTo>
                    <a:pt x="2345" y="39951"/>
                    <a:pt x="3422" y="41445"/>
                    <a:pt x="5576" y="42626"/>
                  </a:cubicBezTo>
                  <a:cubicBezTo>
                    <a:pt x="7730" y="43807"/>
                    <a:pt x="10891" y="44902"/>
                    <a:pt x="15060" y="45909"/>
                  </a:cubicBezTo>
                  <a:cubicBezTo>
                    <a:pt x="16206" y="46221"/>
                    <a:pt x="16901" y="46483"/>
                    <a:pt x="17144" y="46691"/>
                  </a:cubicBezTo>
                  <a:cubicBezTo>
                    <a:pt x="17387" y="46864"/>
                    <a:pt x="17509" y="47211"/>
                    <a:pt x="17509" y="47733"/>
                  </a:cubicBezTo>
                  <a:cubicBezTo>
                    <a:pt x="17474" y="48602"/>
                    <a:pt x="17110" y="49036"/>
                    <a:pt x="16415" y="49036"/>
                  </a:cubicBezTo>
                  <a:cubicBezTo>
                    <a:pt x="16241" y="49036"/>
                    <a:pt x="15598" y="48897"/>
                    <a:pt x="14487" y="48618"/>
                  </a:cubicBezTo>
                  <a:cubicBezTo>
                    <a:pt x="13340" y="48341"/>
                    <a:pt x="11933" y="47942"/>
                    <a:pt x="10266" y="47420"/>
                  </a:cubicBezTo>
                  <a:cubicBezTo>
                    <a:pt x="8563" y="46864"/>
                    <a:pt x="7174" y="46291"/>
                    <a:pt x="6097" y="45701"/>
                  </a:cubicBezTo>
                  <a:cubicBezTo>
                    <a:pt x="5367" y="45354"/>
                    <a:pt x="4760" y="45023"/>
                    <a:pt x="4273" y="44711"/>
                  </a:cubicBezTo>
                  <a:cubicBezTo>
                    <a:pt x="3787" y="44398"/>
                    <a:pt x="3161" y="43929"/>
                    <a:pt x="2397" y="43303"/>
                  </a:cubicBezTo>
                  <a:cubicBezTo>
                    <a:pt x="1633" y="42644"/>
                    <a:pt x="1042" y="41844"/>
                    <a:pt x="625" y="40906"/>
                  </a:cubicBezTo>
                  <a:cubicBezTo>
                    <a:pt x="208" y="39968"/>
                    <a:pt x="0" y="38926"/>
                    <a:pt x="0" y="37780"/>
                  </a:cubicBezTo>
                  <a:cubicBezTo>
                    <a:pt x="0" y="35557"/>
                    <a:pt x="660" y="33524"/>
                    <a:pt x="1980" y="31683"/>
                  </a:cubicBezTo>
                  <a:cubicBezTo>
                    <a:pt x="3300" y="29842"/>
                    <a:pt x="5298" y="28678"/>
                    <a:pt x="7973" y="28191"/>
                  </a:cubicBezTo>
                  <a:cubicBezTo>
                    <a:pt x="5645" y="26211"/>
                    <a:pt x="3735" y="24006"/>
                    <a:pt x="2241" y="21574"/>
                  </a:cubicBezTo>
                  <a:cubicBezTo>
                    <a:pt x="747" y="19142"/>
                    <a:pt x="0" y="16693"/>
                    <a:pt x="0" y="14226"/>
                  </a:cubicBezTo>
                  <a:cubicBezTo>
                    <a:pt x="0" y="10127"/>
                    <a:pt x="1598" y="6740"/>
                    <a:pt x="4794" y="4065"/>
                  </a:cubicBezTo>
                  <a:cubicBezTo>
                    <a:pt x="7956" y="1355"/>
                    <a:pt x="12037" y="0"/>
                    <a:pt x="17040" y="0"/>
                  </a:cubicBezTo>
                  <a:moveTo>
                    <a:pt x="12350" y="7712"/>
                  </a:moveTo>
                  <a:cubicBezTo>
                    <a:pt x="9189" y="7712"/>
                    <a:pt x="6740" y="8321"/>
                    <a:pt x="5003" y="9537"/>
                  </a:cubicBezTo>
                  <a:cubicBezTo>
                    <a:pt x="3231" y="10717"/>
                    <a:pt x="2345" y="12384"/>
                    <a:pt x="2345" y="14539"/>
                  </a:cubicBezTo>
                  <a:cubicBezTo>
                    <a:pt x="2345" y="17214"/>
                    <a:pt x="3700" y="20098"/>
                    <a:pt x="6410" y="23189"/>
                  </a:cubicBezTo>
                  <a:cubicBezTo>
                    <a:pt x="8980" y="26246"/>
                    <a:pt x="11464" y="28087"/>
                    <a:pt x="13861" y="28713"/>
                  </a:cubicBezTo>
                  <a:lnTo>
                    <a:pt x="34758" y="33976"/>
                  </a:lnTo>
                  <a:lnTo>
                    <a:pt x="36477" y="34289"/>
                  </a:lnTo>
                  <a:cubicBezTo>
                    <a:pt x="36686" y="34289"/>
                    <a:pt x="37102" y="34236"/>
                    <a:pt x="37728" y="34132"/>
                  </a:cubicBezTo>
                  <a:cubicBezTo>
                    <a:pt x="38318" y="33993"/>
                    <a:pt x="39100" y="33732"/>
                    <a:pt x="40073" y="33351"/>
                  </a:cubicBezTo>
                  <a:cubicBezTo>
                    <a:pt x="41045" y="32934"/>
                    <a:pt x="41966" y="32448"/>
                    <a:pt x="42835" y="31891"/>
                  </a:cubicBezTo>
                  <a:cubicBezTo>
                    <a:pt x="43668" y="31301"/>
                    <a:pt x="44398" y="30484"/>
                    <a:pt x="45023" y="29442"/>
                  </a:cubicBezTo>
                  <a:cubicBezTo>
                    <a:pt x="45648" y="28365"/>
                    <a:pt x="45961" y="27167"/>
                    <a:pt x="45961" y="25847"/>
                  </a:cubicBezTo>
                  <a:cubicBezTo>
                    <a:pt x="45961" y="23727"/>
                    <a:pt x="45023" y="21522"/>
                    <a:pt x="43147" y="19229"/>
                  </a:cubicBezTo>
                  <a:cubicBezTo>
                    <a:pt x="41271" y="16901"/>
                    <a:pt x="38562" y="14868"/>
                    <a:pt x="35018" y="13132"/>
                  </a:cubicBezTo>
                  <a:cubicBezTo>
                    <a:pt x="32725" y="12055"/>
                    <a:pt x="29112" y="10891"/>
                    <a:pt x="24179" y="9640"/>
                  </a:cubicBezTo>
                  <a:cubicBezTo>
                    <a:pt x="19211" y="8355"/>
                    <a:pt x="15268" y="7712"/>
                    <a:pt x="12350" y="771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55717792-423F-E2ED-DBBE-E3BE6B54F9BF}"/>
                </a:ext>
              </a:extLst>
            </p:cNvPr>
            <p:cNvSpPr/>
            <p:nvPr/>
          </p:nvSpPr>
          <p:spPr>
            <a:xfrm>
              <a:off x="6217570" y="2437102"/>
              <a:ext cx="106722" cy="24751"/>
            </a:xfrm>
            <a:custGeom>
              <a:avLst/>
              <a:gdLst>
                <a:gd name="connsiteX0" fmla="*/ 53361 w 106722"/>
                <a:gd name="connsiteY0" fmla="*/ 24752 h 24751"/>
                <a:gd name="connsiteX1" fmla="*/ 20792 w 106722"/>
                <a:gd name="connsiteY1" fmla="*/ 18030 h 24751"/>
                <a:gd name="connsiteX2" fmla="*/ 9588 w 106722"/>
                <a:gd name="connsiteY2" fmla="*/ 11151 h 24751"/>
                <a:gd name="connsiteX3" fmla="*/ 2241 w 106722"/>
                <a:gd name="connsiteY3" fmla="*/ 4481 h 24751"/>
                <a:gd name="connsiteX4" fmla="*/ 0 w 106722"/>
                <a:gd name="connsiteY4" fmla="*/ 1094 h 24751"/>
                <a:gd name="connsiteX5" fmla="*/ 1042 w 106722"/>
                <a:gd name="connsiteY5" fmla="*/ 0 h 24751"/>
                <a:gd name="connsiteX6" fmla="*/ 2866 w 106722"/>
                <a:gd name="connsiteY6" fmla="*/ 1406 h 24751"/>
                <a:gd name="connsiteX7" fmla="*/ 53361 w 106722"/>
                <a:gd name="connsiteY7" fmla="*/ 18550 h 24751"/>
                <a:gd name="connsiteX8" fmla="*/ 103283 w 106722"/>
                <a:gd name="connsiteY8" fmla="*/ 1823 h 24751"/>
                <a:gd name="connsiteX9" fmla="*/ 105680 w 106722"/>
                <a:gd name="connsiteY9" fmla="*/ 0 h 24751"/>
                <a:gd name="connsiteX10" fmla="*/ 106722 w 106722"/>
                <a:gd name="connsiteY10" fmla="*/ 1094 h 24751"/>
                <a:gd name="connsiteX11" fmla="*/ 104585 w 106722"/>
                <a:gd name="connsiteY11" fmla="*/ 4377 h 24751"/>
                <a:gd name="connsiteX12" fmla="*/ 97550 w 106722"/>
                <a:gd name="connsiteY12" fmla="*/ 10890 h 24751"/>
                <a:gd name="connsiteX13" fmla="*/ 86659 w 106722"/>
                <a:gd name="connsiteY13" fmla="*/ 17717 h 24751"/>
                <a:gd name="connsiteX14" fmla="*/ 53361 w 106722"/>
                <a:gd name="connsiteY14" fmla="*/ 24752 h 2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22" h="24751">
                  <a:moveTo>
                    <a:pt x="53361" y="24752"/>
                  </a:moveTo>
                  <a:cubicBezTo>
                    <a:pt x="41341" y="24752"/>
                    <a:pt x="30484" y="22512"/>
                    <a:pt x="20792" y="18030"/>
                  </a:cubicBezTo>
                  <a:cubicBezTo>
                    <a:pt x="16727" y="16119"/>
                    <a:pt x="12993" y="13826"/>
                    <a:pt x="9588" y="11151"/>
                  </a:cubicBezTo>
                  <a:cubicBezTo>
                    <a:pt x="6184" y="8475"/>
                    <a:pt x="3735" y="6253"/>
                    <a:pt x="2241" y="4481"/>
                  </a:cubicBezTo>
                  <a:cubicBezTo>
                    <a:pt x="747" y="2709"/>
                    <a:pt x="0" y="1580"/>
                    <a:pt x="0" y="1094"/>
                  </a:cubicBezTo>
                  <a:cubicBezTo>
                    <a:pt x="0" y="398"/>
                    <a:pt x="347" y="34"/>
                    <a:pt x="1042" y="0"/>
                  </a:cubicBezTo>
                  <a:cubicBezTo>
                    <a:pt x="1390" y="0"/>
                    <a:pt x="1998" y="468"/>
                    <a:pt x="2866" y="1406"/>
                  </a:cubicBezTo>
                  <a:cubicBezTo>
                    <a:pt x="14539" y="12870"/>
                    <a:pt x="31370" y="18585"/>
                    <a:pt x="53361" y="18550"/>
                  </a:cubicBezTo>
                  <a:cubicBezTo>
                    <a:pt x="75421" y="18550"/>
                    <a:pt x="92061" y="12975"/>
                    <a:pt x="103283" y="1823"/>
                  </a:cubicBezTo>
                  <a:cubicBezTo>
                    <a:pt x="104498" y="607"/>
                    <a:pt x="105297" y="0"/>
                    <a:pt x="105680" y="0"/>
                  </a:cubicBezTo>
                  <a:cubicBezTo>
                    <a:pt x="106375" y="0"/>
                    <a:pt x="106722" y="365"/>
                    <a:pt x="106722" y="1094"/>
                  </a:cubicBezTo>
                  <a:cubicBezTo>
                    <a:pt x="106722" y="1580"/>
                    <a:pt x="106010" y="2674"/>
                    <a:pt x="104585" y="4377"/>
                  </a:cubicBezTo>
                  <a:cubicBezTo>
                    <a:pt x="103160" y="6079"/>
                    <a:pt x="100815" y="8251"/>
                    <a:pt x="97550" y="10890"/>
                  </a:cubicBezTo>
                  <a:cubicBezTo>
                    <a:pt x="94285" y="13530"/>
                    <a:pt x="90654" y="15806"/>
                    <a:pt x="86659" y="17717"/>
                  </a:cubicBezTo>
                  <a:cubicBezTo>
                    <a:pt x="76967" y="22407"/>
                    <a:pt x="65867" y="24752"/>
                    <a:pt x="53361" y="2475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19888FD8-BB99-54E6-18F5-3C551DB39C59}"/>
                </a:ext>
              </a:extLst>
            </p:cNvPr>
            <p:cNvSpPr/>
            <p:nvPr/>
          </p:nvSpPr>
          <p:spPr>
            <a:xfrm>
              <a:off x="6250452" y="2375840"/>
              <a:ext cx="48358" cy="53152"/>
            </a:xfrm>
            <a:custGeom>
              <a:avLst/>
              <a:gdLst>
                <a:gd name="connsiteX0" fmla="*/ 7035 w 48358"/>
                <a:gd name="connsiteY0" fmla="*/ 0 h 53152"/>
                <a:gd name="connsiteX1" fmla="*/ 11621 w 48358"/>
                <a:gd name="connsiteY1" fmla="*/ 1824 h 53152"/>
                <a:gd name="connsiteX2" fmla="*/ 13236 w 48358"/>
                <a:gd name="connsiteY2" fmla="*/ 5732 h 53152"/>
                <a:gd name="connsiteX3" fmla="*/ 12090 w 48358"/>
                <a:gd name="connsiteY3" fmla="*/ 8755 h 53152"/>
                <a:gd name="connsiteX4" fmla="*/ 9484 w 48358"/>
                <a:gd name="connsiteY4" fmla="*/ 9797 h 53152"/>
                <a:gd name="connsiteX5" fmla="*/ 5784 w 48358"/>
                <a:gd name="connsiteY5" fmla="*/ 8337 h 53152"/>
                <a:gd name="connsiteX6" fmla="*/ 3700 w 48358"/>
                <a:gd name="connsiteY6" fmla="*/ 4690 h 53152"/>
                <a:gd name="connsiteX7" fmla="*/ 2345 w 48358"/>
                <a:gd name="connsiteY7" fmla="*/ 10005 h 53152"/>
                <a:gd name="connsiteX8" fmla="*/ 3439 w 48358"/>
                <a:gd name="connsiteY8" fmla="*/ 13914 h 53152"/>
                <a:gd name="connsiteX9" fmla="*/ 5941 w 48358"/>
                <a:gd name="connsiteY9" fmla="*/ 16779 h 53152"/>
                <a:gd name="connsiteX10" fmla="*/ 9380 w 48358"/>
                <a:gd name="connsiteY10" fmla="*/ 18759 h 53152"/>
                <a:gd name="connsiteX11" fmla="*/ 12559 w 48358"/>
                <a:gd name="connsiteY11" fmla="*/ 20010 h 53152"/>
                <a:gd name="connsiteX12" fmla="*/ 14956 w 48358"/>
                <a:gd name="connsiteY12" fmla="*/ 20584 h 53152"/>
                <a:gd name="connsiteX13" fmla="*/ 29546 w 48358"/>
                <a:gd name="connsiteY13" fmla="*/ 24231 h 53152"/>
                <a:gd name="connsiteX14" fmla="*/ 38926 w 48358"/>
                <a:gd name="connsiteY14" fmla="*/ 26003 h 53152"/>
                <a:gd name="connsiteX15" fmla="*/ 43981 w 48358"/>
                <a:gd name="connsiteY15" fmla="*/ 24544 h 53152"/>
                <a:gd name="connsiteX16" fmla="*/ 45961 w 48358"/>
                <a:gd name="connsiteY16" fmla="*/ 20167 h 53152"/>
                <a:gd name="connsiteX17" fmla="*/ 45649 w 48358"/>
                <a:gd name="connsiteY17" fmla="*/ 17717 h 53152"/>
                <a:gd name="connsiteX18" fmla="*/ 44346 w 48358"/>
                <a:gd name="connsiteY18" fmla="*/ 14747 h 53152"/>
                <a:gd name="connsiteX19" fmla="*/ 41897 w 48358"/>
                <a:gd name="connsiteY19" fmla="*/ 11517 h 53152"/>
                <a:gd name="connsiteX20" fmla="*/ 37832 w 48358"/>
                <a:gd name="connsiteY20" fmla="*/ 8442 h 53152"/>
                <a:gd name="connsiteX21" fmla="*/ 31996 w 48358"/>
                <a:gd name="connsiteY21" fmla="*/ 5940 h 53152"/>
                <a:gd name="connsiteX22" fmla="*/ 30849 w 48358"/>
                <a:gd name="connsiteY22" fmla="*/ 4585 h 53152"/>
                <a:gd name="connsiteX23" fmla="*/ 31891 w 48358"/>
                <a:gd name="connsiteY23" fmla="*/ 3283 h 53152"/>
                <a:gd name="connsiteX24" fmla="*/ 34653 w 48358"/>
                <a:gd name="connsiteY24" fmla="*/ 4012 h 53152"/>
                <a:gd name="connsiteX25" fmla="*/ 38874 w 48358"/>
                <a:gd name="connsiteY25" fmla="*/ 6202 h 53152"/>
                <a:gd name="connsiteX26" fmla="*/ 43356 w 48358"/>
                <a:gd name="connsiteY26" fmla="*/ 9588 h 53152"/>
                <a:gd name="connsiteX27" fmla="*/ 46899 w 48358"/>
                <a:gd name="connsiteY27" fmla="*/ 14382 h 53152"/>
                <a:gd name="connsiteX28" fmla="*/ 48358 w 48358"/>
                <a:gd name="connsiteY28" fmla="*/ 20375 h 53152"/>
                <a:gd name="connsiteX29" fmla="*/ 45961 w 48358"/>
                <a:gd name="connsiteY29" fmla="*/ 27827 h 53152"/>
                <a:gd name="connsiteX30" fmla="*/ 40229 w 48358"/>
                <a:gd name="connsiteY30" fmla="*/ 31891 h 53152"/>
                <a:gd name="connsiteX31" fmla="*/ 41323 w 48358"/>
                <a:gd name="connsiteY31" fmla="*/ 32516 h 53152"/>
                <a:gd name="connsiteX32" fmla="*/ 43356 w 48358"/>
                <a:gd name="connsiteY32" fmla="*/ 33976 h 53152"/>
                <a:gd name="connsiteX33" fmla="*/ 45753 w 48358"/>
                <a:gd name="connsiteY33" fmla="*/ 36216 h 53152"/>
                <a:gd name="connsiteX34" fmla="*/ 47524 w 48358"/>
                <a:gd name="connsiteY34" fmla="*/ 39291 h 53152"/>
                <a:gd name="connsiteX35" fmla="*/ 48358 w 48358"/>
                <a:gd name="connsiteY35" fmla="*/ 43095 h 53152"/>
                <a:gd name="connsiteX36" fmla="*/ 47629 w 48358"/>
                <a:gd name="connsiteY36" fmla="*/ 47837 h 53152"/>
                <a:gd name="connsiteX37" fmla="*/ 45232 w 48358"/>
                <a:gd name="connsiteY37" fmla="*/ 51588 h 53152"/>
                <a:gd name="connsiteX38" fmla="*/ 41271 w 48358"/>
                <a:gd name="connsiteY38" fmla="*/ 53153 h 53152"/>
                <a:gd name="connsiteX39" fmla="*/ 36946 w 48358"/>
                <a:gd name="connsiteY39" fmla="*/ 51433 h 53152"/>
                <a:gd name="connsiteX40" fmla="*/ 35122 w 48358"/>
                <a:gd name="connsiteY40" fmla="*/ 47263 h 53152"/>
                <a:gd name="connsiteX41" fmla="*/ 36008 w 48358"/>
                <a:gd name="connsiteY41" fmla="*/ 44554 h 53152"/>
                <a:gd name="connsiteX42" fmla="*/ 38822 w 48358"/>
                <a:gd name="connsiteY42" fmla="*/ 43303 h 53152"/>
                <a:gd name="connsiteX43" fmla="*/ 42574 w 48358"/>
                <a:gd name="connsiteY43" fmla="*/ 44763 h 53152"/>
                <a:gd name="connsiteX44" fmla="*/ 44606 w 48358"/>
                <a:gd name="connsiteY44" fmla="*/ 48306 h 53152"/>
                <a:gd name="connsiteX45" fmla="*/ 45961 w 48358"/>
                <a:gd name="connsiteY45" fmla="*/ 42991 h 53152"/>
                <a:gd name="connsiteX46" fmla="*/ 42939 w 48358"/>
                <a:gd name="connsiteY46" fmla="*/ 36841 h 53152"/>
                <a:gd name="connsiteX47" fmla="*/ 34862 w 48358"/>
                <a:gd name="connsiteY47" fmla="*/ 32829 h 53152"/>
                <a:gd name="connsiteX48" fmla="*/ 17301 w 48358"/>
                <a:gd name="connsiteY48" fmla="*/ 28348 h 53152"/>
                <a:gd name="connsiteX49" fmla="*/ 9484 w 48358"/>
                <a:gd name="connsiteY49" fmla="*/ 27097 h 53152"/>
                <a:gd name="connsiteX50" fmla="*/ 5784 w 48358"/>
                <a:gd name="connsiteY50" fmla="*/ 27671 h 53152"/>
                <a:gd name="connsiteX51" fmla="*/ 3596 w 48358"/>
                <a:gd name="connsiteY51" fmla="*/ 29234 h 53152"/>
                <a:gd name="connsiteX52" fmla="*/ 2606 w 48358"/>
                <a:gd name="connsiteY52" fmla="*/ 31058 h 53152"/>
                <a:gd name="connsiteX53" fmla="*/ 2345 w 48358"/>
                <a:gd name="connsiteY53" fmla="*/ 32829 h 53152"/>
                <a:gd name="connsiteX54" fmla="*/ 2970 w 48358"/>
                <a:gd name="connsiteY54" fmla="*/ 36164 h 53152"/>
                <a:gd name="connsiteX55" fmla="*/ 5055 w 48358"/>
                <a:gd name="connsiteY55" fmla="*/ 39968 h 53152"/>
                <a:gd name="connsiteX56" fmla="*/ 9380 w 48358"/>
                <a:gd name="connsiteY56" fmla="*/ 43929 h 53152"/>
                <a:gd name="connsiteX57" fmla="*/ 16311 w 48358"/>
                <a:gd name="connsiteY57" fmla="*/ 47160 h 53152"/>
                <a:gd name="connsiteX58" fmla="*/ 17509 w 48358"/>
                <a:gd name="connsiteY58" fmla="*/ 48566 h 53152"/>
                <a:gd name="connsiteX59" fmla="*/ 16415 w 48358"/>
                <a:gd name="connsiteY59" fmla="*/ 49818 h 53152"/>
                <a:gd name="connsiteX60" fmla="*/ 13705 w 48358"/>
                <a:gd name="connsiteY60" fmla="*/ 49140 h 53152"/>
                <a:gd name="connsiteX61" fmla="*/ 9484 w 48358"/>
                <a:gd name="connsiteY61" fmla="*/ 46951 h 53152"/>
                <a:gd name="connsiteX62" fmla="*/ 5055 w 48358"/>
                <a:gd name="connsiteY62" fmla="*/ 43511 h 53152"/>
                <a:gd name="connsiteX63" fmla="*/ 1459 w 48358"/>
                <a:gd name="connsiteY63" fmla="*/ 38666 h 53152"/>
                <a:gd name="connsiteX64" fmla="*/ 0 w 48358"/>
                <a:gd name="connsiteY64" fmla="*/ 32621 h 53152"/>
                <a:gd name="connsiteX65" fmla="*/ 313 w 48358"/>
                <a:gd name="connsiteY65" fmla="*/ 29859 h 53152"/>
                <a:gd name="connsiteX66" fmla="*/ 1355 w 48358"/>
                <a:gd name="connsiteY66" fmla="*/ 26784 h 53152"/>
                <a:gd name="connsiteX67" fmla="*/ 3856 w 48358"/>
                <a:gd name="connsiteY67" fmla="*/ 23554 h 53152"/>
                <a:gd name="connsiteX68" fmla="*/ 8077 w 48358"/>
                <a:gd name="connsiteY68" fmla="*/ 21104 h 53152"/>
                <a:gd name="connsiteX69" fmla="*/ 5732 w 48358"/>
                <a:gd name="connsiteY69" fmla="*/ 19646 h 53152"/>
                <a:gd name="connsiteX70" fmla="*/ 3179 w 48358"/>
                <a:gd name="connsiteY70" fmla="*/ 17405 h 53152"/>
                <a:gd name="connsiteX71" fmla="*/ 886 w 48358"/>
                <a:gd name="connsiteY71" fmla="*/ 14070 h 53152"/>
                <a:gd name="connsiteX72" fmla="*/ 0 w 48358"/>
                <a:gd name="connsiteY72" fmla="*/ 9901 h 53152"/>
                <a:gd name="connsiteX73" fmla="*/ 573 w 48358"/>
                <a:gd name="connsiteY73" fmla="*/ 5680 h 53152"/>
                <a:gd name="connsiteX74" fmla="*/ 2814 w 48358"/>
                <a:gd name="connsiteY74" fmla="*/ 1824 h 53152"/>
                <a:gd name="connsiteX75" fmla="*/ 7035 w 48358"/>
                <a:gd name="connsiteY75" fmla="*/ 0 h 5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358" h="53152">
                  <a:moveTo>
                    <a:pt x="7035" y="0"/>
                  </a:moveTo>
                  <a:cubicBezTo>
                    <a:pt x="8980" y="0"/>
                    <a:pt x="10509" y="608"/>
                    <a:pt x="11621" y="1824"/>
                  </a:cubicBezTo>
                  <a:cubicBezTo>
                    <a:pt x="12698" y="3040"/>
                    <a:pt x="13236" y="4343"/>
                    <a:pt x="13236" y="5732"/>
                  </a:cubicBezTo>
                  <a:cubicBezTo>
                    <a:pt x="13236" y="7053"/>
                    <a:pt x="12854" y="8059"/>
                    <a:pt x="12090" y="8755"/>
                  </a:cubicBezTo>
                  <a:cubicBezTo>
                    <a:pt x="11325" y="9450"/>
                    <a:pt x="10457" y="9797"/>
                    <a:pt x="9484" y="9797"/>
                  </a:cubicBezTo>
                  <a:cubicBezTo>
                    <a:pt x="8164" y="9797"/>
                    <a:pt x="6931" y="9311"/>
                    <a:pt x="5784" y="8337"/>
                  </a:cubicBezTo>
                  <a:cubicBezTo>
                    <a:pt x="4638" y="7365"/>
                    <a:pt x="3943" y="6149"/>
                    <a:pt x="3700" y="4690"/>
                  </a:cubicBezTo>
                  <a:cubicBezTo>
                    <a:pt x="2797" y="6115"/>
                    <a:pt x="2345" y="7886"/>
                    <a:pt x="2345" y="10005"/>
                  </a:cubicBezTo>
                  <a:cubicBezTo>
                    <a:pt x="2345" y="11394"/>
                    <a:pt x="2710" y="12698"/>
                    <a:pt x="3439" y="13914"/>
                  </a:cubicBezTo>
                  <a:cubicBezTo>
                    <a:pt x="4169" y="15094"/>
                    <a:pt x="5003" y="16050"/>
                    <a:pt x="5941" y="16779"/>
                  </a:cubicBezTo>
                  <a:cubicBezTo>
                    <a:pt x="6879" y="17475"/>
                    <a:pt x="8025" y="18134"/>
                    <a:pt x="9380" y="18759"/>
                  </a:cubicBezTo>
                  <a:cubicBezTo>
                    <a:pt x="10700" y="19350"/>
                    <a:pt x="11760" y="19767"/>
                    <a:pt x="12559" y="20010"/>
                  </a:cubicBezTo>
                  <a:cubicBezTo>
                    <a:pt x="13323" y="20218"/>
                    <a:pt x="14122" y="20409"/>
                    <a:pt x="14956" y="20584"/>
                  </a:cubicBezTo>
                  <a:lnTo>
                    <a:pt x="29546" y="24231"/>
                  </a:lnTo>
                  <a:cubicBezTo>
                    <a:pt x="34167" y="25413"/>
                    <a:pt x="37294" y="26003"/>
                    <a:pt x="38926" y="26003"/>
                  </a:cubicBezTo>
                  <a:cubicBezTo>
                    <a:pt x="40941" y="26003"/>
                    <a:pt x="42626" y="25517"/>
                    <a:pt x="43981" y="24544"/>
                  </a:cubicBezTo>
                  <a:cubicBezTo>
                    <a:pt x="45301" y="23571"/>
                    <a:pt x="45961" y="22112"/>
                    <a:pt x="45961" y="20167"/>
                  </a:cubicBezTo>
                  <a:cubicBezTo>
                    <a:pt x="45961" y="19402"/>
                    <a:pt x="45857" y="18586"/>
                    <a:pt x="45649" y="17717"/>
                  </a:cubicBezTo>
                  <a:cubicBezTo>
                    <a:pt x="45405" y="16848"/>
                    <a:pt x="44971" y="15858"/>
                    <a:pt x="44346" y="14747"/>
                  </a:cubicBezTo>
                  <a:cubicBezTo>
                    <a:pt x="43686" y="13600"/>
                    <a:pt x="42869" y="12523"/>
                    <a:pt x="41897" y="11517"/>
                  </a:cubicBezTo>
                  <a:cubicBezTo>
                    <a:pt x="40889" y="10474"/>
                    <a:pt x="39534" y="9449"/>
                    <a:pt x="37832" y="8442"/>
                  </a:cubicBezTo>
                  <a:cubicBezTo>
                    <a:pt x="36130" y="7434"/>
                    <a:pt x="34184" y="6600"/>
                    <a:pt x="31996" y="5940"/>
                  </a:cubicBezTo>
                  <a:cubicBezTo>
                    <a:pt x="31231" y="5732"/>
                    <a:pt x="30849" y="5280"/>
                    <a:pt x="30849" y="4585"/>
                  </a:cubicBezTo>
                  <a:cubicBezTo>
                    <a:pt x="30849" y="3716"/>
                    <a:pt x="31197" y="3283"/>
                    <a:pt x="31891" y="3283"/>
                  </a:cubicBezTo>
                  <a:cubicBezTo>
                    <a:pt x="32482" y="3283"/>
                    <a:pt x="33403" y="3526"/>
                    <a:pt x="34653" y="4012"/>
                  </a:cubicBezTo>
                  <a:cubicBezTo>
                    <a:pt x="35869" y="4464"/>
                    <a:pt x="37276" y="5194"/>
                    <a:pt x="38874" y="6202"/>
                  </a:cubicBezTo>
                  <a:cubicBezTo>
                    <a:pt x="40438" y="7174"/>
                    <a:pt x="41931" y="8303"/>
                    <a:pt x="43356" y="9588"/>
                  </a:cubicBezTo>
                  <a:cubicBezTo>
                    <a:pt x="44745" y="10874"/>
                    <a:pt x="45926" y="12472"/>
                    <a:pt x="46899" y="14382"/>
                  </a:cubicBezTo>
                  <a:cubicBezTo>
                    <a:pt x="47872" y="16293"/>
                    <a:pt x="48358" y="18291"/>
                    <a:pt x="48358" y="20375"/>
                  </a:cubicBezTo>
                  <a:cubicBezTo>
                    <a:pt x="48358" y="23363"/>
                    <a:pt x="47559" y="25847"/>
                    <a:pt x="45961" y="27827"/>
                  </a:cubicBezTo>
                  <a:cubicBezTo>
                    <a:pt x="44363" y="29807"/>
                    <a:pt x="42452" y="31162"/>
                    <a:pt x="40229" y="31891"/>
                  </a:cubicBezTo>
                  <a:cubicBezTo>
                    <a:pt x="40542" y="32065"/>
                    <a:pt x="40907" y="32273"/>
                    <a:pt x="41323" y="32516"/>
                  </a:cubicBezTo>
                  <a:cubicBezTo>
                    <a:pt x="41740" y="32760"/>
                    <a:pt x="42418" y="33246"/>
                    <a:pt x="43356" y="33976"/>
                  </a:cubicBezTo>
                  <a:cubicBezTo>
                    <a:pt x="44259" y="34671"/>
                    <a:pt x="45058" y="35418"/>
                    <a:pt x="45753" y="36216"/>
                  </a:cubicBezTo>
                  <a:cubicBezTo>
                    <a:pt x="46413" y="37016"/>
                    <a:pt x="47003" y="38041"/>
                    <a:pt x="47524" y="39291"/>
                  </a:cubicBezTo>
                  <a:cubicBezTo>
                    <a:pt x="48080" y="40507"/>
                    <a:pt x="48358" y="41775"/>
                    <a:pt x="48358" y="43095"/>
                  </a:cubicBezTo>
                  <a:cubicBezTo>
                    <a:pt x="48358" y="44763"/>
                    <a:pt x="48115" y="46344"/>
                    <a:pt x="47629" y="47837"/>
                  </a:cubicBezTo>
                  <a:cubicBezTo>
                    <a:pt x="47142" y="49296"/>
                    <a:pt x="46343" y="50546"/>
                    <a:pt x="45232" y="51588"/>
                  </a:cubicBezTo>
                  <a:cubicBezTo>
                    <a:pt x="44120" y="52631"/>
                    <a:pt x="42800" y="53153"/>
                    <a:pt x="41271" y="53153"/>
                  </a:cubicBezTo>
                  <a:cubicBezTo>
                    <a:pt x="39569" y="53153"/>
                    <a:pt x="38127" y="52580"/>
                    <a:pt x="36946" y="51433"/>
                  </a:cubicBezTo>
                  <a:cubicBezTo>
                    <a:pt x="35730" y="50251"/>
                    <a:pt x="35122" y="48862"/>
                    <a:pt x="35122" y="47263"/>
                  </a:cubicBezTo>
                  <a:cubicBezTo>
                    <a:pt x="35122" y="46257"/>
                    <a:pt x="35418" y="45354"/>
                    <a:pt x="36008" y="44554"/>
                  </a:cubicBezTo>
                  <a:cubicBezTo>
                    <a:pt x="36599" y="43721"/>
                    <a:pt x="37537" y="43303"/>
                    <a:pt x="38822" y="43303"/>
                  </a:cubicBezTo>
                  <a:cubicBezTo>
                    <a:pt x="40246" y="43303"/>
                    <a:pt x="41497" y="43789"/>
                    <a:pt x="42574" y="44763"/>
                  </a:cubicBezTo>
                  <a:cubicBezTo>
                    <a:pt x="43651" y="45735"/>
                    <a:pt x="44328" y="46916"/>
                    <a:pt x="44606" y="48306"/>
                  </a:cubicBezTo>
                  <a:cubicBezTo>
                    <a:pt x="45509" y="46882"/>
                    <a:pt x="45961" y="45110"/>
                    <a:pt x="45961" y="42991"/>
                  </a:cubicBezTo>
                  <a:cubicBezTo>
                    <a:pt x="45961" y="40698"/>
                    <a:pt x="44954" y="38648"/>
                    <a:pt x="42939" y="36841"/>
                  </a:cubicBezTo>
                  <a:cubicBezTo>
                    <a:pt x="40924" y="35035"/>
                    <a:pt x="38232" y="33698"/>
                    <a:pt x="34862" y="32829"/>
                  </a:cubicBezTo>
                  <a:cubicBezTo>
                    <a:pt x="26767" y="30675"/>
                    <a:pt x="20914" y="29181"/>
                    <a:pt x="17301" y="28348"/>
                  </a:cubicBezTo>
                  <a:cubicBezTo>
                    <a:pt x="13653" y="27514"/>
                    <a:pt x="11047" y="27097"/>
                    <a:pt x="9484" y="27097"/>
                  </a:cubicBezTo>
                  <a:cubicBezTo>
                    <a:pt x="8025" y="27097"/>
                    <a:pt x="6792" y="27288"/>
                    <a:pt x="5784" y="27671"/>
                  </a:cubicBezTo>
                  <a:cubicBezTo>
                    <a:pt x="4777" y="28052"/>
                    <a:pt x="4047" y="28574"/>
                    <a:pt x="3596" y="29234"/>
                  </a:cubicBezTo>
                  <a:cubicBezTo>
                    <a:pt x="3109" y="29859"/>
                    <a:pt x="2779" y="30467"/>
                    <a:pt x="2606" y="31058"/>
                  </a:cubicBezTo>
                  <a:cubicBezTo>
                    <a:pt x="2432" y="31613"/>
                    <a:pt x="2345" y="32204"/>
                    <a:pt x="2345" y="32829"/>
                  </a:cubicBezTo>
                  <a:cubicBezTo>
                    <a:pt x="2345" y="33871"/>
                    <a:pt x="2554" y="34984"/>
                    <a:pt x="2970" y="36164"/>
                  </a:cubicBezTo>
                  <a:cubicBezTo>
                    <a:pt x="3387" y="37311"/>
                    <a:pt x="4082" y="38579"/>
                    <a:pt x="5055" y="39968"/>
                  </a:cubicBezTo>
                  <a:cubicBezTo>
                    <a:pt x="5993" y="41323"/>
                    <a:pt x="7434" y="42644"/>
                    <a:pt x="9380" y="43929"/>
                  </a:cubicBezTo>
                  <a:cubicBezTo>
                    <a:pt x="11325" y="45213"/>
                    <a:pt x="13636" y="46291"/>
                    <a:pt x="16311" y="47160"/>
                  </a:cubicBezTo>
                  <a:cubicBezTo>
                    <a:pt x="17110" y="47334"/>
                    <a:pt x="17509" y="47802"/>
                    <a:pt x="17509" y="48566"/>
                  </a:cubicBezTo>
                  <a:cubicBezTo>
                    <a:pt x="17474" y="49400"/>
                    <a:pt x="17110" y="49818"/>
                    <a:pt x="16415" y="49818"/>
                  </a:cubicBezTo>
                  <a:cubicBezTo>
                    <a:pt x="15824" y="49818"/>
                    <a:pt x="14921" y="49592"/>
                    <a:pt x="13705" y="49140"/>
                  </a:cubicBezTo>
                  <a:cubicBezTo>
                    <a:pt x="12454" y="48654"/>
                    <a:pt x="11047" y="47924"/>
                    <a:pt x="9484" y="46951"/>
                  </a:cubicBezTo>
                  <a:cubicBezTo>
                    <a:pt x="7921" y="45944"/>
                    <a:pt x="6444" y="44797"/>
                    <a:pt x="5055" y="43511"/>
                  </a:cubicBezTo>
                  <a:cubicBezTo>
                    <a:pt x="3630" y="42191"/>
                    <a:pt x="2432" y="40576"/>
                    <a:pt x="1459" y="38666"/>
                  </a:cubicBezTo>
                  <a:cubicBezTo>
                    <a:pt x="486" y="36720"/>
                    <a:pt x="0" y="34706"/>
                    <a:pt x="0" y="32621"/>
                  </a:cubicBezTo>
                  <a:cubicBezTo>
                    <a:pt x="0" y="31683"/>
                    <a:pt x="104" y="30762"/>
                    <a:pt x="313" y="29859"/>
                  </a:cubicBezTo>
                  <a:cubicBezTo>
                    <a:pt x="486" y="28921"/>
                    <a:pt x="834" y="27896"/>
                    <a:pt x="1355" y="26784"/>
                  </a:cubicBezTo>
                  <a:cubicBezTo>
                    <a:pt x="1876" y="25637"/>
                    <a:pt x="2710" y="24561"/>
                    <a:pt x="3856" y="23554"/>
                  </a:cubicBezTo>
                  <a:cubicBezTo>
                    <a:pt x="5003" y="22546"/>
                    <a:pt x="6410" y="21730"/>
                    <a:pt x="8077" y="21104"/>
                  </a:cubicBezTo>
                  <a:cubicBezTo>
                    <a:pt x="7278" y="20687"/>
                    <a:pt x="6497" y="20201"/>
                    <a:pt x="5732" y="19646"/>
                  </a:cubicBezTo>
                  <a:cubicBezTo>
                    <a:pt x="4968" y="19055"/>
                    <a:pt x="4117" y="18308"/>
                    <a:pt x="3179" y="17405"/>
                  </a:cubicBezTo>
                  <a:cubicBezTo>
                    <a:pt x="2206" y="16467"/>
                    <a:pt x="1442" y="15354"/>
                    <a:pt x="886" y="14070"/>
                  </a:cubicBezTo>
                  <a:cubicBezTo>
                    <a:pt x="295" y="12749"/>
                    <a:pt x="0" y="11360"/>
                    <a:pt x="0" y="9901"/>
                  </a:cubicBezTo>
                  <a:cubicBezTo>
                    <a:pt x="0" y="8476"/>
                    <a:pt x="191" y="7069"/>
                    <a:pt x="573" y="5680"/>
                  </a:cubicBezTo>
                  <a:cubicBezTo>
                    <a:pt x="921" y="4291"/>
                    <a:pt x="1668" y="3005"/>
                    <a:pt x="2814" y="1824"/>
                  </a:cubicBezTo>
                  <a:cubicBezTo>
                    <a:pt x="3926" y="608"/>
                    <a:pt x="5333" y="0"/>
                    <a:pt x="7035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80C1A940-BBCE-738F-B4DB-979AA782EB69}"/>
                </a:ext>
              </a:extLst>
            </p:cNvPr>
            <p:cNvSpPr/>
            <p:nvPr/>
          </p:nvSpPr>
          <p:spPr>
            <a:xfrm>
              <a:off x="6217570" y="2340816"/>
              <a:ext cx="106722" cy="24751"/>
            </a:xfrm>
            <a:custGeom>
              <a:avLst/>
              <a:gdLst>
                <a:gd name="connsiteX0" fmla="*/ 105680 w 106722"/>
                <a:gd name="connsiteY0" fmla="*/ 24752 h 24751"/>
                <a:gd name="connsiteX1" fmla="*/ 103855 w 106722"/>
                <a:gd name="connsiteY1" fmla="*/ 23397 h 24751"/>
                <a:gd name="connsiteX2" fmla="*/ 53361 w 106722"/>
                <a:gd name="connsiteY2" fmla="*/ 6201 h 24751"/>
                <a:gd name="connsiteX3" fmla="*/ 3544 w 106722"/>
                <a:gd name="connsiteY3" fmla="*/ 22720 h 24751"/>
                <a:gd name="connsiteX4" fmla="*/ 1042 w 106722"/>
                <a:gd name="connsiteY4" fmla="*/ 24752 h 24751"/>
                <a:gd name="connsiteX5" fmla="*/ 0 w 106722"/>
                <a:gd name="connsiteY5" fmla="*/ 23710 h 24751"/>
                <a:gd name="connsiteX6" fmla="*/ 2137 w 106722"/>
                <a:gd name="connsiteY6" fmla="*/ 20427 h 24751"/>
                <a:gd name="connsiteX7" fmla="*/ 9171 w 106722"/>
                <a:gd name="connsiteY7" fmla="*/ 13913 h 24751"/>
                <a:gd name="connsiteX8" fmla="*/ 20062 w 106722"/>
                <a:gd name="connsiteY8" fmla="*/ 7035 h 24751"/>
                <a:gd name="connsiteX9" fmla="*/ 53361 w 106722"/>
                <a:gd name="connsiteY9" fmla="*/ 0 h 24751"/>
                <a:gd name="connsiteX10" fmla="*/ 85930 w 106722"/>
                <a:gd name="connsiteY10" fmla="*/ 6722 h 24751"/>
                <a:gd name="connsiteX11" fmla="*/ 97133 w 106722"/>
                <a:gd name="connsiteY11" fmla="*/ 13600 h 24751"/>
                <a:gd name="connsiteX12" fmla="*/ 104481 w 106722"/>
                <a:gd name="connsiteY12" fmla="*/ 20270 h 24751"/>
                <a:gd name="connsiteX13" fmla="*/ 106722 w 106722"/>
                <a:gd name="connsiteY13" fmla="*/ 23710 h 24751"/>
                <a:gd name="connsiteX14" fmla="*/ 105680 w 106722"/>
                <a:gd name="connsiteY14" fmla="*/ 24752 h 2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22" h="24751">
                  <a:moveTo>
                    <a:pt x="105680" y="24752"/>
                  </a:moveTo>
                  <a:cubicBezTo>
                    <a:pt x="105332" y="24752"/>
                    <a:pt x="104724" y="24300"/>
                    <a:pt x="103855" y="23397"/>
                  </a:cubicBezTo>
                  <a:cubicBezTo>
                    <a:pt x="92183" y="11933"/>
                    <a:pt x="75351" y="6201"/>
                    <a:pt x="53361" y="6201"/>
                  </a:cubicBezTo>
                  <a:cubicBezTo>
                    <a:pt x="31301" y="6201"/>
                    <a:pt x="14695" y="11707"/>
                    <a:pt x="3544" y="22720"/>
                  </a:cubicBezTo>
                  <a:cubicBezTo>
                    <a:pt x="2258" y="24075"/>
                    <a:pt x="1424" y="24752"/>
                    <a:pt x="1042" y="24752"/>
                  </a:cubicBezTo>
                  <a:cubicBezTo>
                    <a:pt x="347" y="24752"/>
                    <a:pt x="0" y="24405"/>
                    <a:pt x="0" y="23710"/>
                  </a:cubicBezTo>
                  <a:cubicBezTo>
                    <a:pt x="0" y="23224"/>
                    <a:pt x="712" y="22129"/>
                    <a:pt x="2137" y="20427"/>
                  </a:cubicBezTo>
                  <a:cubicBezTo>
                    <a:pt x="3561" y="18690"/>
                    <a:pt x="5906" y="16519"/>
                    <a:pt x="9171" y="13913"/>
                  </a:cubicBezTo>
                  <a:cubicBezTo>
                    <a:pt x="12437" y="11273"/>
                    <a:pt x="16067" y="8980"/>
                    <a:pt x="20062" y="7035"/>
                  </a:cubicBezTo>
                  <a:cubicBezTo>
                    <a:pt x="29755" y="2345"/>
                    <a:pt x="40854" y="0"/>
                    <a:pt x="53361" y="0"/>
                  </a:cubicBezTo>
                  <a:cubicBezTo>
                    <a:pt x="65381" y="0"/>
                    <a:pt x="76237" y="2240"/>
                    <a:pt x="85930" y="6722"/>
                  </a:cubicBezTo>
                  <a:cubicBezTo>
                    <a:pt x="89994" y="8632"/>
                    <a:pt x="93729" y="10925"/>
                    <a:pt x="97133" y="13600"/>
                  </a:cubicBezTo>
                  <a:cubicBezTo>
                    <a:pt x="100538" y="16276"/>
                    <a:pt x="102987" y="18498"/>
                    <a:pt x="104481" y="20270"/>
                  </a:cubicBezTo>
                  <a:cubicBezTo>
                    <a:pt x="105975" y="22042"/>
                    <a:pt x="106722" y="23188"/>
                    <a:pt x="106722" y="23710"/>
                  </a:cubicBezTo>
                  <a:cubicBezTo>
                    <a:pt x="106722" y="24405"/>
                    <a:pt x="106375" y="24752"/>
                    <a:pt x="105680" y="2475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74" name="Freeform 373">
            <a:extLst>
              <a:ext uri="{FF2B5EF4-FFF2-40B4-BE49-F238E27FC236}">
                <a16:creationId xmlns:a16="http://schemas.microsoft.com/office/drawing/2014/main" id="{ABD6A457-A5A5-B54F-E65E-1B28740344E1}"/>
              </a:ext>
            </a:extLst>
          </p:cNvPr>
          <p:cNvSpPr/>
          <p:nvPr/>
        </p:nvSpPr>
        <p:spPr>
          <a:xfrm>
            <a:off x="6597737" y="1733542"/>
            <a:ext cx="2160868" cy="1388109"/>
          </a:xfrm>
          <a:custGeom>
            <a:avLst/>
            <a:gdLst>
              <a:gd name="connsiteX0" fmla="*/ 0 w 2160868"/>
              <a:gd name="connsiteY0" fmla="*/ 1388110 h 1388109"/>
              <a:gd name="connsiteX1" fmla="*/ 2163 w 2160868"/>
              <a:gd name="connsiteY1" fmla="*/ 1387798 h 1388109"/>
              <a:gd name="connsiteX2" fmla="*/ 4326 w 2160868"/>
              <a:gd name="connsiteY2" fmla="*/ 1387498 h 1388109"/>
              <a:gd name="connsiteX3" fmla="*/ 6489 w 2160868"/>
              <a:gd name="connsiteY3" fmla="*/ 1387176 h 1388109"/>
              <a:gd name="connsiteX4" fmla="*/ 8652 w 2160868"/>
              <a:gd name="connsiteY4" fmla="*/ 1386864 h 1388109"/>
              <a:gd name="connsiteX5" fmla="*/ 10815 w 2160868"/>
              <a:gd name="connsiteY5" fmla="*/ 1386541 h 1388109"/>
              <a:gd name="connsiteX6" fmla="*/ 12978 w 2160868"/>
              <a:gd name="connsiteY6" fmla="*/ 1386208 h 1388109"/>
              <a:gd name="connsiteX7" fmla="*/ 15141 w 2160868"/>
              <a:gd name="connsiteY7" fmla="*/ 1385874 h 1388109"/>
              <a:gd name="connsiteX8" fmla="*/ 17304 w 2160868"/>
              <a:gd name="connsiteY8" fmla="*/ 1385540 h 1388109"/>
              <a:gd name="connsiteX9" fmla="*/ 19467 w 2160868"/>
              <a:gd name="connsiteY9" fmla="*/ 1385195 h 1388109"/>
              <a:gd name="connsiteX10" fmla="*/ 21631 w 2160868"/>
              <a:gd name="connsiteY10" fmla="*/ 1384851 h 1388109"/>
              <a:gd name="connsiteX11" fmla="*/ 23793 w 2160868"/>
              <a:gd name="connsiteY11" fmla="*/ 1384495 h 1388109"/>
              <a:gd name="connsiteX12" fmla="*/ 25957 w 2160868"/>
              <a:gd name="connsiteY12" fmla="*/ 1384139 h 1388109"/>
              <a:gd name="connsiteX13" fmla="*/ 28119 w 2160868"/>
              <a:gd name="connsiteY13" fmla="*/ 1383772 h 1388109"/>
              <a:gd name="connsiteX14" fmla="*/ 30283 w 2160868"/>
              <a:gd name="connsiteY14" fmla="*/ 1383405 h 1388109"/>
              <a:gd name="connsiteX15" fmla="*/ 32445 w 2160868"/>
              <a:gd name="connsiteY15" fmla="*/ 1383026 h 1388109"/>
              <a:gd name="connsiteX16" fmla="*/ 34608 w 2160868"/>
              <a:gd name="connsiteY16" fmla="*/ 1382648 h 1388109"/>
              <a:gd name="connsiteX17" fmla="*/ 36771 w 2160868"/>
              <a:gd name="connsiteY17" fmla="*/ 1382259 h 1388109"/>
              <a:gd name="connsiteX18" fmla="*/ 38934 w 2160868"/>
              <a:gd name="connsiteY18" fmla="*/ 1381869 h 1388109"/>
              <a:gd name="connsiteX19" fmla="*/ 41098 w 2160868"/>
              <a:gd name="connsiteY19" fmla="*/ 1381469 h 1388109"/>
              <a:gd name="connsiteX20" fmla="*/ 43260 w 2160868"/>
              <a:gd name="connsiteY20" fmla="*/ 1381069 h 1388109"/>
              <a:gd name="connsiteX21" fmla="*/ 45424 w 2160868"/>
              <a:gd name="connsiteY21" fmla="*/ 1380657 h 1388109"/>
              <a:gd name="connsiteX22" fmla="*/ 47586 w 2160868"/>
              <a:gd name="connsiteY22" fmla="*/ 1380245 h 1388109"/>
              <a:gd name="connsiteX23" fmla="*/ 49750 w 2160868"/>
              <a:gd name="connsiteY23" fmla="*/ 1379823 h 1388109"/>
              <a:gd name="connsiteX24" fmla="*/ 51912 w 2160868"/>
              <a:gd name="connsiteY24" fmla="*/ 1379400 h 1388109"/>
              <a:gd name="connsiteX25" fmla="*/ 54076 w 2160868"/>
              <a:gd name="connsiteY25" fmla="*/ 1378966 h 1388109"/>
              <a:gd name="connsiteX26" fmla="*/ 56238 w 2160868"/>
              <a:gd name="connsiteY26" fmla="*/ 1378521 h 1388109"/>
              <a:gd name="connsiteX27" fmla="*/ 58402 w 2160868"/>
              <a:gd name="connsiteY27" fmla="*/ 1378076 h 1388109"/>
              <a:gd name="connsiteX28" fmla="*/ 60564 w 2160868"/>
              <a:gd name="connsiteY28" fmla="*/ 1377631 h 1388109"/>
              <a:gd name="connsiteX29" fmla="*/ 62728 w 2160868"/>
              <a:gd name="connsiteY29" fmla="*/ 1377175 h 1388109"/>
              <a:gd name="connsiteX30" fmla="*/ 64891 w 2160868"/>
              <a:gd name="connsiteY30" fmla="*/ 1376708 h 1388109"/>
              <a:gd name="connsiteX31" fmla="*/ 67054 w 2160868"/>
              <a:gd name="connsiteY31" fmla="*/ 1376241 h 1388109"/>
              <a:gd name="connsiteX32" fmla="*/ 69217 w 2160868"/>
              <a:gd name="connsiteY32" fmla="*/ 1375762 h 1388109"/>
              <a:gd name="connsiteX33" fmla="*/ 71380 w 2160868"/>
              <a:gd name="connsiteY33" fmla="*/ 1375273 h 1388109"/>
              <a:gd name="connsiteX34" fmla="*/ 73543 w 2160868"/>
              <a:gd name="connsiteY34" fmla="*/ 1374783 h 1388109"/>
              <a:gd name="connsiteX35" fmla="*/ 75706 w 2160868"/>
              <a:gd name="connsiteY35" fmla="*/ 1374283 h 1388109"/>
              <a:gd name="connsiteX36" fmla="*/ 77869 w 2160868"/>
              <a:gd name="connsiteY36" fmla="*/ 1373782 h 1388109"/>
              <a:gd name="connsiteX37" fmla="*/ 80033 w 2160868"/>
              <a:gd name="connsiteY37" fmla="*/ 1373271 h 1388109"/>
              <a:gd name="connsiteX38" fmla="*/ 82195 w 2160868"/>
              <a:gd name="connsiteY38" fmla="*/ 1372748 h 1388109"/>
              <a:gd name="connsiteX39" fmla="*/ 84358 w 2160868"/>
              <a:gd name="connsiteY39" fmla="*/ 1372225 h 1388109"/>
              <a:gd name="connsiteX40" fmla="*/ 86521 w 2160868"/>
              <a:gd name="connsiteY40" fmla="*/ 1371691 h 1388109"/>
              <a:gd name="connsiteX41" fmla="*/ 88684 w 2160868"/>
              <a:gd name="connsiteY41" fmla="*/ 1371146 h 1388109"/>
              <a:gd name="connsiteX42" fmla="*/ 90847 w 2160868"/>
              <a:gd name="connsiteY42" fmla="*/ 1370601 h 1388109"/>
              <a:gd name="connsiteX43" fmla="*/ 93010 w 2160868"/>
              <a:gd name="connsiteY43" fmla="*/ 1370045 h 1388109"/>
              <a:gd name="connsiteX44" fmla="*/ 95173 w 2160868"/>
              <a:gd name="connsiteY44" fmla="*/ 1369477 h 1388109"/>
              <a:gd name="connsiteX45" fmla="*/ 97336 w 2160868"/>
              <a:gd name="connsiteY45" fmla="*/ 1368910 h 1388109"/>
              <a:gd name="connsiteX46" fmla="*/ 99499 w 2160868"/>
              <a:gd name="connsiteY46" fmla="*/ 1368331 h 1388109"/>
              <a:gd name="connsiteX47" fmla="*/ 101662 w 2160868"/>
              <a:gd name="connsiteY47" fmla="*/ 1367742 h 1388109"/>
              <a:gd name="connsiteX48" fmla="*/ 103826 w 2160868"/>
              <a:gd name="connsiteY48" fmla="*/ 1367152 h 1388109"/>
              <a:gd name="connsiteX49" fmla="*/ 105988 w 2160868"/>
              <a:gd name="connsiteY49" fmla="*/ 1366552 h 1388109"/>
              <a:gd name="connsiteX50" fmla="*/ 108152 w 2160868"/>
              <a:gd name="connsiteY50" fmla="*/ 1365940 h 1388109"/>
              <a:gd name="connsiteX51" fmla="*/ 110314 w 2160868"/>
              <a:gd name="connsiteY51" fmla="*/ 1365317 h 1388109"/>
              <a:gd name="connsiteX52" fmla="*/ 112478 w 2160868"/>
              <a:gd name="connsiteY52" fmla="*/ 1364694 h 1388109"/>
              <a:gd name="connsiteX53" fmla="*/ 114640 w 2160868"/>
              <a:gd name="connsiteY53" fmla="*/ 1364060 h 1388109"/>
              <a:gd name="connsiteX54" fmla="*/ 116804 w 2160868"/>
              <a:gd name="connsiteY54" fmla="*/ 1363415 h 1388109"/>
              <a:gd name="connsiteX55" fmla="*/ 118966 w 2160868"/>
              <a:gd name="connsiteY55" fmla="*/ 1362758 h 1388109"/>
              <a:gd name="connsiteX56" fmla="*/ 121130 w 2160868"/>
              <a:gd name="connsiteY56" fmla="*/ 1362091 h 1388109"/>
              <a:gd name="connsiteX57" fmla="*/ 123293 w 2160868"/>
              <a:gd name="connsiteY57" fmla="*/ 1361424 h 1388109"/>
              <a:gd name="connsiteX58" fmla="*/ 125456 w 2160868"/>
              <a:gd name="connsiteY58" fmla="*/ 1360745 h 1388109"/>
              <a:gd name="connsiteX59" fmla="*/ 127619 w 2160868"/>
              <a:gd name="connsiteY59" fmla="*/ 1360055 h 1388109"/>
              <a:gd name="connsiteX60" fmla="*/ 129781 w 2160868"/>
              <a:gd name="connsiteY60" fmla="*/ 1359366 h 1388109"/>
              <a:gd name="connsiteX61" fmla="*/ 131945 w 2160868"/>
              <a:gd name="connsiteY61" fmla="*/ 1358654 h 1388109"/>
              <a:gd name="connsiteX62" fmla="*/ 134107 w 2160868"/>
              <a:gd name="connsiteY62" fmla="*/ 1357942 h 1388109"/>
              <a:gd name="connsiteX63" fmla="*/ 136271 w 2160868"/>
              <a:gd name="connsiteY63" fmla="*/ 1357219 h 1388109"/>
              <a:gd name="connsiteX64" fmla="*/ 138433 w 2160868"/>
              <a:gd name="connsiteY64" fmla="*/ 1356485 h 1388109"/>
              <a:gd name="connsiteX65" fmla="*/ 140597 w 2160868"/>
              <a:gd name="connsiteY65" fmla="*/ 1355739 h 1388109"/>
              <a:gd name="connsiteX66" fmla="*/ 142760 w 2160868"/>
              <a:gd name="connsiteY66" fmla="*/ 1354983 h 1388109"/>
              <a:gd name="connsiteX67" fmla="*/ 144923 w 2160868"/>
              <a:gd name="connsiteY67" fmla="*/ 1354226 h 1388109"/>
              <a:gd name="connsiteX68" fmla="*/ 147086 w 2160868"/>
              <a:gd name="connsiteY68" fmla="*/ 1353448 h 1388109"/>
              <a:gd name="connsiteX69" fmla="*/ 149249 w 2160868"/>
              <a:gd name="connsiteY69" fmla="*/ 1352669 h 1388109"/>
              <a:gd name="connsiteX70" fmla="*/ 151412 w 2160868"/>
              <a:gd name="connsiteY70" fmla="*/ 1351879 h 1388109"/>
              <a:gd name="connsiteX71" fmla="*/ 153575 w 2160868"/>
              <a:gd name="connsiteY71" fmla="*/ 1351078 h 1388109"/>
              <a:gd name="connsiteX72" fmla="*/ 155738 w 2160868"/>
              <a:gd name="connsiteY72" fmla="*/ 1350266 h 1388109"/>
              <a:gd name="connsiteX73" fmla="*/ 157901 w 2160868"/>
              <a:gd name="connsiteY73" fmla="*/ 1349443 h 1388109"/>
              <a:gd name="connsiteX74" fmla="*/ 160064 w 2160868"/>
              <a:gd name="connsiteY74" fmla="*/ 1348609 h 1388109"/>
              <a:gd name="connsiteX75" fmla="*/ 162228 w 2160868"/>
              <a:gd name="connsiteY75" fmla="*/ 1347763 h 1388109"/>
              <a:gd name="connsiteX76" fmla="*/ 164390 w 2160868"/>
              <a:gd name="connsiteY76" fmla="*/ 1346907 h 1388109"/>
              <a:gd name="connsiteX77" fmla="*/ 166554 w 2160868"/>
              <a:gd name="connsiteY77" fmla="*/ 1346039 h 1388109"/>
              <a:gd name="connsiteX78" fmla="*/ 168716 w 2160868"/>
              <a:gd name="connsiteY78" fmla="*/ 1345171 h 1388109"/>
              <a:gd name="connsiteX79" fmla="*/ 170880 w 2160868"/>
              <a:gd name="connsiteY79" fmla="*/ 1344281 h 1388109"/>
              <a:gd name="connsiteX80" fmla="*/ 173042 w 2160868"/>
              <a:gd name="connsiteY80" fmla="*/ 1343381 h 1388109"/>
              <a:gd name="connsiteX81" fmla="*/ 175206 w 2160868"/>
              <a:gd name="connsiteY81" fmla="*/ 1342479 h 1388109"/>
              <a:gd name="connsiteX82" fmla="*/ 177368 w 2160868"/>
              <a:gd name="connsiteY82" fmla="*/ 1341556 h 1388109"/>
              <a:gd name="connsiteX83" fmla="*/ 179531 w 2160868"/>
              <a:gd name="connsiteY83" fmla="*/ 1340622 h 1388109"/>
              <a:gd name="connsiteX84" fmla="*/ 181695 w 2160868"/>
              <a:gd name="connsiteY84" fmla="*/ 1339676 h 1388109"/>
              <a:gd name="connsiteX85" fmla="*/ 183857 w 2160868"/>
              <a:gd name="connsiteY85" fmla="*/ 1338731 h 1388109"/>
              <a:gd name="connsiteX86" fmla="*/ 186021 w 2160868"/>
              <a:gd name="connsiteY86" fmla="*/ 1337763 h 1388109"/>
              <a:gd name="connsiteX87" fmla="*/ 188183 w 2160868"/>
              <a:gd name="connsiteY87" fmla="*/ 1336784 h 1388109"/>
              <a:gd name="connsiteX88" fmla="*/ 190347 w 2160868"/>
              <a:gd name="connsiteY88" fmla="*/ 1335794 h 1388109"/>
              <a:gd name="connsiteX89" fmla="*/ 192509 w 2160868"/>
              <a:gd name="connsiteY89" fmla="*/ 1334793 h 1388109"/>
              <a:gd name="connsiteX90" fmla="*/ 194673 w 2160868"/>
              <a:gd name="connsiteY90" fmla="*/ 1333781 h 1388109"/>
              <a:gd name="connsiteX91" fmla="*/ 196835 w 2160868"/>
              <a:gd name="connsiteY91" fmla="*/ 1332757 h 1388109"/>
              <a:gd name="connsiteX92" fmla="*/ 198999 w 2160868"/>
              <a:gd name="connsiteY92" fmla="*/ 1331723 h 1388109"/>
              <a:gd name="connsiteX93" fmla="*/ 201161 w 2160868"/>
              <a:gd name="connsiteY93" fmla="*/ 1330666 h 1388109"/>
              <a:gd name="connsiteX94" fmla="*/ 203325 w 2160868"/>
              <a:gd name="connsiteY94" fmla="*/ 1329609 h 1388109"/>
              <a:gd name="connsiteX95" fmla="*/ 205488 w 2160868"/>
              <a:gd name="connsiteY95" fmla="*/ 1328530 h 1388109"/>
              <a:gd name="connsiteX96" fmla="*/ 207651 w 2160868"/>
              <a:gd name="connsiteY96" fmla="*/ 1327440 h 1388109"/>
              <a:gd name="connsiteX97" fmla="*/ 209814 w 2160868"/>
              <a:gd name="connsiteY97" fmla="*/ 1326339 h 1388109"/>
              <a:gd name="connsiteX98" fmla="*/ 211977 w 2160868"/>
              <a:gd name="connsiteY98" fmla="*/ 1325226 h 1388109"/>
              <a:gd name="connsiteX99" fmla="*/ 214140 w 2160868"/>
              <a:gd name="connsiteY99" fmla="*/ 1324103 h 1388109"/>
              <a:gd name="connsiteX100" fmla="*/ 216303 w 2160868"/>
              <a:gd name="connsiteY100" fmla="*/ 1322968 h 1388109"/>
              <a:gd name="connsiteX101" fmla="*/ 218466 w 2160868"/>
              <a:gd name="connsiteY101" fmla="*/ 1321811 h 1388109"/>
              <a:gd name="connsiteX102" fmla="*/ 220630 w 2160868"/>
              <a:gd name="connsiteY102" fmla="*/ 1320643 h 1388109"/>
              <a:gd name="connsiteX103" fmla="*/ 222792 w 2160868"/>
              <a:gd name="connsiteY103" fmla="*/ 1319464 h 1388109"/>
              <a:gd name="connsiteX104" fmla="*/ 224956 w 2160868"/>
              <a:gd name="connsiteY104" fmla="*/ 1318274 h 1388109"/>
              <a:gd name="connsiteX105" fmla="*/ 227118 w 2160868"/>
              <a:gd name="connsiteY105" fmla="*/ 1317072 h 1388109"/>
              <a:gd name="connsiteX106" fmla="*/ 229281 w 2160868"/>
              <a:gd name="connsiteY106" fmla="*/ 1315849 h 1388109"/>
              <a:gd name="connsiteX107" fmla="*/ 231444 w 2160868"/>
              <a:gd name="connsiteY107" fmla="*/ 1314614 h 1388109"/>
              <a:gd name="connsiteX108" fmla="*/ 233607 w 2160868"/>
              <a:gd name="connsiteY108" fmla="*/ 1313368 h 1388109"/>
              <a:gd name="connsiteX109" fmla="*/ 235770 w 2160868"/>
              <a:gd name="connsiteY109" fmla="*/ 1312100 h 1388109"/>
              <a:gd name="connsiteX110" fmla="*/ 237933 w 2160868"/>
              <a:gd name="connsiteY110" fmla="*/ 1310832 h 1388109"/>
              <a:gd name="connsiteX111" fmla="*/ 240096 w 2160868"/>
              <a:gd name="connsiteY111" fmla="*/ 1309541 h 1388109"/>
              <a:gd name="connsiteX112" fmla="*/ 242259 w 2160868"/>
              <a:gd name="connsiteY112" fmla="*/ 1308229 h 1388109"/>
              <a:gd name="connsiteX113" fmla="*/ 244423 w 2160868"/>
              <a:gd name="connsiteY113" fmla="*/ 1306916 h 1388109"/>
              <a:gd name="connsiteX114" fmla="*/ 246585 w 2160868"/>
              <a:gd name="connsiteY114" fmla="*/ 1305581 h 1388109"/>
              <a:gd name="connsiteX115" fmla="*/ 248749 w 2160868"/>
              <a:gd name="connsiteY115" fmla="*/ 1304224 h 1388109"/>
              <a:gd name="connsiteX116" fmla="*/ 250911 w 2160868"/>
              <a:gd name="connsiteY116" fmla="*/ 1302867 h 1388109"/>
              <a:gd name="connsiteX117" fmla="*/ 253075 w 2160868"/>
              <a:gd name="connsiteY117" fmla="*/ 1301488 h 1388109"/>
              <a:gd name="connsiteX118" fmla="*/ 255237 w 2160868"/>
              <a:gd name="connsiteY118" fmla="*/ 1300097 h 1388109"/>
              <a:gd name="connsiteX119" fmla="*/ 257401 w 2160868"/>
              <a:gd name="connsiteY119" fmla="*/ 1298684 h 1388109"/>
              <a:gd name="connsiteX120" fmla="*/ 259563 w 2160868"/>
              <a:gd name="connsiteY120" fmla="*/ 1297260 h 1388109"/>
              <a:gd name="connsiteX121" fmla="*/ 261727 w 2160868"/>
              <a:gd name="connsiteY121" fmla="*/ 1295814 h 1388109"/>
              <a:gd name="connsiteX122" fmla="*/ 263890 w 2160868"/>
              <a:gd name="connsiteY122" fmla="*/ 1294368 h 1388109"/>
              <a:gd name="connsiteX123" fmla="*/ 266053 w 2160868"/>
              <a:gd name="connsiteY123" fmla="*/ 1292889 h 1388109"/>
              <a:gd name="connsiteX124" fmla="*/ 268216 w 2160868"/>
              <a:gd name="connsiteY124" fmla="*/ 1291409 h 1388109"/>
              <a:gd name="connsiteX125" fmla="*/ 270379 w 2160868"/>
              <a:gd name="connsiteY125" fmla="*/ 1289908 h 1388109"/>
              <a:gd name="connsiteX126" fmla="*/ 272542 w 2160868"/>
              <a:gd name="connsiteY126" fmla="*/ 1288384 h 1388109"/>
              <a:gd name="connsiteX127" fmla="*/ 274704 w 2160868"/>
              <a:gd name="connsiteY127" fmla="*/ 1286848 h 1388109"/>
              <a:gd name="connsiteX128" fmla="*/ 276868 w 2160868"/>
              <a:gd name="connsiteY128" fmla="*/ 1285302 h 1388109"/>
              <a:gd name="connsiteX129" fmla="*/ 279030 w 2160868"/>
              <a:gd name="connsiteY129" fmla="*/ 1283734 h 1388109"/>
              <a:gd name="connsiteX130" fmla="*/ 281194 w 2160868"/>
              <a:gd name="connsiteY130" fmla="*/ 1282143 h 1388109"/>
              <a:gd name="connsiteX131" fmla="*/ 283356 w 2160868"/>
              <a:gd name="connsiteY131" fmla="*/ 1280552 h 1388109"/>
              <a:gd name="connsiteX132" fmla="*/ 285520 w 2160868"/>
              <a:gd name="connsiteY132" fmla="*/ 1278928 h 1388109"/>
              <a:gd name="connsiteX133" fmla="*/ 287683 w 2160868"/>
              <a:gd name="connsiteY133" fmla="*/ 1277293 h 1388109"/>
              <a:gd name="connsiteX134" fmla="*/ 289846 w 2160868"/>
              <a:gd name="connsiteY134" fmla="*/ 1275647 h 1388109"/>
              <a:gd name="connsiteX135" fmla="*/ 292009 w 2160868"/>
              <a:gd name="connsiteY135" fmla="*/ 1273978 h 1388109"/>
              <a:gd name="connsiteX136" fmla="*/ 294172 w 2160868"/>
              <a:gd name="connsiteY136" fmla="*/ 1272298 h 1388109"/>
              <a:gd name="connsiteX137" fmla="*/ 296335 w 2160868"/>
              <a:gd name="connsiteY137" fmla="*/ 1270596 h 1388109"/>
              <a:gd name="connsiteX138" fmla="*/ 298498 w 2160868"/>
              <a:gd name="connsiteY138" fmla="*/ 1268872 h 1388109"/>
              <a:gd name="connsiteX139" fmla="*/ 300661 w 2160868"/>
              <a:gd name="connsiteY139" fmla="*/ 1267137 h 1388109"/>
              <a:gd name="connsiteX140" fmla="*/ 302825 w 2160868"/>
              <a:gd name="connsiteY140" fmla="*/ 1265379 h 1388109"/>
              <a:gd name="connsiteX141" fmla="*/ 304987 w 2160868"/>
              <a:gd name="connsiteY141" fmla="*/ 1263610 h 1388109"/>
              <a:gd name="connsiteX142" fmla="*/ 307151 w 2160868"/>
              <a:gd name="connsiteY142" fmla="*/ 1261819 h 1388109"/>
              <a:gd name="connsiteX143" fmla="*/ 309313 w 2160868"/>
              <a:gd name="connsiteY143" fmla="*/ 1260017 h 1388109"/>
              <a:gd name="connsiteX144" fmla="*/ 311477 w 2160868"/>
              <a:gd name="connsiteY144" fmla="*/ 1258193 h 1388109"/>
              <a:gd name="connsiteX145" fmla="*/ 313639 w 2160868"/>
              <a:gd name="connsiteY145" fmla="*/ 1256347 h 1388109"/>
              <a:gd name="connsiteX146" fmla="*/ 315803 w 2160868"/>
              <a:gd name="connsiteY146" fmla="*/ 1254489 h 1388109"/>
              <a:gd name="connsiteX147" fmla="*/ 317965 w 2160868"/>
              <a:gd name="connsiteY147" fmla="*/ 1252609 h 1388109"/>
              <a:gd name="connsiteX148" fmla="*/ 320129 w 2160868"/>
              <a:gd name="connsiteY148" fmla="*/ 1250718 h 1388109"/>
              <a:gd name="connsiteX149" fmla="*/ 322292 w 2160868"/>
              <a:gd name="connsiteY149" fmla="*/ 1248793 h 1388109"/>
              <a:gd name="connsiteX150" fmla="*/ 324454 w 2160868"/>
              <a:gd name="connsiteY150" fmla="*/ 1246869 h 1388109"/>
              <a:gd name="connsiteX151" fmla="*/ 326618 w 2160868"/>
              <a:gd name="connsiteY151" fmla="*/ 1244911 h 1388109"/>
              <a:gd name="connsiteX152" fmla="*/ 328780 w 2160868"/>
              <a:gd name="connsiteY152" fmla="*/ 1242942 h 1388109"/>
              <a:gd name="connsiteX153" fmla="*/ 330944 w 2160868"/>
              <a:gd name="connsiteY153" fmla="*/ 1240951 h 1388109"/>
              <a:gd name="connsiteX154" fmla="*/ 333106 w 2160868"/>
              <a:gd name="connsiteY154" fmla="*/ 1238938 h 1388109"/>
              <a:gd name="connsiteX155" fmla="*/ 335270 w 2160868"/>
              <a:gd name="connsiteY155" fmla="*/ 1236913 h 1388109"/>
              <a:gd name="connsiteX156" fmla="*/ 337432 w 2160868"/>
              <a:gd name="connsiteY156" fmla="*/ 1234866 h 1388109"/>
              <a:gd name="connsiteX157" fmla="*/ 339596 w 2160868"/>
              <a:gd name="connsiteY157" fmla="*/ 1232797 h 1388109"/>
              <a:gd name="connsiteX158" fmla="*/ 341758 w 2160868"/>
              <a:gd name="connsiteY158" fmla="*/ 1230717 h 1388109"/>
              <a:gd name="connsiteX159" fmla="*/ 343922 w 2160868"/>
              <a:gd name="connsiteY159" fmla="*/ 1228603 h 1388109"/>
              <a:gd name="connsiteX160" fmla="*/ 346085 w 2160868"/>
              <a:gd name="connsiteY160" fmla="*/ 1226479 h 1388109"/>
              <a:gd name="connsiteX161" fmla="*/ 348248 w 2160868"/>
              <a:gd name="connsiteY161" fmla="*/ 1224332 h 1388109"/>
              <a:gd name="connsiteX162" fmla="*/ 350411 w 2160868"/>
              <a:gd name="connsiteY162" fmla="*/ 1222174 h 1388109"/>
              <a:gd name="connsiteX163" fmla="*/ 352574 w 2160868"/>
              <a:gd name="connsiteY163" fmla="*/ 1219993 h 1388109"/>
              <a:gd name="connsiteX164" fmla="*/ 354737 w 2160868"/>
              <a:gd name="connsiteY164" fmla="*/ 1217791 h 1388109"/>
              <a:gd name="connsiteX165" fmla="*/ 356900 w 2160868"/>
              <a:gd name="connsiteY165" fmla="*/ 1215566 h 1388109"/>
              <a:gd name="connsiteX166" fmla="*/ 359063 w 2160868"/>
              <a:gd name="connsiteY166" fmla="*/ 1213319 h 1388109"/>
              <a:gd name="connsiteX167" fmla="*/ 361226 w 2160868"/>
              <a:gd name="connsiteY167" fmla="*/ 1211061 h 1388109"/>
              <a:gd name="connsiteX168" fmla="*/ 363389 w 2160868"/>
              <a:gd name="connsiteY168" fmla="*/ 1208769 h 1388109"/>
              <a:gd name="connsiteX169" fmla="*/ 365553 w 2160868"/>
              <a:gd name="connsiteY169" fmla="*/ 1206467 h 1388109"/>
              <a:gd name="connsiteX170" fmla="*/ 367715 w 2160868"/>
              <a:gd name="connsiteY170" fmla="*/ 1204142 h 1388109"/>
              <a:gd name="connsiteX171" fmla="*/ 369879 w 2160868"/>
              <a:gd name="connsiteY171" fmla="*/ 1201795 h 1388109"/>
              <a:gd name="connsiteX172" fmla="*/ 372041 w 2160868"/>
              <a:gd name="connsiteY172" fmla="*/ 1199436 h 1388109"/>
              <a:gd name="connsiteX173" fmla="*/ 374204 w 2160868"/>
              <a:gd name="connsiteY173" fmla="*/ 1197045 h 1388109"/>
              <a:gd name="connsiteX174" fmla="*/ 376367 w 2160868"/>
              <a:gd name="connsiteY174" fmla="*/ 1194642 h 1388109"/>
              <a:gd name="connsiteX175" fmla="*/ 378530 w 2160868"/>
              <a:gd name="connsiteY175" fmla="*/ 1192217 h 1388109"/>
              <a:gd name="connsiteX176" fmla="*/ 380693 w 2160868"/>
              <a:gd name="connsiteY176" fmla="*/ 1189770 h 1388109"/>
              <a:gd name="connsiteX177" fmla="*/ 382856 w 2160868"/>
              <a:gd name="connsiteY177" fmla="*/ 1187300 h 1388109"/>
              <a:gd name="connsiteX178" fmla="*/ 385020 w 2160868"/>
              <a:gd name="connsiteY178" fmla="*/ 1184808 h 1388109"/>
              <a:gd name="connsiteX179" fmla="*/ 387182 w 2160868"/>
              <a:gd name="connsiteY179" fmla="*/ 1182294 h 1388109"/>
              <a:gd name="connsiteX180" fmla="*/ 389346 w 2160868"/>
              <a:gd name="connsiteY180" fmla="*/ 1179769 h 1388109"/>
              <a:gd name="connsiteX181" fmla="*/ 391508 w 2160868"/>
              <a:gd name="connsiteY181" fmla="*/ 1177211 h 1388109"/>
              <a:gd name="connsiteX182" fmla="*/ 393672 w 2160868"/>
              <a:gd name="connsiteY182" fmla="*/ 1174641 h 1388109"/>
              <a:gd name="connsiteX183" fmla="*/ 395834 w 2160868"/>
              <a:gd name="connsiteY183" fmla="*/ 1172038 h 1388109"/>
              <a:gd name="connsiteX184" fmla="*/ 397998 w 2160868"/>
              <a:gd name="connsiteY184" fmla="*/ 1169424 h 1388109"/>
              <a:gd name="connsiteX185" fmla="*/ 400160 w 2160868"/>
              <a:gd name="connsiteY185" fmla="*/ 1166788 h 1388109"/>
              <a:gd name="connsiteX186" fmla="*/ 402324 w 2160868"/>
              <a:gd name="connsiteY186" fmla="*/ 1164129 h 1388109"/>
              <a:gd name="connsiteX187" fmla="*/ 404487 w 2160868"/>
              <a:gd name="connsiteY187" fmla="*/ 1161448 h 1388109"/>
              <a:gd name="connsiteX188" fmla="*/ 406650 w 2160868"/>
              <a:gd name="connsiteY188" fmla="*/ 1158745 h 1388109"/>
              <a:gd name="connsiteX189" fmla="*/ 408813 w 2160868"/>
              <a:gd name="connsiteY189" fmla="*/ 1156019 h 1388109"/>
              <a:gd name="connsiteX190" fmla="*/ 410976 w 2160868"/>
              <a:gd name="connsiteY190" fmla="*/ 1153272 h 1388109"/>
              <a:gd name="connsiteX191" fmla="*/ 413139 w 2160868"/>
              <a:gd name="connsiteY191" fmla="*/ 1150502 h 1388109"/>
              <a:gd name="connsiteX192" fmla="*/ 415302 w 2160868"/>
              <a:gd name="connsiteY192" fmla="*/ 1147721 h 1388109"/>
              <a:gd name="connsiteX193" fmla="*/ 417465 w 2160868"/>
              <a:gd name="connsiteY193" fmla="*/ 1144907 h 1388109"/>
              <a:gd name="connsiteX194" fmla="*/ 419627 w 2160868"/>
              <a:gd name="connsiteY194" fmla="*/ 1142070 h 1388109"/>
              <a:gd name="connsiteX195" fmla="*/ 421791 w 2160868"/>
              <a:gd name="connsiteY195" fmla="*/ 1139222 h 1388109"/>
              <a:gd name="connsiteX196" fmla="*/ 423953 w 2160868"/>
              <a:gd name="connsiteY196" fmla="*/ 1136341 h 1388109"/>
              <a:gd name="connsiteX197" fmla="*/ 426117 w 2160868"/>
              <a:gd name="connsiteY197" fmla="*/ 1133438 h 1388109"/>
              <a:gd name="connsiteX198" fmla="*/ 428280 w 2160868"/>
              <a:gd name="connsiteY198" fmla="*/ 1130523 h 1388109"/>
              <a:gd name="connsiteX199" fmla="*/ 430443 w 2160868"/>
              <a:gd name="connsiteY199" fmla="*/ 1127576 h 1388109"/>
              <a:gd name="connsiteX200" fmla="*/ 432606 w 2160868"/>
              <a:gd name="connsiteY200" fmla="*/ 1124605 h 1388109"/>
              <a:gd name="connsiteX201" fmla="*/ 434769 w 2160868"/>
              <a:gd name="connsiteY201" fmla="*/ 1121624 h 1388109"/>
              <a:gd name="connsiteX202" fmla="*/ 436932 w 2160868"/>
              <a:gd name="connsiteY202" fmla="*/ 1118610 h 1388109"/>
              <a:gd name="connsiteX203" fmla="*/ 439095 w 2160868"/>
              <a:gd name="connsiteY203" fmla="*/ 1115584 h 1388109"/>
              <a:gd name="connsiteX204" fmla="*/ 441258 w 2160868"/>
              <a:gd name="connsiteY204" fmla="*/ 1112525 h 1388109"/>
              <a:gd name="connsiteX205" fmla="*/ 443422 w 2160868"/>
              <a:gd name="connsiteY205" fmla="*/ 1109455 h 1388109"/>
              <a:gd name="connsiteX206" fmla="*/ 445584 w 2160868"/>
              <a:gd name="connsiteY206" fmla="*/ 1106351 h 1388109"/>
              <a:gd name="connsiteX207" fmla="*/ 447748 w 2160868"/>
              <a:gd name="connsiteY207" fmla="*/ 1103225 h 1388109"/>
              <a:gd name="connsiteX208" fmla="*/ 449910 w 2160868"/>
              <a:gd name="connsiteY208" fmla="*/ 1100088 h 1388109"/>
              <a:gd name="connsiteX209" fmla="*/ 452074 w 2160868"/>
              <a:gd name="connsiteY209" fmla="*/ 1096918 h 1388109"/>
              <a:gd name="connsiteX210" fmla="*/ 454236 w 2160868"/>
              <a:gd name="connsiteY210" fmla="*/ 1093736 h 1388109"/>
              <a:gd name="connsiteX211" fmla="*/ 456400 w 2160868"/>
              <a:gd name="connsiteY211" fmla="*/ 1090522 h 1388109"/>
              <a:gd name="connsiteX212" fmla="*/ 458562 w 2160868"/>
              <a:gd name="connsiteY212" fmla="*/ 1087296 h 1388109"/>
              <a:gd name="connsiteX213" fmla="*/ 460726 w 2160868"/>
              <a:gd name="connsiteY213" fmla="*/ 1084036 h 1388109"/>
              <a:gd name="connsiteX214" fmla="*/ 462888 w 2160868"/>
              <a:gd name="connsiteY214" fmla="*/ 1080755 h 1388109"/>
              <a:gd name="connsiteX215" fmla="*/ 465052 w 2160868"/>
              <a:gd name="connsiteY215" fmla="*/ 1077462 h 1388109"/>
              <a:gd name="connsiteX216" fmla="*/ 467215 w 2160868"/>
              <a:gd name="connsiteY216" fmla="*/ 1074136 h 1388109"/>
              <a:gd name="connsiteX217" fmla="*/ 469377 w 2160868"/>
              <a:gd name="connsiteY217" fmla="*/ 1070788 h 1388109"/>
              <a:gd name="connsiteX218" fmla="*/ 471541 w 2160868"/>
              <a:gd name="connsiteY218" fmla="*/ 1067428 h 1388109"/>
              <a:gd name="connsiteX219" fmla="*/ 473703 w 2160868"/>
              <a:gd name="connsiteY219" fmla="*/ 1064035 h 1388109"/>
              <a:gd name="connsiteX220" fmla="*/ 475867 w 2160868"/>
              <a:gd name="connsiteY220" fmla="*/ 1060620 h 1388109"/>
              <a:gd name="connsiteX221" fmla="*/ 478029 w 2160868"/>
              <a:gd name="connsiteY221" fmla="*/ 1057194 h 1388109"/>
              <a:gd name="connsiteX222" fmla="*/ 480193 w 2160868"/>
              <a:gd name="connsiteY222" fmla="*/ 1053735 h 1388109"/>
              <a:gd name="connsiteX223" fmla="*/ 482355 w 2160868"/>
              <a:gd name="connsiteY223" fmla="*/ 1050253 h 1388109"/>
              <a:gd name="connsiteX224" fmla="*/ 484519 w 2160868"/>
              <a:gd name="connsiteY224" fmla="*/ 1046749 h 1388109"/>
              <a:gd name="connsiteX225" fmla="*/ 486682 w 2160868"/>
              <a:gd name="connsiteY225" fmla="*/ 1043233 h 1388109"/>
              <a:gd name="connsiteX226" fmla="*/ 488845 w 2160868"/>
              <a:gd name="connsiteY226" fmla="*/ 1039685 h 1388109"/>
              <a:gd name="connsiteX227" fmla="*/ 491008 w 2160868"/>
              <a:gd name="connsiteY227" fmla="*/ 1036114 h 1388109"/>
              <a:gd name="connsiteX228" fmla="*/ 493171 w 2160868"/>
              <a:gd name="connsiteY228" fmla="*/ 1032532 h 1388109"/>
              <a:gd name="connsiteX229" fmla="*/ 495334 w 2160868"/>
              <a:gd name="connsiteY229" fmla="*/ 1028917 h 1388109"/>
              <a:gd name="connsiteX230" fmla="*/ 497497 w 2160868"/>
              <a:gd name="connsiteY230" fmla="*/ 1025279 h 1388109"/>
              <a:gd name="connsiteX231" fmla="*/ 499660 w 2160868"/>
              <a:gd name="connsiteY231" fmla="*/ 1021631 h 1388109"/>
              <a:gd name="connsiteX232" fmla="*/ 501823 w 2160868"/>
              <a:gd name="connsiteY232" fmla="*/ 1017949 h 1388109"/>
              <a:gd name="connsiteX233" fmla="*/ 503986 w 2160868"/>
              <a:gd name="connsiteY233" fmla="*/ 1014250 h 1388109"/>
              <a:gd name="connsiteX234" fmla="*/ 506150 w 2160868"/>
              <a:gd name="connsiteY234" fmla="*/ 1010528 h 1388109"/>
              <a:gd name="connsiteX235" fmla="*/ 508312 w 2160868"/>
              <a:gd name="connsiteY235" fmla="*/ 1006785 h 1388109"/>
              <a:gd name="connsiteX236" fmla="*/ 510476 w 2160868"/>
              <a:gd name="connsiteY236" fmla="*/ 1003019 h 1388109"/>
              <a:gd name="connsiteX237" fmla="*/ 512638 w 2160868"/>
              <a:gd name="connsiteY237" fmla="*/ 999232 h 1388109"/>
              <a:gd name="connsiteX238" fmla="*/ 514801 w 2160868"/>
              <a:gd name="connsiteY238" fmla="*/ 995424 h 1388109"/>
              <a:gd name="connsiteX239" fmla="*/ 516964 w 2160868"/>
              <a:gd name="connsiteY239" fmla="*/ 991593 h 1388109"/>
              <a:gd name="connsiteX240" fmla="*/ 519127 w 2160868"/>
              <a:gd name="connsiteY240" fmla="*/ 987742 h 1388109"/>
              <a:gd name="connsiteX241" fmla="*/ 521290 w 2160868"/>
              <a:gd name="connsiteY241" fmla="*/ 983868 h 1388109"/>
              <a:gd name="connsiteX242" fmla="*/ 523453 w 2160868"/>
              <a:gd name="connsiteY242" fmla="*/ 979973 h 1388109"/>
              <a:gd name="connsiteX243" fmla="*/ 525617 w 2160868"/>
              <a:gd name="connsiteY243" fmla="*/ 976057 h 1388109"/>
              <a:gd name="connsiteX244" fmla="*/ 527779 w 2160868"/>
              <a:gd name="connsiteY244" fmla="*/ 972119 h 1388109"/>
              <a:gd name="connsiteX245" fmla="*/ 529943 w 2160868"/>
              <a:gd name="connsiteY245" fmla="*/ 968161 h 1388109"/>
              <a:gd name="connsiteX246" fmla="*/ 532105 w 2160868"/>
              <a:gd name="connsiteY246" fmla="*/ 964182 h 1388109"/>
              <a:gd name="connsiteX247" fmla="*/ 534269 w 2160868"/>
              <a:gd name="connsiteY247" fmla="*/ 960181 h 1388109"/>
              <a:gd name="connsiteX248" fmla="*/ 536431 w 2160868"/>
              <a:gd name="connsiteY248" fmla="*/ 956160 h 1388109"/>
              <a:gd name="connsiteX249" fmla="*/ 538595 w 2160868"/>
              <a:gd name="connsiteY249" fmla="*/ 952117 h 1388109"/>
              <a:gd name="connsiteX250" fmla="*/ 540757 w 2160868"/>
              <a:gd name="connsiteY250" fmla="*/ 948055 h 1388109"/>
              <a:gd name="connsiteX251" fmla="*/ 542921 w 2160868"/>
              <a:gd name="connsiteY251" fmla="*/ 943971 h 1388109"/>
              <a:gd name="connsiteX252" fmla="*/ 545084 w 2160868"/>
              <a:gd name="connsiteY252" fmla="*/ 939866 h 1388109"/>
              <a:gd name="connsiteX253" fmla="*/ 547247 w 2160868"/>
              <a:gd name="connsiteY253" fmla="*/ 935743 h 1388109"/>
              <a:gd name="connsiteX254" fmla="*/ 549410 w 2160868"/>
              <a:gd name="connsiteY254" fmla="*/ 931598 h 1388109"/>
              <a:gd name="connsiteX255" fmla="*/ 551573 w 2160868"/>
              <a:gd name="connsiteY255" fmla="*/ 927433 h 1388109"/>
              <a:gd name="connsiteX256" fmla="*/ 553736 w 2160868"/>
              <a:gd name="connsiteY256" fmla="*/ 923248 h 1388109"/>
              <a:gd name="connsiteX257" fmla="*/ 555899 w 2160868"/>
              <a:gd name="connsiteY257" fmla="*/ 919043 h 1388109"/>
              <a:gd name="connsiteX258" fmla="*/ 558062 w 2160868"/>
              <a:gd name="connsiteY258" fmla="*/ 914818 h 1388109"/>
              <a:gd name="connsiteX259" fmla="*/ 560225 w 2160868"/>
              <a:gd name="connsiteY259" fmla="*/ 910573 h 1388109"/>
              <a:gd name="connsiteX260" fmla="*/ 562388 w 2160868"/>
              <a:gd name="connsiteY260" fmla="*/ 906310 h 1388109"/>
              <a:gd name="connsiteX261" fmla="*/ 564550 w 2160868"/>
              <a:gd name="connsiteY261" fmla="*/ 902027 h 1388109"/>
              <a:gd name="connsiteX262" fmla="*/ 566714 w 2160868"/>
              <a:gd name="connsiteY262" fmla="*/ 897724 h 1388109"/>
              <a:gd name="connsiteX263" fmla="*/ 568877 w 2160868"/>
              <a:gd name="connsiteY263" fmla="*/ 893403 h 1388109"/>
              <a:gd name="connsiteX264" fmla="*/ 571040 w 2160868"/>
              <a:gd name="connsiteY264" fmla="*/ 889062 h 1388109"/>
              <a:gd name="connsiteX265" fmla="*/ 573203 w 2160868"/>
              <a:gd name="connsiteY265" fmla="*/ 884703 h 1388109"/>
              <a:gd name="connsiteX266" fmla="*/ 575366 w 2160868"/>
              <a:gd name="connsiteY266" fmla="*/ 880324 h 1388109"/>
              <a:gd name="connsiteX267" fmla="*/ 577529 w 2160868"/>
              <a:gd name="connsiteY267" fmla="*/ 875927 h 1388109"/>
              <a:gd name="connsiteX268" fmla="*/ 579692 w 2160868"/>
              <a:gd name="connsiteY268" fmla="*/ 871512 h 1388109"/>
              <a:gd name="connsiteX269" fmla="*/ 581855 w 2160868"/>
              <a:gd name="connsiteY269" fmla="*/ 867079 h 1388109"/>
              <a:gd name="connsiteX270" fmla="*/ 584019 w 2160868"/>
              <a:gd name="connsiteY270" fmla="*/ 862627 h 1388109"/>
              <a:gd name="connsiteX271" fmla="*/ 586181 w 2160868"/>
              <a:gd name="connsiteY271" fmla="*/ 858157 h 1388109"/>
              <a:gd name="connsiteX272" fmla="*/ 588345 w 2160868"/>
              <a:gd name="connsiteY272" fmla="*/ 853671 h 1388109"/>
              <a:gd name="connsiteX273" fmla="*/ 590507 w 2160868"/>
              <a:gd name="connsiteY273" fmla="*/ 849166 h 1388109"/>
              <a:gd name="connsiteX274" fmla="*/ 592671 w 2160868"/>
              <a:gd name="connsiteY274" fmla="*/ 844644 h 1388109"/>
              <a:gd name="connsiteX275" fmla="*/ 594833 w 2160868"/>
              <a:gd name="connsiteY275" fmla="*/ 840104 h 1388109"/>
              <a:gd name="connsiteX276" fmla="*/ 596997 w 2160868"/>
              <a:gd name="connsiteY276" fmla="*/ 835549 h 1388109"/>
              <a:gd name="connsiteX277" fmla="*/ 599159 w 2160868"/>
              <a:gd name="connsiteY277" fmla="*/ 830976 h 1388109"/>
              <a:gd name="connsiteX278" fmla="*/ 601323 w 2160868"/>
              <a:gd name="connsiteY278" fmla="*/ 826386 h 1388109"/>
              <a:gd name="connsiteX279" fmla="*/ 603485 w 2160868"/>
              <a:gd name="connsiteY279" fmla="*/ 821780 h 1388109"/>
              <a:gd name="connsiteX280" fmla="*/ 605649 w 2160868"/>
              <a:gd name="connsiteY280" fmla="*/ 817158 h 1388109"/>
              <a:gd name="connsiteX281" fmla="*/ 607812 w 2160868"/>
              <a:gd name="connsiteY281" fmla="*/ 812519 h 1388109"/>
              <a:gd name="connsiteX282" fmla="*/ 609975 w 2160868"/>
              <a:gd name="connsiteY282" fmla="*/ 807866 h 1388109"/>
              <a:gd name="connsiteX283" fmla="*/ 612138 w 2160868"/>
              <a:gd name="connsiteY283" fmla="*/ 803196 h 1388109"/>
              <a:gd name="connsiteX284" fmla="*/ 614300 w 2160868"/>
              <a:gd name="connsiteY284" fmla="*/ 798511 h 1388109"/>
              <a:gd name="connsiteX285" fmla="*/ 616464 w 2160868"/>
              <a:gd name="connsiteY285" fmla="*/ 793811 h 1388109"/>
              <a:gd name="connsiteX286" fmla="*/ 618626 w 2160868"/>
              <a:gd name="connsiteY286" fmla="*/ 789095 h 1388109"/>
              <a:gd name="connsiteX287" fmla="*/ 620790 w 2160868"/>
              <a:gd name="connsiteY287" fmla="*/ 784365 h 1388109"/>
              <a:gd name="connsiteX288" fmla="*/ 622952 w 2160868"/>
              <a:gd name="connsiteY288" fmla="*/ 779621 h 1388109"/>
              <a:gd name="connsiteX289" fmla="*/ 625116 w 2160868"/>
              <a:gd name="connsiteY289" fmla="*/ 774862 h 1388109"/>
              <a:gd name="connsiteX290" fmla="*/ 627278 w 2160868"/>
              <a:gd name="connsiteY290" fmla="*/ 770089 h 1388109"/>
              <a:gd name="connsiteX291" fmla="*/ 629442 w 2160868"/>
              <a:gd name="connsiteY291" fmla="*/ 765303 h 1388109"/>
              <a:gd name="connsiteX292" fmla="*/ 631605 w 2160868"/>
              <a:gd name="connsiteY292" fmla="*/ 760502 h 1388109"/>
              <a:gd name="connsiteX293" fmla="*/ 633768 w 2160868"/>
              <a:gd name="connsiteY293" fmla="*/ 755689 h 1388109"/>
              <a:gd name="connsiteX294" fmla="*/ 635931 w 2160868"/>
              <a:gd name="connsiteY294" fmla="*/ 750862 h 1388109"/>
              <a:gd name="connsiteX295" fmla="*/ 638094 w 2160868"/>
              <a:gd name="connsiteY295" fmla="*/ 746023 h 1388109"/>
              <a:gd name="connsiteX296" fmla="*/ 640257 w 2160868"/>
              <a:gd name="connsiteY296" fmla="*/ 741171 h 1388109"/>
              <a:gd name="connsiteX297" fmla="*/ 642420 w 2160868"/>
              <a:gd name="connsiteY297" fmla="*/ 736307 h 1388109"/>
              <a:gd name="connsiteX298" fmla="*/ 644583 w 2160868"/>
              <a:gd name="connsiteY298" fmla="*/ 731431 h 1388109"/>
              <a:gd name="connsiteX299" fmla="*/ 646747 w 2160868"/>
              <a:gd name="connsiteY299" fmla="*/ 726543 h 1388109"/>
              <a:gd name="connsiteX300" fmla="*/ 648909 w 2160868"/>
              <a:gd name="connsiteY300" fmla="*/ 721643 h 1388109"/>
              <a:gd name="connsiteX301" fmla="*/ 651073 w 2160868"/>
              <a:gd name="connsiteY301" fmla="*/ 716732 h 1388109"/>
              <a:gd name="connsiteX302" fmla="*/ 653235 w 2160868"/>
              <a:gd name="connsiteY302" fmla="*/ 711810 h 1388109"/>
              <a:gd name="connsiteX303" fmla="*/ 655399 w 2160868"/>
              <a:gd name="connsiteY303" fmla="*/ 706878 h 1388109"/>
              <a:gd name="connsiteX304" fmla="*/ 657561 w 2160868"/>
              <a:gd name="connsiteY304" fmla="*/ 701935 h 1388109"/>
              <a:gd name="connsiteX305" fmla="*/ 659724 w 2160868"/>
              <a:gd name="connsiteY305" fmla="*/ 696981 h 1388109"/>
              <a:gd name="connsiteX306" fmla="*/ 661887 w 2160868"/>
              <a:gd name="connsiteY306" fmla="*/ 692019 h 1388109"/>
              <a:gd name="connsiteX307" fmla="*/ 664050 w 2160868"/>
              <a:gd name="connsiteY307" fmla="*/ 687045 h 1388109"/>
              <a:gd name="connsiteX308" fmla="*/ 666214 w 2160868"/>
              <a:gd name="connsiteY308" fmla="*/ 682064 h 1388109"/>
              <a:gd name="connsiteX309" fmla="*/ 668376 w 2160868"/>
              <a:gd name="connsiteY309" fmla="*/ 677073 h 1388109"/>
              <a:gd name="connsiteX310" fmla="*/ 670540 w 2160868"/>
              <a:gd name="connsiteY310" fmla="*/ 672073 h 1388109"/>
              <a:gd name="connsiteX311" fmla="*/ 672702 w 2160868"/>
              <a:gd name="connsiteY311" fmla="*/ 667065 h 1388109"/>
              <a:gd name="connsiteX312" fmla="*/ 674866 w 2160868"/>
              <a:gd name="connsiteY312" fmla="*/ 662050 h 1388109"/>
              <a:gd name="connsiteX313" fmla="*/ 677028 w 2160868"/>
              <a:gd name="connsiteY313" fmla="*/ 657026 h 1388109"/>
              <a:gd name="connsiteX314" fmla="*/ 679192 w 2160868"/>
              <a:gd name="connsiteY314" fmla="*/ 651995 h 1388109"/>
              <a:gd name="connsiteX315" fmla="*/ 681354 w 2160868"/>
              <a:gd name="connsiteY315" fmla="*/ 646957 h 1388109"/>
              <a:gd name="connsiteX316" fmla="*/ 683518 w 2160868"/>
              <a:gd name="connsiteY316" fmla="*/ 641911 h 1388109"/>
              <a:gd name="connsiteX317" fmla="*/ 685681 w 2160868"/>
              <a:gd name="connsiteY317" fmla="*/ 636859 h 1388109"/>
              <a:gd name="connsiteX318" fmla="*/ 687844 w 2160868"/>
              <a:gd name="connsiteY318" fmla="*/ 631802 h 1388109"/>
              <a:gd name="connsiteX319" fmla="*/ 690007 w 2160868"/>
              <a:gd name="connsiteY319" fmla="*/ 626739 h 1388109"/>
              <a:gd name="connsiteX320" fmla="*/ 692170 w 2160868"/>
              <a:gd name="connsiteY320" fmla="*/ 621670 h 1388109"/>
              <a:gd name="connsiteX321" fmla="*/ 694333 w 2160868"/>
              <a:gd name="connsiteY321" fmla="*/ 616595 h 1388109"/>
              <a:gd name="connsiteX322" fmla="*/ 696496 w 2160868"/>
              <a:gd name="connsiteY322" fmla="*/ 611516 h 1388109"/>
              <a:gd name="connsiteX323" fmla="*/ 698659 w 2160868"/>
              <a:gd name="connsiteY323" fmla="*/ 606432 h 1388109"/>
              <a:gd name="connsiteX324" fmla="*/ 700822 w 2160868"/>
              <a:gd name="connsiteY324" fmla="*/ 601344 h 1388109"/>
              <a:gd name="connsiteX325" fmla="*/ 702985 w 2160868"/>
              <a:gd name="connsiteY325" fmla="*/ 596252 h 1388109"/>
              <a:gd name="connsiteX326" fmla="*/ 705149 w 2160868"/>
              <a:gd name="connsiteY326" fmla="*/ 591158 h 1388109"/>
              <a:gd name="connsiteX327" fmla="*/ 707311 w 2160868"/>
              <a:gd name="connsiteY327" fmla="*/ 586060 h 1388109"/>
              <a:gd name="connsiteX328" fmla="*/ 709474 w 2160868"/>
              <a:gd name="connsiteY328" fmla="*/ 580958 h 1388109"/>
              <a:gd name="connsiteX329" fmla="*/ 711637 w 2160868"/>
              <a:gd name="connsiteY329" fmla="*/ 575854 h 1388109"/>
              <a:gd name="connsiteX330" fmla="*/ 713800 w 2160868"/>
              <a:gd name="connsiteY330" fmla="*/ 570750 h 1388109"/>
              <a:gd name="connsiteX331" fmla="*/ 715963 w 2160868"/>
              <a:gd name="connsiteY331" fmla="*/ 565642 h 1388109"/>
              <a:gd name="connsiteX332" fmla="*/ 718126 w 2160868"/>
              <a:gd name="connsiteY332" fmla="*/ 560533 h 1388109"/>
              <a:gd name="connsiteX333" fmla="*/ 720289 w 2160868"/>
              <a:gd name="connsiteY333" fmla="*/ 555424 h 1388109"/>
              <a:gd name="connsiteX334" fmla="*/ 722450 w 2160868"/>
              <a:gd name="connsiteY334" fmla="*/ 550314 h 1388109"/>
              <a:gd name="connsiteX335" fmla="*/ 724619 w 2160868"/>
              <a:gd name="connsiteY335" fmla="*/ 545203 h 1388109"/>
              <a:gd name="connsiteX336" fmla="*/ 726777 w 2160868"/>
              <a:gd name="connsiteY336" fmla="*/ 540093 h 1388109"/>
              <a:gd name="connsiteX337" fmla="*/ 728946 w 2160868"/>
              <a:gd name="connsiteY337" fmla="*/ 534984 h 1388109"/>
              <a:gd name="connsiteX338" fmla="*/ 731104 w 2160868"/>
              <a:gd name="connsiteY338" fmla="*/ 529875 h 1388109"/>
              <a:gd name="connsiteX339" fmla="*/ 733262 w 2160868"/>
              <a:gd name="connsiteY339" fmla="*/ 524767 h 1388109"/>
              <a:gd name="connsiteX340" fmla="*/ 735431 w 2160868"/>
              <a:gd name="connsiteY340" fmla="*/ 519661 h 1388109"/>
              <a:gd name="connsiteX341" fmla="*/ 737589 w 2160868"/>
              <a:gd name="connsiteY341" fmla="*/ 514557 h 1388109"/>
              <a:gd name="connsiteX342" fmla="*/ 739759 w 2160868"/>
              <a:gd name="connsiteY342" fmla="*/ 509455 h 1388109"/>
              <a:gd name="connsiteX343" fmla="*/ 741917 w 2160868"/>
              <a:gd name="connsiteY343" fmla="*/ 504357 h 1388109"/>
              <a:gd name="connsiteX344" fmla="*/ 744086 w 2160868"/>
              <a:gd name="connsiteY344" fmla="*/ 499261 h 1388109"/>
              <a:gd name="connsiteX345" fmla="*/ 746244 w 2160868"/>
              <a:gd name="connsiteY345" fmla="*/ 494169 h 1388109"/>
              <a:gd name="connsiteX346" fmla="*/ 748413 w 2160868"/>
              <a:gd name="connsiteY346" fmla="*/ 489082 h 1388109"/>
              <a:gd name="connsiteX347" fmla="*/ 750571 w 2160868"/>
              <a:gd name="connsiteY347" fmla="*/ 483998 h 1388109"/>
              <a:gd name="connsiteX348" fmla="*/ 752740 w 2160868"/>
              <a:gd name="connsiteY348" fmla="*/ 478919 h 1388109"/>
              <a:gd name="connsiteX349" fmla="*/ 754898 w 2160868"/>
              <a:gd name="connsiteY349" fmla="*/ 473845 h 1388109"/>
              <a:gd name="connsiteX350" fmla="*/ 757056 w 2160868"/>
              <a:gd name="connsiteY350" fmla="*/ 468777 h 1388109"/>
              <a:gd name="connsiteX351" fmla="*/ 759225 w 2160868"/>
              <a:gd name="connsiteY351" fmla="*/ 463715 h 1388109"/>
              <a:gd name="connsiteX352" fmla="*/ 761384 w 2160868"/>
              <a:gd name="connsiteY352" fmla="*/ 458660 h 1388109"/>
              <a:gd name="connsiteX353" fmla="*/ 763553 w 2160868"/>
              <a:gd name="connsiteY353" fmla="*/ 453611 h 1388109"/>
              <a:gd name="connsiteX354" fmla="*/ 765711 w 2160868"/>
              <a:gd name="connsiteY354" fmla="*/ 448568 h 1388109"/>
              <a:gd name="connsiteX355" fmla="*/ 767880 w 2160868"/>
              <a:gd name="connsiteY355" fmla="*/ 443535 h 1388109"/>
              <a:gd name="connsiteX356" fmla="*/ 770038 w 2160868"/>
              <a:gd name="connsiteY356" fmla="*/ 438509 h 1388109"/>
              <a:gd name="connsiteX357" fmla="*/ 772207 w 2160868"/>
              <a:gd name="connsiteY357" fmla="*/ 433491 h 1388109"/>
              <a:gd name="connsiteX358" fmla="*/ 774365 w 2160868"/>
              <a:gd name="connsiteY358" fmla="*/ 428482 h 1388109"/>
              <a:gd name="connsiteX359" fmla="*/ 776523 w 2160868"/>
              <a:gd name="connsiteY359" fmla="*/ 423483 h 1388109"/>
              <a:gd name="connsiteX360" fmla="*/ 778692 w 2160868"/>
              <a:gd name="connsiteY360" fmla="*/ 418493 h 1388109"/>
              <a:gd name="connsiteX361" fmla="*/ 780851 w 2160868"/>
              <a:gd name="connsiteY361" fmla="*/ 413512 h 1388109"/>
              <a:gd name="connsiteX362" fmla="*/ 783020 w 2160868"/>
              <a:gd name="connsiteY362" fmla="*/ 408543 h 1388109"/>
              <a:gd name="connsiteX363" fmla="*/ 785178 w 2160868"/>
              <a:gd name="connsiteY363" fmla="*/ 403584 h 1388109"/>
              <a:gd name="connsiteX364" fmla="*/ 787347 w 2160868"/>
              <a:gd name="connsiteY364" fmla="*/ 398637 h 1388109"/>
              <a:gd name="connsiteX365" fmla="*/ 789505 w 2160868"/>
              <a:gd name="connsiteY365" fmla="*/ 393702 h 1388109"/>
              <a:gd name="connsiteX366" fmla="*/ 791674 w 2160868"/>
              <a:gd name="connsiteY366" fmla="*/ 388778 h 1388109"/>
              <a:gd name="connsiteX367" fmla="*/ 793832 w 2160868"/>
              <a:gd name="connsiteY367" fmla="*/ 383868 h 1388109"/>
              <a:gd name="connsiteX368" fmla="*/ 795990 w 2160868"/>
              <a:gd name="connsiteY368" fmla="*/ 378970 h 1388109"/>
              <a:gd name="connsiteX369" fmla="*/ 798159 w 2160868"/>
              <a:gd name="connsiteY369" fmla="*/ 374086 h 1388109"/>
              <a:gd name="connsiteX370" fmla="*/ 800317 w 2160868"/>
              <a:gd name="connsiteY370" fmla="*/ 369216 h 1388109"/>
              <a:gd name="connsiteX371" fmla="*/ 802487 w 2160868"/>
              <a:gd name="connsiteY371" fmla="*/ 364360 h 1388109"/>
              <a:gd name="connsiteX372" fmla="*/ 804645 w 2160868"/>
              <a:gd name="connsiteY372" fmla="*/ 359519 h 1388109"/>
              <a:gd name="connsiteX373" fmla="*/ 806814 w 2160868"/>
              <a:gd name="connsiteY373" fmla="*/ 354692 h 1388109"/>
              <a:gd name="connsiteX374" fmla="*/ 808972 w 2160868"/>
              <a:gd name="connsiteY374" fmla="*/ 349882 h 1388109"/>
              <a:gd name="connsiteX375" fmla="*/ 811141 w 2160868"/>
              <a:gd name="connsiteY375" fmla="*/ 345088 h 1388109"/>
              <a:gd name="connsiteX376" fmla="*/ 813299 w 2160868"/>
              <a:gd name="connsiteY376" fmla="*/ 340309 h 1388109"/>
              <a:gd name="connsiteX377" fmla="*/ 815457 w 2160868"/>
              <a:gd name="connsiteY377" fmla="*/ 335548 h 1388109"/>
              <a:gd name="connsiteX378" fmla="*/ 817626 w 2160868"/>
              <a:gd name="connsiteY378" fmla="*/ 330803 h 1388109"/>
              <a:gd name="connsiteX379" fmla="*/ 819784 w 2160868"/>
              <a:gd name="connsiteY379" fmla="*/ 326078 h 1388109"/>
              <a:gd name="connsiteX380" fmla="*/ 821954 w 2160868"/>
              <a:gd name="connsiteY380" fmla="*/ 321369 h 1388109"/>
              <a:gd name="connsiteX381" fmla="*/ 824112 w 2160868"/>
              <a:gd name="connsiteY381" fmla="*/ 316680 h 1388109"/>
              <a:gd name="connsiteX382" fmla="*/ 826281 w 2160868"/>
              <a:gd name="connsiteY382" fmla="*/ 312009 h 1388109"/>
              <a:gd name="connsiteX383" fmla="*/ 828439 w 2160868"/>
              <a:gd name="connsiteY383" fmla="*/ 307359 h 1388109"/>
              <a:gd name="connsiteX384" fmla="*/ 830608 w 2160868"/>
              <a:gd name="connsiteY384" fmla="*/ 302726 h 1388109"/>
              <a:gd name="connsiteX385" fmla="*/ 832766 w 2160868"/>
              <a:gd name="connsiteY385" fmla="*/ 298116 h 1388109"/>
              <a:gd name="connsiteX386" fmla="*/ 834935 w 2160868"/>
              <a:gd name="connsiteY386" fmla="*/ 293526 h 1388109"/>
              <a:gd name="connsiteX387" fmla="*/ 837093 w 2160868"/>
              <a:gd name="connsiteY387" fmla="*/ 288956 h 1388109"/>
              <a:gd name="connsiteX388" fmla="*/ 839251 w 2160868"/>
              <a:gd name="connsiteY388" fmla="*/ 284409 h 1388109"/>
              <a:gd name="connsiteX389" fmla="*/ 841421 w 2160868"/>
              <a:gd name="connsiteY389" fmla="*/ 279882 h 1388109"/>
              <a:gd name="connsiteX390" fmla="*/ 843579 w 2160868"/>
              <a:gd name="connsiteY390" fmla="*/ 275379 h 1388109"/>
              <a:gd name="connsiteX391" fmla="*/ 845748 w 2160868"/>
              <a:gd name="connsiteY391" fmla="*/ 270899 h 1388109"/>
              <a:gd name="connsiteX392" fmla="*/ 847906 w 2160868"/>
              <a:gd name="connsiteY392" fmla="*/ 266442 h 1388109"/>
              <a:gd name="connsiteX393" fmla="*/ 850075 w 2160868"/>
              <a:gd name="connsiteY393" fmla="*/ 262008 h 1388109"/>
              <a:gd name="connsiteX394" fmla="*/ 852233 w 2160868"/>
              <a:gd name="connsiteY394" fmla="*/ 257599 h 1388109"/>
              <a:gd name="connsiteX395" fmla="*/ 854402 w 2160868"/>
              <a:gd name="connsiteY395" fmla="*/ 253214 h 1388109"/>
              <a:gd name="connsiteX396" fmla="*/ 856560 w 2160868"/>
              <a:gd name="connsiteY396" fmla="*/ 248854 h 1388109"/>
              <a:gd name="connsiteX397" fmla="*/ 858718 w 2160868"/>
              <a:gd name="connsiteY397" fmla="*/ 244519 h 1388109"/>
              <a:gd name="connsiteX398" fmla="*/ 860887 w 2160868"/>
              <a:gd name="connsiteY398" fmla="*/ 240210 h 1388109"/>
              <a:gd name="connsiteX399" fmla="*/ 863046 w 2160868"/>
              <a:gd name="connsiteY399" fmla="*/ 235928 h 1388109"/>
              <a:gd name="connsiteX400" fmla="*/ 865215 w 2160868"/>
              <a:gd name="connsiteY400" fmla="*/ 231671 h 1388109"/>
              <a:gd name="connsiteX401" fmla="*/ 867373 w 2160868"/>
              <a:gd name="connsiteY401" fmla="*/ 227443 h 1388109"/>
              <a:gd name="connsiteX402" fmla="*/ 869542 w 2160868"/>
              <a:gd name="connsiteY402" fmla="*/ 223241 h 1388109"/>
              <a:gd name="connsiteX403" fmla="*/ 871700 w 2160868"/>
              <a:gd name="connsiteY403" fmla="*/ 219066 h 1388109"/>
              <a:gd name="connsiteX404" fmla="*/ 873869 w 2160868"/>
              <a:gd name="connsiteY404" fmla="*/ 214922 h 1388109"/>
              <a:gd name="connsiteX405" fmla="*/ 876027 w 2160868"/>
              <a:gd name="connsiteY405" fmla="*/ 210805 h 1388109"/>
              <a:gd name="connsiteX406" fmla="*/ 878185 w 2160868"/>
              <a:gd name="connsiteY406" fmla="*/ 206717 h 1388109"/>
              <a:gd name="connsiteX407" fmla="*/ 880354 w 2160868"/>
              <a:gd name="connsiteY407" fmla="*/ 202657 h 1388109"/>
              <a:gd name="connsiteX408" fmla="*/ 882513 w 2160868"/>
              <a:gd name="connsiteY408" fmla="*/ 198629 h 1388109"/>
              <a:gd name="connsiteX409" fmla="*/ 884682 w 2160868"/>
              <a:gd name="connsiteY409" fmla="*/ 194632 h 1388109"/>
              <a:gd name="connsiteX410" fmla="*/ 886840 w 2160868"/>
              <a:gd name="connsiteY410" fmla="*/ 190664 h 1388109"/>
              <a:gd name="connsiteX411" fmla="*/ 889009 w 2160868"/>
              <a:gd name="connsiteY411" fmla="*/ 186727 h 1388109"/>
              <a:gd name="connsiteX412" fmla="*/ 891167 w 2160868"/>
              <a:gd name="connsiteY412" fmla="*/ 182821 h 1388109"/>
              <a:gd name="connsiteX413" fmla="*/ 893336 w 2160868"/>
              <a:gd name="connsiteY413" fmla="*/ 178948 h 1388109"/>
              <a:gd name="connsiteX414" fmla="*/ 895494 w 2160868"/>
              <a:gd name="connsiteY414" fmla="*/ 175108 h 1388109"/>
              <a:gd name="connsiteX415" fmla="*/ 897663 w 2160868"/>
              <a:gd name="connsiteY415" fmla="*/ 171299 h 1388109"/>
              <a:gd name="connsiteX416" fmla="*/ 899821 w 2160868"/>
              <a:gd name="connsiteY416" fmla="*/ 167524 h 1388109"/>
              <a:gd name="connsiteX417" fmla="*/ 901979 w 2160868"/>
              <a:gd name="connsiteY417" fmla="*/ 163781 h 1388109"/>
              <a:gd name="connsiteX418" fmla="*/ 904149 w 2160868"/>
              <a:gd name="connsiteY418" fmla="*/ 160073 h 1388109"/>
              <a:gd name="connsiteX419" fmla="*/ 906307 w 2160868"/>
              <a:gd name="connsiteY419" fmla="*/ 156398 h 1388109"/>
              <a:gd name="connsiteX420" fmla="*/ 908476 w 2160868"/>
              <a:gd name="connsiteY420" fmla="*/ 152759 h 1388109"/>
              <a:gd name="connsiteX421" fmla="*/ 910634 w 2160868"/>
              <a:gd name="connsiteY421" fmla="*/ 149155 h 1388109"/>
              <a:gd name="connsiteX422" fmla="*/ 912803 w 2160868"/>
              <a:gd name="connsiteY422" fmla="*/ 145585 h 1388109"/>
              <a:gd name="connsiteX423" fmla="*/ 914961 w 2160868"/>
              <a:gd name="connsiteY423" fmla="*/ 142051 h 1388109"/>
              <a:gd name="connsiteX424" fmla="*/ 917130 w 2160868"/>
              <a:gd name="connsiteY424" fmla="*/ 138553 h 1388109"/>
              <a:gd name="connsiteX425" fmla="*/ 919288 w 2160868"/>
              <a:gd name="connsiteY425" fmla="*/ 135092 h 1388109"/>
              <a:gd name="connsiteX426" fmla="*/ 921446 w 2160868"/>
              <a:gd name="connsiteY426" fmla="*/ 131667 h 1388109"/>
              <a:gd name="connsiteX427" fmla="*/ 923616 w 2160868"/>
              <a:gd name="connsiteY427" fmla="*/ 128279 h 1388109"/>
              <a:gd name="connsiteX428" fmla="*/ 925774 w 2160868"/>
              <a:gd name="connsiteY428" fmla="*/ 124929 h 1388109"/>
              <a:gd name="connsiteX429" fmla="*/ 927943 w 2160868"/>
              <a:gd name="connsiteY429" fmla="*/ 121616 h 1388109"/>
              <a:gd name="connsiteX430" fmla="*/ 930101 w 2160868"/>
              <a:gd name="connsiteY430" fmla="*/ 118341 h 1388109"/>
              <a:gd name="connsiteX431" fmla="*/ 932270 w 2160868"/>
              <a:gd name="connsiteY431" fmla="*/ 115105 h 1388109"/>
              <a:gd name="connsiteX432" fmla="*/ 934428 w 2160868"/>
              <a:gd name="connsiteY432" fmla="*/ 111908 h 1388109"/>
              <a:gd name="connsiteX433" fmla="*/ 936597 w 2160868"/>
              <a:gd name="connsiteY433" fmla="*/ 108750 h 1388109"/>
              <a:gd name="connsiteX434" fmla="*/ 938755 w 2160868"/>
              <a:gd name="connsiteY434" fmla="*/ 105631 h 1388109"/>
              <a:gd name="connsiteX435" fmla="*/ 940913 w 2160868"/>
              <a:gd name="connsiteY435" fmla="*/ 102552 h 1388109"/>
              <a:gd name="connsiteX436" fmla="*/ 943082 w 2160868"/>
              <a:gd name="connsiteY436" fmla="*/ 99514 h 1388109"/>
              <a:gd name="connsiteX437" fmla="*/ 945241 w 2160868"/>
              <a:gd name="connsiteY437" fmla="*/ 96515 h 1388109"/>
              <a:gd name="connsiteX438" fmla="*/ 947410 w 2160868"/>
              <a:gd name="connsiteY438" fmla="*/ 93557 h 1388109"/>
              <a:gd name="connsiteX439" fmla="*/ 949568 w 2160868"/>
              <a:gd name="connsiteY439" fmla="*/ 90640 h 1388109"/>
              <a:gd name="connsiteX440" fmla="*/ 951737 w 2160868"/>
              <a:gd name="connsiteY440" fmla="*/ 87766 h 1388109"/>
              <a:gd name="connsiteX441" fmla="*/ 953895 w 2160868"/>
              <a:gd name="connsiteY441" fmla="*/ 84931 h 1388109"/>
              <a:gd name="connsiteX442" fmla="*/ 956064 w 2160868"/>
              <a:gd name="connsiteY442" fmla="*/ 82140 h 1388109"/>
              <a:gd name="connsiteX443" fmla="*/ 958222 w 2160868"/>
              <a:gd name="connsiteY443" fmla="*/ 79391 h 1388109"/>
              <a:gd name="connsiteX444" fmla="*/ 960380 w 2160868"/>
              <a:gd name="connsiteY444" fmla="*/ 76684 h 1388109"/>
              <a:gd name="connsiteX445" fmla="*/ 962549 w 2160868"/>
              <a:gd name="connsiteY445" fmla="*/ 74020 h 1388109"/>
              <a:gd name="connsiteX446" fmla="*/ 964708 w 2160868"/>
              <a:gd name="connsiteY446" fmla="*/ 71399 h 1388109"/>
              <a:gd name="connsiteX447" fmla="*/ 966877 w 2160868"/>
              <a:gd name="connsiteY447" fmla="*/ 68823 h 1388109"/>
              <a:gd name="connsiteX448" fmla="*/ 969035 w 2160868"/>
              <a:gd name="connsiteY448" fmla="*/ 66289 h 1388109"/>
              <a:gd name="connsiteX449" fmla="*/ 971204 w 2160868"/>
              <a:gd name="connsiteY449" fmla="*/ 63799 h 1388109"/>
              <a:gd name="connsiteX450" fmla="*/ 973362 w 2160868"/>
              <a:gd name="connsiteY450" fmla="*/ 61353 h 1388109"/>
              <a:gd name="connsiteX451" fmla="*/ 975531 w 2160868"/>
              <a:gd name="connsiteY451" fmla="*/ 58952 h 1388109"/>
              <a:gd name="connsiteX452" fmla="*/ 977689 w 2160868"/>
              <a:gd name="connsiteY452" fmla="*/ 56596 h 1388109"/>
              <a:gd name="connsiteX453" fmla="*/ 979858 w 2160868"/>
              <a:gd name="connsiteY453" fmla="*/ 54285 h 1388109"/>
              <a:gd name="connsiteX454" fmla="*/ 982016 w 2160868"/>
              <a:gd name="connsiteY454" fmla="*/ 52019 h 1388109"/>
              <a:gd name="connsiteX455" fmla="*/ 984175 w 2160868"/>
              <a:gd name="connsiteY455" fmla="*/ 49799 h 1388109"/>
              <a:gd name="connsiteX456" fmla="*/ 986344 w 2160868"/>
              <a:gd name="connsiteY456" fmla="*/ 47624 h 1388109"/>
              <a:gd name="connsiteX457" fmla="*/ 988502 w 2160868"/>
              <a:gd name="connsiteY457" fmla="*/ 45496 h 1388109"/>
              <a:gd name="connsiteX458" fmla="*/ 990671 w 2160868"/>
              <a:gd name="connsiteY458" fmla="*/ 43413 h 1388109"/>
              <a:gd name="connsiteX459" fmla="*/ 992829 w 2160868"/>
              <a:gd name="connsiteY459" fmla="*/ 41378 h 1388109"/>
              <a:gd name="connsiteX460" fmla="*/ 994998 w 2160868"/>
              <a:gd name="connsiteY460" fmla="*/ 39388 h 1388109"/>
              <a:gd name="connsiteX461" fmla="*/ 997156 w 2160868"/>
              <a:gd name="connsiteY461" fmla="*/ 37445 h 1388109"/>
              <a:gd name="connsiteX462" fmla="*/ 999325 w 2160868"/>
              <a:gd name="connsiteY462" fmla="*/ 35550 h 1388109"/>
              <a:gd name="connsiteX463" fmla="*/ 1001483 w 2160868"/>
              <a:gd name="connsiteY463" fmla="*/ 33702 h 1388109"/>
              <a:gd name="connsiteX464" fmla="*/ 1003641 w 2160868"/>
              <a:gd name="connsiteY464" fmla="*/ 31901 h 1388109"/>
              <a:gd name="connsiteX465" fmla="*/ 1005811 w 2160868"/>
              <a:gd name="connsiteY465" fmla="*/ 30149 h 1388109"/>
              <a:gd name="connsiteX466" fmla="*/ 1007969 w 2160868"/>
              <a:gd name="connsiteY466" fmla="*/ 28444 h 1388109"/>
              <a:gd name="connsiteX467" fmla="*/ 1010138 w 2160868"/>
              <a:gd name="connsiteY467" fmla="*/ 26788 h 1388109"/>
              <a:gd name="connsiteX468" fmla="*/ 1012296 w 2160868"/>
              <a:gd name="connsiteY468" fmla="*/ 25179 h 1388109"/>
              <a:gd name="connsiteX469" fmla="*/ 1014465 w 2160868"/>
              <a:gd name="connsiteY469" fmla="*/ 23618 h 1388109"/>
              <a:gd name="connsiteX470" fmla="*/ 1016623 w 2160868"/>
              <a:gd name="connsiteY470" fmla="*/ 22107 h 1388109"/>
              <a:gd name="connsiteX471" fmla="*/ 1018792 w 2160868"/>
              <a:gd name="connsiteY471" fmla="*/ 20645 h 1388109"/>
              <a:gd name="connsiteX472" fmla="*/ 1020950 w 2160868"/>
              <a:gd name="connsiteY472" fmla="*/ 19231 h 1388109"/>
              <a:gd name="connsiteX473" fmla="*/ 1023108 w 2160868"/>
              <a:gd name="connsiteY473" fmla="*/ 17866 h 1388109"/>
              <a:gd name="connsiteX474" fmla="*/ 1025278 w 2160868"/>
              <a:gd name="connsiteY474" fmla="*/ 16550 h 1388109"/>
              <a:gd name="connsiteX475" fmla="*/ 1027436 w 2160868"/>
              <a:gd name="connsiteY475" fmla="*/ 15284 h 1388109"/>
              <a:gd name="connsiteX476" fmla="*/ 1029605 w 2160868"/>
              <a:gd name="connsiteY476" fmla="*/ 14068 h 1388109"/>
              <a:gd name="connsiteX477" fmla="*/ 1031763 w 2160868"/>
              <a:gd name="connsiteY477" fmla="*/ 12901 h 1388109"/>
              <a:gd name="connsiteX478" fmla="*/ 1033932 w 2160868"/>
              <a:gd name="connsiteY478" fmla="*/ 11784 h 1388109"/>
              <a:gd name="connsiteX479" fmla="*/ 1036090 w 2160868"/>
              <a:gd name="connsiteY479" fmla="*/ 10717 h 1388109"/>
              <a:gd name="connsiteX480" fmla="*/ 1038259 w 2160868"/>
              <a:gd name="connsiteY480" fmla="*/ 9700 h 1388109"/>
              <a:gd name="connsiteX481" fmla="*/ 1040417 w 2160868"/>
              <a:gd name="connsiteY481" fmla="*/ 8733 h 1388109"/>
              <a:gd name="connsiteX482" fmla="*/ 1042586 w 2160868"/>
              <a:gd name="connsiteY482" fmla="*/ 7816 h 1388109"/>
              <a:gd name="connsiteX483" fmla="*/ 1044744 w 2160868"/>
              <a:gd name="connsiteY483" fmla="*/ 6950 h 1388109"/>
              <a:gd name="connsiteX484" fmla="*/ 1046902 w 2160868"/>
              <a:gd name="connsiteY484" fmla="*/ 6134 h 1388109"/>
              <a:gd name="connsiteX485" fmla="*/ 1049072 w 2160868"/>
              <a:gd name="connsiteY485" fmla="*/ 5369 h 1388109"/>
              <a:gd name="connsiteX486" fmla="*/ 1051230 w 2160868"/>
              <a:gd name="connsiteY486" fmla="*/ 4654 h 1388109"/>
              <a:gd name="connsiteX487" fmla="*/ 1053399 w 2160868"/>
              <a:gd name="connsiteY487" fmla="*/ 3990 h 1388109"/>
              <a:gd name="connsiteX488" fmla="*/ 1055557 w 2160868"/>
              <a:gd name="connsiteY488" fmla="*/ 3377 h 1388109"/>
              <a:gd name="connsiteX489" fmla="*/ 1057726 w 2160868"/>
              <a:gd name="connsiteY489" fmla="*/ 2815 h 1388109"/>
              <a:gd name="connsiteX490" fmla="*/ 1059884 w 2160868"/>
              <a:gd name="connsiteY490" fmla="*/ 2304 h 1388109"/>
              <a:gd name="connsiteX491" fmla="*/ 1062053 w 2160868"/>
              <a:gd name="connsiteY491" fmla="*/ 1843 h 1388109"/>
              <a:gd name="connsiteX492" fmla="*/ 1064211 w 2160868"/>
              <a:gd name="connsiteY492" fmla="*/ 1434 h 1388109"/>
              <a:gd name="connsiteX493" fmla="*/ 1066369 w 2160868"/>
              <a:gd name="connsiteY493" fmla="*/ 1075 h 1388109"/>
              <a:gd name="connsiteX494" fmla="*/ 1068539 w 2160868"/>
              <a:gd name="connsiteY494" fmla="*/ 768 h 1388109"/>
              <a:gd name="connsiteX495" fmla="*/ 1070697 w 2160868"/>
              <a:gd name="connsiteY495" fmla="*/ 512 h 1388109"/>
              <a:gd name="connsiteX496" fmla="*/ 1072866 w 2160868"/>
              <a:gd name="connsiteY496" fmla="*/ 307 h 1388109"/>
              <a:gd name="connsiteX497" fmla="*/ 1075024 w 2160868"/>
              <a:gd name="connsiteY497" fmla="*/ 154 h 1388109"/>
              <a:gd name="connsiteX498" fmla="*/ 1077193 w 2160868"/>
              <a:gd name="connsiteY498" fmla="*/ 51 h 1388109"/>
              <a:gd name="connsiteX499" fmla="*/ 1079351 w 2160868"/>
              <a:gd name="connsiteY499" fmla="*/ 0 h 1388109"/>
              <a:gd name="connsiteX500" fmla="*/ 1081520 w 2160868"/>
              <a:gd name="connsiteY500" fmla="*/ 0 h 1388109"/>
              <a:gd name="connsiteX501" fmla="*/ 1083678 w 2160868"/>
              <a:gd name="connsiteY501" fmla="*/ 51 h 1388109"/>
              <a:gd name="connsiteX502" fmla="*/ 1085836 w 2160868"/>
              <a:gd name="connsiteY502" fmla="*/ 154 h 1388109"/>
              <a:gd name="connsiteX503" fmla="*/ 1088006 w 2160868"/>
              <a:gd name="connsiteY503" fmla="*/ 307 h 1388109"/>
              <a:gd name="connsiteX504" fmla="*/ 1090164 w 2160868"/>
              <a:gd name="connsiteY504" fmla="*/ 512 h 1388109"/>
              <a:gd name="connsiteX505" fmla="*/ 1092333 w 2160868"/>
              <a:gd name="connsiteY505" fmla="*/ 768 h 1388109"/>
              <a:gd name="connsiteX506" fmla="*/ 1094491 w 2160868"/>
              <a:gd name="connsiteY506" fmla="*/ 1075 h 1388109"/>
              <a:gd name="connsiteX507" fmla="*/ 1096660 w 2160868"/>
              <a:gd name="connsiteY507" fmla="*/ 1434 h 1388109"/>
              <a:gd name="connsiteX508" fmla="*/ 1098818 w 2160868"/>
              <a:gd name="connsiteY508" fmla="*/ 1843 h 1388109"/>
              <a:gd name="connsiteX509" fmla="*/ 1100987 w 2160868"/>
              <a:gd name="connsiteY509" fmla="*/ 2304 h 1388109"/>
              <a:gd name="connsiteX510" fmla="*/ 1103145 w 2160868"/>
              <a:gd name="connsiteY510" fmla="*/ 2815 h 1388109"/>
              <a:gd name="connsiteX511" fmla="*/ 1105303 w 2160868"/>
              <a:gd name="connsiteY511" fmla="*/ 3377 h 1388109"/>
              <a:gd name="connsiteX512" fmla="*/ 1107473 w 2160868"/>
              <a:gd name="connsiteY512" fmla="*/ 3990 h 1388109"/>
              <a:gd name="connsiteX513" fmla="*/ 1109631 w 2160868"/>
              <a:gd name="connsiteY513" fmla="*/ 4654 h 1388109"/>
              <a:gd name="connsiteX514" fmla="*/ 1111800 w 2160868"/>
              <a:gd name="connsiteY514" fmla="*/ 5369 h 1388109"/>
              <a:gd name="connsiteX515" fmla="*/ 1113958 w 2160868"/>
              <a:gd name="connsiteY515" fmla="*/ 6134 h 1388109"/>
              <a:gd name="connsiteX516" fmla="*/ 1116127 w 2160868"/>
              <a:gd name="connsiteY516" fmla="*/ 6950 h 1388109"/>
              <a:gd name="connsiteX517" fmla="*/ 1118285 w 2160868"/>
              <a:gd name="connsiteY517" fmla="*/ 7816 h 1388109"/>
              <a:gd name="connsiteX518" fmla="*/ 1120454 w 2160868"/>
              <a:gd name="connsiteY518" fmla="*/ 8733 h 1388109"/>
              <a:gd name="connsiteX519" fmla="*/ 1122612 w 2160868"/>
              <a:gd name="connsiteY519" fmla="*/ 9700 h 1388109"/>
              <a:gd name="connsiteX520" fmla="*/ 1124781 w 2160868"/>
              <a:gd name="connsiteY520" fmla="*/ 10717 h 1388109"/>
              <a:gd name="connsiteX521" fmla="*/ 1126940 w 2160868"/>
              <a:gd name="connsiteY521" fmla="*/ 11784 h 1388109"/>
              <a:gd name="connsiteX522" fmla="*/ 1129098 w 2160868"/>
              <a:gd name="connsiteY522" fmla="*/ 12901 h 1388109"/>
              <a:gd name="connsiteX523" fmla="*/ 1131267 w 2160868"/>
              <a:gd name="connsiteY523" fmla="*/ 14068 h 1388109"/>
              <a:gd name="connsiteX524" fmla="*/ 1133425 w 2160868"/>
              <a:gd name="connsiteY524" fmla="*/ 15284 h 1388109"/>
              <a:gd name="connsiteX525" fmla="*/ 1135594 w 2160868"/>
              <a:gd name="connsiteY525" fmla="*/ 16550 h 1388109"/>
              <a:gd name="connsiteX526" fmla="*/ 1137752 w 2160868"/>
              <a:gd name="connsiteY526" fmla="*/ 17866 h 1388109"/>
              <a:gd name="connsiteX527" fmla="*/ 1139921 w 2160868"/>
              <a:gd name="connsiteY527" fmla="*/ 19231 h 1388109"/>
              <a:gd name="connsiteX528" fmla="*/ 1142079 w 2160868"/>
              <a:gd name="connsiteY528" fmla="*/ 20645 h 1388109"/>
              <a:gd name="connsiteX529" fmla="*/ 1144248 w 2160868"/>
              <a:gd name="connsiteY529" fmla="*/ 22107 h 1388109"/>
              <a:gd name="connsiteX530" fmla="*/ 1146406 w 2160868"/>
              <a:gd name="connsiteY530" fmla="*/ 23618 h 1388109"/>
              <a:gd name="connsiteX531" fmla="*/ 1148564 w 2160868"/>
              <a:gd name="connsiteY531" fmla="*/ 25179 h 1388109"/>
              <a:gd name="connsiteX532" fmla="*/ 1150734 w 2160868"/>
              <a:gd name="connsiteY532" fmla="*/ 26788 h 1388109"/>
              <a:gd name="connsiteX533" fmla="*/ 1152892 w 2160868"/>
              <a:gd name="connsiteY533" fmla="*/ 28444 h 1388109"/>
              <a:gd name="connsiteX534" fmla="*/ 1155061 w 2160868"/>
              <a:gd name="connsiteY534" fmla="*/ 30149 h 1388109"/>
              <a:gd name="connsiteX535" fmla="*/ 1157219 w 2160868"/>
              <a:gd name="connsiteY535" fmla="*/ 31901 h 1388109"/>
              <a:gd name="connsiteX536" fmla="*/ 1159388 w 2160868"/>
              <a:gd name="connsiteY536" fmla="*/ 33702 h 1388109"/>
              <a:gd name="connsiteX537" fmla="*/ 1161546 w 2160868"/>
              <a:gd name="connsiteY537" fmla="*/ 35550 h 1388109"/>
              <a:gd name="connsiteX538" fmla="*/ 1163715 w 2160868"/>
              <a:gd name="connsiteY538" fmla="*/ 37445 h 1388109"/>
              <a:gd name="connsiteX539" fmla="*/ 1165873 w 2160868"/>
              <a:gd name="connsiteY539" fmla="*/ 39388 h 1388109"/>
              <a:gd name="connsiteX540" fmla="*/ 1168031 w 2160868"/>
              <a:gd name="connsiteY540" fmla="*/ 41378 h 1388109"/>
              <a:gd name="connsiteX541" fmla="*/ 1170201 w 2160868"/>
              <a:gd name="connsiteY541" fmla="*/ 43413 h 1388109"/>
              <a:gd name="connsiteX542" fmla="*/ 1172359 w 2160868"/>
              <a:gd name="connsiteY542" fmla="*/ 45496 h 1388109"/>
              <a:gd name="connsiteX543" fmla="*/ 1174528 w 2160868"/>
              <a:gd name="connsiteY543" fmla="*/ 47624 h 1388109"/>
              <a:gd name="connsiteX544" fmla="*/ 1176686 w 2160868"/>
              <a:gd name="connsiteY544" fmla="*/ 49799 h 1388109"/>
              <a:gd name="connsiteX545" fmla="*/ 1178855 w 2160868"/>
              <a:gd name="connsiteY545" fmla="*/ 52019 h 1388109"/>
              <a:gd name="connsiteX546" fmla="*/ 1181013 w 2160868"/>
              <a:gd name="connsiteY546" fmla="*/ 54285 h 1388109"/>
              <a:gd name="connsiteX547" fmla="*/ 1183182 w 2160868"/>
              <a:gd name="connsiteY547" fmla="*/ 56596 h 1388109"/>
              <a:gd name="connsiteX548" fmla="*/ 1185340 w 2160868"/>
              <a:gd name="connsiteY548" fmla="*/ 58952 h 1388109"/>
              <a:gd name="connsiteX549" fmla="*/ 1187510 w 2160868"/>
              <a:gd name="connsiteY549" fmla="*/ 61353 h 1388109"/>
              <a:gd name="connsiteX550" fmla="*/ 1189668 w 2160868"/>
              <a:gd name="connsiteY550" fmla="*/ 63799 h 1388109"/>
              <a:gd name="connsiteX551" fmla="*/ 1191826 w 2160868"/>
              <a:gd name="connsiteY551" fmla="*/ 66289 h 1388109"/>
              <a:gd name="connsiteX552" fmla="*/ 1193995 w 2160868"/>
              <a:gd name="connsiteY552" fmla="*/ 68823 h 1388109"/>
              <a:gd name="connsiteX553" fmla="*/ 1196153 w 2160868"/>
              <a:gd name="connsiteY553" fmla="*/ 71399 h 1388109"/>
              <a:gd name="connsiteX554" fmla="*/ 1198322 w 2160868"/>
              <a:gd name="connsiteY554" fmla="*/ 74020 h 1388109"/>
              <a:gd name="connsiteX555" fmla="*/ 1200480 w 2160868"/>
              <a:gd name="connsiteY555" fmla="*/ 76684 h 1388109"/>
              <a:gd name="connsiteX556" fmla="*/ 1202649 w 2160868"/>
              <a:gd name="connsiteY556" fmla="*/ 79391 h 1388109"/>
              <a:gd name="connsiteX557" fmla="*/ 1204807 w 2160868"/>
              <a:gd name="connsiteY557" fmla="*/ 82140 h 1388109"/>
              <a:gd name="connsiteX558" fmla="*/ 1206976 w 2160868"/>
              <a:gd name="connsiteY558" fmla="*/ 84931 h 1388109"/>
              <a:gd name="connsiteX559" fmla="*/ 1209135 w 2160868"/>
              <a:gd name="connsiteY559" fmla="*/ 87766 h 1388109"/>
              <a:gd name="connsiteX560" fmla="*/ 1211293 w 2160868"/>
              <a:gd name="connsiteY560" fmla="*/ 90640 h 1388109"/>
              <a:gd name="connsiteX561" fmla="*/ 1213462 w 2160868"/>
              <a:gd name="connsiteY561" fmla="*/ 93557 h 1388109"/>
              <a:gd name="connsiteX562" fmla="*/ 1215620 w 2160868"/>
              <a:gd name="connsiteY562" fmla="*/ 96515 h 1388109"/>
              <a:gd name="connsiteX563" fmla="*/ 1217789 w 2160868"/>
              <a:gd name="connsiteY563" fmla="*/ 99514 h 1388109"/>
              <a:gd name="connsiteX564" fmla="*/ 1219947 w 2160868"/>
              <a:gd name="connsiteY564" fmla="*/ 102552 h 1388109"/>
              <a:gd name="connsiteX565" fmla="*/ 1222116 w 2160868"/>
              <a:gd name="connsiteY565" fmla="*/ 105631 h 1388109"/>
              <a:gd name="connsiteX566" fmla="*/ 1224274 w 2160868"/>
              <a:gd name="connsiteY566" fmla="*/ 108750 h 1388109"/>
              <a:gd name="connsiteX567" fmla="*/ 1226443 w 2160868"/>
              <a:gd name="connsiteY567" fmla="*/ 111908 h 1388109"/>
              <a:gd name="connsiteX568" fmla="*/ 1228602 w 2160868"/>
              <a:gd name="connsiteY568" fmla="*/ 115105 h 1388109"/>
              <a:gd name="connsiteX569" fmla="*/ 1230760 w 2160868"/>
              <a:gd name="connsiteY569" fmla="*/ 118341 h 1388109"/>
              <a:gd name="connsiteX570" fmla="*/ 1232929 w 2160868"/>
              <a:gd name="connsiteY570" fmla="*/ 121616 h 1388109"/>
              <a:gd name="connsiteX571" fmla="*/ 1235087 w 2160868"/>
              <a:gd name="connsiteY571" fmla="*/ 124929 h 1388109"/>
              <a:gd name="connsiteX572" fmla="*/ 1237256 w 2160868"/>
              <a:gd name="connsiteY572" fmla="*/ 128279 h 1388109"/>
              <a:gd name="connsiteX573" fmla="*/ 1239414 w 2160868"/>
              <a:gd name="connsiteY573" fmla="*/ 131667 h 1388109"/>
              <a:gd name="connsiteX574" fmla="*/ 1241583 w 2160868"/>
              <a:gd name="connsiteY574" fmla="*/ 135092 h 1388109"/>
              <a:gd name="connsiteX575" fmla="*/ 1243741 w 2160868"/>
              <a:gd name="connsiteY575" fmla="*/ 138553 h 1388109"/>
              <a:gd name="connsiteX576" fmla="*/ 1245910 w 2160868"/>
              <a:gd name="connsiteY576" fmla="*/ 142051 h 1388109"/>
              <a:gd name="connsiteX577" fmla="*/ 1248068 w 2160868"/>
              <a:gd name="connsiteY577" fmla="*/ 145585 h 1388109"/>
              <a:gd name="connsiteX578" fmla="*/ 1250226 w 2160868"/>
              <a:gd name="connsiteY578" fmla="*/ 149155 h 1388109"/>
              <a:gd name="connsiteX579" fmla="*/ 1252396 w 2160868"/>
              <a:gd name="connsiteY579" fmla="*/ 152759 h 1388109"/>
              <a:gd name="connsiteX580" fmla="*/ 1254554 w 2160868"/>
              <a:gd name="connsiteY580" fmla="*/ 156398 h 1388109"/>
              <a:gd name="connsiteX581" fmla="*/ 1256723 w 2160868"/>
              <a:gd name="connsiteY581" fmla="*/ 160073 h 1388109"/>
              <a:gd name="connsiteX582" fmla="*/ 1258881 w 2160868"/>
              <a:gd name="connsiteY582" fmla="*/ 163781 h 1388109"/>
              <a:gd name="connsiteX583" fmla="*/ 1261050 w 2160868"/>
              <a:gd name="connsiteY583" fmla="*/ 167524 h 1388109"/>
              <a:gd name="connsiteX584" fmla="*/ 1263208 w 2160868"/>
              <a:gd name="connsiteY584" fmla="*/ 171299 h 1388109"/>
              <a:gd name="connsiteX585" fmla="*/ 1265377 w 2160868"/>
              <a:gd name="connsiteY585" fmla="*/ 175108 h 1388109"/>
              <a:gd name="connsiteX586" fmla="*/ 1267535 w 2160868"/>
              <a:gd name="connsiteY586" fmla="*/ 178948 h 1388109"/>
              <a:gd name="connsiteX587" fmla="*/ 1269705 w 2160868"/>
              <a:gd name="connsiteY587" fmla="*/ 182821 h 1388109"/>
              <a:gd name="connsiteX588" fmla="*/ 1271863 w 2160868"/>
              <a:gd name="connsiteY588" fmla="*/ 186727 h 1388109"/>
              <a:gd name="connsiteX589" fmla="*/ 1274021 w 2160868"/>
              <a:gd name="connsiteY589" fmla="*/ 190664 h 1388109"/>
              <a:gd name="connsiteX590" fmla="*/ 1276190 w 2160868"/>
              <a:gd name="connsiteY590" fmla="*/ 194632 h 1388109"/>
              <a:gd name="connsiteX591" fmla="*/ 1278348 w 2160868"/>
              <a:gd name="connsiteY591" fmla="*/ 198629 h 1388109"/>
              <a:gd name="connsiteX592" fmla="*/ 1280517 w 2160868"/>
              <a:gd name="connsiteY592" fmla="*/ 202657 h 1388109"/>
              <a:gd name="connsiteX593" fmla="*/ 1282675 w 2160868"/>
              <a:gd name="connsiteY593" fmla="*/ 206717 h 1388109"/>
              <a:gd name="connsiteX594" fmla="*/ 1284844 w 2160868"/>
              <a:gd name="connsiteY594" fmla="*/ 210805 h 1388109"/>
              <a:gd name="connsiteX595" fmla="*/ 1287002 w 2160868"/>
              <a:gd name="connsiteY595" fmla="*/ 214922 h 1388109"/>
              <a:gd name="connsiteX596" fmla="*/ 1289171 w 2160868"/>
              <a:gd name="connsiteY596" fmla="*/ 219066 h 1388109"/>
              <a:gd name="connsiteX597" fmla="*/ 1291330 w 2160868"/>
              <a:gd name="connsiteY597" fmla="*/ 223241 h 1388109"/>
              <a:gd name="connsiteX598" fmla="*/ 1293488 w 2160868"/>
              <a:gd name="connsiteY598" fmla="*/ 227443 h 1388109"/>
              <a:gd name="connsiteX599" fmla="*/ 1295657 w 2160868"/>
              <a:gd name="connsiteY599" fmla="*/ 231671 h 1388109"/>
              <a:gd name="connsiteX600" fmla="*/ 1297815 w 2160868"/>
              <a:gd name="connsiteY600" fmla="*/ 235928 h 1388109"/>
              <a:gd name="connsiteX601" fmla="*/ 1299984 w 2160868"/>
              <a:gd name="connsiteY601" fmla="*/ 240210 h 1388109"/>
              <a:gd name="connsiteX602" fmla="*/ 1302142 w 2160868"/>
              <a:gd name="connsiteY602" fmla="*/ 244519 h 1388109"/>
              <a:gd name="connsiteX603" fmla="*/ 1304311 w 2160868"/>
              <a:gd name="connsiteY603" fmla="*/ 248854 h 1388109"/>
              <a:gd name="connsiteX604" fmla="*/ 1306469 w 2160868"/>
              <a:gd name="connsiteY604" fmla="*/ 253214 h 1388109"/>
              <a:gd name="connsiteX605" fmla="*/ 1308638 w 2160868"/>
              <a:gd name="connsiteY605" fmla="*/ 257599 h 1388109"/>
              <a:gd name="connsiteX606" fmla="*/ 1310797 w 2160868"/>
              <a:gd name="connsiteY606" fmla="*/ 262008 h 1388109"/>
              <a:gd name="connsiteX607" fmla="*/ 1312955 w 2160868"/>
              <a:gd name="connsiteY607" fmla="*/ 266442 h 1388109"/>
              <a:gd name="connsiteX608" fmla="*/ 1315124 w 2160868"/>
              <a:gd name="connsiteY608" fmla="*/ 270899 h 1388109"/>
              <a:gd name="connsiteX609" fmla="*/ 1317282 w 2160868"/>
              <a:gd name="connsiteY609" fmla="*/ 275379 h 1388109"/>
              <a:gd name="connsiteX610" fmla="*/ 1319451 w 2160868"/>
              <a:gd name="connsiteY610" fmla="*/ 279882 h 1388109"/>
              <a:gd name="connsiteX611" fmla="*/ 1321609 w 2160868"/>
              <a:gd name="connsiteY611" fmla="*/ 284409 h 1388109"/>
              <a:gd name="connsiteX612" fmla="*/ 1323778 w 2160868"/>
              <a:gd name="connsiteY612" fmla="*/ 288956 h 1388109"/>
              <a:gd name="connsiteX613" fmla="*/ 1325936 w 2160868"/>
              <a:gd name="connsiteY613" fmla="*/ 293526 h 1388109"/>
              <a:gd name="connsiteX614" fmla="*/ 1328105 w 2160868"/>
              <a:gd name="connsiteY614" fmla="*/ 298116 h 1388109"/>
              <a:gd name="connsiteX615" fmla="*/ 1330264 w 2160868"/>
              <a:gd name="connsiteY615" fmla="*/ 302726 h 1388109"/>
              <a:gd name="connsiteX616" fmla="*/ 1332433 w 2160868"/>
              <a:gd name="connsiteY616" fmla="*/ 307359 h 1388109"/>
              <a:gd name="connsiteX617" fmla="*/ 1334591 w 2160868"/>
              <a:gd name="connsiteY617" fmla="*/ 312009 h 1388109"/>
              <a:gd name="connsiteX618" fmla="*/ 1336749 w 2160868"/>
              <a:gd name="connsiteY618" fmla="*/ 316680 h 1388109"/>
              <a:gd name="connsiteX619" fmla="*/ 1338918 w 2160868"/>
              <a:gd name="connsiteY619" fmla="*/ 321369 h 1388109"/>
              <a:gd name="connsiteX620" fmla="*/ 1341076 w 2160868"/>
              <a:gd name="connsiteY620" fmla="*/ 326078 h 1388109"/>
              <a:gd name="connsiteX621" fmla="*/ 1343245 w 2160868"/>
              <a:gd name="connsiteY621" fmla="*/ 330803 h 1388109"/>
              <a:gd name="connsiteX622" fmla="*/ 1345403 w 2160868"/>
              <a:gd name="connsiteY622" fmla="*/ 335548 h 1388109"/>
              <a:gd name="connsiteX623" fmla="*/ 1347572 w 2160868"/>
              <a:gd name="connsiteY623" fmla="*/ 340309 h 1388109"/>
              <a:gd name="connsiteX624" fmla="*/ 1349730 w 2160868"/>
              <a:gd name="connsiteY624" fmla="*/ 345088 h 1388109"/>
              <a:gd name="connsiteX625" fmla="*/ 1351900 w 2160868"/>
              <a:gd name="connsiteY625" fmla="*/ 349882 h 1388109"/>
              <a:gd name="connsiteX626" fmla="*/ 1354058 w 2160868"/>
              <a:gd name="connsiteY626" fmla="*/ 354692 h 1388109"/>
              <a:gd name="connsiteX627" fmla="*/ 1356216 w 2160868"/>
              <a:gd name="connsiteY627" fmla="*/ 359519 h 1388109"/>
              <a:gd name="connsiteX628" fmla="*/ 1358385 w 2160868"/>
              <a:gd name="connsiteY628" fmla="*/ 364360 h 1388109"/>
              <a:gd name="connsiteX629" fmla="*/ 1360543 w 2160868"/>
              <a:gd name="connsiteY629" fmla="*/ 369216 h 1388109"/>
              <a:gd name="connsiteX630" fmla="*/ 1362712 w 2160868"/>
              <a:gd name="connsiteY630" fmla="*/ 374086 h 1388109"/>
              <a:gd name="connsiteX631" fmla="*/ 1364870 w 2160868"/>
              <a:gd name="connsiteY631" fmla="*/ 378970 h 1388109"/>
              <a:gd name="connsiteX632" fmla="*/ 1367039 w 2160868"/>
              <a:gd name="connsiteY632" fmla="*/ 383868 h 1388109"/>
              <a:gd name="connsiteX633" fmla="*/ 1369197 w 2160868"/>
              <a:gd name="connsiteY633" fmla="*/ 388778 h 1388109"/>
              <a:gd name="connsiteX634" fmla="*/ 1371367 w 2160868"/>
              <a:gd name="connsiteY634" fmla="*/ 393702 h 1388109"/>
              <a:gd name="connsiteX635" fmla="*/ 1373525 w 2160868"/>
              <a:gd name="connsiteY635" fmla="*/ 398637 h 1388109"/>
              <a:gd name="connsiteX636" fmla="*/ 1375683 w 2160868"/>
              <a:gd name="connsiteY636" fmla="*/ 403584 h 1388109"/>
              <a:gd name="connsiteX637" fmla="*/ 1377852 w 2160868"/>
              <a:gd name="connsiteY637" fmla="*/ 408543 h 1388109"/>
              <a:gd name="connsiteX638" fmla="*/ 1380010 w 2160868"/>
              <a:gd name="connsiteY638" fmla="*/ 413512 h 1388109"/>
              <a:gd name="connsiteX639" fmla="*/ 1382179 w 2160868"/>
              <a:gd name="connsiteY639" fmla="*/ 418493 h 1388109"/>
              <a:gd name="connsiteX640" fmla="*/ 1384337 w 2160868"/>
              <a:gd name="connsiteY640" fmla="*/ 423483 h 1388109"/>
              <a:gd name="connsiteX641" fmla="*/ 1386506 w 2160868"/>
              <a:gd name="connsiteY641" fmla="*/ 428482 h 1388109"/>
              <a:gd name="connsiteX642" fmla="*/ 1388664 w 2160868"/>
              <a:gd name="connsiteY642" fmla="*/ 433491 h 1388109"/>
              <a:gd name="connsiteX643" fmla="*/ 1390833 w 2160868"/>
              <a:gd name="connsiteY643" fmla="*/ 438509 h 1388109"/>
              <a:gd name="connsiteX644" fmla="*/ 1392991 w 2160868"/>
              <a:gd name="connsiteY644" fmla="*/ 443535 h 1388109"/>
              <a:gd name="connsiteX645" fmla="*/ 1395150 w 2160868"/>
              <a:gd name="connsiteY645" fmla="*/ 448568 h 1388109"/>
              <a:gd name="connsiteX646" fmla="*/ 1397319 w 2160868"/>
              <a:gd name="connsiteY646" fmla="*/ 453611 h 1388109"/>
              <a:gd name="connsiteX647" fmla="*/ 1399477 w 2160868"/>
              <a:gd name="connsiteY647" fmla="*/ 458660 h 1388109"/>
              <a:gd name="connsiteX648" fmla="*/ 1401646 w 2160868"/>
              <a:gd name="connsiteY648" fmla="*/ 463715 h 1388109"/>
              <a:gd name="connsiteX649" fmla="*/ 1403804 w 2160868"/>
              <a:gd name="connsiteY649" fmla="*/ 468777 h 1388109"/>
              <a:gd name="connsiteX650" fmla="*/ 1405973 w 2160868"/>
              <a:gd name="connsiteY650" fmla="*/ 473845 h 1388109"/>
              <a:gd name="connsiteX651" fmla="*/ 1408131 w 2160868"/>
              <a:gd name="connsiteY651" fmla="*/ 478919 h 1388109"/>
              <a:gd name="connsiteX652" fmla="*/ 1410300 w 2160868"/>
              <a:gd name="connsiteY652" fmla="*/ 483998 h 1388109"/>
              <a:gd name="connsiteX653" fmla="*/ 1412458 w 2160868"/>
              <a:gd name="connsiteY653" fmla="*/ 489082 h 1388109"/>
              <a:gd name="connsiteX654" fmla="*/ 1414628 w 2160868"/>
              <a:gd name="connsiteY654" fmla="*/ 494169 h 1388109"/>
              <a:gd name="connsiteX655" fmla="*/ 1416786 w 2160868"/>
              <a:gd name="connsiteY655" fmla="*/ 499261 h 1388109"/>
              <a:gd name="connsiteX656" fmla="*/ 1418944 w 2160868"/>
              <a:gd name="connsiteY656" fmla="*/ 504357 h 1388109"/>
              <a:gd name="connsiteX657" fmla="*/ 1421113 w 2160868"/>
              <a:gd name="connsiteY657" fmla="*/ 509455 h 1388109"/>
              <a:gd name="connsiteX658" fmla="*/ 1423271 w 2160868"/>
              <a:gd name="connsiteY658" fmla="*/ 514557 h 1388109"/>
              <a:gd name="connsiteX659" fmla="*/ 1425440 w 2160868"/>
              <a:gd name="connsiteY659" fmla="*/ 519661 h 1388109"/>
              <a:gd name="connsiteX660" fmla="*/ 1427598 w 2160868"/>
              <a:gd name="connsiteY660" fmla="*/ 524767 h 1388109"/>
              <a:gd name="connsiteX661" fmla="*/ 1429767 w 2160868"/>
              <a:gd name="connsiteY661" fmla="*/ 529875 h 1388109"/>
              <a:gd name="connsiteX662" fmla="*/ 1431925 w 2160868"/>
              <a:gd name="connsiteY662" fmla="*/ 534984 h 1388109"/>
              <a:gd name="connsiteX663" fmla="*/ 1434095 w 2160868"/>
              <a:gd name="connsiteY663" fmla="*/ 540093 h 1388109"/>
              <a:gd name="connsiteX664" fmla="*/ 1436253 w 2160868"/>
              <a:gd name="connsiteY664" fmla="*/ 545203 h 1388109"/>
              <a:gd name="connsiteX665" fmla="*/ 1438411 w 2160868"/>
              <a:gd name="connsiteY665" fmla="*/ 550314 h 1388109"/>
              <a:gd name="connsiteX666" fmla="*/ 1440580 w 2160868"/>
              <a:gd name="connsiteY666" fmla="*/ 555424 h 1388109"/>
              <a:gd name="connsiteX667" fmla="*/ 1442738 w 2160868"/>
              <a:gd name="connsiteY667" fmla="*/ 560533 h 1388109"/>
              <a:gd name="connsiteX668" fmla="*/ 1444907 w 2160868"/>
              <a:gd name="connsiteY668" fmla="*/ 565642 h 1388109"/>
              <a:gd name="connsiteX669" fmla="*/ 1447065 w 2160868"/>
              <a:gd name="connsiteY669" fmla="*/ 570750 h 1388109"/>
              <a:gd name="connsiteX670" fmla="*/ 1449234 w 2160868"/>
              <a:gd name="connsiteY670" fmla="*/ 575854 h 1388109"/>
              <a:gd name="connsiteX671" fmla="*/ 1451392 w 2160868"/>
              <a:gd name="connsiteY671" fmla="*/ 580958 h 1388109"/>
              <a:gd name="connsiteX672" fmla="*/ 1453562 w 2160868"/>
              <a:gd name="connsiteY672" fmla="*/ 586060 h 1388109"/>
              <a:gd name="connsiteX673" fmla="*/ 1455720 w 2160868"/>
              <a:gd name="connsiteY673" fmla="*/ 591158 h 1388109"/>
              <a:gd name="connsiteX674" fmla="*/ 1457878 w 2160868"/>
              <a:gd name="connsiteY674" fmla="*/ 596252 h 1388109"/>
              <a:gd name="connsiteX675" fmla="*/ 1460047 w 2160868"/>
              <a:gd name="connsiteY675" fmla="*/ 601344 h 1388109"/>
              <a:gd name="connsiteX676" fmla="*/ 1462205 w 2160868"/>
              <a:gd name="connsiteY676" fmla="*/ 606432 h 1388109"/>
              <a:gd name="connsiteX677" fmla="*/ 1464374 w 2160868"/>
              <a:gd name="connsiteY677" fmla="*/ 611516 h 1388109"/>
              <a:gd name="connsiteX678" fmla="*/ 1466532 w 2160868"/>
              <a:gd name="connsiteY678" fmla="*/ 616595 h 1388109"/>
              <a:gd name="connsiteX679" fmla="*/ 1468701 w 2160868"/>
              <a:gd name="connsiteY679" fmla="*/ 621670 h 1388109"/>
              <a:gd name="connsiteX680" fmla="*/ 1470859 w 2160868"/>
              <a:gd name="connsiteY680" fmla="*/ 626739 h 1388109"/>
              <a:gd name="connsiteX681" fmla="*/ 1473029 w 2160868"/>
              <a:gd name="connsiteY681" fmla="*/ 631802 h 1388109"/>
              <a:gd name="connsiteX682" fmla="*/ 1475187 w 2160868"/>
              <a:gd name="connsiteY682" fmla="*/ 636859 h 1388109"/>
              <a:gd name="connsiteX683" fmla="*/ 1477356 w 2160868"/>
              <a:gd name="connsiteY683" fmla="*/ 641911 h 1388109"/>
              <a:gd name="connsiteX684" fmla="*/ 1479514 w 2160868"/>
              <a:gd name="connsiteY684" fmla="*/ 646957 h 1388109"/>
              <a:gd name="connsiteX685" fmla="*/ 1481672 w 2160868"/>
              <a:gd name="connsiteY685" fmla="*/ 651995 h 1388109"/>
              <a:gd name="connsiteX686" fmla="*/ 1483841 w 2160868"/>
              <a:gd name="connsiteY686" fmla="*/ 657026 h 1388109"/>
              <a:gd name="connsiteX687" fmla="*/ 1485999 w 2160868"/>
              <a:gd name="connsiteY687" fmla="*/ 662050 h 1388109"/>
              <a:gd name="connsiteX688" fmla="*/ 1488168 w 2160868"/>
              <a:gd name="connsiteY688" fmla="*/ 667065 h 1388109"/>
              <a:gd name="connsiteX689" fmla="*/ 1490326 w 2160868"/>
              <a:gd name="connsiteY689" fmla="*/ 672073 h 1388109"/>
              <a:gd name="connsiteX690" fmla="*/ 1492495 w 2160868"/>
              <a:gd name="connsiteY690" fmla="*/ 677073 h 1388109"/>
              <a:gd name="connsiteX691" fmla="*/ 1494653 w 2160868"/>
              <a:gd name="connsiteY691" fmla="*/ 682064 h 1388109"/>
              <a:gd name="connsiteX692" fmla="*/ 1496823 w 2160868"/>
              <a:gd name="connsiteY692" fmla="*/ 687045 h 1388109"/>
              <a:gd name="connsiteX693" fmla="*/ 1498981 w 2160868"/>
              <a:gd name="connsiteY693" fmla="*/ 692019 h 1388109"/>
              <a:gd name="connsiteX694" fmla="*/ 1501139 w 2160868"/>
              <a:gd name="connsiteY694" fmla="*/ 696981 h 1388109"/>
              <a:gd name="connsiteX695" fmla="*/ 1503308 w 2160868"/>
              <a:gd name="connsiteY695" fmla="*/ 701935 h 1388109"/>
              <a:gd name="connsiteX696" fmla="*/ 1505466 w 2160868"/>
              <a:gd name="connsiteY696" fmla="*/ 706878 h 1388109"/>
              <a:gd name="connsiteX697" fmla="*/ 1507635 w 2160868"/>
              <a:gd name="connsiteY697" fmla="*/ 711810 h 1388109"/>
              <a:gd name="connsiteX698" fmla="*/ 1509793 w 2160868"/>
              <a:gd name="connsiteY698" fmla="*/ 716732 h 1388109"/>
              <a:gd name="connsiteX699" fmla="*/ 1511962 w 2160868"/>
              <a:gd name="connsiteY699" fmla="*/ 721643 h 1388109"/>
              <a:gd name="connsiteX700" fmla="*/ 1514120 w 2160868"/>
              <a:gd name="connsiteY700" fmla="*/ 726543 h 1388109"/>
              <a:gd name="connsiteX701" fmla="*/ 1516290 w 2160868"/>
              <a:gd name="connsiteY701" fmla="*/ 731431 h 1388109"/>
              <a:gd name="connsiteX702" fmla="*/ 1518448 w 2160868"/>
              <a:gd name="connsiteY702" fmla="*/ 736307 h 1388109"/>
              <a:gd name="connsiteX703" fmla="*/ 1520606 w 2160868"/>
              <a:gd name="connsiteY703" fmla="*/ 741171 h 1388109"/>
              <a:gd name="connsiteX704" fmla="*/ 1522775 w 2160868"/>
              <a:gd name="connsiteY704" fmla="*/ 746023 h 1388109"/>
              <a:gd name="connsiteX705" fmla="*/ 1524933 w 2160868"/>
              <a:gd name="connsiteY705" fmla="*/ 750862 h 1388109"/>
              <a:gd name="connsiteX706" fmla="*/ 1527102 w 2160868"/>
              <a:gd name="connsiteY706" fmla="*/ 755689 h 1388109"/>
              <a:gd name="connsiteX707" fmla="*/ 1529260 w 2160868"/>
              <a:gd name="connsiteY707" fmla="*/ 760502 h 1388109"/>
              <a:gd name="connsiteX708" fmla="*/ 1531429 w 2160868"/>
              <a:gd name="connsiteY708" fmla="*/ 765303 h 1388109"/>
              <a:gd name="connsiteX709" fmla="*/ 1533587 w 2160868"/>
              <a:gd name="connsiteY709" fmla="*/ 770089 h 1388109"/>
              <a:gd name="connsiteX710" fmla="*/ 1535757 w 2160868"/>
              <a:gd name="connsiteY710" fmla="*/ 774862 h 1388109"/>
              <a:gd name="connsiteX711" fmla="*/ 1537915 w 2160868"/>
              <a:gd name="connsiteY711" fmla="*/ 779621 h 1388109"/>
              <a:gd name="connsiteX712" fmla="*/ 1540073 w 2160868"/>
              <a:gd name="connsiteY712" fmla="*/ 784365 h 1388109"/>
              <a:gd name="connsiteX713" fmla="*/ 1542242 w 2160868"/>
              <a:gd name="connsiteY713" fmla="*/ 789095 h 1388109"/>
              <a:gd name="connsiteX714" fmla="*/ 1544400 w 2160868"/>
              <a:gd name="connsiteY714" fmla="*/ 793811 h 1388109"/>
              <a:gd name="connsiteX715" fmla="*/ 1546569 w 2160868"/>
              <a:gd name="connsiteY715" fmla="*/ 798511 h 1388109"/>
              <a:gd name="connsiteX716" fmla="*/ 1548727 w 2160868"/>
              <a:gd name="connsiteY716" fmla="*/ 803196 h 1388109"/>
              <a:gd name="connsiteX717" fmla="*/ 1550896 w 2160868"/>
              <a:gd name="connsiteY717" fmla="*/ 807866 h 1388109"/>
              <a:gd name="connsiteX718" fmla="*/ 1553054 w 2160868"/>
              <a:gd name="connsiteY718" fmla="*/ 812519 h 1388109"/>
              <a:gd name="connsiteX719" fmla="*/ 1555224 w 2160868"/>
              <a:gd name="connsiteY719" fmla="*/ 817158 h 1388109"/>
              <a:gd name="connsiteX720" fmla="*/ 1557382 w 2160868"/>
              <a:gd name="connsiteY720" fmla="*/ 821780 h 1388109"/>
              <a:gd name="connsiteX721" fmla="*/ 1559551 w 2160868"/>
              <a:gd name="connsiteY721" fmla="*/ 826386 h 1388109"/>
              <a:gd name="connsiteX722" fmla="*/ 1561709 w 2160868"/>
              <a:gd name="connsiteY722" fmla="*/ 830976 h 1388109"/>
              <a:gd name="connsiteX723" fmla="*/ 1563867 w 2160868"/>
              <a:gd name="connsiteY723" fmla="*/ 835549 h 1388109"/>
              <a:gd name="connsiteX724" fmla="*/ 1566036 w 2160868"/>
              <a:gd name="connsiteY724" fmla="*/ 840104 h 1388109"/>
              <a:gd name="connsiteX725" fmla="*/ 1568194 w 2160868"/>
              <a:gd name="connsiteY725" fmla="*/ 844644 h 1388109"/>
              <a:gd name="connsiteX726" fmla="*/ 1570363 w 2160868"/>
              <a:gd name="connsiteY726" fmla="*/ 849166 h 1388109"/>
              <a:gd name="connsiteX727" fmla="*/ 1572521 w 2160868"/>
              <a:gd name="connsiteY727" fmla="*/ 853671 h 1388109"/>
              <a:gd name="connsiteX728" fmla="*/ 1574691 w 2160868"/>
              <a:gd name="connsiteY728" fmla="*/ 858157 h 1388109"/>
              <a:gd name="connsiteX729" fmla="*/ 1576848 w 2160868"/>
              <a:gd name="connsiteY729" fmla="*/ 862627 h 1388109"/>
              <a:gd name="connsiteX730" fmla="*/ 1579018 w 2160868"/>
              <a:gd name="connsiteY730" fmla="*/ 867079 h 1388109"/>
              <a:gd name="connsiteX731" fmla="*/ 1581176 w 2160868"/>
              <a:gd name="connsiteY731" fmla="*/ 871512 h 1388109"/>
              <a:gd name="connsiteX732" fmla="*/ 1583334 w 2160868"/>
              <a:gd name="connsiteY732" fmla="*/ 875927 h 1388109"/>
              <a:gd name="connsiteX733" fmla="*/ 1585503 w 2160868"/>
              <a:gd name="connsiteY733" fmla="*/ 880324 h 1388109"/>
              <a:gd name="connsiteX734" fmla="*/ 1587661 w 2160868"/>
              <a:gd name="connsiteY734" fmla="*/ 884703 h 1388109"/>
              <a:gd name="connsiteX735" fmla="*/ 1589830 w 2160868"/>
              <a:gd name="connsiteY735" fmla="*/ 889062 h 1388109"/>
              <a:gd name="connsiteX736" fmla="*/ 1591988 w 2160868"/>
              <a:gd name="connsiteY736" fmla="*/ 893403 h 1388109"/>
              <a:gd name="connsiteX737" fmla="*/ 1594157 w 2160868"/>
              <a:gd name="connsiteY737" fmla="*/ 897724 h 1388109"/>
              <a:gd name="connsiteX738" fmla="*/ 1596315 w 2160868"/>
              <a:gd name="connsiteY738" fmla="*/ 902027 h 1388109"/>
              <a:gd name="connsiteX739" fmla="*/ 1598485 w 2160868"/>
              <a:gd name="connsiteY739" fmla="*/ 906310 h 1388109"/>
              <a:gd name="connsiteX740" fmla="*/ 1600643 w 2160868"/>
              <a:gd name="connsiteY740" fmla="*/ 910573 h 1388109"/>
              <a:gd name="connsiteX741" fmla="*/ 1602801 w 2160868"/>
              <a:gd name="connsiteY741" fmla="*/ 914818 h 1388109"/>
              <a:gd name="connsiteX742" fmla="*/ 1604970 w 2160868"/>
              <a:gd name="connsiteY742" fmla="*/ 919043 h 1388109"/>
              <a:gd name="connsiteX743" fmla="*/ 1607128 w 2160868"/>
              <a:gd name="connsiteY743" fmla="*/ 923248 h 1388109"/>
              <a:gd name="connsiteX744" fmla="*/ 1609297 w 2160868"/>
              <a:gd name="connsiteY744" fmla="*/ 927433 h 1388109"/>
              <a:gd name="connsiteX745" fmla="*/ 1611455 w 2160868"/>
              <a:gd name="connsiteY745" fmla="*/ 931598 h 1388109"/>
              <a:gd name="connsiteX746" fmla="*/ 1613624 w 2160868"/>
              <a:gd name="connsiteY746" fmla="*/ 935743 h 1388109"/>
              <a:gd name="connsiteX747" fmla="*/ 1615782 w 2160868"/>
              <a:gd name="connsiteY747" fmla="*/ 939866 h 1388109"/>
              <a:gd name="connsiteX748" fmla="*/ 1617952 w 2160868"/>
              <a:gd name="connsiteY748" fmla="*/ 943971 h 1388109"/>
              <a:gd name="connsiteX749" fmla="*/ 1620110 w 2160868"/>
              <a:gd name="connsiteY749" fmla="*/ 948055 h 1388109"/>
              <a:gd name="connsiteX750" fmla="*/ 1622279 w 2160868"/>
              <a:gd name="connsiteY750" fmla="*/ 952117 h 1388109"/>
              <a:gd name="connsiteX751" fmla="*/ 1624437 w 2160868"/>
              <a:gd name="connsiteY751" fmla="*/ 956160 h 1388109"/>
              <a:gd name="connsiteX752" fmla="*/ 1626595 w 2160868"/>
              <a:gd name="connsiteY752" fmla="*/ 960181 h 1388109"/>
              <a:gd name="connsiteX753" fmla="*/ 1628764 w 2160868"/>
              <a:gd name="connsiteY753" fmla="*/ 964182 h 1388109"/>
              <a:gd name="connsiteX754" fmla="*/ 1630922 w 2160868"/>
              <a:gd name="connsiteY754" fmla="*/ 968161 h 1388109"/>
              <a:gd name="connsiteX755" fmla="*/ 1633091 w 2160868"/>
              <a:gd name="connsiteY755" fmla="*/ 972119 h 1388109"/>
              <a:gd name="connsiteX756" fmla="*/ 1635249 w 2160868"/>
              <a:gd name="connsiteY756" fmla="*/ 976057 h 1388109"/>
              <a:gd name="connsiteX757" fmla="*/ 1637419 w 2160868"/>
              <a:gd name="connsiteY757" fmla="*/ 979973 h 1388109"/>
              <a:gd name="connsiteX758" fmla="*/ 1639577 w 2160868"/>
              <a:gd name="connsiteY758" fmla="*/ 983868 h 1388109"/>
              <a:gd name="connsiteX759" fmla="*/ 1641746 w 2160868"/>
              <a:gd name="connsiteY759" fmla="*/ 987742 h 1388109"/>
              <a:gd name="connsiteX760" fmla="*/ 1643904 w 2160868"/>
              <a:gd name="connsiteY760" fmla="*/ 991593 h 1388109"/>
              <a:gd name="connsiteX761" fmla="*/ 1646062 w 2160868"/>
              <a:gd name="connsiteY761" fmla="*/ 995424 h 1388109"/>
              <a:gd name="connsiteX762" fmla="*/ 1648231 w 2160868"/>
              <a:gd name="connsiteY762" fmla="*/ 999232 h 1388109"/>
              <a:gd name="connsiteX763" fmla="*/ 1650389 w 2160868"/>
              <a:gd name="connsiteY763" fmla="*/ 1003019 h 1388109"/>
              <a:gd name="connsiteX764" fmla="*/ 1652558 w 2160868"/>
              <a:gd name="connsiteY764" fmla="*/ 1006785 h 1388109"/>
              <a:gd name="connsiteX765" fmla="*/ 1654716 w 2160868"/>
              <a:gd name="connsiteY765" fmla="*/ 1010528 h 1388109"/>
              <a:gd name="connsiteX766" fmla="*/ 1656886 w 2160868"/>
              <a:gd name="connsiteY766" fmla="*/ 1014250 h 1388109"/>
              <a:gd name="connsiteX767" fmla="*/ 1659044 w 2160868"/>
              <a:gd name="connsiteY767" fmla="*/ 1017949 h 1388109"/>
              <a:gd name="connsiteX768" fmla="*/ 1661213 w 2160868"/>
              <a:gd name="connsiteY768" fmla="*/ 1021631 h 1388109"/>
              <a:gd name="connsiteX769" fmla="*/ 1663371 w 2160868"/>
              <a:gd name="connsiteY769" fmla="*/ 1025279 h 1388109"/>
              <a:gd name="connsiteX770" fmla="*/ 1665529 w 2160868"/>
              <a:gd name="connsiteY770" fmla="*/ 1028917 h 1388109"/>
              <a:gd name="connsiteX771" fmla="*/ 1667698 w 2160868"/>
              <a:gd name="connsiteY771" fmla="*/ 1032532 h 1388109"/>
              <a:gd name="connsiteX772" fmla="*/ 1669856 w 2160868"/>
              <a:gd name="connsiteY772" fmla="*/ 1036114 h 1388109"/>
              <a:gd name="connsiteX773" fmla="*/ 1672025 w 2160868"/>
              <a:gd name="connsiteY773" fmla="*/ 1039685 h 1388109"/>
              <a:gd name="connsiteX774" fmla="*/ 1674183 w 2160868"/>
              <a:gd name="connsiteY774" fmla="*/ 1043233 h 1388109"/>
              <a:gd name="connsiteX775" fmla="*/ 1676352 w 2160868"/>
              <a:gd name="connsiteY775" fmla="*/ 1046749 h 1388109"/>
              <a:gd name="connsiteX776" fmla="*/ 1678510 w 2160868"/>
              <a:gd name="connsiteY776" fmla="*/ 1050253 h 1388109"/>
              <a:gd name="connsiteX777" fmla="*/ 1680680 w 2160868"/>
              <a:gd name="connsiteY777" fmla="*/ 1053735 h 1388109"/>
              <a:gd name="connsiteX778" fmla="*/ 1682838 w 2160868"/>
              <a:gd name="connsiteY778" fmla="*/ 1057194 h 1388109"/>
              <a:gd name="connsiteX779" fmla="*/ 1684996 w 2160868"/>
              <a:gd name="connsiteY779" fmla="*/ 1060620 h 1388109"/>
              <a:gd name="connsiteX780" fmla="*/ 1687165 w 2160868"/>
              <a:gd name="connsiteY780" fmla="*/ 1064035 h 1388109"/>
              <a:gd name="connsiteX781" fmla="*/ 1689323 w 2160868"/>
              <a:gd name="connsiteY781" fmla="*/ 1067428 h 1388109"/>
              <a:gd name="connsiteX782" fmla="*/ 1691492 w 2160868"/>
              <a:gd name="connsiteY782" fmla="*/ 1070788 h 1388109"/>
              <a:gd name="connsiteX783" fmla="*/ 1693650 w 2160868"/>
              <a:gd name="connsiteY783" fmla="*/ 1074136 h 1388109"/>
              <a:gd name="connsiteX784" fmla="*/ 1695819 w 2160868"/>
              <a:gd name="connsiteY784" fmla="*/ 1077462 h 1388109"/>
              <a:gd name="connsiteX785" fmla="*/ 1697977 w 2160868"/>
              <a:gd name="connsiteY785" fmla="*/ 1080755 h 1388109"/>
              <a:gd name="connsiteX786" fmla="*/ 1700147 w 2160868"/>
              <a:gd name="connsiteY786" fmla="*/ 1084036 h 1388109"/>
              <a:gd name="connsiteX787" fmla="*/ 1702305 w 2160868"/>
              <a:gd name="connsiteY787" fmla="*/ 1087296 h 1388109"/>
              <a:gd name="connsiteX788" fmla="*/ 1704474 w 2160868"/>
              <a:gd name="connsiteY788" fmla="*/ 1090522 h 1388109"/>
              <a:gd name="connsiteX789" fmla="*/ 1706632 w 2160868"/>
              <a:gd name="connsiteY789" fmla="*/ 1093736 h 1388109"/>
              <a:gd name="connsiteX790" fmla="*/ 1708790 w 2160868"/>
              <a:gd name="connsiteY790" fmla="*/ 1096918 h 1388109"/>
              <a:gd name="connsiteX791" fmla="*/ 1710959 w 2160868"/>
              <a:gd name="connsiteY791" fmla="*/ 1100088 h 1388109"/>
              <a:gd name="connsiteX792" fmla="*/ 1713117 w 2160868"/>
              <a:gd name="connsiteY792" fmla="*/ 1103225 h 1388109"/>
              <a:gd name="connsiteX793" fmla="*/ 1715286 w 2160868"/>
              <a:gd name="connsiteY793" fmla="*/ 1106351 h 1388109"/>
              <a:gd name="connsiteX794" fmla="*/ 1717444 w 2160868"/>
              <a:gd name="connsiteY794" fmla="*/ 1109455 h 1388109"/>
              <a:gd name="connsiteX795" fmla="*/ 1719614 w 2160868"/>
              <a:gd name="connsiteY795" fmla="*/ 1112525 h 1388109"/>
              <a:gd name="connsiteX796" fmla="*/ 1721772 w 2160868"/>
              <a:gd name="connsiteY796" fmla="*/ 1115584 h 1388109"/>
              <a:gd name="connsiteX797" fmla="*/ 1723941 w 2160868"/>
              <a:gd name="connsiteY797" fmla="*/ 1118610 h 1388109"/>
              <a:gd name="connsiteX798" fmla="*/ 1726099 w 2160868"/>
              <a:gd name="connsiteY798" fmla="*/ 1121624 h 1388109"/>
              <a:gd name="connsiteX799" fmla="*/ 1728257 w 2160868"/>
              <a:gd name="connsiteY799" fmla="*/ 1124605 h 1388109"/>
              <a:gd name="connsiteX800" fmla="*/ 1730426 w 2160868"/>
              <a:gd name="connsiteY800" fmla="*/ 1127576 h 1388109"/>
              <a:gd name="connsiteX801" fmla="*/ 1732584 w 2160868"/>
              <a:gd name="connsiteY801" fmla="*/ 1130523 h 1388109"/>
              <a:gd name="connsiteX802" fmla="*/ 1734753 w 2160868"/>
              <a:gd name="connsiteY802" fmla="*/ 1133438 h 1388109"/>
              <a:gd name="connsiteX803" fmla="*/ 1736911 w 2160868"/>
              <a:gd name="connsiteY803" fmla="*/ 1136341 h 1388109"/>
              <a:gd name="connsiteX804" fmla="*/ 1739081 w 2160868"/>
              <a:gd name="connsiteY804" fmla="*/ 1139222 h 1388109"/>
              <a:gd name="connsiteX805" fmla="*/ 1741239 w 2160868"/>
              <a:gd name="connsiteY805" fmla="*/ 1142070 h 1388109"/>
              <a:gd name="connsiteX806" fmla="*/ 1743408 w 2160868"/>
              <a:gd name="connsiteY806" fmla="*/ 1144907 h 1388109"/>
              <a:gd name="connsiteX807" fmla="*/ 1745566 w 2160868"/>
              <a:gd name="connsiteY807" fmla="*/ 1147721 h 1388109"/>
              <a:gd name="connsiteX808" fmla="*/ 1747724 w 2160868"/>
              <a:gd name="connsiteY808" fmla="*/ 1150502 h 1388109"/>
              <a:gd name="connsiteX809" fmla="*/ 1749893 w 2160868"/>
              <a:gd name="connsiteY809" fmla="*/ 1153272 h 1388109"/>
              <a:gd name="connsiteX810" fmla="*/ 1752051 w 2160868"/>
              <a:gd name="connsiteY810" fmla="*/ 1156019 h 1388109"/>
              <a:gd name="connsiteX811" fmla="*/ 1754220 w 2160868"/>
              <a:gd name="connsiteY811" fmla="*/ 1158745 h 1388109"/>
              <a:gd name="connsiteX812" fmla="*/ 1756378 w 2160868"/>
              <a:gd name="connsiteY812" fmla="*/ 1161448 h 1388109"/>
              <a:gd name="connsiteX813" fmla="*/ 1758548 w 2160868"/>
              <a:gd name="connsiteY813" fmla="*/ 1164129 h 1388109"/>
              <a:gd name="connsiteX814" fmla="*/ 1760706 w 2160868"/>
              <a:gd name="connsiteY814" fmla="*/ 1166788 h 1388109"/>
              <a:gd name="connsiteX815" fmla="*/ 1762875 w 2160868"/>
              <a:gd name="connsiteY815" fmla="*/ 1169424 h 1388109"/>
              <a:gd name="connsiteX816" fmla="*/ 1765033 w 2160868"/>
              <a:gd name="connsiteY816" fmla="*/ 1172038 h 1388109"/>
              <a:gd name="connsiteX817" fmla="*/ 1767191 w 2160868"/>
              <a:gd name="connsiteY817" fmla="*/ 1174641 h 1388109"/>
              <a:gd name="connsiteX818" fmla="*/ 1769360 w 2160868"/>
              <a:gd name="connsiteY818" fmla="*/ 1177211 h 1388109"/>
              <a:gd name="connsiteX819" fmla="*/ 1771518 w 2160868"/>
              <a:gd name="connsiteY819" fmla="*/ 1179769 h 1388109"/>
              <a:gd name="connsiteX820" fmla="*/ 1773687 w 2160868"/>
              <a:gd name="connsiteY820" fmla="*/ 1182294 h 1388109"/>
              <a:gd name="connsiteX821" fmla="*/ 1775845 w 2160868"/>
              <a:gd name="connsiteY821" fmla="*/ 1184808 h 1388109"/>
              <a:gd name="connsiteX822" fmla="*/ 1778014 w 2160868"/>
              <a:gd name="connsiteY822" fmla="*/ 1187300 h 1388109"/>
              <a:gd name="connsiteX823" fmla="*/ 1780172 w 2160868"/>
              <a:gd name="connsiteY823" fmla="*/ 1189770 h 1388109"/>
              <a:gd name="connsiteX824" fmla="*/ 1782342 w 2160868"/>
              <a:gd name="connsiteY824" fmla="*/ 1192217 h 1388109"/>
              <a:gd name="connsiteX825" fmla="*/ 1784500 w 2160868"/>
              <a:gd name="connsiteY825" fmla="*/ 1194642 h 1388109"/>
              <a:gd name="connsiteX826" fmla="*/ 1786669 w 2160868"/>
              <a:gd name="connsiteY826" fmla="*/ 1197045 h 1388109"/>
              <a:gd name="connsiteX827" fmla="*/ 1788827 w 2160868"/>
              <a:gd name="connsiteY827" fmla="*/ 1199436 h 1388109"/>
              <a:gd name="connsiteX828" fmla="*/ 1790985 w 2160868"/>
              <a:gd name="connsiteY828" fmla="*/ 1201795 h 1388109"/>
              <a:gd name="connsiteX829" fmla="*/ 1793154 w 2160868"/>
              <a:gd name="connsiteY829" fmla="*/ 1204142 h 1388109"/>
              <a:gd name="connsiteX830" fmla="*/ 1795312 w 2160868"/>
              <a:gd name="connsiteY830" fmla="*/ 1206467 h 1388109"/>
              <a:gd name="connsiteX831" fmla="*/ 1797481 w 2160868"/>
              <a:gd name="connsiteY831" fmla="*/ 1208769 h 1388109"/>
              <a:gd name="connsiteX832" fmla="*/ 1799639 w 2160868"/>
              <a:gd name="connsiteY832" fmla="*/ 1211061 h 1388109"/>
              <a:gd name="connsiteX833" fmla="*/ 1801809 w 2160868"/>
              <a:gd name="connsiteY833" fmla="*/ 1213319 h 1388109"/>
              <a:gd name="connsiteX834" fmla="*/ 1803967 w 2160868"/>
              <a:gd name="connsiteY834" fmla="*/ 1215566 h 1388109"/>
              <a:gd name="connsiteX835" fmla="*/ 1806136 w 2160868"/>
              <a:gd name="connsiteY835" fmla="*/ 1217791 h 1388109"/>
              <a:gd name="connsiteX836" fmla="*/ 1808294 w 2160868"/>
              <a:gd name="connsiteY836" fmla="*/ 1219993 h 1388109"/>
              <a:gd name="connsiteX837" fmla="*/ 1810452 w 2160868"/>
              <a:gd name="connsiteY837" fmla="*/ 1222174 h 1388109"/>
              <a:gd name="connsiteX838" fmla="*/ 1812621 w 2160868"/>
              <a:gd name="connsiteY838" fmla="*/ 1224332 h 1388109"/>
              <a:gd name="connsiteX839" fmla="*/ 1814779 w 2160868"/>
              <a:gd name="connsiteY839" fmla="*/ 1226479 h 1388109"/>
              <a:gd name="connsiteX840" fmla="*/ 1816948 w 2160868"/>
              <a:gd name="connsiteY840" fmla="*/ 1228603 h 1388109"/>
              <a:gd name="connsiteX841" fmla="*/ 1819106 w 2160868"/>
              <a:gd name="connsiteY841" fmla="*/ 1230717 h 1388109"/>
              <a:gd name="connsiteX842" fmla="*/ 1821275 w 2160868"/>
              <a:gd name="connsiteY842" fmla="*/ 1232797 h 1388109"/>
              <a:gd name="connsiteX843" fmla="*/ 1823434 w 2160868"/>
              <a:gd name="connsiteY843" fmla="*/ 1234866 h 1388109"/>
              <a:gd name="connsiteX844" fmla="*/ 1825603 w 2160868"/>
              <a:gd name="connsiteY844" fmla="*/ 1236913 h 1388109"/>
              <a:gd name="connsiteX845" fmla="*/ 1827761 w 2160868"/>
              <a:gd name="connsiteY845" fmla="*/ 1238938 h 1388109"/>
              <a:gd name="connsiteX846" fmla="*/ 1829919 w 2160868"/>
              <a:gd name="connsiteY846" fmla="*/ 1240951 h 1388109"/>
              <a:gd name="connsiteX847" fmla="*/ 1832088 w 2160868"/>
              <a:gd name="connsiteY847" fmla="*/ 1242942 h 1388109"/>
              <a:gd name="connsiteX848" fmla="*/ 1834246 w 2160868"/>
              <a:gd name="connsiteY848" fmla="*/ 1244911 h 1388109"/>
              <a:gd name="connsiteX849" fmla="*/ 1836415 w 2160868"/>
              <a:gd name="connsiteY849" fmla="*/ 1246869 h 1388109"/>
              <a:gd name="connsiteX850" fmla="*/ 1838573 w 2160868"/>
              <a:gd name="connsiteY850" fmla="*/ 1248793 h 1388109"/>
              <a:gd name="connsiteX851" fmla="*/ 1840742 w 2160868"/>
              <a:gd name="connsiteY851" fmla="*/ 1250718 h 1388109"/>
              <a:gd name="connsiteX852" fmla="*/ 1842901 w 2160868"/>
              <a:gd name="connsiteY852" fmla="*/ 1252609 h 1388109"/>
              <a:gd name="connsiteX853" fmla="*/ 1845070 w 2160868"/>
              <a:gd name="connsiteY853" fmla="*/ 1254489 h 1388109"/>
              <a:gd name="connsiteX854" fmla="*/ 1847228 w 2160868"/>
              <a:gd name="connsiteY854" fmla="*/ 1256347 h 1388109"/>
              <a:gd name="connsiteX855" fmla="*/ 1849397 w 2160868"/>
              <a:gd name="connsiteY855" fmla="*/ 1258193 h 1388109"/>
              <a:gd name="connsiteX856" fmla="*/ 1851555 w 2160868"/>
              <a:gd name="connsiteY856" fmla="*/ 1260017 h 1388109"/>
              <a:gd name="connsiteX857" fmla="*/ 1853713 w 2160868"/>
              <a:gd name="connsiteY857" fmla="*/ 1261819 h 1388109"/>
              <a:gd name="connsiteX858" fmla="*/ 1855882 w 2160868"/>
              <a:gd name="connsiteY858" fmla="*/ 1263610 h 1388109"/>
              <a:gd name="connsiteX859" fmla="*/ 1858040 w 2160868"/>
              <a:gd name="connsiteY859" fmla="*/ 1265379 h 1388109"/>
              <a:gd name="connsiteX860" fmla="*/ 1860209 w 2160868"/>
              <a:gd name="connsiteY860" fmla="*/ 1267137 h 1388109"/>
              <a:gd name="connsiteX861" fmla="*/ 1862367 w 2160868"/>
              <a:gd name="connsiteY861" fmla="*/ 1268872 h 1388109"/>
              <a:gd name="connsiteX862" fmla="*/ 1864537 w 2160868"/>
              <a:gd name="connsiteY862" fmla="*/ 1270596 h 1388109"/>
              <a:gd name="connsiteX863" fmla="*/ 1866695 w 2160868"/>
              <a:gd name="connsiteY863" fmla="*/ 1272298 h 1388109"/>
              <a:gd name="connsiteX864" fmla="*/ 1868864 w 2160868"/>
              <a:gd name="connsiteY864" fmla="*/ 1273978 h 1388109"/>
              <a:gd name="connsiteX865" fmla="*/ 1871022 w 2160868"/>
              <a:gd name="connsiteY865" fmla="*/ 1275647 h 1388109"/>
              <a:gd name="connsiteX866" fmla="*/ 1873180 w 2160868"/>
              <a:gd name="connsiteY866" fmla="*/ 1277293 h 1388109"/>
              <a:gd name="connsiteX867" fmla="*/ 1875349 w 2160868"/>
              <a:gd name="connsiteY867" fmla="*/ 1278928 h 1388109"/>
              <a:gd name="connsiteX868" fmla="*/ 1877507 w 2160868"/>
              <a:gd name="connsiteY868" fmla="*/ 1280552 h 1388109"/>
              <a:gd name="connsiteX869" fmla="*/ 1879676 w 2160868"/>
              <a:gd name="connsiteY869" fmla="*/ 1282143 h 1388109"/>
              <a:gd name="connsiteX870" fmla="*/ 1881834 w 2160868"/>
              <a:gd name="connsiteY870" fmla="*/ 1283734 h 1388109"/>
              <a:gd name="connsiteX871" fmla="*/ 1884004 w 2160868"/>
              <a:gd name="connsiteY871" fmla="*/ 1285302 h 1388109"/>
              <a:gd name="connsiteX872" fmla="*/ 1886162 w 2160868"/>
              <a:gd name="connsiteY872" fmla="*/ 1286848 h 1388109"/>
              <a:gd name="connsiteX873" fmla="*/ 1888331 w 2160868"/>
              <a:gd name="connsiteY873" fmla="*/ 1288384 h 1388109"/>
              <a:gd name="connsiteX874" fmla="*/ 1890489 w 2160868"/>
              <a:gd name="connsiteY874" fmla="*/ 1289908 h 1388109"/>
              <a:gd name="connsiteX875" fmla="*/ 1892647 w 2160868"/>
              <a:gd name="connsiteY875" fmla="*/ 1291409 h 1388109"/>
              <a:gd name="connsiteX876" fmla="*/ 1894816 w 2160868"/>
              <a:gd name="connsiteY876" fmla="*/ 1292889 h 1388109"/>
              <a:gd name="connsiteX877" fmla="*/ 1896974 w 2160868"/>
              <a:gd name="connsiteY877" fmla="*/ 1294368 h 1388109"/>
              <a:gd name="connsiteX878" fmla="*/ 1899143 w 2160868"/>
              <a:gd name="connsiteY878" fmla="*/ 1295814 h 1388109"/>
              <a:gd name="connsiteX879" fmla="*/ 1901301 w 2160868"/>
              <a:gd name="connsiteY879" fmla="*/ 1297260 h 1388109"/>
              <a:gd name="connsiteX880" fmla="*/ 1903471 w 2160868"/>
              <a:gd name="connsiteY880" fmla="*/ 1298684 h 1388109"/>
              <a:gd name="connsiteX881" fmla="*/ 1905629 w 2160868"/>
              <a:gd name="connsiteY881" fmla="*/ 1300097 h 1388109"/>
              <a:gd name="connsiteX882" fmla="*/ 1907798 w 2160868"/>
              <a:gd name="connsiteY882" fmla="*/ 1301488 h 1388109"/>
              <a:gd name="connsiteX883" fmla="*/ 1909956 w 2160868"/>
              <a:gd name="connsiteY883" fmla="*/ 1302867 h 1388109"/>
              <a:gd name="connsiteX884" fmla="*/ 1912114 w 2160868"/>
              <a:gd name="connsiteY884" fmla="*/ 1304224 h 1388109"/>
              <a:gd name="connsiteX885" fmla="*/ 1914283 w 2160868"/>
              <a:gd name="connsiteY885" fmla="*/ 1305581 h 1388109"/>
              <a:gd name="connsiteX886" fmla="*/ 1916441 w 2160868"/>
              <a:gd name="connsiteY886" fmla="*/ 1306916 h 1388109"/>
              <a:gd name="connsiteX887" fmla="*/ 1918610 w 2160868"/>
              <a:gd name="connsiteY887" fmla="*/ 1308229 h 1388109"/>
              <a:gd name="connsiteX888" fmla="*/ 1920768 w 2160868"/>
              <a:gd name="connsiteY888" fmla="*/ 1309541 h 1388109"/>
              <a:gd name="connsiteX889" fmla="*/ 1922938 w 2160868"/>
              <a:gd name="connsiteY889" fmla="*/ 1310832 h 1388109"/>
              <a:gd name="connsiteX890" fmla="*/ 1925096 w 2160868"/>
              <a:gd name="connsiteY890" fmla="*/ 1312100 h 1388109"/>
              <a:gd name="connsiteX891" fmla="*/ 1927265 w 2160868"/>
              <a:gd name="connsiteY891" fmla="*/ 1313368 h 1388109"/>
              <a:gd name="connsiteX892" fmla="*/ 1929423 w 2160868"/>
              <a:gd name="connsiteY892" fmla="*/ 1314614 h 1388109"/>
              <a:gd name="connsiteX893" fmla="*/ 1931592 w 2160868"/>
              <a:gd name="connsiteY893" fmla="*/ 1315849 h 1388109"/>
              <a:gd name="connsiteX894" fmla="*/ 1933750 w 2160868"/>
              <a:gd name="connsiteY894" fmla="*/ 1317072 h 1388109"/>
              <a:gd name="connsiteX895" fmla="*/ 1935908 w 2160868"/>
              <a:gd name="connsiteY895" fmla="*/ 1318274 h 1388109"/>
              <a:gd name="connsiteX896" fmla="*/ 1938077 w 2160868"/>
              <a:gd name="connsiteY896" fmla="*/ 1319464 h 1388109"/>
              <a:gd name="connsiteX897" fmla="*/ 1940235 w 2160868"/>
              <a:gd name="connsiteY897" fmla="*/ 1320643 h 1388109"/>
              <a:gd name="connsiteX898" fmla="*/ 1942405 w 2160868"/>
              <a:gd name="connsiteY898" fmla="*/ 1321811 h 1388109"/>
              <a:gd name="connsiteX899" fmla="*/ 1944563 w 2160868"/>
              <a:gd name="connsiteY899" fmla="*/ 1322968 h 1388109"/>
              <a:gd name="connsiteX900" fmla="*/ 1946732 w 2160868"/>
              <a:gd name="connsiteY900" fmla="*/ 1324103 h 1388109"/>
              <a:gd name="connsiteX901" fmla="*/ 1948890 w 2160868"/>
              <a:gd name="connsiteY901" fmla="*/ 1325226 h 1388109"/>
              <a:gd name="connsiteX902" fmla="*/ 1951059 w 2160868"/>
              <a:gd name="connsiteY902" fmla="*/ 1326339 h 1388109"/>
              <a:gd name="connsiteX903" fmla="*/ 1953217 w 2160868"/>
              <a:gd name="connsiteY903" fmla="*/ 1327440 h 1388109"/>
              <a:gd name="connsiteX904" fmla="*/ 1955375 w 2160868"/>
              <a:gd name="connsiteY904" fmla="*/ 1328530 h 1388109"/>
              <a:gd name="connsiteX905" fmla="*/ 1957544 w 2160868"/>
              <a:gd name="connsiteY905" fmla="*/ 1329609 h 1388109"/>
              <a:gd name="connsiteX906" fmla="*/ 1959702 w 2160868"/>
              <a:gd name="connsiteY906" fmla="*/ 1330666 h 1388109"/>
              <a:gd name="connsiteX907" fmla="*/ 1961871 w 2160868"/>
              <a:gd name="connsiteY907" fmla="*/ 1331723 h 1388109"/>
              <a:gd name="connsiteX908" fmla="*/ 1964029 w 2160868"/>
              <a:gd name="connsiteY908" fmla="*/ 1332757 h 1388109"/>
              <a:gd name="connsiteX909" fmla="*/ 1966199 w 2160868"/>
              <a:gd name="connsiteY909" fmla="*/ 1333781 h 1388109"/>
              <a:gd name="connsiteX910" fmla="*/ 1968357 w 2160868"/>
              <a:gd name="connsiteY910" fmla="*/ 1334793 h 1388109"/>
              <a:gd name="connsiteX911" fmla="*/ 1970526 w 2160868"/>
              <a:gd name="connsiteY911" fmla="*/ 1335794 h 1388109"/>
              <a:gd name="connsiteX912" fmla="*/ 1972684 w 2160868"/>
              <a:gd name="connsiteY912" fmla="*/ 1336784 h 1388109"/>
              <a:gd name="connsiteX913" fmla="*/ 1974842 w 2160868"/>
              <a:gd name="connsiteY913" fmla="*/ 1337763 h 1388109"/>
              <a:gd name="connsiteX914" fmla="*/ 1977011 w 2160868"/>
              <a:gd name="connsiteY914" fmla="*/ 1338731 h 1388109"/>
              <a:gd name="connsiteX915" fmla="*/ 1979169 w 2160868"/>
              <a:gd name="connsiteY915" fmla="*/ 1339676 h 1388109"/>
              <a:gd name="connsiteX916" fmla="*/ 1981338 w 2160868"/>
              <a:gd name="connsiteY916" fmla="*/ 1340622 h 1388109"/>
              <a:gd name="connsiteX917" fmla="*/ 1983496 w 2160868"/>
              <a:gd name="connsiteY917" fmla="*/ 1341556 h 1388109"/>
              <a:gd name="connsiteX918" fmla="*/ 1985666 w 2160868"/>
              <a:gd name="connsiteY918" fmla="*/ 1342479 h 1388109"/>
              <a:gd name="connsiteX919" fmla="*/ 1987824 w 2160868"/>
              <a:gd name="connsiteY919" fmla="*/ 1343381 h 1388109"/>
              <a:gd name="connsiteX920" fmla="*/ 1989993 w 2160868"/>
              <a:gd name="connsiteY920" fmla="*/ 1344281 h 1388109"/>
              <a:gd name="connsiteX921" fmla="*/ 1992151 w 2160868"/>
              <a:gd name="connsiteY921" fmla="*/ 1345171 h 1388109"/>
              <a:gd name="connsiteX922" fmla="*/ 1994320 w 2160868"/>
              <a:gd name="connsiteY922" fmla="*/ 1346039 h 1388109"/>
              <a:gd name="connsiteX923" fmla="*/ 1996478 w 2160868"/>
              <a:gd name="connsiteY923" fmla="*/ 1346907 h 1388109"/>
              <a:gd name="connsiteX924" fmla="*/ 1998636 w 2160868"/>
              <a:gd name="connsiteY924" fmla="*/ 1347763 h 1388109"/>
              <a:gd name="connsiteX925" fmla="*/ 2000805 w 2160868"/>
              <a:gd name="connsiteY925" fmla="*/ 1348609 h 1388109"/>
              <a:gd name="connsiteX926" fmla="*/ 2002963 w 2160868"/>
              <a:gd name="connsiteY926" fmla="*/ 1349443 h 1388109"/>
              <a:gd name="connsiteX927" fmla="*/ 2005133 w 2160868"/>
              <a:gd name="connsiteY927" fmla="*/ 1350266 h 1388109"/>
              <a:gd name="connsiteX928" fmla="*/ 2007290 w 2160868"/>
              <a:gd name="connsiteY928" fmla="*/ 1351078 h 1388109"/>
              <a:gd name="connsiteX929" fmla="*/ 2009460 w 2160868"/>
              <a:gd name="connsiteY929" fmla="*/ 1351879 h 1388109"/>
              <a:gd name="connsiteX930" fmla="*/ 2011618 w 2160868"/>
              <a:gd name="connsiteY930" fmla="*/ 1352669 h 1388109"/>
              <a:gd name="connsiteX931" fmla="*/ 2013787 w 2160868"/>
              <a:gd name="connsiteY931" fmla="*/ 1353448 h 1388109"/>
              <a:gd name="connsiteX932" fmla="*/ 2015945 w 2160868"/>
              <a:gd name="connsiteY932" fmla="*/ 1354226 h 1388109"/>
              <a:gd name="connsiteX933" fmla="*/ 2018103 w 2160868"/>
              <a:gd name="connsiteY933" fmla="*/ 1354983 h 1388109"/>
              <a:gd name="connsiteX934" fmla="*/ 2020272 w 2160868"/>
              <a:gd name="connsiteY934" fmla="*/ 1355739 h 1388109"/>
              <a:gd name="connsiteX935" fmla="*/ 2022430 w 2160868"/>
              <a:gd name="connsiteY935" fmla="*/ 1356485 h 1388109"/>
              <a:gd name="connsiteX936" fmla="*/ 2024599 w 2160868"/>
              <a:gd name="connsiteY936" fmla="*/ 1357219 h 1388109"/>
              <a:gd name="connsiteX937" fmla="*/ 2026757 w 2160868"/>
              <a:gd name="connsiteY937" fmla="*/ 1357942 h 1388109"/>
              <a:gd name="connsiteX938" fmla="*/ 2028927 w 2160868"/>
              <a:gd name="connsiteY938" fmla="*/ 1358654 h 1388109"/>
              <a:gd name="connsiteX939" fmla="*/ 2031085 w 2160868"/>
              <a:gd name="connsiteY939" fmla="*/ 1359366 h 1388109"/>
              <a:gd name="connsiteX940" fmla="*/ 2033254 w 2160868"/>
              <a:gd name="connsiteY940" fmla="*/ 1360055 h 1388109"/>
              <a:gd name="connsiteX941" fmla="*/ 2035412 w 2160868"/>
              <a:gd name="connsiteY941" fmla="*/ 1360745 h 1388109"/>
              <a:gd name="connsiteX942" fmla="*/ 2037570 w 2160868"/>
              <a:gd name="connsiteY942" fmla="*/ 1361424 h 1388109"/>
              <a:gd name="connsiteX943" fmla="*/ 2039739 w 2160868"/>
              <a:gd name="connsiteY943" fmla="*/ 1362091 h 1388109"/>
              <a:gd name="connsiteX944" fmla="*/ 2041897 w 2160868"/>
              <a:gd name="connsiteY944" fmla="*/ 1362758 h 1388109"/>
              <a:gd name="connsiteX945" fmla="*/ 2044066 w 2160868"/>
              <a:gd name="connsiteY945" fmla="*/ 1363415 h 1388109"/>
              <a:gd name="connsiteX946" fmla="*/ 2046224 w 2160868"/>
              <a:gd name="connsiteY946" fmla="*/ 1364060 h 1388109"/>
              <a:gd name="connsiteX947" fmla="*/ 2048394 w 2160868"/>
              <a:gd name="connsiteY947" fmla="*/ 1364694 h 1388109"/>
              <a:gd name="connsiteX948" fmla="*/ 2050552 w 2160868"/>
              <a:gd name="connsiteY948" fmla="*/ 1365317 h 1388109"/>
              <a:gd name="connsiteX949" fmla="*/ 2052721 w 2160868"/>
              <a:gd name="connsiteY949" fmla="*/ 1365940 h 1388109"/>
              <a:gd name="connsiteX950" fmla="*/ 2054879 w 2160868"/>
              <a:gd name="connsiteY950" fmla="*/ 1366552 h 1388109"/>
              <a:gd name="connsiteX951" fmla="*/ 2057037 w 2160868"/>
              <a:gd name="connsiteY951" fmla="*/ 1367152 h 1388109"/>
              <a:gd name="connsiteX952" fmla="*/ 2059206 w 2160868"/>
              <a:gd name="connsiteY952" fmla="*/ 1367742 h 1388109"/>
              <a:gd name="connsiteX953" fmla="*/ 2061364 w 2160868"/>
              <a:gd name="connsiteY953" fmla="*/ 1368331 h 1388109"/>
              <a:gd name="connsiteX954" fmla="*/ 2063533 w 2160868"/>
              <a:gd name="connsiteY954" fmla="*/ 1368910 h 1388109"/>
              <a:gd name="connsiteX955" fmla="*/ 2065691 w 2160868"/>
              <a:gd name="connsiteY955" fmla="*/ 1369477 h 1388109"/>
              <a:gd name="connsiteX956" fmla="*/ 2067861 w 2160868"/>
              <a:gd name="connsiteY956" fmla="*/ 1370045 h 1388109"/>
              <a:gd name="connsiteX957" fmla="*/ 2070019 w 2160868"/>
              <a:gd name="connsiteY957" fmla="*/ 1370601 h 1388109"/>
              <a:gd name="connsiteX958" fmla="*/ 2072188 w 2160868"/>
              <a:gd name="connsiteY958" fmla="*/ 1371146 h 1388109"/>
              <a:gd name="connsiteX959" fmla="*/ 2074346 w 2160868"/>
              <a:gd name="connsiteY959" fmla="*/ 1371691 h 1388109"/>
              <a:gd name="connsiteX960" fmla="*/ 2076515 w 2160868"/>
              <a:gd name="connsiteY960" fmla="*/ 1372225 h 1388109"/>
              <a:gd name="connsiteX961" fmla="*/ 2078673 w 2160868"/>
              <a:gd name="connsiteY961" fmla="*/ 1372748 h 1388109"/>
              <a:gd name="connsiteX962" fmla="*/ 2080831 w 2160868"/>
              <a:gd name="connsiteY962" fmla="*/ 1373271 h 1388109"/>
              <a:gd name="connsiteX963" fmla="*/ 2083000 w 2160868"/>
              <a:gd name="connsiteY963" fmla="*/ 1373782 h 1388109"/>
              <a:gd name="connsiteX964" fmla="*/ 2085158 w 2160868"/>
              <a:gd name="connsiteY964" fmla="*/ 1374283 h 1388109"/>
              <a:gd name="connsiteX965" fmla="*/ 2087328 w 2160868"/>
              <a:gd name="connsiteY965" fmla="*/ 1374783 h 1388109"/>
              <a:gd name="connsiteX966" fmla="*/ 2089486 w 2160868"/>
              <a:gd name="connsiteY966" fmla="*/ 1375273 h 1388109"/>
              <a:gd name="connsiteX967" fmla="*/ 2091655 w 2160868"/>
              <a:gd name="connsiteY967" fmla="*/ 1375762 h 1388109"/>
              <a:gd name="connsiteX968" fmla="*/ 2093813 w 2160868"/>
              <a:gd name="connsiteY968" fmla="*/ 1376241 h 1388109"/>
              <a:gd name="connsiteX969" fmla="*/ 2095982 w 2160868"/>
              <a:gd name="connsiteY969" fmla="*/ 1376708 h 1388109"/>
              <a:gd name="connsiteX970" fmla="*/ 2098140 w 2160868"/>
              <a:gd name="connsiteY970" fmla="*/ 1377175 h 1388109"/>
              <a:gd name="connsiteX971" fmla="*/ 2100298 w 2160868"/>
              <a:gd name="connsiteY971" fmla="*/ 1377631 h 1388109"/>
              <a:gd name="connsiteX972" fmla="*/ 2102467 w 2160868"/>
              <a:gd name="connsiteY972" fmla="*/ 1378076 h 1388109"/>
              <a:gd name="connsiteX973" fmla="*/ 2104625 w 2160868"/>
              <a:gd name="connsiteY973" fmla="*/ 1378521 h 1388109"/>
              <a:gd name="connsiteX974" fmla="*/ 2106795 w 2160868"/>
              <a:gd name="connsiteY974" fmla="*/ 1378966 h 1388109"/>
              <a:gd name="connsiteX975" fmla="*/ 2108953 w 2160868"/>
              <a:gd name="connsiteY975" fmla="*/ 1379400 h 1388109"/>
              <a:gd name="connsiteX976" fmla="*/ 2111122 w 2160868"/>
              <a:gd name="connsiteY976" fmla="*/ 1379823 h 1388109"/>
              <a:gd name="connsiteX977" fmla="*/ 2113280 w 2160868"/>
              <a:gd name="connsiteY977" fmla="*/ 1380245 h 1388109"/>
              <a:gd name="connsiteX978" fmla="*/ 2115449 w 2160868"/>
              <a:gd name="connsiteY978" fmla="*/ 1380657 h 1388109"/>
              <a:gd name="connsiteX979" fmla="*/ 2117607 w 2160868"/>
              <a:gd name="connsiteY979" fmla="*/ 1381069 h 1388109"/>
              <a:gd name="connsiteX980" fmla="*/ 2119765 w 2160868"/>
              <a:gd name="connsiteY980" fmla="*/ 1381469 h 1388109"/>
              <a:gd name="connsiteX981" fmla="*/ 2121934 w 2160868"/>
              <a:gd name="connsiteY981" fmla="*/ 1381869 h 1388109"/>
              <a:gd name="connsiteX982" fmla="*/ 2124092 w 2160868"/>
              <a:gd name="connsiteY982" fmla="*/ 1382259 h 1388109"/>
              <a:gd name="connsiteX983" fmla="*/ 2126262 w 2160868"/>
              <a:gd name="connsiteY983" fmla="*/ 1382648 h 1388109"/>
              <a:gd name="connsiteX984" fmla="*/ 2128420 w 2160868"/>
              <a:gd name="connsiteY984" fmla="*/ 1383026 h 1388109"/>
              <a:gd name="connsiteX985" fmla="*/ 2130589 w 2160868"/>
              <a:gd name="connsiteY985" fmla="*/ 1383405 h 1388109"/>
              <a:gd name="connsiteX986" fmla="*/ 2132747 w 2160868"/>
              <a:gd name="connsiteY986" fmla="*/ 1383772 h 1388109"/>
              <a:gd name="connsiteX987" fmla="*/ 2134916 w 2160868"/>
              <a:gd name="connsiteY987" fmla="*/ 1384139 h 1388109"/>
              <a:gd name="connsiteX988" fmla="*/ 2137074 w 2160868"/>
              <a:gd name="connsiteY988" fmla="*/ 1384495 h 1388109"/>
              <a:gd name="connsiteX989" fmla="*/ 2139243 w 2160868"/>
              <a:gd name="connsiteY989" fmla="*/ 1384851 h 1388109"/>
              <a:gd name="connsiteX990" fmla="*/ 2141401 w 2160868"/>
              <a:gd name="connsiteY990" fmla="*/ 1385195 h 1388109"/>
              <a:gd name="connsiteX991" fmla="*/ 2143559 w 2160868"/>
              <a:gd name="connsiteY991" fmla="*/ 1385540 h 1388109"/>
              <a:gd name="connsiteX992" fmla="*/ 2145729 w 2160868"/>
              <a:gd name="connsiteY992" fmla="*/ 1385874 h 1388109"/>
              <a:gd name="connsiteX993" fmla="*/ 2147887 w 2160868"/>
              <a:gd name="connsiteY993" fmla="*/ 1386208 h 1388109"/>
              <a:gd name="connsiteX994" fmla="*/ 2150056 w 2160868"/>
              <a:gd name="connsiteY994" fmla="*/ 1386541 h 1388109"/>
              <a:gd name="connsiteX995" fmla="*/ 2152214 w 2160868"/>
              <a:gd name="connsiteY995" fmla="*/ 1386864 h 1388109"/>
              <a:gd name="connsiteX996" fmla="*/ 2154383 w 2160868"/>
              <a:gd name="connsiteY996" fmla="*/ 1387176 h 1388109"/>
              <a:gd name="connsiteX997" fmla="*/ 2156541 w 2160868"/>
              <a:gd name="connsiteY997" fmla="*/ 1387498 h 1388109"/>
              <a:gd name="connsiteX998" fmla="*/ 2158710 w 2160868"/>
              <a:gd name="connsiteY998" fmla="*/ 1387798 h 1388109"/>
              <a:gd name="connsiteX999" fmla="*/ 2160868 w 2160868"/>
              <a:gd name="connsiteY999" fmla="*/ 1388110 h 138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160868" h="1388109">
                <a:moveTo>
                  <a:pt x="0" y="1388110"/>
                </a:moveTo>
                <a:lnTo>
                  <a:pt x="2163" y="1387798"/>
                </a:lnTo>
                <a:lnTo>
                  <a:pt x="4326" y="1387498"/>
                </a:lnTo>
                <a:lnTo>
                  <a:pt x="6489" y="1387176"/>
                </a:lnTo>
                <a:lnTo>
                  <a:pt x="8652" y="1386864"/>
                </a:lnTo>
                <a:lnTo>
                  <a:pt x="10815" y="1386541"/>
                </a:lnTo>
                <a:lnTo>
                  <a:pt x="12978" y="1386208"/>
                </a:lnTo>
                <a:lnTo>
                  <a:pt x="15141" y="1385874"/>
                </a:lnTo>
                <a:lnTo>
                  <a:pt x="17304" y="1385540"/>
                </a:lnTo>
                <a:lnTo>
                  <a:pt x="19467" y="1385195"/>
                </a:lnTo>
                <a:lnTo>
                  <a:pt x="21631" y="1384851"/>
                </a:lnTo>
                <a:lnTo>
                  <a:pt x="23793" y="1384495"/>
                </a:lnTo>
                <a:lnTo>
                  <a:pt x="25957" y="1384139"/>
                </a:lnTo>
                <a:lnTo>
                  <a:pt x="28119" y="1383772"/>
                </a:lnTo>
                <a:lnTo>
                  <a:pt x="30283" y="1383405"/>
                </a:lnTo>
                <a:lnTo>
                  <a:pt x="32445" y="1383026"/>
                </a:lnTo>
                <a:lnTo>
                  <a:pt x="34608" y="1382648"/>
                </a:lnTo>
                <a:lnTo>
                  <a:pt x="36771" y="1382259"/>
                </a:lnTo>
                <a:lnTo>
                  <a:pt x="38934" y="1381869"/>
                </a:lnTo>
                <a:lnTo>
                  <a:pt x="41098" y="1381469"/>
                </a:lnTo>
                <a:lnTo>
                  <a:pt x="43260" y="1381069"/>
                </a:lnTo>
                <a:lnTo>
                  <a:pt x="45424" y="1380657"/>
                </a:lnTo>
                <a:lnTo>
                  <a:pt x="47586" y="1380245"/>
                </a:lnTo>
                <a:lnTo>
                  <a:pt x="49750" y="1379823"/>
                </a:lnTo>
                <a:lnTo>
                  <a:pt x="51912" y="1379400"/>
                </a:lnTo>
                <a:lnTo>
                  <a:pt x="54076" y="1378966"/>
                </a:lnTo>
                <a:lnTo>
                  <a:pt x="56238" y="1378521"/>
                </a:lnTo>
                <a:lnTo>
                  <a:pt x="58402" y="1378076"/>
                </a:lnTo>
                <a:lnTo>
                  <a:pt x="60564" y="1377631"/>
                </a:lnTo>
                <a:lnTo>
                  <a:pt x="62728" y="1377175"/>
                </a:lnTo>
                <a:lnTo>
                  <a:pt x="64891" y="1376708"/>
                </a:lnTo>
                <a:lnTo>
                  <a:pt x="67054" y="1376241"/>
                </a:lnTo>
                <a:lnTo>
                  <a:pt x="69217" y="1375762"/>
                </a:lnTo>
                <a:lnTo>
                  <a:pt x="71380" y="1375273"/>
                </a:lnTo>
                <a:lnTo>
                  <a:pt x="73543" y="1374783"/>
                </a:lnTo>
                <a:lnTo>
                  <a:pt x="75706" y="1374283"/>
                </a:lnTo>
                <a:lnTo>
                  <a:pt x="77869" y="1373782"/>
                </a:lnTo>
                <a:lnTo>
                  <a:pt x="80033" y="1373271"/>
                </a:lnTo>
                <a:lnTo>
                  <a:pt x="82195" y="1372748"/>
                </a:lnTo>
                <a:lnTo>
                  <a:pt x="84358" y="1372225"/>
                </a:lnTo>
                <a:lnTo>
                  <a:pt x="86521" y="1371691"/>
                </a:lnTo>
                <a:lnTo>
                  <a:pt x="88684" y="1371146"/>
                </a:lnTo>
                <a:lnTo>
                  <a:pt x="90847" y="1370601"/>
                </a:lnTo>
                <a:lnTo>
                  <a:pt x="93010" y="1370045"/>
                </a:lnTo>
                <a:lnTo>
                  <a:pt x="95173" y="1369477"/>
                </a:lnTo>
                <a:lnTo>
                  <a:pt x="97336" y="1368910"/>
                </a:lnTo>
                <a:lnTo>
                  <a:pt x="99499" y="1368331"/>
                </a:lnTo>
                <a:lnTo>
                  <a:pt x="101662" y="1367742"/>
                </a:lnTo>
                <a:lnTo>
                  <a:pt x="103826" y="1367152"/>
                </a:lnTo>
                <a:lnTo>
                  <a:pt x="105988" y="1366552"/>
                </a:lnTo>
                <a:lnTo>
                  <a:pt x="108152" y="1365940"/>
                </a:lnTo>
                <a:lnTo>
                  <a:pt x="110314" y="1365317"/>
                </a:lnTo>
                <a:lnTo>
                  <a:pt x="112478" y="1364694"/>
                </a:lnTo>
                <a:lnTo>
                  <a:pt x="114640" y="1364060"/>
                </a:lnTo>
                <a:lnTo>
                  <a:pt x="116804" y="1363415"/>
                </a:lnTo>
                <a:lnTo>
                  <a:pt x="118966" y="1362758"/>
                </a:lnTo>
                <a:lnTo>
                  <a:pt x="121130" y="1362091"/>
                </a:lnTo>
                <a:lnTo>
                  <a:pt x="123293" y="1361424"/>
                </a:lnTo>
                <a:lnTo>
                  <a:pt x="125456" y="1360745"/>
                </a:lnTo>
                <a:lnTo>
                  <a:pt x="127619" y="1360055"/>
                </a:lnTo>
                <a:lnTo>
                  <a:pt x="129781" y="1359366"/>
                </a:lnTo>
                <a:lnTo>
                  <a:pt x="131945" y="1358654"/>
                </a:lnTo>
                <a:lnTo>
                  <a:pt x="134107" y="1357942"/>
                </a:lnTo>
                <a:lnTo>
                  <a:pt x="136271" y="1357219"/>
                </a:lnTo>
                <a:lnTo>
                  <a:pt x="138433" y="1356485"/>
                </a:lnTo>
                <a:lnTo>
                  <a:pt x="140597" y="1355739"/>
                </a:lnTo>
                <a:lnTo>
                  <a:pt x="142760" y="1354983"/>
                </a:lnTo>
                <a:lnTo>
                  <a:pt x="144923" y="1354226"/>
                </a:lnTo>
                <a:lnTo>
                  <a:pt x="147086" y="1353448"/>
                </a:lnTo>
                <a:lnTo>
                  <a:pt x="149249" y="1352669"/>
                </a:lnTo>
                <a:lnTo>
                  <a:pt x="151412" y="1351879"/>
                </a:lnTo>
                <a:lnTo>
                  <a:pt x="153575" y="1351078"/>
                </a:lnTo>
                <a:lnTo>
                  <a:pt x="155738" y="1350266"/>
                </a:lnTo>
                <a:lnTo>
                  <a:pt x="157901" y="1349443"/>
                </a:lnTo>
                <a:lnTo>
                  <a:pt x="160064" y="1348609"/>
                </a:lnTo>
                <a:lnTo>
                  <a:pt x="162228" y="1347763"/>
                </a:lnTo>
                <a:lnTo>
                  <a:pt x="164390" y="1346907"/>
                </a:lnTo>
                <a:lnTo>
                  <a:pt x="166554" y="1346039"/>
                </a:lnTo>
                <a:lnTo>
                  <a:pt x="168716" y="1345171"/>
                </a:lnTo>
                <a:lnTo>
                  <a:pt x="170880" y="1344281"/>
                </a:lnTo>
                <a:lnTo>
                  <a:pt x="173042" y="1343381"/>
                </a:lnTo>
                <a:lnTo>
                  <a:pt x="175206" y="1342479"/>
                </a:lnTo>
                <a:lnTo>
                  <a:pt x="177368" y="1341556"/>
                </a:lnTo>
                <a:lnTo>
                  <a:pt x="179531" y="1340622"/>
                </a:lnTo>
                <a:lnTo>
                  <a:pt x="181695" y="1339676"/>
                </a:lnTo>
                <a:lnTo>
                  <a:pt x="183857" y="1338731"/>
                </a:lnTo>
                <a:lnTo>
                  <a:pt x="186021" y="1337763"/>
                </a:lnTo>
                <a:lnTo>
                  <a:pt x="188183" y="1336784"/>
                </a:lnTo>
                <a:lnTo>
                  <a:pt x="190347" y="1335794"/>
                </a:lnTo>
                <a:lnTo>
                  <a:pt x="192509" y="1334793"/>
                </a:lnTo>
                <a:lnTo>
                  <a:pt x="194673" y="1333781"/>
                </a:lnTo>
                <a:lnTo>
                  <a:pt x="196835" y="1332757"/>
                </a:lnTo>
                <a:lnTo>
                  <a:pt x="198999" y="1331723"/>
                </a:lnTo>
                <a:lnTo>
                  <a:pt x="201161" y="1330666"/>
                </a:lnTo>
                <a:lnTo>
                  <a:pt x="203325" y="1329609"/>
                </a:lnTo>
                <a:lnTo>
                  <a:pt x="205488" y="1328530"/>
                </a:lnTo>
                <a:lnTo>
                  <a:pt x="207651" y="1327440"/>
                </a:lnTo>
                <a:lnTo>
                  <a:pt x="209814" y="1326339"/>
                </a:lnTo>
                <a:lnTo>
                  <a:pt x="211977" y="1325226"/>
                </a:lnTo>
                <a:lnTo>
                  <a:pt x="214140" y="1324103"/>
                </a:lnTo>
                <a:lnTo>
                  <a:pt x="216303" y="1322968"/>
                </a:lnTo>
                <a:lnTo>
                  <a:pt x="218466" y="1321811"/>
                </a:lnTo>
                <a:lnTo>
                  <a:pt x="220630" y="1320643"/>
                </a:lnTo>
                <a:lnTo>
                  <a:pt x="222792" y="1319464"/>
                </a:lnTo>
                <a:lnTo>
                  <a:pt x="224956" y="1318274"/>
                </a:lnTo>
                <a:lnTo>
                  <a:pt x="227118" y="1317072"/>
                </a:lnTo>
                <a:lnTo>
                  <a:pt x="229281" y="1315849"/>
                </a:lnTo>
                <a:lnTo>
                  <a:pt x="231444" y="1314614"/>
                </a:lnTo>
                <a:lnTo>
                  <a:pt x="233607" y="1313368"/>
                </a:lnTo>
                <a:lnTo>
                  <a:pt x="235770" y="1312100"/>
                </a:lnTo>
                <a:lnTo>
                  <a:pt x="237933" y="1310832"/>
                </a:lnTo>
                <a:lnTo>
                  <a:pt x="240096" y="1309541"/>
                </a:lnTo>
                <a:lnTo>
                  <a:pt x="242259" y="1308229"/>
                </a:lnTo>
                <a:lnTo>
                  <a:pt x="244423" y="1306916"/>
                </a:lnTo>
                <a:lnTo>
                  <a:pt x="246585" y="1305581"/>
                </a:lnTo>
                <a:lnTo>
                  <a:pt x="248749" y="1304224"/>
                </a:lnTo>
                <a:lnTo>
                  <a:pt x="250911" y="1302867"/>
                </a:lnTo>
                <a:lnTo>
                  <a:pt x="253075" y="1301488"/>
                </a:lnTo>
                <a:lnTo>
                  <a:pt x="255237" y="1300097"/>
                </a:lnTo>
                <a:lnTo>
                  <a:pt x="257401" y="1298684"/>
                </a:lnTo>
                <a:lnTo>
                  <a:pt x="259563" y="1297260"/>
                </a:lnTo>
                <a:lnTo>
                  <a:pt x="261727" y="1295814"/>
                </a:lnTo>
                <a:lnTo>
                  <a:pt x="263890" y="1294368"/>
                </a:lnTo>
                <a:lnTo>
                  <a:pt x="266053" y="1292889"/>
                </a:lnTo>
                <a:lnTo>
                  <a:pt x="268216" y="1291409"/>
                </a:lnTo>
                <a:lnTo>
                  <a:pt x="270379" y="1289908"/>
                </a:lnTo>
                <a:lnTo>
                  <a:pt x="272542" y="1288384"/>
                </a:lnTo>
                <a:lnTo>
                  <a:pt x="274704" y="1286848"/>
                </a:lnTo>
                <a:lnTo>
                  <a:pt x="276868" y="1285302"/>
                </a:lnTo>
                <a:lnTo>
                  <a:pt x="279030" y="1283734"/>
                </a:lnTo>
                <a:lnTo>
                  <a:pt x="281194" y="1282143"/>
                </a:lnTo>
                <a:lnTo>
                  <a:pt x="283356" y="1280552"/>
                </a:lnTo>
                <a:lnTo>
                  <a:pt x="285520" y="1278928"/>
                </a:lnTo>
                <a:lnTo>
                  <a:pt x="287683" y="1277293"/>
                </a:lnTo>
                <a:lnTo>
                  <a:pt x="289846" y="1275647"/>
                </a:lnTo>
                <a:lnTo>
                  <a:pt x="292009" y="1273978"/>
                </a:lnTo>
                <a:lnTo>
                  <a:pt x="294172" y="1272298"/>
                </a:lnTo>
                <a:lnTo>
                  <a:pt x="296335" y="1270596"/>
                </a:lnTo>
                <a:lnTo>
                  <a:pt x="298498" y="1268872"/>
                </a:lnTo>
                <a:lnTo>
                  <a:pt x="300661" y="1267137"/>
                </a:lnTo>
                <a:lnTo>
                  <a:pt x="302825" y="1265379"/>
                </a:lnTo>
                <a:lnTo>
                  <a:pt x="304987" y="1263610"/>
                </a:lnTo>
                <a:lnTo>
                  <a:pt x="307151" y="1261819"/>
                </a:lnTo>
                <a:lnTo>
                  <a:pt x="309313" y="1260017"/>
                </a:lnTo>
                <a:lnTo>
                  <a:pt x="311477" y="1258193"/>
                </a:lnTo>
                <a:lnTo>
                  <a:pt x="313639" y="1256347"/>
                </a:lnTo>
                <a:lnTo>
                  <a:pt x="315803" y="1254489"/>
                </a:lnTo>
                <a:lnTo>
                  <a:pt x="317965" y="1252609"/>
                </a:lnTo>
                <a:lnTo>
                  <a:pt x="320129" y="1250718"/>
                </a:lnTo>
                <a:lnTo>
                  <a:pt x="322292" y="1248793"/>
                </a:lnTo>
                <a:lnTo>
                  <a:pt x="324454" y="1246869"/>
                </a:lnTo>
                <a:lnTo>
                  <a:pt x="326618" y="1244911"/>
                </a:lnTo>
                <a:lnTo>
                  <a:pt x="328780" y="1242942"/>
                </a:lnTo>
                <a:lnTo>
                  <a:pt x="330944" y="1240951"/>
                </a:lnTo>
                <a:lnTo>
                  <a:pt x="333106" y="1238938"/>
                </a:lnTo>
                <a:lnTo>
                  <a:pt x="335270" y="1236913"/>
                </a:lnTo>
                <a:lnTo>
                  <a:pt x="337432" y="1234866"/>
                </a:lnTo>
                <a:lnTo>
                  <a:pt x="339596" y="1232797"/>
                </a:lnTo>
                <a:lnTo>
                  <a:pt x="341758" y="1230717"/>
                </a:lnTo>
                <a:lnTo>
                  <a:pt x="343922" y="1228603"/>
                </a:lnTo>
                <a:lnTo>
                  <a:pt x="346085" y="1226479"/>
                </a:lnTo>
                <a:lnTo>
                  <a:pt x="348248" y="1224332"/>
                </a:lnTo>
                <a:lnTo>
                  <a:pt x="350411" y="1222174"/>
                </a:lnTo>
                <a:lnTo>
                  <a:pt x="352574" y="1219993"/>
                </a:lnTo>
                <a:lnTo>
                  <a:pt x="354737" y="1217791"/>
                </a:lnTo>
                <a:lnTo>
                  <a:pt x="356900" y="1215566"/>
                </a:lnTo>
                <a:lnTo>
                  <a:pt x="359063" y="1213319"/>
                </a:lnTo>
                <a:lnTo>
                  <a:pt x="361226" y="1211061"/>
                </a:lnTo>
                <a:lnTo>
                  <a:pt x="363389" y="1208769"/>
                </a:lnTo>
                <a:lnTo>
                  <a:pt x="365553" y="1206467"/>
                </a:lnTo>
                <a:lnTo>
                  <a:pt x="367715" y="1204142"/>
                </a:lnTo>
                <a:lnTo>
                  <a:pt x="369879" y="1201795"/>
                </a:lnTo>
                <a:lnTo>
                  <a:pt x="372041" y="1199436"/>
                </a:lnTo>
                <a:lnTo>
                  <a:pt x="374204" y="1197045"/>
                </a:lnTo>
                <a:lnTo>
                  <a:pt x="376367" y="1194642"/>
                </a:lnTo>
                <a:lnTo>
                  <a:pt x="378530" y="1192217"/>
                </a:lnTo>
                <a:lnTo>
                  <a:pt x="380693" y="1189770"/>
                </a:lnTo>
                <a:lnTo>
                  <a:pt x="382856" y="1187300"/>
                </a:lnTo>
                <a:lnTo>
                  <a:pt x="385020" y="1184808"/>
                </a:lnTo>
                <a:lnTo>
                  <a:pt x="387182" y="1182294"/>
                </a:lnTo>
                <a:lnTo>
                  <a:pt x="389346" y="1179769"/>
                </a:lnTo>
                <a:lnTo>
                  <a:pt x="391508" y="1177211"/>
                </a:lnTo>
                <a:lnTo>
                  <a:pt x="393672" y="1174641"/>
                </a:lnTo>
                <a:lnTo>
                  <a:pt x="395834" y="1172038"/>
                </a:lnTo>
                <a:lnTo>
                  <a:pt x="397998" y="1169424"/>
                </a:lnTo>
                <a:lnTo>
                  <a:pt x="400160" y="1166788"/>
                </a:lnTo>
                <a:lnTo>
                  <a:pt x="402324" y="1164129"/>
                </a:lnTo>
                <a:lnTo>
                  <a:pt x="404487" y="1161448"/>
                </a:lnTo>
                <a:lnTo>
                  <a:pt x="406650" y="1158745"/>
                </a:lnTo>
                <a:lnTo>
                  <a:pt x="408813" y="1156019"/>
                </a:lnTo>
                <a:lnTo>
                  <a:pt x="410976" y="1153272"/>
                </a:lnTo>
                <a:lnTo>
                  <a:pt x="413139" y="1150502"/>
                </a:lnTo>
                <a:lnTo>
                  <a:pt x="415302" y="1147721"/>
                </a:lnTo>
                <a:lnTo>
                  <a:pt x="417465" y="1144907"/>
                </a:lnTo>
                <a:lnTo>
                  <a:pt x="419627" y="1142070"/>
                </a:lnTo>
                <a:lnTo>
                  <a:pt x="421791" y="1139222"/>
                </a:lnTo>
                <a:lnTo>
                  <a:pt x="423953" y="1136341"/>
                </a:lnTo>
                <a:lnTo>
                  <a:pt x="426117" y="1133438"/>
                </a:lnTo>
                <a:lnTo>
                  <a:pt x="428280" y="1130523"/>
                </a:lnTo>
                <a:lnTo>
                  <a:pt x="430443" y="1127576"/>
                </a:lnTo>
                <a:lnTo>
                  <a:pt x="432606" y="1124605"/>
                </a:lnTo>
                <a:lnTo>
                  <a:pt x="434769" y="1121624"/>
                </a:lnTo>
                <a:lnTo>
                  <a:pt x="436932" y="1118610"/>
                </a:lnTo>
                <a:lnTo>
                  <a:pt x="439095" y="1115584"/>
                </a:lnTo>
                <a:lnTo>
                  <a:pt x="441258" y="1112525"/>
                </a:lnTo>
                <a:lnTo>
                  <a:pt x="443422" y="1109455"/>
                </a:lnTo>
                <a:lnTo>
                  <a:pt x="445584" y="1106351"/>
                </a:lnTo>
                <a:lnTo>
                  <a:pt x="447748" y="1103225"/>
                </a:lnTo>
                <a:lnTo>
                  <a:pt x="449910" y="1100088"/>
                </a:lnTo>
                <a:lnTo>
                  <a:pt x="452074" y="1096918"/>
                </a:lnTo>
                <a:lnTo>
                  <a:pt x="454236" y="1093736"/>
                </a:lnTo>
                <a:lnTo>
                  <a:pt x="456400" y="1090522"/>
                </a:lnTo>
                <a:lnTo>
                  <a:pt x="458562" y="1087296"/>
                </a:lnTo>
                <a:lnTo>
                  <a:pt x="460726" y="1084036"/>
                </a:lnTo>
                <a:lnTo>
                  <a:pt x="462888" y="1080755"/>
                </a:lnTo>
                <a:lnTo>
                  <a:pt x="465052" y="1077462"/>
                </a:lnTo>
                <a:lnTo>
                  <a:pt x="467215" y="1074136"/>
                </a:lnTo>
                <a:lnTo>
                  <a:pt x="469377" y="1070788"/>
                </a:lnTo>
                <a:lnTo>
                  <a:pt x="471541" y="1067428"/>
                </a:lnTo>
                <a:lnTo>
                  <a:pt x="473703" y="1064035"/>
                </a:lnTo>
                <a:lnTo>
                  <a:pt x="475867" y="1060620"/>
                </a:lnTo>
                <a:lnTo>
                  <a:pt x="478029" y="1057194"/>
                </a:lnTo>
                <a:lnTo>
                  <a:pt x="480193" y="1053735"/>
                </a:lnTo>
                <a:lnTo>
                  <a:pt x="482355" y="1050253"/>
                </a:lnTo>
                <a:lnTo>
                  <a:pt x="484519" y="1046749"/>
                </a:lnTo>
                <a:lnTo>
                  <a:pt x="486682" y="1043233"/>
                </a:lnTo>
                <a:lnTo>
                  <a:pt x="488845" y="1039685"/>
                </a:lnTo>
                <a:lnTo>
                  <a:pt x="491008" y="1036114"/>
                </a:lnTo>
                <a:lnTo>
                  <a:pt x="493171" y="1032532"/>
                </a:lnTo>
                <a:lnTo>
                  <a:pt x="495334" y="1028917"/>
                </a:lnTo>
                <a:lnTo>
                  <a:pt x="497497" y="1025279"/>
                </a:lnTo>
                <a:lnTo>
                  <a:pt x="499660" y="1021631"/>
                </a:lnTo>
                <a:lnTo>
                  <a:pt x="501823" y="1017949"/>
                </a:lnTo>
                <a:lnTo>
                  <a:pt x="503986" y="1014250"/>
                </a:lnTo>
                <a:lnTo>
                  <a:pt x="506150" y="1010528"/>
                </a:lnTo>
                <a:lnTo>
                  <a:pt x="508312" y="1006785"/>
                </a:lnTo>
                <a:lnTo>
                  <a:pt x="510476" y="1003019"/>
                </a:lnTo>
                <a:lnTo>
                  <a:pt x="512638" y="999232"/>
                </a:lnTo>
                <a:lnTo>
                  <a:pt x="514801" y="995424"/>
                </a:lnTo>
                <a:lnTo>
                  <a:pt x="516964" y="991593"/>
                </a:lnTo>
                <a:lnTo>
                  <a:pt x="519127" y="987742"/>
                </a:lnTo>
                <a:lnTo>
                  <a:pt x="521290" y="983868"/>
                </a:lnTo>
                <a:lnTo>
                  <a:pt x="523453" y="979973"/>
                </a:lnTo>
                <a:lnTo>
                  <a:pt x="525617" y="976057"/>
                </a:lnTo>
                <a:lnTo>
                  <a:pt x="527779" y="972119"/>
                </a:lnTo>
                <a:lnTo>
                  <a:pt x="529943" y="968161"/>
                </a:lnTo>
                <a:lnTo>
                  <a:pt x="532105" y="964182"/>
                </a:lnTo>
                <a:lnTo>
                  <a:pt x="534269" y="960181"/>
                </a:lnTo>
                <a:lnTo>
                  <a:pt x="536431" y="956160"/>
                </a:lnTo>
                <a:lnTo>
                  <a:pt x="538595" y="952117"/>
                </a:lnTo>
                <a:lnTo>
                  <a:pt x="540757" y="948055"/>
                </a:lnTo>
                <a:lnTo>
                  <a:pt x="542921" y="943971"/>
                </a:lnTo>
                <a:lnTo>
                  <a:pt x="545084" y="939866"/>
                </a:lnTo>
                <a:lnTo>
                  <a:pt x="547247" y="935743"/>
                </a:lnTo>
                <a:lnTo>
                  <a:pt x="549410" y="931598"/>
                </a:lnTo>
                <a:lnTo>
                  <a:pt x="551573" y="927433"/>
                </a:lnTo>
                <a:lnTo>
                  <a:pt x="553736" y="923248"/>
                </a:lnTo>
                <a:lnTo>
                  <a:pt x="555899" y="919043"/>
                </a:lnTo>
                <a:lnTo>
                  <a:pt x="558062" y="914818"/>
                </a:lnTo>
                <a:lnTo>
                  <a:pt x="560225" y="910573"/>
                </a:lnTo>
                <a:lnTo>
                  <a:pt x="562388" y="906310"/>
                </a:lnTo>
                <a:lnTo>
                  <a:pt x="564550" y="902027"/>
                </a:lnTo>
                <a:lnTo>
                  <a:pt x="566714" y="897724"/>
                </a:lnTo>
                <a:lnTo>
                  <a:pt x="568877" y="893403"/>
                </a:lnTo>
                <a:lnTo>
                  <a:pt x="571040" y="889062"/>
                </a:lnTo>
                <a:lnTo>
                  <a:pt x="573203" y="884703"/>
                </a:lnTo>
                <a:lnTo>
                  <a:pt x="575366" y="880324"/>
                </a:lnTo>
                <a:lnTo>
                  <a:pt x="577529" y="875927"/>
                </a:lnTo>
                <a:lnTo>
                  <a:pt x="579692" y="871512"/>
                </a:lnTo>
                <a:lnTo>
                  <a:pt x="581855" y="867079"/>
                </a:lnTo>
                <a:lnTo>
                  <a:pt x="584019" y="862627"/>
                </a:lnTo>
                <a:lnTo>
                  <a:pt x="586181" y="858157"/>
                </a:lnTo>
                <a:lnTo>
                  <a:pt x="588345" y="853671"/>
                </a:lnTo>
                <a:lnTo>
                  <a:pt x="590507" y="849166"/>
                </a:lnTo>
                <a:lnTo>
                  <a:pt x="592671" y="844644"/>
                </a:lnTo>
                <a:lnTo>
                  <a:pt x="594833" y="840104"/>
                </a:lnTo>
                <a:lnTo>
                  <a:pt x="596997" y="835549"/>
                </a:lnTo>
                <a:lnTo>
                  <a:pt x="599159" y="830976"/>
                </a:lnTo>
                <a:lnTo>
                  <a:pt x="601323" y="826386"/>
                </a:lnTo>
                <a:lnTo>
                  <a:pt x="603485" y="821780"/>
                </a:lnTo>
                <a:lnTo>
                  <a:pt x="605649" y="817158"/>
                </a:lnTo>
                <a:lnTo>
                  <a:pt x="607812" y="812519"/>
                </a:lnTo>
                <a:lnTo>
                  <a:pt x="609975" y="807866"/>
                </a:lnTo>
                <a:lnTo>
                  <a:pt x="612138" y="803196"/>
                </a:lnTo>
                <a:lnTo>
                  <a:pt x="614300" y="798511"/>
                </a:lnTo>
                <a:lnTo>
                  <a:pt x="616464" y="793811"/>
                </a:lnTo>
                <a:lnTo>
                  <a:pt x="618626" y="789095"/>
                </a:lnTo>
                <a:lnTo>
                  <a:pt x="620790" y="784365"/>
                </a:lnTo>
                <a:lnTo>
                  <a:pt x="622952" y="779621"/>
                </a:lnTo>
                <a:lnTo>
                  <a:pt x="625116" y="774862"/>
                </a:lnTo>
                <a:lnTo>
                  <a:pt x="627278" y="770089"/>
                </a:lnTo>
                <a:lnTo>
                  <a:pt x="629442" y="765303"/>
                </a:lnTo>
                <a:lnTo>
                  <a:pt x="631605" y="760502"/>
                </a:lnTo>
                <a:lnTo>
                  <a:pt x="633768" y="755689"/>
                </a:lnTo>
                <a:lnTo>
                  <a:pt x="635931" y="750862"/>
                </a:lnTo>
                <a:lnTo>
                  <a:pt x="638094" y="746023"/>
                </a:lnTo>
                <a:lnTo>
                  <a:pt x="640257" y="741171"/>
                </a:lnTo>
                <a:lnTo>
                  <a:pt x="642420" y="736307"/>
                </a:lnTo>
                <a:lnTo>
                  <a:pt x="644583" y="731431"/>
                </a:lnTo>
                <a:lnTo>
                  <a:pt x="646747" y="726543"/>
                </a:lnTo>
                <a:lnTo>
                  <a:pt x="648909" y="721643"/>
                </a:lnTo>
                <a:lnTo>
                  <a:pt x="651073" y="716732"/>
                </a:lnTo>
                <a:lnTo>
                  <a:pt x="653235" y="711810"/>
                </a:lnTo>
                <a:lnTo>
                  <a:pt x="655399" y="706878"/>
                </a:lnTo>
                <a:lnTo>
                  <a:pt x="657561" y="701935"/>
                </a:lnTo>
                <a:lnTo>
                  <a:pt x="659724" y="696981"/>
                </a:lnTo>
                <a:lnTo>
                  <a:pt x="661887" y="692019"/>
                </a:lnTo>
                <a:lnTo>
                  <a:pt x="664050" y="687045"/>
                </a:lnTo>
                <a:lnTo>
                  <a:pt x="666214" y="682064"/>
                </a:lnTo>
                <a:lnTo>
                  <a:pt x="668376" y="677073"/>
                </a:lnTo>
                <a:lnTo>
                  <a:pt x="670540" y="672073"/>
                </a:lnTo>
                <a:lnTo>
                  <a:pt x="672702" y="667065"/>
                </a:lnTo>
                <a:lnTo>
                  <a:pt x="674866" y="662050"/>
                </a:lnTo>
                <a:lnTo>
                  <a:pt x="677028" y="657026"/>
                </a:lnTo>
                <a:lnTo>
                  <a:pt x="679192" y="651995"/>
                </a:lnTo>
                <a:lnTo>
                  <a:pt x="681354" y="646957"/>
                </a:lnTo>
                <a:lnTo>
                  <a:pt x="683518" y="641911"/>
                </a:lnTo>
                <a:lnTo>
                  <a:pt x="685681" y="636859"/>
                </a:lnTo>
                <a:lnTo>
                  <a:pt x="687844" y="631802"/>
                </a:lnTo>
                <a:lnTo>
                  <a:pt x="690007" y="626739"/>
                </a:lnTo>
                <a:lnTo>
                  <a:pt x="692170" y="621670"/>
                </a:lnTo>
                <a:lnTo>
                  <a:pt x="694333" y="616595"/>
                </a:lnTo>
                <a:lnTo>
                  <a:pt x="696496" y="611516"/>
                </a:lnTo>
                <a:lnTo>
                  <a:pt x="698659" y="606432"/>
                </a:lnTo>
                <a:lnTo>
                  <a:pt x="700822" y="601344"/>
                </a:lnTo>
                <a:lnTo>
                  <a:pt x="702985" y="596252"/>
                </a:lnTo>
                <a:lnTo>
                  <a:pt x="705149" y="591158"/>
                </a:lnTo>
                <a:lnTo>
                  <a:pt x="707311" y="586060"/>
                </a:lnTo>
                <a:lnTo>
                  <a:pt x="709474" y="580958"/>
                </a:lnTo>
                <a:lnTo>
                  <a:pt x="711637" y="575854"/>
                </a:lnTo>
                <a:lnTo>
                  <a:pt x="713800" y="570750"/>
                </a:lnTo>
                <a:lnTo>
                  <a:pt x="715963" y="565642"/>
                </a:lnTo>
                <a:lnTo>
                  <a:pt x="718126" y="560533"/>
                </a:lnTo>
                <a:lnTo>
                  <a:pt x="720289" y="555424"/>
                </a:lnTo>
                <a:lnTo>
                  <a:pt x="722450" y="550314"/>
                </a:lnTo>
                <a:lnTo>
                  <a:pt x="724619" y="545203"/>
                </a:lnTo>
                <a:lnTo>
                  <a:pt x="726777" y="540093"/>
                </a:lnTo>
                <a:lnTo>
                  <a:pt x="728946" y="534984"/>
                </a:lnTo>
                <a:lnTo>
                  <a:pt x="731104" y="529875"/>
                </a:lnTo>
                <a:lnTo>
                  <a:pt x="733262" y="524767"/>
                </a:lnTo>
                <a:lnTo>
                  <a:pt x="735431" y="519661"/>
                </a:lnTo>
                <a:lnTo>
                  <a:pt x="737589" y="514557"/>
                </a:lnTo>
                <a:lnTo>
                  <a:pt x="739759" y="509455"/>
                </a:lnTo>
                <a:lnTo>
                  <a:pt x="741917" y="504357"/>
                </a:lnTo>
                <a:lnTo>
                  <a:pt x="744086" y="499261"/>
                </a:lnTo>
                <a:lnTo>
                  <a:pt x="746244" y="494169"/>
                </a:lnTo>
                <a:lnTo>
                  <a:pt x="748413" y="489082"/>
                </a:lnTo>
                <a:lnTo>
                  <a:pt x="750571" y="483998"/>
                </a:lnTo>
                <a:lnTo>
                  <a:pt x="752740" y="478919"/>
                </a:lnTo>
                <a:lnTo>
                  <a:pt x="754898" y="473845"/>
                </a:lnTo>
                <a:lnTo>
                  <a:pt x="757056" y="468777"/>
                </a:lnTo>
                <a:lnTo>
                  <a:pt x="759225" y="463715"/>
                </a:lnTo>
                <a:lnTo>
                  <a:pt x="761384" y="458660"/>
                </a:lnTo>
                <a:lnTo>
                  <a:pt x="763553" y="453611"/>
                </a:lnTo>
                <a:lnTo>
                  <a:pt x="765711" y="448568"/>
                </a:lnTo>
                <a:lnTo>
                  <a:pt x="767880" y="443535"/>
                </a:lnTo>
                <a:lnTo>
                  <a:pt x="770038" y="438509"/>
                </a:lnTo>
                <a:lnTo>
                  <a:pt x="772207" y="433491"/>
                </a:lnTo>
                <a:lnTo>
                  <a:pt x="774365" y="428482"/>
                </a:lnTo>
                <a:lnTo>
                  <a:pt x="776523" y="423483"/>
                </a:lnTo>
                <a:lnTo>
                  <a:pt x="778692" y="418493"/>
                </a:lnTo>
                <a:lnTo>
                  <a:pt x="780851" y="413512"/>
                </a:lnTo>
                <a:lnTo>
                  <a:pt x="783020" y="408543"/>
                </a:lnTo>
                <a:lnTo>
                  <a:pt x="785178" y="403584"/>
                </a:lnTo>
                <a:lnTo>
                  <a:pt x="787347" y="398637"/>
                </a:lnTo>
                <a:lnTo>
                  <a:pt x="789505" y="393702"/>
                </a:lnTo>
                <a:lnTo>
                  <a:pt x="791674" y="388778"/>
                </a:lnTo>
                <a:lnTo>
                  <a:pt x="793832" y="383868"/>
                </a:lnTo>
                <a:lnTo>
                  <a:pt x="795990" y="378970"/>
                </a:lnTo>
                <a:lnTo>
                  <a:pt x="798159" y="374086"/>
                </a:lnTo>
                <a:lnTo>
                  <a:pt x="800317" y="369216"/>
                </a:lnTo>
                <a:lnTo>
                  <a:pt x="802487" y="364360"/>
                </a:lnTo>
                <a:lnTo>
                  <a:pt x="804645" y="359519"/>
                </a:lnTo>
                <a:lnTo>
                  <a:pt x="806814" y="354692"/>
                </a:lnTo>
                <a:lnTo>
                  <a:pt x="808972" y="349882"/>
                </a:lnTo>
                <a:lnTo>
                  <a:pt x="811141" y="345088"/>
                </a:lnTo>
                <a:lnTo>
                  <a:pt x="813299" y="340309"/>
                </a:lnTo>
                <a:lnTo>
                  <a:pt x="815457" y="335548"/>
                </a:lnTo>
                <a:lnTo>
                  <a:pt x="817626" y="330803"/>
                </a:lnTo>
                <a:lnTo>
                  <a:pt x="819784" y="326078"/>
                </a:lnTo>
                <a:lnTo>
                  <a:pt x="821954" y="321369"/>
                </a:lnTo>
                <a:lnTo>
                  <a:pt x="824112" y="316680"/>
                </a:lnTo>
                <a:lnTo>
                  <a:pt x="826281" y="312009"/>
                </a:lnTo>
                <a:lnTo>
                  <a:pt x="828439" y="307359"/>
                </a:lnTo>
                <a:lnTo>
                  <a:pt x="830608" y="302726"/>
                </a:lnTo>
                <a:lnTo>
                  <a:pt x="832766" y="298116"/>
                </a:lnTo>
                <a:lnTo>
                  <a:pt x="834935" y="293526"/>
                </a:lnTo>
                <a:lnTo>
                  <a:pt x="837093" y="288956"/>
                </a:lnTo>
                <a:lnTo>
                  <a:pt x="839251" y="284409"/>
                </a:lnTo>
                <a:lnTo>
                  <a:pt x="841421" y="279882"/>
                </a:lnTo>
                <a:lnTo>
                  <a:pt x="843579" y="275379"/>
                </a:lnTo>
                <a:lnTo>
                  <a:pt x="845748" y="270899"/>
                </a:lnTo>
                <a:lnTo>
                  <a:pt x="847906" y="266442"/>
                </a:lnTo>
                <a:lnTo>
                  <a:pt x="850075" y="262008"/>
                </a:lnTo>
                <a:lnTo>
                  <a:pt x="852233" y="257599"/>
                </a:lnTo>
                <a:lnTo>
                  <a:pt x="854402" y="253214"/>
                </a:lnTo>
                <a:lnTo>
                  <a:pt x="856560" y="248854"/>
                </a:lnTo>
                <a:lnTo>
                  <a:pt x="858718" y="244519"/>
                </a:lnTo>
                <a:lnTo>
                  <a:pt x="860887" y="240210"/>
                </a:lnTo>
                <a:lnTo>
                  <a:pt x="863046" y="235928"/>
                </a:lnTo>
                <a:lnTo>
                  <a:pt x="865215" y="231671"/>
                </a:lnTo>
                <a:lnTo>
                  <a:pt x="867373" y="227443"/>
                </a:lnTo>
                <a:lnTo>
                  <a:pt x="869542" y="223241"/>
                </a:lnTo>
                <a:lnTo>
                  <a:pt x="871700" y="219066"/>
                </a:lnTo>
                <a:lnTo>
                  <a:pt x="873869" y="214922"/>
                </a:lnTo>
                <a:lnTo>
                  <a:pt x="876027" y="210805"/>
                </a:lnTo>
                <a:lnTo>
                  <a:pt x="878185" y="206717"/>
                </a:lnTo>
                <a:lnTo>
                  <a:pt x="880354" y="202657"/>
                </a:lnTo>
                <a:lnTo>
                  <a:pt x="882513" y="198629"/>
                </a:lnTo>
                <a:lnTo>
                  <a:pt x="884682" y="194632"/>
                </a:lnTo>
                <a:lnTo>
                  <a:pt x="886840" y="190664"/>
                </a:lnTo>
                <a:lnTo>
                  <a:pt x="889009" y="186727"/>
                </a:lnTo>
                <a:lnTo>
                  <a:pt x="891167" y="182821"/>
                </a:lnTo>
                <a:lnTo>
                  <a:pt x="893336" y="178948"/>
                </a:lnTo>
                <a:lnTo>
                  <a:pt x="895494" y="175108"/>
                </a:lnTo>
                <a:lnTo>
                  <a:pt x="897663" y="171299"/>
                </a:lnTo>
                <a:lnTo>
                  <a:pt x="899821" y="167524"/>
                </a:lnTo>
                <a:lnTo>
                  <a:pt x="901979" y="163781"/>
                </a:lnTo>
                <a:lnTo>
                  <a:pt x="904149" y="160073"/>
                </a:lnTo>
                <a:lnTo>
                  <a:pt x="906307" y="156398"/>
                </a:lnTo>
                <a:lnTo>
                  <a:pt x="908476" y="152759"/>
                </a:lnTo>
                <a:lnTo>
                  <a:pt x="910634" y="149155"/>
                </a:lnTo>
                <a:lnTo>
                  <a:pt x="912803" y="145585"/>
                </a:lnTo>
                <a:lnTo>
                  <a:pt x="914961" y="142051"/>
                </a:lnTo>
                <a:lnTo>
                  <a:pt x="917130" y="138553"/>
                </a:lnTo>
                <a:lnTo>
                  <a:pt x="919288" y="135092"/>
                </a:lnTo>
                <a:lnTo>
                  <a:pt x="921446" y="131667"/>
                </a:lnTo>
                <a:lnTo>
                  <a:pt x="923616" y="128279"/>
                </a:lnTo>
                <a:lnTo>
                  <a:pt x="925774" y="124929"/>
                </a:lnTo>
                <a:lnTo>
                  <a:pt x="927943" y="121616"/>
                </a:lnTo>
                <a:lnTo>
                  <a:pt x="930101" y="118341"/>
                </a:lnTo>
                <a:lnTo>
                  <a:pt x="932270" y="115105"/>
                </a:lnTo>
                <a:lnTo>
                  <a:pt x="934428" y="111908"/>
                </a:lnTo>
                <a:lnTo>
                  <a:pt x="936597" y="108750"/>
                </a:lnTo>
                <a:lnTo>
                  <a:pt x="938755" y="105631"/>
                </a:lnTo>
                <a:lnTo>
                  <a:pt x="940913" y="102552"/>
                </a:lnTo>
                <a:lnTo>
                  <a:pt x="943082" y="99514"/>
                </a:lnTo>
                <a:lnTo>
                  <a:pt x="945241" y="96515"/>
                </a:lnTo>
                <a:lnTo>
                  <a:pt x="947410" y="93557"/>
                </a:lnTo>
                <a:lnTo>
                  <a:pt x="949568" y="90640"/>
                </a:lnTo>
                <a:lnTo>
                  <a:pt x="951737" y="87766"/>
                </a:lnTo>
                <a:lnTo>
                  <a:pt x="953895" y="84931"/>
                </a:lnTo>
                <a:lnTo>
                  <a:pt x="956064" y="82140"/>
                </a:lnTo>
                <a:lnTo>
                  <a:pt x="958222" y="79391"/>
                </a:lnTo>
                <a:lnTo>
                  <a:pt x="960380" y="76684"/>
                </a:lnTo>
                <a:lnTo>
                  <a:pt x="962549" y="74020"/>
                </a:lnTo>
                <a:lnTo>
                  <a:pt x="964708" y="71399"/>
                </a:lnTo>
                <a:lnTo>
                  <a:pt x="966877" y="68823"/>
                </a:lnTo>
                <a:lnTo>
                  <a:pt x="969035" y="66289"/>
                </a:lnTo>
                <a:lnTo>
                  <a:pt x="971204" y="63799"/>
                </a:lnTo>
                <a:lnTo>
                  <a:pt x="973362" y="61353"/>
                </a:lnTo>
                <a:lnTo>
                  <a:pt x="975531" y="58952"/>
                </a:lnTo>
                <a:lnTo>
                  <a:pt x="977689" y="56596"/>
                </a:lnTo>
                <a:lnTo>
                  <a:pt x="979858" y="54285"/>
                </a:lnTo>
                <a:lnTo>
                  <a:pt x="982016" y="52019"/>
                </a:lnTo>
                <a:lnTo>
                  <a:pt x="984175" y="49799"/>
                </a:lnTo>
                <a:lnTo>
                  <a:pt x="986344" y="47624"/>
                </a:lnTo>
                <a:lnTo>
                  <a:pt x="988502" y="45496"/>
                </a:lnTo>
                <a:lnTo>
                  <a:pt x="990671" y="43413"/>
                </a:lnTo>
                <a:lnTo>
                  <a:pt x="992829" y="41378"/>
                </a:lnTo>
                <a:lnTo>
                  <a:pt x="994998" y="39388"/>
                </a:lnTo>
                <a:lnTo>
                  <a:pt x="997156" y="37445"/>
                </a:lnTo>
                <a:lnTo>
                  <a:pt x="999325" y="35550"/>
                </a:lnTo>
                <a:lnTo>
                  <a:pt x="1001483" y="33702"/>
                </a:lnTo>
                <a:lnTo>
                  <a:pt x="1003641" y="31901"/>
                </a:lnTo>
                <a:lnTo>
                  <a:pt x="1005811" y="30149"/>
                </a:lnTo>
                <a:lnTo>
                  <a:pt x="1007969" y="28444"/>
                </a:lnTo>
                <a:lnTo>
                  <a:pt x="1010138" y="26788"/>
                </a:lnTo>
                <a:lnTo>
                  <a:pt x="1012296" y="25179"/>
                </a:lnTo>
                <a:lnTo>
                  <a:pt x="1014465" y="23618"/>
                </a:lnTo>
                <a:lnTo>
                  <a:pt x="1016623" y="22107"/>
                </a:lnTo>
                <a:lnTo>
                  <a:pt x="1018792" y="20645"/>
                </a:lnTo>
                <a:lnTo>
                  <a:pt x="1020950" y="19231"/>
                </a:lnTo>
                <a:lnTo>
                  <a:pt x="1023108" y="17866"/>
                </a:lnTo>
                <a:lnTo>
                  <a:pt x="1025278" y="16550"/>
                </a:lnTo>
                <a:lnTo>
                  <a:pt x="1027436" y="15284"/>
                </a:lnTo>
                <a:lnTo>
                  <a:pt x="1029605" y="14068"/>
                </a:lnTo>
                <a:lnTo>
                  <a:pt x="1031763" y="12901"/>
                </a:lnTo>
                <a:lnTo>
                  <a:pt x="1033932" y="11784"/>
                </a:lnTo>
                <a:lnTo>
                  <a:pt x="1036090" y="10717"/>
                </a:lnTo>
                <a:lnTo>
                  <a:pt x="1038259" y="9700"/>
                </a:lnTo>
                <a:lnTo>
                  <a:pt x="1040417" y="8733"/>
                </a:lnTo>
                <a:lnTo>
                  <a:pt x="1042586" y="7816"/>
                </a:lnTo>
                <a:lnTo>
                  <a:pt x="1044744" y="6950"/>
                </a:lnTo>
                <a:lnTo>
                  <a:pt x="1046902" y="6134"/>
                </a:lnTo>
                <a:lnTo>
                  <a:pt x="1049072" y="5369"/>
                </a:lnTo>
                <a:lnTo>
                  <a:pt x="1051230" y="4654"/>
                </a:lnTo>
                <a:lnTo>
                  <a:pt x="1053399" y="3990"/>
                </a:lnTo>
                <a:lnTo>
                  <a:pt x="1055557" y="3377"/>
                </a:lnTo>
                <a:lnTo>
                  <a:pt x="1057726" y="2815"/>
                </a:lnTo>
                <a:lnTo>
                  <a:pt x="1059884" y="2304"/>
                </a:lnTo>
                <a:lnTo>
                  <a:pt x="1062053" y="1843"/>
                </a:lnTo>
                <a:lnTo>
                  <a:pt x="1064211" y="1434"/>
                </a:lnTo>
                <a:lnTo>
                  <a:pt x="1066369" y="1075"/>
                </a:lnTo>
                <a:lnTo>
                  <a:pt x="1068539" y="768"/>
                </a:lnTo>
                <a:lnTo>
                  <a:pt x="1070697" y="512"/>
                </a:lnTo>
                <a:lnTo>
                  <a:pt x="1072866" y="307"/>
                </a:lnTo>
                <a:lnTo>
                  <a:pt x="1075024" y="154"/>
                </a:lnTo>
                <a:lnTo>
                  <a:pt x="1077193" y="51"/>
                </a:lnTo>
                <a:lnTo>
                  <a:pt x="1079351" y="0"/>
                </a:lnTo>
                <a:lnTo>
                  <a:pt x="1081520" y="0"/>
                </a:lnTo>
                <a:lnTo>
                  <a:pt x="1083678" y="51"/>
                </a:lnTo>
                <a:lnTo>
                  <a:pt x="1085836" y="154"/>
                </a:lnTo>
                <a:lnTo>
                  <a:pt x="1088006" y="307"/>
                </a:lnTo>
                <a:lnTo>
                  <a:pt x="1090164" y="512"/>
                </a:lnTo>
                <a:lnTo>
                  <a:pt x="1092333" y="768"/>
                </a:lnTo>
                <a:lnTo>
                  <a:pt x="1094491" y="1075"/>
                </a:lnTo>
                <a:lnTo>
                  <a:pt x="1096660" y="1434"/>
                </a:lnTo>
                <a:lnTo>
                  <a:pt x="1098818" y="1843"/>
                </a:lnTo>
                <a:lnTo>
                  <a:pt x="1100987" y="2304"/>
                </a:lnTo>
                <a:lnTo>
                  <a:pt x="1103145" y="2815"/>
                </a:lnTo>
                <a:lnTo>
                  <a:pt x="1105303" y="3377"/>
                </a:lnTo>
                <a:lnTo>
                  <a:pt x="1107473" y="3990"/>
                </a:lnTo>
                <a:lnTo>
                  <a:pt x="1109631" y="4654"/>
                </a:lnTo>
                <a:lnTo>
                  <a:pt x="1111800" y="5369"/>
                </a:lnTo>
                <a:lnTo>
                  <a:pt x="1113958" y="6134"/>
                </a:lnTo>
                <a:lnTo>
                  <a:pt x="1116127" y="6950"/>
                </a:lnTo>
                <a:lnTo>
                  <a:pt x="1118285" y="7816"/>
                </a:lnTo>
                <a:lnTo>
                  <a:pt x="1120454" y="8733"/>
                </a:lnTo>
                <a:lnTo>
                  <a:pt x="1122612" y="9700"/>
                </a:lnTo>
                <a:lnTo>
                  <a:pt x="1124781" y="10717"/>
                </a:lnTo>
                <a:lnTo>
                  <a:pt x="1126940" y="11784"/>
                </a:lnTo>
                <a:lnTo>
                  <a:pt x="1129098" y="12901"/>
                </a:lnTo>
                <a:lnTo>
                  <a:pt x="1131267" y="14068"/>
                </a:lnTo>
                <a:lnTo>
                  <a:pt x="1133425" y="15284"/>
                </a:lnTo>
                <a:lnTo>
                  <a:pt x="1135594" y="16550"/>
                </a:lnTo>
                <a:lnTo>
                  <a:pt x="1137752" y="17866"/>
                </a:lnTo>
                <a:lnTo>
                  <a:pt x="1139921" y="19231"/>
                </a:lnTo>
                <a:lnTo>
                  <a:pt x="1142079" y="20645"/>
                </a:lnTo>
                <a:lnTo>
                  <a:pt x="1144248" y="22107"/>
                </a:lnTo>
                <a:lnTo>
                  <a:pt x="1146406" y="23618"/>
                </a:lnTo>
                <a:lnTo>
                  <a:pt x="1148564" y="25179"/>
                </a:lnTo>
                <a:lnTo>
                  <a:pt x="1150734" y="26788"/>
                </a:lnTo>
                <a:lnTo>
                  <a:pt x="1152892" y="28444"/>
                </a:lnTo>
                <a:lnTo>
                  <a:pt x="1155061" y="30149"/>
                </a:lnTo>
                <a:lnTo>
                  <a:pt x="1157219" y="31901"/>
                </a:lnTo>
                <a:lnTo>
                  <a:pt x="1159388" y="33702"/>
                </a:lnTo>
                <a:lnTo>
                  <a:pt x="1161546" y="35550"/>
                </a:lnTo>
                <a:lnTo>
                  <a:pt x="1163715" y="37445"/>
                </a:lnTo>
                <a:lnTo>
                  <a:pt x="1165873" y="39388"/>
                </a:lnTo>
                <a:lnTo>
                  <a:pt x="1168031" y="41378"/>
                </a:lnTo>
                <a:lnTo>
                  <a:pt x="1170201" y="43413"/>
                </a:lnTo>
                <a:lnTo>
                  <a:pt x="1172359" y="45496"/>
                </a:lnTo>
                <a:lnTo>
                  <a:pt x="1174528" y="47624"/>
                </a:lnTo>
                <a:lnTo>
                  <a:pt x="1176686" y="49799"/>
                </a:lnTo>
                <a:lnTo>
                  <a:pt x="1178855" y="52019"/>
                </a:lnTo>
                <a:lnTo>
                  <a:pt x="1181013" y="54285"/>
                </a:lnTo>
                <a:lnTo>
                  <a:pt x="1183182" y="56596"/>
                </a:lnTo>
                <a:lnTo>
                  <a:pt x="1185340" y="58952"/>
                </a:lnTo>
                <a:lnTo>
                  <a:pt x="1187510" y="61353"/>
                </a:lnTo>
                <a:lnTo>
                  <a:pt x="1189668" y="63799"/>
                </a:lnTo>
                <a:lnTo>
                  <a:pt x="1191826" y="66289"/>
                </a:lnTo>
                <a:lnTo>
                  <a:pt x="1193995" y="68823"/>
                </a:lnTo>
                <a:lnTo>
                  <a:pt x="1196153" y="71399"/>
                </a:lnTo>
                <a:lnTo>
                  <a:pt x="1198322" y="74020"/>
                </a:lnTo>
                <a:lnTo>
                  <a:pt x="1200480" y="76684"/>
                </a:lnTo>
                <a:lnTo>
                  <a:pt x="1202649" y="79391"/>
                </a:lnTo>
                <a:lnTo>
                  <a:pt x="1204807" y="82140"/>
                </a:lnTo>
                <a:lnTo>
                  <a:pt x="1206976" y="84931"/>
                </a:lnTo>
                <a:lnTo>
                  <a:pt x="1209135" y="87766"/>
                </a:lnTo>
                <a:lnTo>
                  <a:pt x="1211293" y="90640"/>
                </a:lnTo>
                <a:lnTo>
                  <a:pt x="1213462" y="93557"/>
                </a:lnTo>
                <a:lnTo>
                  <a:pt x="1215620" y="96515"/>
                </a:lnTo>
                <a:lnTo>
                  <a:pt x="1217789" y="99514"/>
                </a:lnTo>
                <a:lnTo>
                  <a:pt x="1219947" y="102552"/>
                </a:lnTo>
                <a:lnTo>
                  <a:pt x="1222116" y="105631"/>
                </a:lnTo>
                <a:lnTo>
                  <a:pt x="1224274" y="108750"/>
                </a:lnTo>
                <a:lnTo>
                  <a:pt x="1226443" y="111908"/>
                </a:lnTo>
                <a:lnTo>
                  <a:pt x="1228602" y="115105"/>
                </a:lnTo>
                <a:lnTo>
                  <a:pt x="1230760" y="118341"/>
                </a:lnTo>
                <a:lnTo>
                  <a:pt x="1232929" y="121616"/>
                </a:lnTo>
                <a:lnTo>
                  <a:pt x="1235087" y="124929"/>
                </a:lnTo>
                <a:lnTo>
                  <a:pt x="1237256" y="128279"/>
                </a:lnTo>
                <a:lnTo>
                  <a:pt x="1239414" y="131667"/>
                </a:lnTo>
                <a:lnTo>
                  <a:pt x="1241583" y="135092"/>
                </a:lnTo>
                <a:lnTo>
                  <a:pt x="1243741" y="138553"/>
                </a:lnTo>
                <a:lnTo>
                  <a:pt x="1245910" y="142051"/>
                </a:lnTo>
                <a:lnTo>
                  <a:pt x="1248068" y="145585"/>
                </a:lnTo>
                <a:lnTo>
                  <a:pt x="1250226" y="149155"/>
                </a:lnTo>
                <a:lnTo>
                  <a:pt x="1252396" y="152759"/>
                </a:lnTo>
                <a:lnTo>
                  <a:pt x="1254554" y="156398"/>
                </a:lnTo>
                <a:lnTo>
                  <a:pt x="1256723" y="160073"/>
                </a:lnTo>
                <a:lnTo>
                  <a:pt x="1258881" y="163781"/>
                </a:lnTo>
                <a:lnTo>
                  <a:pt x="1261050" y="167524"/>
                </a:lnTo>
                <a:lnTo>
                  <a:pt x="1263208" y="171299"/>
                </a:lnTo>
                <a:lnTo>
                  <a:pt x="1265377" y="175108"/>
                </a:lnTo>
                <a:lnTo>
                  <a:pt x="1267535" y="178948"/>
                </a:lnTo>
                <a:lnTo>
                  <a:pt x="1269705" y="182821"/>
                </a:lnTo>
                <a:lnTo>
                  <a:pt x="1271863" y="186727"/>
                </a:lnTo>
                <a:lnTo>
                  <a:pt x="1274021" y="190664"/>
                </a:lnTo>
                <a:lnTo>
                  <a:pt x="1276190" y="194632"/>
                </a:lnTo>
                <a:lnTo>
                  <a:pt x="1278348" y="198629"/>
                </a:lnTo>
                <a:lnTo>
                  <a:pt x="1280517" y="202657"/>
                </a:lnTo>
                <a:lnTo>
                  <a:pt x="1282675" y="206717"/>
                </a:lnTo>
                <a:lnTo>
                  <a:pt x="1284844" y="210805"/>
                </a:lnTo>
                <a:lnTo>
                  <a:pt x="1287002" y="214922"/>
                </a:lnTo>
                <a:lnTo>
                  <a:pt x="1289171" y="219066"/>
                </a:lnTo>
                <a:lnTo>
                  <a:pt x="1291330" y="223241"/>
                </a:lnTo>
                <a:lnTo>
                  <a:pt x="1293488" y="227443"/>
                </a:lnTo>
                <a:lnTo>
                  <a:pt x="1295657" y="231671"/>
                </a:lnTo>
                <a:lnTo>
                  <a:pt x="1297815" y="235928"/>
                </a:lnTo>
                <a:lnTo>
                  <a:pt x="1299984" y="240210"/>
                </a:lnTo>
                <a:lnTo>
                  <a:pt x="1302142" y="244519"/>
                </a:lnTo>
                <a:lnTo>
                  <a:pt x="1304311" y="248854"/>
                </a:lnTo>
                <a:lnTo>
                  <a:pt x="1306469" y="253214"/>
                </a:lnTo>
                <a:lnTo>
                  <a:pt x="1308638" y="257599"/>
                </a:lnTo>
                <a:lnTo>
                  <a:pt x="1310797" y="262008"/>
                </a:lnTo>
                <a:lnTo>
                  <a:pt x="1312955" y="266442"/>
                </a:lnTo>
                <a:lnTo>
                  <a:pt x="1315124" y="270899"/>
                </a:lnTo>
                <a:lnTo>
                  <a:pt x="1317282" y="275379"/>
                </a:lnTo>
                <a:lnTo>
                  <a:pt x="1319451" y="279882"/>
                </a:lnTo>
                <a:lnTo>
                  <a:pt x="1321609" y="284409"/>
                </a:lnTo>
                <a:lnTo>
                  <a:pt x="1323778" y="288956"/>
                </a:lnTo>
                <a:lnTo>
                  <a:pt x="1325936" y="293526"/>
                </a:lnTo>
                <a:lnTo>
                  <a:pt x="1328105" y="298116"/>
                </a:lnTo>
                <a:lnTo>
                  <a:pt x="1330264" y="302726"/>
                </a:lnTo>
                <a:lnTo>
                  <a:pt x="1332433" y="307359"/>
                </a:lnTo>
                <a:lnTo>
                  <a:pt x="1334591" y="312009"/>
                </a:lnTo>
                <a:lnTo>
                  <a:pt x="1336749" y="316680"/>
                </a:lnTo>
                <a:lnTo>
                  <a:pt x="1338918" y="321369"/>
                </a:lnTo>
                <a:lnTo>
                  <a:pt x="1341076" y="326078"/>
                </a:lnTo>
                <a:lnTo>
                  <a:pt x="1343245" y="330803"/>
                </a:lnTo>
                <a:lnTo>
                  <a:pt x="1345403" y="335548"/>
                </a:lnTo>
                <a:lnTo>
                  <a:pt x="1347572" y="340309"/>
                </a:lnTo>
                <a:lnTo>
                  <a:pt x="1349730" y="345088"/>
                </a:lnTo>
                <a:lnTo>
                  <a:pt x="1351900" y="349882"/>
                </a:lnTo>
                <a:lnTo>
                  <a:pt x="1354058" y="354692"/>
                </a:lnTo>
                <a:lnTo>
                  <a:pt x="1356216" y="359519"/>
                </a:lnTo>
                <a:lnTo>
                  <a:pt x="1358385" y="364360"/>
                </a:lnTo>
                <a:lnTo>
                  <a:pt x="1360543" y="369216"/>
                </a:lnTo>
                <a:lnTo>
                  <a:pt x="1362712" y="374086"/>
                </a:lnTo>
                <a:lnTo>
                  <a:pt x="1364870" y="378970"/>
                </a:lnTo>
                <a:lnTo>
                  <a:pt x="1367039" y="383868"/>
                </a:lnTo>
                <a:lnTo>
                  <a:pt x="1369197" y="388778"/>
                </a:lnTo>
                <a:lnTo>
                  <a:pt x="1371367" y="393702"/>
                </a:lnTo>
                <a:lnTo>
                  <a:pt x="1373525" y="398637"/>
                </a:lnTo>
                <a:lnTo>
                  <a:pt x="1375683" y="403584"/>
                </a:lnTo>
                <a:lnTo>
                  <a:pt x="1377852" y="408543"/>
                </a:lnTo>
                <a:lnTo>
                  <a:pt x="1380010" y="413512"/>
                </a:lnTo>
                <a:lnTo>
                  <a:pt x="1382179" y="418493"/>
                </a:lnTo>
                <a:lnTo>
                  <a:pt x="1384337" y="423483"/>
                </a:lnTo>
                <a:lnTo>
                  <a:pt x="1386506" y="428482"/>
                </a:lnTo>
                <a:lnTo>
                  <a:pt x="1388664" y="433491"/>
                </a:lnTo>
                <a:lnTo>
                  <a:pt x="1390833" y="438509"/>
                </a:lnTo>
                <a:lnTo>
                  <a:pt x="1392991" y="443535"/>
                </a:lnTo>
                <a:lnTo>
                  <a:pt x="1395150" y="448568"/>
                </a:lnTo>
                <a:lnTo>
                  <a:pt x="1397319" y="453611"/>
                </a:lnTo>
                <a:lnTo>
                  <a:pt x="1399477" y="458660"/>
                </a:lnTo>
                <a:lnTo>
                  <a:pt x="1401646" y="463715"/>
                </a:lnTo>
                <a:lnTo>
                  <a:pt x="1403804" y="468777"/>
                </a:lnTo>
                <a:lnTo>
                  <a:pt x="1405973" y="473845"/>
                </a:lnTo>
                <a:lnTo>
                  <a:pt x="1408131" y="478919"/>
                </a:lnTo>
                <a:lnTo>
                  <a:pt x="1410300" y="483998"/>
                </a:lnTo>
                <a:lnTo>
                  <a:pt x="1412458" y="489082"/>
                </a:lnTo>
                <a:lnTo>
                  <a:pt x="1414628" y="494169"/>
                </a:lnTo>
                <a:lnTo>
                  <a:pt x="1416786" y="499261"/>
                </a:lnTo>
                <a:lnTo>
                  <a:pt x="1418944" y="504357"/>
                </a:lnTo>
                <a:lnTo>
                  <a:pt x="1421113" y="509455"/>
                </a:lnTo>
                <a:lnTo>
                  <a:pt x="1423271" y="514557"/>
                </a:lnTo>
                <a:lnTo>
                  <a:pt x="1425440" y="519661"/>
                </a:lnTo>
                <a:lnTo>
                  <a:pt x="1427598" y="524767"/>
                </a:lnTo>
                <a:lnTo>
                  <a:pt x="1429767" y="529875"/>
                </a:lnTo>
                <a:lnTo>
                  <a:pt x="1431925" y="534984"/>
                </a:lnTo>
                <a:lnTo>
                  <a:pt x="1434095" y="540093"/>
                </a:lnTo>
                <a:lnTo>
                  <a:pt x="1436253" y="545203"/>
                </a:lnTo>
                <a:lnTo>
                  <a:pt x="1438411" y="550314"/>
                </a:lnTo>
                <a:lnTo>
                  <a:pt x="1440580" y="555424"/>
                </a:lnTo>
                <a:lnTo>
                  <a:pt x="1442738" y="560533"/>
                </a:lnTo>
                <a:lnTo>
                  <a:pt x="1444907" y="565642"/>
                </a:lnTo>
                <a:lnTo>
                  <a:pt x="1447065" y="570750"/>
                </a:lnTo>
                <a:lnTo>
                  <a:pt x="1449234" y="575854"/>
                </a:lnTo>
                <a:lnTo>
                  <a:pt x="1451392" y="580958"/>
                </a:lnTo>
                <a:lnTo>
                  <a:pt x="1453562" y="586060"/>
                </a:lnTo>
                <a:lnTo>
                  <a:pt x="1455720" y="591158"/>
                </a:lnTo>
                <a:lnTo>
                  <a:pt x="1457878" y="596252"/>
                </a:lnTo>
                <a:lnTo>
                  <a:pt x="1460047" y="601344"/>
                </a:lnTo>
                <a:lnTo>
                  <a:pt x="1462205" y="606432"/>
                </a:lnTo>
                <a:lnTo>
                  <a:pt x="1464374" y="611516"/>
                </a:lnTo>
                <a:lnTo>
                  <a:pt x="1466532" y="616595"/>
                </a:lnTo>
                <a:lnTo>
                  <a:pt x="1468701" y="621670"/>
                </a:lnTo>
                <a:lnTo>
                  <a:pt x="1470859" y="626739"/>
                </a:lnTo>
                <a:lnTo>
                  <a:pt x="1473029" y="631802"/>
                </a:lnTo>
                <a:lnTo>
                  <a:pt x="1475187" y="636859"/>
                </a:lnTo>
                <a:lnTo>
                  <a:pt x="1477356" y="641911"/>
                </a:lnTo>
                <a:lnTo>
                  <a:pt x="1479514" y="646957"/>
                </a:lnTo>
                <a:lnTo>
                  <a:pt x="1481672" y="651995"/>
                </a:lnTo>
                <a:lnTo>
                  <a:pt x="1483841" y="657026"/>
                </a:lnTo>
                <a:lnTo>
                  <a:pt x="1485999" y="662050"/>
                </a:lnTo>
                <a:lnTo>
                  <a:pt x="1488168" y="667065"/>
                </a:lnTo>
                <a:lnTo>
                  <a:pt x="1490326" y="672073"/>
                </a:lnTo>
                <a:lnTo>
                  <a:pt x="1492495" y="677073"/>
                </a:lnTo>
                <a:lnTo>
                  <a:pt x="1494653" y="682064"/>
                </a:lnTo>
                <a:lnTo>
                  <a:pt x="1496823" y="687045"/>
                </a:lnTo>
                <a:lnTo>
                  <a:pt x="1498981" y="692019"/>
                </a:lnTo>
                <a:lnTo>
                  <a:pt x="1501139" y="696981"/>
                </a:lnTo>
                <a:lnTo>
                  <a:pt x="1503308" y="701935"/>
                </a:lnTo>
                <a:lnTo>
                  <a:pt x="1505466" y="706878"/>
                </a:lnTo>
                <a:lnTo>
                  <a:pt x="1507635" y="711810"/>
                </a:lnTo>
                <a:lnTo>
                  <a:pt x="1509793" y="716732"/>
                </a:lnTo>
                <a:lnTo>
                  <a:pt x="1511962" y="721643"/>
                </a:lnTo>
                <a:lnTo>
                  <a:pt x="1514120" y="726543"/>
                </a:lnTo>
                <a:lnTo>
                  <a:pt x="1516290" y="731431"/>
                </a:lnTo>
                <a:lnTo>
                  <a:pt x="1518448" y="736307"/>
                </a:lnTo>
                <a:lnTo>
                  <a:pt x="1520606" y="741171"/>
                </a:lnTo>
                <a:lnTo>
                  <a:pt x="1522775" y="746023"/>
                </a:lnTo>
                <a:lnTo>
                  <a:pt x="1524933" y="750862"/>
                </a:lnTo>
                <a:lnTo>
                  <a:pt x="1527102" y="755689"/>
                </a:lnTo>
                <a:lnTo>
                  <a:pt x="1529260" y="760502"/>
                </a:lnTo>
                <a:lnTo>
                  <a:pt x="1531429" y="765303"/>
                </a:lnTo>
                <a:lnTo>
                  <a:pt x="1533587" y="770089"/>
                </a:lnTo>
                <a:lnTo>
                  <a:pt x="1535757" y="774862"/>
                </a:lnTo>
                <a:lnTo>
                  <a:pt x="1537915" y="779621"/>
                </a:lnTo>
                <a:lnTo>
                  <a:pt x="1540073" y="784365"/>
                </a:lnTo>
                <a:lnTo>
                  <a:pt x="1542242" y="789095"/>
                </a:lnTo>
                <a:lnTo>
                  <a:pt x="1544400" y="793811"/>
                </a:lnTo>
                <a:lnTo>
                  <a:pt x="1546569" y="798511"/>
                </a:lnTo>
                <a:lnTo>
                  <a:pt x="1548727" y="803196"/>
                </a:lnTo>
                <a:lnTo>
                  <a:pt x="1550896" y="807866"/>
                </a:lnTo>
                <a:lnTo>
                  <a:pt x="1553054" y="812519"/>
                </a:lnTo>
                <a:lnTo>
                  <a:pt x="1555224" y="817158"/>
                </a:lnTo>
                <a:lnTo>
                  <a:pt x="1557382" y="821780"/>
                </a:lnTo>
                <a:lnTo>
                  <a:pt x="1559551" y="826386"/>
                </a:lnTo>
                <a:lnTo>
                  <a:pt x="1561709" y="830976"/>
                </a:lnTo>
                <a:lnTo>
                  <a:pt x="1563867" y="835549"/>
                </a:lnTo>
                <a:lnTo>
                  <a:pt x="1566036" y="840104"/>
                </a:lnTo>
                <a:lnTo>
                  <a:pt x="1568194" y="844644"/>
                </a:lnTo>
                <a:lnTo>
                  <a:pt x="1570363" y="849166"/>
                </a:lnTo>
                <a:lnTo>
                  <a:pt x="1572521" y="853671"/>
                </a:lnTo>
                <a:lnTo>
                  <a:pt x="1574691" y="858157"/>
                </a:lnTo>
                <a:lnTo>
                  <a:pt x="1576848" y="862627"/>
                </a:lnTo>
                <a:lnTo>
                  <a:pt x="1579018" y="867079"/>
                </a:lnTo>
                <a:lnTo>
                  <a:pt x="1581176" y="871512"/>
                </a:lnTo>
                <a:lnTo>
                  <a:pt x="1583334" y="875927"/>
                </a:lnTo>
                <a:lnTo>
                  <a:pt x="1585503" y="880324"/>
                </a:lnTo>
                <a:lnTo>
                  <a:pt x="1587661" y="884703"/>
                </a:lnTo>
                <a:lnTo>
                  <a:pt x="1589830" y="889062"/>
                </a:lnTo>
                <a:lnTo>
                  <a:pt x="1591988" y="893403"/>
                </a:lnTo>
                <a:lnTo>
                  <a:pt x="1594157" y="897724"/>
                </a:lnTo>
                <a:lnTo>
                  <a:pt x="1596315" y="902027"/>
                </a:lnTo>
                <a:lnTo>
                  <a:pt x="1598485" y="906310"/>
                </a:lnTo>
                <a:lnTo>
                  <a:pt x="1600643" y="910573"/>
                </a:lnTo>
                <a:lnTo>
                  <a:pt x="1602801" y="914818"/>
                </a:lnTo>
                <a:lnTo>
                  <a:pt x="1604970" y="919043"/>
                </a:lnTo>
                <a:lnTo>
                  <a:pt x="1607128" y="923248"/>
                </a:lnTo>
                <a:lnTo>
                  <a:pt x="1609297" y="927433"/>
                </a:lnTo>
                <a:lnTo>
                  <a:pt x="1611455" y="931598"/>
                </a:lnTo>
                <a:lnTo>
                  <a:pt x="1613624" y="935743"/>
                </a:lnTo>
                <a:lnTo>
                  <a:pt x="1615782" y="939866"/>
                </a:lnTo>
                <a:lnTo>
                  <a:pt x="1617952" y="943971"/>
                </a:lnTo>
                <a:lnTo>
                  <a:pt x="1620110" y="948055"/>
                </a:lnTo>
                <a:lnTo>
                  <a:pt x="1622279" y="952117"/>
                </a:lnTo>
                <a:lnTo>
                  <a:pt x="1624437" y="956160"/>
                </a:lnTo>
                <a:lnTo>
                  <a:pt x="1626595" y="960181"/>
                </a:lnTo>
                <a:lnTo>
                  <a:pt x="1628764" y="964182"/>
                </a:lnTo>
                <a:lnTo>
                  <a:pt x="1630922" y="968161"/>
                </a:lnTo>
                <a:lnTo>
                  <a:pt x="1633091" y="972119"/>
                </a:lnTo>
                <a:lnTo>
                  <a:pt x="1635249" y="976057"/>
                </a:lnTo>
                <a:lnTo>
                  <a:pt x="1637419" y="979973"/>
                </a:lnTo>
                <a:lnTo>
                  <a:pt x="1639577" y="983868"/>
                </a:lnTo>
                <a:lnTo>
                  <a:pt x="1641746" y="987742"/>
                </a:lnTo>
                <a:lnTo>
                  <a:pt x="1643904" y="991593"/>
                </a:lnTo>
                <a:lnTo>
                  <a:pt x="1646062" y="995424"/>
                </a:lnTo>
                <a:lnTo>
                  <a:pt x="1648231" y="999232"/>
                </a:lnTo>
                <a:lnTo>
                  <a:pt x="1650389" y="1003019"/>
                </a:lnTo>
                <a:lnTo>
                  <a:pt x="1652558" y="1006785"/>
                </a:lnTo>
                <a:lnTo>
                  <a:pt x="1654716" y="1010528"/>
                </a:lnTo>
                <a:lnTo>
                  <a:pt x="1656886" y="1014250"/>
                </a:lnTo>
                <a:lnTo>
                  <a:pt x="1659044" y="1017949"/>
                </a:lnTo>
                <a:lnTo>
                  <a:pt x="1661213" y="1021631"/>
                </a:lnTo>
                <a:lnTo>
                  <a:pt x="1663371" y="1025279"/>
                </a:lnTo>
                <a:lnTo>
                  <a:pt x="1665529" y="1028917"/>
                </a:lnTo>
                <a:lnTo>
                  <a:pt x="1667698" y="1032532"/>
                </a:lnTo>
                <a:lnTo>
                  <a:pt x="1669856" y="1036114"/>
                </a:lnTo>
                <a:lnTo>
                  <a:pt x="1672025" y="1039685"/>
                </a:lnTo>
                <a:lnTo>
                  <a:pt x="1674183" y="1043233"/>
                </a:lnTo>
                <a:lnTo>
                  <a:pt x="1676352" y="1046749"/>
                </a:lnTo>
                <a:lnTo>
                  <a:pt x="1678510" y="1050253"/>
                </a:lnTo>
                <a:lnTo>
                  <a:pt x="1680680" y="1053735"/>
                </a:lnTo>
                <a:lnTo>
                  <a:pt x="1682838" y="1057194"/>
                </a:lnTo>
                <a:lnTo>
                  <a:pt x="1684996" y="1060620"/>
                </a:lnTo>
                <a:lnTo>
                  <a:pt x="1687165" y="1064035"/>
                </a:lnTo>
                <a:lnTo>
                  <a:pt x="1689323" y="1067428"/>
                </a:lnTo>
                <a:lnTo>
                  <a:pt x="1691492" y="1070788"/>
                </a:lnTo>
                <a:lnTo>
                  <a:pt x="1693650" y="1074136"/>
                </a:lnTo>
                <a:lnTo>
                  <a:pt x="1695819" y="1077462"/>
                </a:lnTo>
                <a:lnTo>
                  <a:pt x="1697977" y="1080755"/>
                </a:lnTo>
                <a:lnTo>
                  <a:pt x="1700147" y="1084036"/>
                </a:lnTo>
                <a:lnTo>
                  <a:pt x="1702305" y="1087296"/>
                </a:lnTo>
                <a:lnTo>
                  <a:pt x="1704474" y="1090522"/>
                </a:lnTo>
                <a:lnTo>
                  <a:pt x="1706632" y="1093736"/>
                </a:lnTo>
                <a:lnTo>
                  <a:pt x="1708790" y="1096918"/>
                </a:lnTo>
                <a:lnTo>
                  <a:pt x="1710959" y="1100088"/>
                </a:lnTo>
                <a:lnTo>
                  <a:pt x="1713117" y="1103225"/>
                </a:lnTo>
                <a:lnTo>
                  <a:pt x="1715286" y="1106351"/>
                </a:lnTo>
                <a:lnTo>
                  <a:pt x="1717444" y="1109455"/>
                </a:lnTo>
                <a:lnTo>
                  <a:pt x="1719614" y="1112525"/>
                </a:lnTo>
                <a:lnTo>
                  <a:pt x="1721772" y="1115584"/>
                </a:lnTo>
                <a:lnTo>
                  <a:pt x="1723941" y="1118610"/>
                </a:lnTo>
                <a:lnTo>
                  <a:pt x="1726099" y="1121624"/>
                </a:lnTo>
                <a:lnTo>
                  <a:pt x="1728257" y="1124605"/>
                </a:lnTo>
                <a:lnTo>
                  <a:pt x="1730426" y="1127576"/>
                </a:lnTo>
                <a:lnTo>
                  <a:pt x="1732584" y="1130523"/>
                </a:lnTo>
                <a:lnTo>
                  <a:pt x="1734753" y="1133438"/>
                </a:lnTo>
                <a:lnTo>
                  <a:pt x="1736911" y="1136341"/>
                </a:lnTo>
                <a:lnTo>
                  <a:pt x="1739081" y="1139222"/>
                </a:lnTo>
                <a:lnTo>
                  <a:pt x="1741239" y="1142070"/>
                </a:lnTo>
                <a:lnTo>
                  <a:pt x="1743408" y="1144907"/>
                </a:lnTo>
                <a:lnTo>
                  <a:pt x="1745566" y="1147721"/>
                </a:lnTo>
                <a:lnTo>
                  <a:pt x="1747724" y="1150502"/>
                </a:lnTo>
                <a:lnTo>
                  <a:pt x="1749893" y="1153272"/>
                </a:lnTo>
                <a:lnTo>
                  <a:pt x="1752051" y="1156019"/>
                </a:lnTo>
                <a:lnTo>
                  <a:pt x="1754220" y="1158745"/>
                </a:lnTo>
                <a:lnTo>
                  <a:pt x="1756378" y="1161448"/>
                </a:lnTo>
                <a:lnTo>
                  <a:pt x="1758548" y="1164129"/>
                </a:lnTo>
                <a:lnTo>
                  <a:pt x="1760706" y="1166788"/>
                </a:lnTo>
                <a:lnTo>
                  <a:pt x="1762875" y="1169424"/>
                </a:lnTo>
                <a:lnTo>
                  <a:pt x="1765033" y="1172038"/>
                </a:lnTo>
                <a:lnTo>
                  <a:pt x="1767191" y="1174641"/>
                </a:lnTo>
                <a:lnTo>
                  <a:pt x="1769360" y="1177211"/>
                </a:lnTo>
                <a:lnTo>
                  <a:pt x="1771518" y="1179769"/>
                </a:lnTo>
                <a:lnTo>
                  <a:pt x="1773687" y="1182294"/>
                </a:lnTo>
                <a:lnTo>
                  <a:pt x="1775845" y="1184808"/>
                </a:lnTo>
                <a:lnTo>
                  <a:pt x="1778014" y="1187300"/>
                </a:lnTo>
                <a:lnTo>
                  <a:pt x="1780172" y="1189770"/>
                </a:lnTo>
                <a:lnTo>
                  <a:pt x="1782342" y="1192217"/>
                </a:lnTo>
                <a:lnTo>
                  <a:pt x="1784500" y="1194642"/>
                </a:lnTo>
                <a:lnTo>
                  <a:pt x="1786669" y="1197045"/>
                </a:lnTo>
                <a:lnTo>
                  <a:pt x="1788827" y="1199436"/>
                </a:lnTo>
                <a:lnTo>
                  <a:pt x="1790985" y="1201795"/>
                </a:lnTo>
                <a:lnTo>
                  <a:pt x="1793154" y="1204142"/>
                </a:lnTo>
                <a:lnTo>
                  <a:pt x="1795312" y="1206467"/>
                </a:lnTo>
                <a:lnTo>
                  <a:pt x="1797481" y="1208769"/>
                </a:lnTo>
                <a:lnTo>
                  <a:pt x="1799639" y="1211061"/>
                </a:lnTo>
                <a:lnTo>
                  <a:pt x="1801809" y="1213319"/>
                </a:lnTo>
                <a:lnTo>
                  <a:pt x="1803967" y="1215566"/>
                </a:lnTo>
                <a:lnTo>
                  <a:pt x="1806136" y="1217791"/>
                </a:lnTo>
                <a:lnTo>
                  <a:pt x="1808294" y="1219993"/>
                </a:lnTo>
                <a:lnTo>
                  <a:pt x="1810452" y="1222174"/>
                </a:lnTo>
                <a:lnTo>
                  <a:pt x="1812621" y="1224332"/>
                </a:lnTo>
                <a:lnTo>
                  <a:pt x="1814779" y="1226479"/>
                </a:lnTo>
                <a:lnTo>
                  <a:pt x="1816948" y="1228603"/>
                </a:lnTo>
                <a:lnTo>
                  <a:pt x="1819106" y="1230717"/>
                </a:lnTo>
                <a:lnTo>
                  <a:pt x="1821275" y="1232797"/>
                </a:lnTo>
                <a:lnTo>
                  <a:pt x="1823434" y="1234866"/>
                </a:lnTo>
                <a:lnTo>
                  <a:pt x="1825603" y="1236913"/>
                </a:lnTo>
                <a:lnTo>
                  <a:pt x="1827761" y="1238938"/>
                </a:lnTo>
                <a:lnTo>
                  <a:pt x="1829919" y="1240951"/>
                </a:lnTo>
                <a:lnTo>
                  <a:pt x="1832088" y="1242942"/>
                </a:lnTo>
                <a:lnTo>
                  <a:pt x="1834246" y="1244911"/>
                </a:lnTo>
                <a:lnTo>
                  <a:pt x="1836415" y="1246869"/>
                </a:lnTo>
                <a:lnTo>
                  <a:pt x="1838573" y="1248793"/>
                </a:lnTo>
                <a:lnTo>
                  <a:pt x="1840742" y="1250718"/>
                </a:lnTo>
                <a:lnTo>
                  <a:pt x="1842901" y="1252609"/>
                </a:lnTo>
                <a:lnTo>
                  <a:pt x="1845070" y="1254489"/>
                </a:lnTo>
                <a:lnTo>
                  <a:pt x="1847228" y="1256347"/>
                </a:lnTo>
                <a:lnTo>
                  <a:pt x="1849397" y="1258193"/>
                </a:lnTo>
                <a:lnTo>
                  <a:pt x="1851555" y="1260017"/>
                </a:lnTo>
                <a:lnTo>
                  <a:pt x="1853713" y="1261819"/>
                </a:lnTo>
                <a:lnTo>
                  <a:pt x="1855882" y="1263610"/>
                </a:lnTo>
                <a:lnTo>
                  <a:pt x="1858040" y="1265379"/>
                </a:lnTo>
                <a:lnTo>
                  <a:pt x="1860209" y="1267137"/>
                </a:lnTo>
                <a:lnTo>
                  <a:pt x="1862367" y="1268872"/>
                </a:lnTo>
                <a:lnTo>
                  <a:pt x="1864537" y="1270596"/>
                </a:lnTo>
                <a:lnTo>
                  <a:pt x="1866695" y="1272298"/>
                </a:lnTo>
                <a:lnTo>
                  <a:pt x="1868864" y="1273978"/>
                </a:lnTo>
                <a:lnTo>
                  <a:pt x="1871022" y="1275647"/>
                </a:lnTo>
                <a:lnTo>
                  <a:pt x="1873180" y="1277293"/>
                </a:lnTo>
                <a:lnTo>
                  <a:pt x="1875349" y="1278928"/>
                </a:lnTo>
                <a:lnTo>
                  <a:pt x="1877507" y="1280552"/>
                </a:lnTo>
                <a:lnTo>
                  <a:pt x="1879676" y="1282143"/>
                </a:lnTo>
                <a:lnTo>
                  <a:pt x="1881834" y="1283734"/>
                </a:lnTo>
                <a:lnTo>
                  <a:pt x="1884004" y="1285302"/>
                </a:lnTo>
                <a:lnTo>
                  <a:pt x="1886162" y="1286848"/>
                </a:lnTo>
                <a:lnTo>
                  <a:pt x="1888331" y="1288384"/>
                </a:lnTo>
                <a:lnTo>
                  <a:pt x="1890489" y="1289908"/>
                </a:lnTo>
                <a:lnTo>
                  <a:pt x="1892647" y="1291409"/>
                </a:lnTo>
                <a:lnTo>
                  <a:pt x="1894816" y="1292889"/>
                </a:lnTo>
                <a:lnTo>
                  <a:pt x="1896974" y="1294368"/>
                </a:lnTo>
                <a:lnTo>
                  <a:pt x="1899143" y="1295814"/>
                </a:lnTo>
                <a:lnTo>
                  <a:pt x="1901301" y="1297260"/>
                </a:lnTo>
                <a:lnTo>
                  <a:pt x="1903471" y="1298684"/>
                </a:lnTo>
                <a:lnTo>
                  <a:pt x="1905629" y="1300097"/>
                </a:lnTo>
                <a:lnTo>
                  <a:pt x="1907798" y="1301488"/>
                </a:lnTo>
                <a:lnTo>
                  <a:pt x="1909956" y="1302867"/>
                </a:lnTo>
                <a:lnTo>
                  <a:pt x="1912114" y="1304224"/>
                </a:lnTo>
                <a:lnTo>
                  <a:pt x="1914283" y="1305581"/>
                </a:lnTo>
                <a:lnTo>
                  <a:pt x="1916441" y="1306916"/>
                </a:lnTo>
                <a:lnTo>
                  <a:pt x="1918610" y="1308229"/>
                </a:lnTo>
                <a:lnTo>
                  <a:pt x="1920768" y="1309541"/>
                </a:lnTo>
                <a:lnTo>
                  <a:pt x="1922938" y="1310832"/>
                </a:lnTo>
                <a:lnTo>
                  <a:pt x="1925096" y="1312100"/>
                </a:lnTo>
                <a:lnTo>
                  <a:pt x="1927265" y="1313368"/>
                </a:lnTo>
                <a:lnTo>
                  <a:pt x="1929423" y="1314614"/>
                </a:lnTo>
                <a:lnTo>
                  <a:pt x="1931592" y="1315849"/>
                </a:lnTo>
                <a:lnTo>
                  <a:pt x="1933750" y="1317072"/>
                </a:lnTo>
                <a:lnTo>
                  <a:pt x="1935908" y="1318274"/>
                </a:lnTo>
                <a:lnTo>
                  <a:pt x="1938077" y="1319464"/>
                </a:lnTo>
                <a:lnTo>
                  <a:pt x="1940235" y="1320643"/>
                </a:lnTo>
                <a:lnTo>
                  <a:pt x="1942405" y="1321811"/>
                </a:lnTo>
                <a:lnTo>
                  <a:pt x="1944563" y="1322968"/>
                </a:lnTo>
                <a:lnTo>
                  <a:pt x="1946732" y="1324103"/>
                </a:lnTo>
                <a:lnTo>
                  <a:pt x="1948890" y="1325226"/>
                </a:lnTo>
                <a:lnTo>
                  <a:pt x="1951059" y="1326339"/>
                </a:lnTo>
                <a:lnTo>
                  <a:pt x="1953217" y="1327440"/>
                </a:lnTo>
                <a:lnTo>
                  <a:pt x="1955375" y="1328530"/>
                </a:lnTo>
                <a:lnTo>
                  <a:pt x="1957544" y="1329609"/>
                </a:lnTo>
                <a:lnTo>
                  <a:pt x="1959702" y="1330666"/>
                </a:lnTo>
                <a:lnTo>
                  <a:pt x="1961871" y="1331723"/>
                </a:lnTo>
                <a:lnTo>
                  <a:pt x="1964029" y="1332757"/>
                </a:lnTo>
                <a:lnTo>
                  <a:pt x="1966199" y="1333781"/>
                </a:lnTo>
                <a:lnTo>
                  <a:pt x="1968357" y="1334793"/>
                </a:lnTo>
                <a:lnTo>
                  <a:pt x="1970526" y="1335794"/>
                </a:lnTo>
                <a:lnTo>
                  <a:pt x="1972684" y="1336784"/>
                </a:lnTo>
                <a:lnTo>
                  <a:pt x="1974842" y="1337763"/>
                </a:lnTo>
                <a:lnTo>
                  <a:pt x="1977011" y="1338731"/>
                </a:lnTo>
                <a:lnTo>
                  <a:pt x="1979169" y="1339676"/>
                </a:lnTo>
                <a:lnTo>
                  <a:pt x="1981338" y="1340622"/>
                </a:lnTo>
                <a:lnTo>
                  <a:pt x="1983496" y="1341556"/>
                </a:lnTo>
                <a:lnTo>
                  <a:pt x="1985666" y="1342479"/>
                </a:lnTo>
                <a:lnTo>
                  <a:pt x="1987824" y="1343381"/>
                </a:lnTo>
                <a:lnTo>
                  <a:pt x="1989993" y="1344281"/>
                </a:lnTo>
                <a:lnTo>
                  <a:pt x="1992151" y="1345171"/>
                </a:lnTo>
                <a:lnTo>
                  <a:pt x="1994320" y="1346039"/>
                </a:lnTo>
                <a:lnTo>
                  <a:pt x="1996478" y="1346907"/>
                </a:lnTo>
                <a:lnTo>
                  <a:pt x="1998636" y="1347763"/>
                </a:lnTo>
                <a:lnTo>
                  <a:pt x="2000805" y="1348609"/>
                </a:lnTo>
                <a:lnTo>
                  <a:pt x="2002963" y="1349443"/>
                </a:lnTo>
                <a:lnTo>
                  <a:pt x="2005133" y="1350266"/>
                </a:lnTo>
                <a:lnTo>
                  <a:pt x="2007290" y="1351078"/>
                </a:lnTo>
                <a:lnTo>
                  <a:pt x="2009460" y="1351879"/>
                </a:lnTo>
                <a:lnTo>
                  <a:pt x="2011618" y="1352669"/>
                </a:lnTo>
                <a:lnTo>
                  <a:pt x="2013787" y="1353448"/>
                </a:lnTo>
                <a:lnTo>
                  <a:pt x="2015945" y="1354226"/>
                </a:lnTo>
                <a:lnTo>
                  <a:pt x="2018103" y="1354983"/>
                </a:lnTo>
                <a:lnTo>
                  <a:pt x="2020272" y="1355739"/>
                </a:lnTo>
                <a:lnTo>
                  <a:pt x="2022430" y="1356485"/>
                </a:lnTo>
                <a:lnTo>
                  <a:pt x="2024599" y="1357219"/>
                </a:lnTo>
                <a:lnTo>
                  <a:pt x="2026757" y="1357942"/>
                </a:lnTo>
                <a:lnTo>
                  <a:pt x="2028927" y="1358654"/>
                </a:lnTo>
                <a:lnTo>
                  <a:pt x="2031085" y="1359366"/>
                </a:lnTo>
                <a:lnTo>
                  <a:pt x="2033254" y="1360055"/>
                </a:lnTo>
                <a:lnTo>
                  <a:pt x="2035412" y="1360745"/>
                </a:lnTo>
                <a:lnTo>
                  <a:pt x="2037570" y="1361424"/>
                </a:lnTo>
                <a:lnTo>
                  <a:pt x="2039739" y="1362091"/>
                </a:lnTo>
                <a:lnTo>
                  <a:pt x="2041897" y="1362758"/>
                </a:lnTo>
                <a:lnTo>
                  <a:pt x="2044066" y="1363415"/>
                </a:lnTo>
                <a:lnTo>
                  <a:pt x="2046224" y="1364060"/>
                </a:lnTo>
                <a:lnTo>
                  <a:pt x="2048394" y="1364694"/>
                </a:lnTo>
                <a:lnTo>
                  <a:pt x="2050552" y="1365317"/>
                </a:lnTo>
                <a:lnTo>
                  <a:pt x="2052721" y="1365940"/>
                </a:lnTo>
                <a:lnTo>
                  <a:pt x="2054879" y="1366552"/>
                </a:lnTo>
                <a:lnTo>
                  <a:pt x="2057037" y="1367152"/>
                </a:lnTo>
                <a:lnTo>
                  <a:pt x="2059206" y="1367742"/>
                </a:lnTo>
                <a:lnTo>
                  <a:pt x="2061364" y="1368331"/>
                </a:lnTo>
                <a:lnTo>
                  <a:pt x="2063533" y="1368910"/>
                </a:lnTo>
                <a:lnTo>
                  <a:pt x="2065691" y="1369477"/>
                </a:lnTo>
                <a:lnTo>
                  <a:pt x="2067861" y="1370045"/>
                </a:lnTo>
                <a:lnTo>
                  <a:pt x="2070019" y="1370601"/>
                </a:lnTo>
                <a:lnTo>
                  <a:pt x="2072188" y="1371146"/>
                </a:lnTo>
                <a:lnTo>
                  <a:pt x="2074346" y="1371691"/>
                </a:lnTo>
                <a:lnTo>
                  <a:pt x="2076515" y="1372225"/>
                </a:lnTo>
                <a:lnTo>
                  <a:pt x="2078673" y="1372748"/>
                </a:lnTo>
                <a:lnTo>
                  <a:pt x="2080831" y="1373271"/>
                </a:lnTo>
                <a:lnTo>
                  <a:pt x="2083000" y="1373782"/>
                </a:lnTo>
                <a:lnTo>
                  <a:pt x="2085158" y="1374283"/>
                </a:lnTo>
                <a:lnTo>
                  <a:pt x="2087328" y="1374783"/>
                </a:lnTo>
                <a:lnTo>
                  <a:pt x="2089486" y="1375273"/>
                </a:lnTo>
                <a:lnTo>
                  <a:pt x="2091655" y="1375762"/>
                </a:lnTo>
                <a:lnTo>
                  <a:pt x="2093813" y="1376241"/>
                </a:lnTo>
                <a:lnTo>
                  <a:pt x="2095982" y="1376708"/>
                </a:lnTo>
                <a:lnTo>
                  <a:pt x="2098140" y="1377175"/>
                </a:lnTo>
                <a:lnTo>
                  <a:pt x="2100298" y="1377631"/>
                </a:lnTo>
                <a:lnTo>
                  <a:pt x="2102467" y="1378076"/>
                </a:lnTo>
                <a:lnTo>
                  <a:pt x="2104625" y="1378521"/>
                </a:lnTo>
                <a:lnTo>
                  <a:pt x="2106795" y="1378966"/>
                </a:lnTo>
                <a:lnTo>
                  <a:pt x="2108953" y="1379400"/>
                </a:lnTo>
                <a:lnTo>
                  <a:pt x="2111122" y="1379823"/>
                </a:lnTo>
                <a:lnTo>
                  <a:pt x="2113280" y="1380245"/>
                </a:lnTo>
                <a:lnTo>
                  <a:pt x="2115449" y="1380657"/>
                </a:lnTo>
                <a:lnTo>
                  <a:pt x="2117607" y="1381069"/>
                </a:lnTo>
                <a:lnTo>
                  <a:pt x="2119765" y="1381469"/>
                </a:lnTo>
                <a:lnTo>
                  <a:pt x="2121934" y="1381869"/>
                </a:lnTo>
                <a:lnTo>
                  <a:pt x="2124092" y="1382259"/>
                </a:lnTo>
                <a:lnTo>
                  <a:pt x="2126262" y="1382648"/>
                </a:lnTo>
                <a:lnTo>
                  <a:pt x="2128420" y="1383026"/>
                </a:lnTo>
                <a:lnTo>
                  <a:pt x="2130589" y="1383405"/>
                </a:lnTo>
                <a:lnTo>
                  <a:pt x="2132747" y="1383772"/>
                </a:lnTo>
                <a:lnTo>
                  <a:pt x="2134916" y="1384139"/>
                </a:lnTo>
                <a:lnTo>
                  <a:pt x="2137074" y="1384495"/>
                </a:lnTo>
                <a:lnTo>
                  <a:pt x="2139243" y="1384851"/>
                </a:lnTo>
                <a:lnTo>
                  <a:pt x="2141401" y="1385195"/>
                </a:lnTo>
                <a:lnTo>
                  <a:pt x="2143559" y="1385540"/>
                </a:lnTo>
                <a:lnTo>
                  <a:pt x="2145729" y="1385874"/>
                </a:lnTo>
                <a:lnTo>
                  <a:pt x="2147887" y="1386208"/>
                </a:lnTo>
                <a:lnTo>
                  <a:pt x="2150056" y="1386541"/>
                </a:lnTo>
                <a:lnTo>
                  <a:pt x="2152214" y="1386864"/>
                </a:lnTo>
                <a:lnTo>
                  <a:pt x="2154383" y="1387176"/>
                </a:lnTo>
                <a:lnTo>
                  <a:pt x="2156541" y="1387498"/>
                </a:lnTo>
                <a:lnTo>
                  <a:pt x="2158710" y="1387798"/>
                </a:lnTo>
                <a:lnTo>
                  <a:pt x="2160868" y="1388110"/>
                </a:lnTo>
              </a:path>
            </a:pathLst>
          </a:custGeom>
          <a:noFill/>
          <a:ln w="13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75" name="Freeform 374">
            <a:extLst>
              <a:ext uri="{FF2B5EF4-FFF2-40B4-BE49-F238E27FC236}">
                <a16:creationId xmlns:a16="http://schemas.microsoft.com/office/drawing/2014/main" id="{61B1311A-E42C-B13B-706E-485858BFCD47}"/>
              </a:ext>
            </a:extLst>
          </p:cNvPr>
          <p:cNvSpPr/>
          <p:nvPr/>
        </p:nvSpPr>
        <p:spPr>
          <a:xfrm>
            <a:off x="6597737" y="1730022"/>
            <a:ext cx="2160868" cy="1394077"/>
          </a:xfrm>
          <a:custGeom>
            <a:avLst/>
            <a:gdLst>
              <a:gd name="connsiteX0" fmla="*/ 0 w 2160868"/>
              <a:gd name="connsiteY0" fmla="*/ 1394077 h 1394077"/>
              <a:gd name="connsiteX1" fmla="*/ 2163 w 2160868"/>
              <a:gd name="connsiteY1" fmla="*/ 1393799 h 1394077"/>
              <a:gd name="connsiteX2" fmla="*/ 4326 w 2160868"/>
              <a:gd name="connsiteY2" fmla="*/ 1393510 h 1394077"/>
              <a:gd name="connsiteX3" fmla="*/ 6489 w 2160868"/>
              <a:gd name="connsiteY3" fmla="*/ 1393210 h 1394077"/>
              <a:gd name="connsiteX4" fmla="*/ 8652 w 2160868"/>
              <a:gd name="connsiteY4" fmla="*/ 1392920 h 1394077"/>
              <a:gd name="connsiteX5" fmla="*/ 10815 w 2160868"/>
              <a:gd name="connsiteY5" fmla="*/ 1392609 h 1394077"/>
              <a:gd name="connsiteX6" fmla="*/ 12978 w 2160868"/>
              <a:gd name="connsiteY6" fmla="*/ 1392308 h 1394077"/>
              <a:gd name="connsiteX7" fmla="*/ 15141 w 2160868"/>
              <a:gd name="connsiteY7" fmla="*/ 1391986 h 1394077"/>
              <a:gd name="connsiteX8" fmla="*/ 17304 w 2160868"/>
              <a:gd name="connsiteY8" fmla="*/ 1391674 h 1394077"/>
              <a:gd name="connsiteX9" fmla="*/ 19467 w 2160868"/>
              <a:gd name="connsiteY9" fmla="*/ 1391352 h 1394077"/>
              <a:gd name="connsiteX10" fmla="*/ 21631 w 2160868"/>
              <a:gd name="connsiteY10" fmla="*/ 1391018 h 1394077"/>
              <a:gd name="connsiteX11" fmla="*/ 23793 w 2160868"/>
              <a:gd name="connsiteY11" fmla="*/ 1390684 h 1394077"/>
              <a:gd name="connsiteX12" fmla="*/ 25957 w 2160868"/>
              <a:gd name="connsiteY12" fmla="*/ 1390351 h 1394077"/>
              <a:gd name="connsiteX13" fmla="*/ 28119 w 2160868"/>
              <a:gd name="connsiteY13" fmla="*/ 1390006 h 1394077"/>
              <a:gd name="connsiteX14" fmla="*/ 30283 w 2160868"/>
              <a:gd name="connsiteY14" fmla="*/ 1389661 h 1394077"/>
              <a:gd name="connsiteX15" fmla="*/ 32445 w 2160868"/>
              <a:gd name="connsiteY15" fmla="*/ 1389305 h 1394077"/>
              <a:gd name="connsiteX16" fmla="*/ 34608 w 2160868"/>
              <a:gd name="connsiteY16" fmla="*/ 1388949 h 1394077"/>
              <a:gd name="connsiteX17" fmla="*/ 36771 w 2160868"/>
              <a:gd name="connsiteY17" fmla="*/ 1388582 h 1394077"/>
              <a:gd name="connsiteX18" fmla="*/ 38934 w 2160868"/>
              <a:gd name="connsiteY18" fmla="*/ 1388204 h 1394077"/>
              <a:gd name="connsiteX19" fmla="*/ 41098 w 2160868"/>
              <a:gd name="connsiteY19" fmla="*/ 1387825 h 1394077"/>
              <a:gd name="connsiteX20" fmla="*/ 43260 w 2160868"/>
              <a:gd name="connsiteY20" fmla="*/ 1387447 h 1394077"/>
              <a:gd name="connsiteX21" fmla="*/ 45424 w 2160868"/>
              <a:gd name="connsiteY21" fmla="*/ 1387058 h 1394077"/>
              <a:gd name="connsiteX22" fmla="*/ 47586 w 2160868"/>
              <a:gd name="connsiteY22" fmla="*/ 1386669 h 1394077"/>
              <a:gd name="connsiteX23" fmla="*/ 49750 w 2160868"/>
              <a:gd name="connsiteY23" fmla="*/ 1386268 h 1394077"/>
              <a:gd name="connsiteX24" fmla="*/ 51912 w 2160868"/>
              <a:gd name="connsiteY24" fmla="*/ 1385857 h 1394077"/>
              <a:gd name="connsiteX25" fmla="*/ 54076 w 2160868"/>
              <a:gd name="connsiteY25" fmla="*/ 1385445 h 1394077"/>
              <a:gd name="connsiteX26" fmla="*/ 56238 w 2160868"/>
              <a:gd name="connsiteY26" fmla="*/ 1385022 h 1394077"/>
              <a:gd name="connsiteX27" fmla="*/ 58402 w 2160868"/>
              <a:gd name="connsiteY27" fmla="*/ 1384600 h 1394077"/>
              <a:gd name="connsiteX28" fmla="*/ 60564 w 2160868"/>
              <a:gd name="connsiteY28" fmla="*/ 1384166 h 1394077"/>
              <a:gd name="connsiteX29" fmla="*/ 62728 w 2160868"/>
              <a:gd name="connsiteY29" fmla="*/ 1383732 h 1394077"/>
              <a:gd name="connsiteX30" fmla="*/ 64891 w 2160868"/>
              <a:gd name="connsiteY30" fmla="*/ 1383287 h 1394077"/>
              <a:gd name="connsiteX31" fmla="*/ 67054 w 2160868"/>
              <a:gd name="connsiteY31" fmla="*/ 1382831 h 1394077"/>
              <a:gd name="connsiteX32" fmla="*/ 69217 w 2160868"/>
              <a:gd name="connsiteY32" fmla="*/ 1382375 h 1394077"/>
              <a:gd name="connsiteX33" fmla="*/ 71380 w 2160868"/>
              <a:gd name="connsiteY33" fmla="*/ 1381908 h 1394077"/>
              <a:gd name="connsiteX34" fmla="*/ 73543 w 2160868"/>
              <a:gd name="connsiteY34" fmla="*/ 1381440 h 1394077"/>
              <a:gd name="connsiteX35" fmla="*/ 75706 w 2160868"/>
              <a:gd name="connsiteY35" fmla="*/ 1380962 h 1394077"/>
              <a:gd name="connsiteX36" fmla="*/ 77869 w 2160868"/>
              <a:gd name="connsiteY36" fmla="*/ 1380473 h 1394077"/>
              <a:gd name="connsiteX37" fmla="*/ 80033 w 2160868"/>
              <a:gd name="connsiteY37" fmla="*/ 1379983 h 1394077"/>
              <a:gd name="connsiteX38" fmla="*/ 82195 w 2160868"/>
              <a:gd name="connsiteY38" fmla="*/ 1379482 h 1394077"/>
              <a:gd name="connsiteX39" fmla="*/ 84358 w 2160868"/>
              <a:gd name="connsiteY39" fmla="*/ 1378971 h 1394077"/>
              <a:gd name="connsiteX40" fmla="*/ 86521 w 2160868"/>
              <a:gd name="connsiteY40" fmla="*/ 1378459 h 1394077"/>
              <a:gd name="connsiteX41" fmla="*/ 88684 w 2160868"/>
              <a:gd name="connsiteY41" fmla="*/ 1377936 h 1394077"/>
              <a:gd name="connsiteX42" fmla="*/ 90847 w 2160868"/>
              <a:gd name="connsiteY42" fmla="*/ 1377413 h 1394077"/>
              <a:gd name="connsiteX43" fmla="*/ 93010 w 2160868"/>
              <a:gd name="connsiteY43" fmla="*/ 1376868 h 1394077"/>
              <a:gd name="connsiteX44" fmla="*/ 95173 w 2160868"/>
              <a:gd name="connsiteY44" fmla="*/ 1376323 h 1394077"/>
              <a:gd name="connsiteX45" fmla="*/ 97336 w 2160868"/>
              <a:gd name="connsiteY45" fmla="*/ 1375767 h 1394077"/>
              <a:gd name="connsiteX46" fmla="*/ 99499 w 2160868"/>
              <a:gd name="connsiteY46" fmla="*/ 1375211 h 1394077"/>
              <a:gd name="connsiteX47" fmla="*/ 101662 w 2160868"/>
              <a:gd name="connsiteY47" fmla="*/ 1374644 h 1394077"/>
              <a:gd name="connsiteX48" fmla="*/ 103826 w 2160868"/>
              <a:gd name="connsiteY48" fmla="*/ 1374065 h 1394077"/>
              <a:gd name="connsiteX49" fmla="*/ 105988 w 2160868"/>
              <a:gd name="connsiteY49" fmla="*/ 1373476 h 1394077"/>
              <a:gd name="connsiteX50" fmla="*/ 108152 w 2160868"/>
              <a:gd name="connsiteY50" fmla="*/ 1372886 h 1394077"/>
              <a:gd name="connsiteX51" fmla="*/ 110314 w 2160868"/>
              <a:gd name="connsiteY51" fmla="*/ 1372285 h 1394077"/>
              <a:gd name="connsiteX52" fmla="*/ 112478 w 2160868"/>
              <a:gd name="connsiteY52" fmla="*/ 1371674 h 1394077"/>
              <a:gd name="connsiteX53" fmla="*/ 114640 w 2160868"/>
              <a:gd name="connsiteY53" fmla="*/ 1371062 h 1394077"/>
              <a:gd name="connsiteX54" fmla="*/ 116804 w 2160868"/>
              <a:gd name="connsiteY54" fmla="*/ 1370428 h 1394077"/>
              <a:gd name="connsiteX55" fmla="*/ 118966 w 2160868"/>
              <a:gd name="connsiteY55" fmla="*/ 1369794 h 1394077"/>
              <a:gd name="connsiteX56" fmla="*/ 121130 w 2160868"/>
              <a:gd name="connsiteY56" fmla="*/ 1369148 h 1394077"/>
              <a:gd name="connsiteX57" fmla="*/ 123293 w 2160868"/>
              <a:gd name="connsiteY57" fmla="*/ 1368492 h 1394077"/>
              <a:gd name="connsiteX58" fmla="*/ 125456 w 2160868"/>
              <a:gd name="connsiteY58" fmla="*/ 1367836 h 1394077"/>
              <a:gd name="connsiteX59" fmla="*/ 127619 w 2160868"/>
              <a:gd name="connsiteY59" fmla="*/ 1367157 h 1394077"/>
              <a:gd name="connsiteX60" fmla="*/ 129781 w 2160868"/>
              <a:gd name="connsiteY60" fmla="*/ 1366479 h 1394077"/>
              <a:gd name="connsiteX61" fmla="*/ 131945 w 2160868"/>
              <a:gd name="connsiteY61" fmla="*/ 1365789 h 1394077"/>
              <a:gd name="connsiteX62" fmla="*/ 134107 w 2160868"/>
              <a:gd name="connsiteY62" fmla="*/ 1365088 h 1394077"/>
              <a:gd name="connsiteX63" fmla="*/ 136271 w 2160868"/>
              <a:gd name="connsiteY63" fmla="*/ 1364376 h 1394077"/>
              <a:gd name="connsiteX64" fmla="*/ 138433 w 2160868"/>
              <a:gd name="connsiteY64" fmla="*/ 1363653 h 1394077"/>
              <a:gd name="connsiteX65" fmla="*/ 140597 w 2160868"/>
              <a:gd name="connsiteY65" fmla="*/ 1362930 h 1394077"/>
              <a:gd name="connsiteX66" fmla="*/ 142760 w 2160868"/>
              <a:gd name="connsiteY66" fmla="*/ 1362196 h 1394077"/>
              <a:gd name="connsiteX67" fmla="*/ 144923 w 2160868"/>
              <a:gd name="connsiteY67" fmla="*/ 1361439 h 1394077"/>
              <a:gd name="connsiteX68" fmla="*/ 147086 w 2160868"/>
              <a:gd name="connsiteY68" fmla="*/ 1360683 h 1394077"/>
              <a:gd name="connsiteX69" fmla="*/ 149249 w 2160868"/>
              <a:gd name="connsiteY69" fmla="*/ 1359915 h 1394077"/>
              <a:gd name="connsiteX70" fmla="*/ 151412 w 2160868"/>
              <a:gd name="connsiteY70" fmla="*/ 1359137 h 1394077"/>
              <a:gd name="connsiteX71" fmla="*/ 153575 w 2160868"/>
              <a:gd name="connsiteY71" fmla="*/ 1358347 h 1394077"/>
              <a:gd name="connsiteX72" fmla="*/ 155738 w 2160868"/>
              <a:gd name="connsiteY72" fmla="*/ 1357546 h 1394077"/>
              <a:gd name="connsiteX73" fmla="*/ 157901 w 2160868"/>
              <a:gd name="connsiteY73" fmla="*/ 1356734 h 1394077"/>
              <a:gd name="connsiteX74" fmla="*/ 160064 w 2160868"/>
              <a:gd name="connsiteY74" fmla="*/ 1355922 h 1394077"/>
              <a:gd name="connsiteX75" fmla="*/ 162228 w 2160868"/>
              <a:gd name="connsiteY75" fmla="*/ 1355088 h 1394077"/>
              <a:gd name="connsiteX76" fmla="*/ 164390 w 2160868"/>
              <a:gd name="connsiteY76" fmla="*/ 1354242 h 1394077"/>
              <a:gd name="connsiteX77" fmla="*/ 166554 w 2160868"/>
              <a:gd name="connsiteY77" fmla="*/ 1353386 h 1394077"/>
              <a:gd name="connsiteX78" fmla="*/ 168716 w 2160868"/>
              <a:gd name="connsiteY78" fmla="*/ 1352529 h 1394077"/>
              <a:gd name="connsiteX79" fmla="*/ 170880 w 2160868"/>
              <a:gd name="connsiteY79" fmla="*/ 1351650 h 1394077"/>
              <a:gd name="connsiteX80" fmla="*/ 173042 w 2160868"/>
              <a:gd name="connsiteY80" fmla="*/ 1350760 h 1394077"/>
              <a:gd name="connsiteX81" fmla="*/ 175206 w 2160868"/>
              <a:gd name="connsiteY81" fmla="*/ 1349859 h 1394077"/>
              <a:gd name="connsiteX82" fmla="*/ 177368 w 2160868"/>
              <a:gd name="connsiteY82" fmla="*/ 1348958 h 1394077"/>
              <a:gd name="connsiteX83" fmla="*/ 179531 w 2160868"/>
              <a:gd name="connsiteY83" fmla="*/ 1348035 h 1394077"/>
              <a:gd name="connsiteX84" fmla="*/ 181695 w 2160868"/>
              <a:gd name="connsiteY84" fmla="*/ 1347101 h 1394077"/>
              <a:gd name="connsiteX85" fmla="*/ 183857 w 2160868"/>
              <a:gd name="connsiteY85" fmla="*/ 1346155 h 1394077"/>
              <a:gd name="connsiteX86" fmla="*/ 186021 w 2160868"/>
              <a:gd name="connsiteY86" fmla="*/ 1345198 h 1394077"/>
              <a:gd name="connsiteX87" fmla="*/ 188183 w 2160868"/>
              <a:gd name="connsiteY87" fmla="*/ 1344231 h 1394077"/>
              <a:gd name="connsiteX88" fmla="*/ 190347 w 2160868"/>
              <a:gd name="connsiteY88" fmla="*/ 1343252 h 1394077"/>
              <a:gd name="connsiteX89" fmla="*/ 192509 w 2160868"/>
              <a:gd name="connsiteY89" fmla="*/ 1342262 h 1394077"/>
              <a:gd name="connsiteX90" fmla="*/ 194673 w 2160868"/>
              <a:gd name="connsiteY90" fmla="*/ 1341249 h 1394077"/>
              <a:gd name="connsiteX91" fmla="*/ 196835 w 2160868"/>
              <a:gd name="connsiteY91" fmla="*/ 1340237 h 1394077"/>
              <a:gd name="connsiteX92" fmla="*/ 198999 w 2160868"/>
              <a:gd name="connsiteY92" fmla="*/ 1339203 h 1394077"/>
              <a:gd name="connsiteX93" fmla="*/ 201161 w 2160868"/>
              <a:gd name="connsiteY93" fmla="*/ 1338157 h 1394077"/>
              <a:gd name="connsiteX94" fmla="*/ 203325 w 2160868"/>
              <a:gd name="connsiteY94" fmla="*/ 1337100 h 1394077"/>
              <a:gd name="connsiteX95" fmla="*/ 205488 w 2160868"/>
              <a:gd name="connsiteY95" fmla="*/ 1336032 h 1394077"/>
              <a:gd name="connsiteX96" fmla="*/ 207651 w 2160868"/>
              <a:gd name="connsiteY96" fmla="*/ 1334953 h 1394077"/>
              <a:gd name="connsiteX97" fmla="*/ 209814 w 2160868"/>
              <a:gd name="connsiteY97" fmla="*/ 1333852 h 1394077"/>
              <a:gd name="connsiteX98" fmla="*/ 211977 w 2160868"/>
              <a:gd name="connsiteY98" fmla="*/ 1332751 h 1394077"/>
              <a:gd name="connsiteX99" fmla="*/ 214140 w 2160868"/>
              <a:gd name="connsiteY99" fmla="*/ 1331627 h 1394077"/>
              <a:gd name="connsiteX100" fmla="*/ 216303 w 2160868"/>
              <a:gd name="connsiteY100" fmla="*/ 1330493 h 1394077"/>
              <a:gd name="connsiteX101" fmla="*/ 218466 w 2160868"/>
              <a:gd name="connsiteY101" fmla="*/ 1329347 h 1394077"/>
              <a:gd name="connsiteX102" fmla="*/ 220630 w 2160868"/>
              <a:gd name="connsiteY102" fmla="*/ 1328179 h 1394077"/>
              <a:gd name="connsiteX103" fmla="*/ 222792 w 2160868"/>
              <a:gd name="connsiteY103" fmla="*/ 1327000 h 1394077"/>
              <a:gd name="connsiteX104" fmla="*/ 224956 w 2160868"/>
              <a:gd name="connsiteY104" fmla="*/ 1325809 h 1394077"/>
              <a:gd name="connsiteX105" fmla="*/ 227118 w 2160868"/>
              <a:gd name="connsiteY105" fmla="*/ 1324608 h 1394077"/>
              <a:gd name="connsiteX106" fmla="*/ 229281 w 2160868"/>
              <a:gd name="connsiteY106" fmla="*/ 1323396 h 1394077"/>
              <a:gd name="connsiteX107" fmla="*/ 231444 w 2160868"/>
              <a:gd name="connsiteY107" fmla="*/ 1322161 h 1394077"/>
              <a:gd name="connsiteX108" fmla="*/ 233607 w 2160868"/>
              <a:gd name="connsiteY108" fmla="*/ 1320915 h 1394077"/>
              <a:gd name="connsiteX109" fmla="*/ 235770 w 2160868"/>
              <a:gd name="connsiteY109" fmla="*/ 1319647 h 1394077"/>
              <a:gd name="connsiteX110" fmla="*/ 237933 w 2160868"/>
              <a:gd name="connsiteY110" fmla="*/ 1318367 h 1394077"/>
              <a:gd name="connsiteX111" fmla="*/ 240096 w 2160868"/>
              <a:gd name="connsiteY111" fmla="*/ 1317077 h 1394077"/>
              <a:gd name="connsiteX112" fmla="*/ 242259 w 2160868"/>
              <a:gd name="connsiteY112" fmla="*/ 1315776 h 1394077"/>
              <a:gd name="connsiteX113" fmla="*/ 244423 w 2160868"/>
              <a:gd name="connsiteY113" fmla="*/ 1314452 h 1394077"/>
              <a:gd name="connsiteX114" fmla="*/ 246585 w 2160868"/>
              <a:gd name="connsiteY114" fmla="*/ 1313117 h 1394077"/>
              <a:gd name="connsiteX115" fmla="*/ 248749 w 2160868"/>
              <a:gd name="connsiteY115" fmla="*/ 1311771 h 1394077"/>
              <a:gd name="connsiteX116" fmla="*/ 250911 w 2160868"/>
              <a:gd name="connsiteY116" fmla="*/ 1310403 h 1394077"/>
              <a:gd name="connsiteX117" fmla="*/ 253075 w 2160868"/>
              <a:gd name="connsiteY117" fmla="*/ 1309023 h 1394077"/>
              <a:gd name="connsiteX118" fmla="*/ 255237 w 2160868"/>
              <a:gd name="connsiteY118" fmla="*/ 1307622 h 1394077"/>
              <a:gd name="connsiteX119" fmla="*/ 257401 w 2160868"/>
              <a:gd name="connsiteY119" fmla="*/ 1306209 h 1394077"/>
              <a:gd name="connsiteX120" fmla="*/ 259563 w 2160868"/>
              <a:gd name="connsiteY120" fmla="*/ 1304774 h 1394077"/>
              <a:gd name="connsiteX121" fmla="*/ 261727 w 2160868"/>
              <a:gd name="connsiteY121" fmla="*/ 1303339 h 1394077"/>
              <a:gd name="connsiteX122" fmla="*/ 263890 w 2160868"/>
              <a:gd name="connsiteY122" fmla="*/ 1301871 h 1394077"/>
              <a:gd name="connsiteX123" fmla="*/ 266053 w 2160868"/>
              <a:gd name="connsiteY123" fmla="*/ 1300391 h 1394077"/>
              <a:gd name="connsiteX124" fmla="*/ 268216 w 2160868"/>
              <a:gd name="connsiteY124" fmla="*/ 1298901 h 1394077"/>
              <a:gd name="connsiteX125" fmla="*/ 270379 w 2160868"/>
              <a:gd name="connsiteY125" fmla="*/ 1297388 h 1394077"/>
              <a:gd name="connsiteX126" fmla="*/ 272542 w 2160868"/>
              <a:gd name="connsiteY126" fmla="*/ 1295864 h 1394077"/>
              <a:gd name="connsiteX127" fmla="*/ 274704 w 2160868"/>
              <a:gd name="connsiteY127" fmla="*/ 1294329 h 1394077"/>
              <a:gd name="connsiteX128" fmla="*/ 276868 w 2160868"/>
              <a:gd name="connsiteY128" fmla="*/ 1292760 h 1394077"/>
              <a:gd name="connsiteX129" fmla="*/ 279030 w 2160868"/>
              <a:gd name="connsiteY129" fmla="*/ 1291192 h 1394077"/>
              <a:gd name="connsiteX130" fmla="*/ 281194 w 2160868"/>
              <a:gd name="connsiteY130" fmla="*/ 1289601 h 1394077"/>
              <a:gd name="connsiteX131" fmla="*/ 283356 w 2160868"/>
              <a:gd name="connsiteY131" fmla="*/ 1287988 h 1394077"/>
              <a:gd name="connsiteX132" fmla="*/ 285520 w 2160868"/>
              <a:gd name="connsiteY132" fmla="*/ 1286364 h 1394077"/>
              <a:gd name="connsiteX133" fmla="*/ 287683 w 2160868"/>
              <a:gd name="connsiteY133" fmla="*/ 1284717 h 1394077"/>
              <a:gd name="connsiteX134" fmla="*/ 289846 w 2160868"/>
              <a:gd name="connsiteY134" fmla="*/ 1283049 h 1394077"/>
              <a:gd name="connsiteX135" fmla="*/ 292009 w 2160868"/>
              <a:gd name="connsiteY135" fmla="*/ 1281380 h 1394077"/>
              <a:gd name="connsiteX136" fmla="*/ 294172 w 2160868"/>
              <a:gd name="connsiteY136" fmla="*/ 1279678 h 1394077"/>
              <a:gd name="connsiteX137" fmla="*/ 296335 w 2160868"/>
              <a:gd name="connsiteY137" fmla="*/ 1277965 h 1394077"/>
              <a:gd name="connsiteX138" fmla="*/ 298498 w 2160868"/>
              <a:gd name="connsiteY138" fmla="*/ 1276230 h 1394077"/>
              <a:gd name="connsiteX139" fmla="*/ 300661 w 2160868"/>
              <a:gd name="connsiteY139" fmla="*/ 1274483 h 1394077"/>
              <a:gd name="connsiteX140" fmla="*/ 302825 w 2160868"/>
              <a:gd name="connsiteY140" fmla="*/ 1272715 h 1394077"/>
              <a:gd name="connsiteX141" fmla="*/ 304987 w 2160868"/>
              <a:gd name="connsiteY141" fmla="*/ 1270924 h 1394077"/>
              <a:gd name="connsiteX142" fmla="*/ 307151 w 2160868"/>
              <a:gd name="connsiteY142" fmla="*/ 1269122 h 1394077"/>
              <a:gd name="connsiteX143" fmla="*/ 309313 w 2160868"/>
              <a:gd name="connsiteY143" fmla="*/ 1267297 h 1394077"/>
              <a:gd name="connsiteX144" fmla="*/ 311477 w 2160868"/>
              <a:gd name="connsiteY144" fmla="*/ 1265462 h 1394077"/>
              <a:gd name="connsiteX145" fmla="*/ 313639 w 2160868"/>
              <a:gd name="connsiteY145" fmla="*/ 1263604 h 1394077"/>
              <a:gd name="connsiteX146" fmla="*/ 315803 w 2160868"/>
              <a:gd name="connsiteY146" fmla="*/ 1261724 h 1394077"/>
              <a:gd name="connsiteX147" fmla="*/ 317965 w 2160868"/>
              <a:gd name="connsiteY147" fmla="*/ 1259822 h 1394077"/>
              <a:gd name="connsiteX148" fmla="*/ 320129 w 2160868"/>
              <a:gd name="connsiteY148" fmla="*/ 1257909 h 1394077"/>
              <a:gd name="connsiteX149" fmla="*/ 322292 w 2160868"/>
              <a:gd name="connsiteY149" fmla="*/ 1255973 h 1394077"/>
              <a:gd name="connsiteX150" fmla="*/ 324454 w 2160868"/>
              <a:gd name="connsiteY150" fmla="*/ 1254026 h 1394077"/>
              <a:gd name="connsiteX151" fmla="*/ 326618 w 2160868"/>
              <a:gd name="connsiteY151" fmla="*/ 1252046 h 1394077"/>
              <a:gd name="connsiteX152" fmla="*/ 328780 w 2160868"/>
              <a:gd name="connsiteY152" fmla="*/ 1250055 h 1394077"/>
              <a:gd name="connsiteX153" fmla="*/ 330944 w 2160868"/>
              <a:gd name="connsiteY153" fmla="*/ 1248042 h 1394077"/>
              <a:gd name="connsiteX154" fmla="*/ 333106 w 2160868"/>
              <a:gd name="connsiteY154" fmla="*/ 1246017 h 1394077"/>
              <a:gd name="connsiteX155" fmla="*/ 335270 w 2160868"/>
              <a:gd name="connsiteY155" fmla="*/ 1243959 h 1394077"/>
              <a:gd name="connsiteX156" fmla="*/ 337432 w 2160868"/>
              <a:gd name="connsiteY156" fmla="*/ 1241890 h 1394077"/>
              <a:gd name="connsiteX157" fmla="*/ 339596 w 2160868"/>
              <a:gd name="connsiteY157" fmla="*/ 1239810 h 1394077"/>
              <a:gd name="connsiteX158" fmla="*/ 341758 w 2160868"/>
              <a:gd name="connsiteY158" fmla="*/ 1237696 h 1394077"/>
              <a:gd name="connsiteX159" fmla="*/ 343922 w 2160868"/>
              <a:gd name="connsiteY159" fmla="*/ 1235572 h 1394077"/>
              <a:gd name="connsiteX160" fmla="*/ 346085 w 2160868"/>
              <a:gd name="connsiteY160" fmla="*/ 1233414 h 1394077"/>
              <a:gd name="connsiteX161" fmla="*/ 348248 w 2160868"/>
              <a:gd name="connsiteY161" fmla="*/ 1231245 h 1394077"/>
              <a:gd name="connsiteX162" fmla="*/ 350411 w 2160868"/>
              <a:gd name="connsiteY162" fmla="*/ 1229053 h 1394077"/>
              <a:gd name="connsiteX163" fmla="*/ 352574 w 2160868"/>
              <a:gd name="connsiteY163" fmla="*/ 1226851 h 1394077"/>
              <a:gd name="connsiteX164" fmla="*/ 354737 w 2160868"/>
              <a:gd name="connsiteY164" fmla="*/ 1224615 h 1394077"/>
              <a:gd name="connsiteX165" fmla="*/ 356900 w 2160868"/>
              <a:gd name="connsiteY165" fmla="*/ 1222368 h 1394077"/>
              <a:gd name="connsiteX166" fmla="*/ 359063 w 2160868"/>
              <a:gd name="connsiteY166" fmla="*/ 1220098 h 1394077"/>
              <a:gd name="connsiteX167" fmla="*/ 361226 w 2160868"/>
              <a:gd name="connsiteY167" fmla="*/ 1217807 h 1394077"/>
              <a:gd name="connsiteX168" fmla="*/ 363389 w 2160868"/>
              <a:gd name="connsiteY168" fmla="*/ 1215493 h 1394077"/>
              <a:gd name="connsiteX169" fmla="*/ 365553 w 2160868"/>
              <a:gd name="connsiteY169" fmla="*/ 1213157 h 1394077"/>
              <a:gd name="connsiteX170" fmla="*/ 367715 w 2160868"/>
              <a:gd name="connsiteY170" fmla="*/ 1210810 h 1394077"/>
              <a:gd name="connsiteX171" fmla="*/ 369879 w 2160868"/>
              <a:gd name="connsiteY171" fmla="*/ 1208429 h 1394077"/>
              <a:gd name="connsiteX172" fmla="*/ 372041 w 2160868"/>
              <a:gd name="connsiteY172" fmla="*/ 1206038 h 1394077"/>
              <a:gd name="connsiteX173" fmla="*/ 374204 w 2160868"/>
              <a:gd name="connsiteY173" fmla="*/ 1203613 h 1394077"/>
              <a:gd name="connsiteX174" fmla="*/ 376367 w 2160868"/>
              <a:gd name="connsiteY174" fmla="*/ 1201176 h 1394077"/>
              <a:gd name="connsiteX175" fmla="*/ 378530 w 2160868"/>
              <a:gd name="connsiteY175" fmla="*/ 1198718 h 1394077"/>
              <a:gd name="connsiteX176" fmla="*/ 380693 w 2160868"/>
              <a:gd name="connsiteY176" fmla="*/ 1196237 h 1394077"/>
              <a:gd name="connsiteX177" fmla="*/ 382856 w 2160868"/>
              <a:gd name="connsiteY177" fmla="*/ 1193734 h 1394077"/>
              <a:gd name="connsiteX178" fmla="*/ 385020 w 2160868"/>
              <a:gd name="connsiteY178" fmla="*/ 1191209 h 1394077"/>
              <a:gd name="connsiteX179" fmla="*/ 387182 w 2160868"/>
              <a:gd name="connsiteY179" fmla="*/ 1188662 h 1394077"/>
              <a:gd name="connsiteX180" fmla="*/ 389346 w 2160868"/>
              <a:gd name="connsiteY180" fmla="*/ 1186103 h 1394077"/>
              <a:gd name="connsiteX181" fmla="*/ 391508 w 2160868"/>
              <a:gd name="connsiteY181" fmla="*/ 1183512 h 1394077"/>
              <a:gd name="connsiteX182" fmla="*/ 393672 w 2160868"/>
              <a:gd name="connsiteY182" fmla="*/ 1180897 h 1394077"/>
              <a:gd name="connsiteX183" fmla="*/ 395834 w 2160868"/>
              <a:gd name="connsiteY183" fmla="*/ 1178272 h 1394077"/>
              <a:gd name="connsiteX184" fmla="*/ 397998 w 2160868"/>
              <a:gd name="connsiteY184" fmla="*/ 1175614 h 1394077"/>
              <a:gd name="connsiteX185" fmla="*/ 400160 w 2160868"/>
              <a:gd name="connsiteY185" fmla="*/ 1172944 h 1394077"/>
              <a:gd name="connsiteX186" fmla="*/ 402324 w 2160868"/>
              <a:gd name="connsiteY186" fmla="*/ 1170241 h 1394077"/>
              <a:gd name="connsiteX187" fmla="*/ 404487 w 2160868"/>
              <a:gd name="connsiteY187" fmla="*/ 1167526 h 1394077"/>
              <a:gd name="connsiteX188" fmla="*/ 406650 w 2160868"/>
              <a:gd name="connsiteY188" fmla="*/ 1164779 h 1394077"/>
              <a:gd name="connsiteX189" fmla="*/ 408813 w 2160868"/>
              <a:gd name="connsiteY189" fmla="*/ 1162020 h 1394077"/>
              <a:gd name="connsiteX190" fmla="*/ 410976 w 2160868"/>
              <a:gd name="connsiteY190" fmla="*/ 1159239 h 1394077"/>
              <a:gd name="connsiteX191" fmla="*/ 413139 w 2160868"/>
              <a:gd name="connsiteY191" fmla="*/ 1156425 h 1394077"/>
              <a:gd name="connsiteX192" fmla="*/ 415302 w 2160868"/>
              <a:gd name="connsiteY192" fmla="*/ 1153599 h 1394077"/>
              <a:gd name="connsiteX193" fmla="*/ 417465 w 2160868"/>
              <a:gd name="connsiteY193" fmla="*/ 1150740 h 1394077"/>
              <a:gd name="connsiteX194" fmla="*/ 419627 w 2160868"/>
              <a:gd name="connsiteY194" fmla="*/ 1147870 h 1394077"/>
              <a:gd name="connsiteX195" fmla="*/ 421791 w 2160868"/>
              <a:gd name="connsiteY195" fmla="*/ 1144967 h 1394077"/>
              <a:gd name="connsiteX196" fmla="*/ 423953 w 2160868"/>
              <a:gd name="connsiteY196" fmla="*/ 1142053 h 1394077"/>
              <a:gd name="connsiteX197" fmla="*/ 426117 w 2160868"/>
              <a:gd name="connsiteY197" fmla="*/ 1139116 h 1394077"/>
              <a:gd name="connsiteX198" fmla="*/ 428280 w 2160868"/>
              <a:gd name="connsiteY198" fmla="*/ 1136146 h 1394077"/>
              <a:gd name="connsiteX199" fmla="*/ 430443 w 2160868"/>
              <a:gd name="connsiteY199" fmla="*/ 1133165 h 1394077"/>
              <a:gd name="connsiteX200" fmla="*/ 432606 w 2160868"/>
              <a:gd name="connsiteY200" fmla="*/ 1130150 h 1394077"/>
              <a:gd name="connsiteX201" fmla="*/ 434769 w 2160868"/>
              <a:gd name="connsiteY201" fmla="*/ 1127124 h 1394077"/>
              <a:gd name="connsiteX202" fmla="*/ 436932 w 2160868"/>
              <a:gd name="connsiteY202" fmla="*/ 1124065 h 1394077"/>
              <a:gd name="connsiteX203" fmla="*/ 439095 w 2160868"/>
              <a:gd name="connsiteY203" fmla="*/ 1120984 h 1394077"/>
              <a:gd name="connsiteX204" fmla="*/ 441258 w 2160868"/>
              <a:gd name="connsiteY204" fmla="*/ 1117891 h 1394077"/>
              <a:gd name="connsiteX205" fmla="*/ 443422 w 2160868"/>
              <a:gd name="connsiteY205" fmla="*/ 1114765 h 1394077"/>
              <a:gd name="connsiteX206" fmla="*/ 445584 w 2160868"/>
              <a:gd name="connsiteY206" fmla="*/ 1111617 h 1394077"/>
              <a:gd name="connsiteX207" fmla="*/ 447748 w 2160868"/>
              <a:gd name="connsiteY207" fmla="*/ 1108458 h 1394077"/>
              <a:gd name="connsiteX208" fmla="*/ 449910 w 2160868"/>
              <a:gd name="connsiteY208" fmla="*/ 1105266 h 1394077"/>
              <a:gd name="connsiteX209" fmla="*/ 452074 w 2160868"/>
              <a:gd name="connsiteY209" fmla="*/ 1102051 h 1394077"/>
              <a:gd name="connsiteX210" fmla="*/ 454236 w 2160868"/>
              <a:gd name="connsiteY210" fmla="*/ 1098814 h 1394077"/>
              <a:gd name="connsiteX211" fmla="*/ 456400 w 2160868"/>
              <a:gd name="connsiteY211" fmla="*/ 1095554 h 1394077"/>
              <a:gd name="connsiteX212" fmla="*/ 458562 w 2160868"/>
              <a:gd name="connsiteY212" fmla="*/ 1092273 h 1394077"/>
              <a:gd name="connsiteX213" fmla="*/ 460726 w 2160868"/>
              <a:gd name="connsiteY213" fmla="*/ 1088969 h 1394077"/>
              <a:gd name="connsiteX214" fmla="*/ 462888 w 2160868"/>
              <a:gd name="connsiteY214" fmla="*/ 1085643 h 1394077"/>
              <a:gd name="connsiteX215" fmla="*/ 465052 w 2160868"/>
              <a:gd name="connsiteY215" fmla="*/ 1082295 h 1394077"/>
              <a:gd name="connsiteX216" fmla="*/ 467215 w 2160868"/>
              <a:gd name="connsiteY216" fmla="*/ 1078924 h 1394077"/>
              <a:gd name="connsiteX217" fmla="*/ 469377 w 2160868"/>
              <a:gd name="connsiteY217" fmla="*/ 1075531 h 1394077"/>
              <a:gd name="connsiteX218" fmla="*/ 471541 w 2160868"/>
              <a:gd name="connsiteY218" fmla="*/ 1072116 h 1394077"/>
              <a:gd name="connsiteX219" fmla="*/ 473703 w 2160868"/>
              <a:gd name="connsiteY219" fmla="*/ 1068668 h 1394077"/>
              <a:gd name="connsiteX220" fmla="*/ 475867 w 2160868"/>
              <a:gd name="connsiteY220" fmla="*/ 1065208 h 1394077"/>
              <a:gd name="connsiteX221" fmla="*/ 478029 w 2160868"/>
              <a:gd name="connsiteY221" fmla="*/ 1061726 h 1394077"/>
              <a:gd name="connsiteX222" fmla="*/ 480193 w 2160868"/>
              <a:gd name="connsiteY222" fmla="*/ 1058222 h 1394077"/>
              <a:gd name="connsiteX223" fmla="*/ 482355 w 2160868"/>
              <a:gd name="connsiteY223" fmla="*/ 1054685 h 1394077"/>
              <a:gd name="connsiteX224" fmla="*/ 484519 w 2160868"/>
              <a:gd name="connsiteY224" fmla="*/ 1051136 h 1394077"/>
              <a:gd name="connsiteX225" fmla="*/ 486682 w 2160868"/>
              <a:gd name="connsiteY225" fmla="*/ 1047566 h 1394077"/>
              <a:gd name="connsiteX226" fmla="*/ 488845 w 2160868"/>
              <a:gd name="connsiteY226" fmla="*/ 1043961 h 1394077"/>
              <a:gd name="connsiteX227" fmla="*/ 491008 w 2160868"/>
              <a:gd name="connsiteY227" fmla="*/ 1040346 h 1394077"/>
              <a:gd name="connsiteX228" fmla="*/ 493171 w 2160868"/>
              <a:gd name="connsiteY228" fmla="*/ 1036697 h 1394077"/>
              <a:gd name="connsiteX229" fmla="*/ 495334 w 2160868"/>
              <a:gd name="connsiteY229" fmla="*/ 1033038 h 1394077"/>
              <a:gd name="connsiteX230" fmla="*/ 497497 w 2160868"/>
              <a:gd name="connsiteY230" fmla="*/ 1029344 h 1394077"/>
              <a:gd name="connsiteX231" fmla="*/ 499660 w 2160868"/>
              <a:gd name="connsiteY231" fmla="*/ 1025640 h 1394077"/>
              <a:gd name="connsiteX232" fmla="*/ 501823 w 2160868"/>
              <a:gd name="connsiteY232" fmla="*/ 1021914 h 1394077"/>
              <a:gd name="connsiteX233" fmla="*/ 503986 w 2160868"/>
              <a:gd name="connsiteY233" fmla="*/ 1018154 h 1394077"/>
              <a:gd name="connsiteX234" fmla="*/ 506150 w 2160868"/>
              <a:gd name="connsiteY234" fmla="*/ 1014381 h 1394077"/>
              <a:gd name="connsiteX235" fmla="*/ 508312 w 2160868"/>
              <a:gd name="connsiteY235" fmla="*/ 1010583 h 1394077"/>
              <a:gd name="connsiteX236" fmla="*/ 510476 w 2160868"/>
              <a:gd name="connsiteY236" fmla="*/ 1006764 h 1394077"/>
              <a:gd name="connsiteX237" fmla="*/ 512638 w 2160868"/>
              <a:gd name="connsiteY237" fmla="*/ 1002922 h 1394077"/>
              <a:gd name="connsiteX238" fmla="*/ 514801 w 2160868"/>
              <a:gd name="connsiteY238" fmla="*/ 999059 h 1394077"/>
              <a:gd name="connsiteX239" fmla="*/ 516964 w 2160868"/>
              <a:gd name="connsiteY239" fmla="*/ 995174 h 1394077"/>
              <a:gd name="connsiteX240" fmla="*/ 519127 w 2160868"/>
              <a:gd name="connsiteY240" fmla="*/ 991268 h 1394077"/>
              <a:gd name="connsiteX241" fmla="*/ 521290 w 2160868"/>
              <a:gd name="connsiteY241" fmla="*/ 987340 h 1394077"/>
              <a:gd name="connsiteX242" fmla="*/ 523453 w 2160868"/>
              <a:gd name="connsiteY242" fmla="*/ 983390 h 1394077"/>
              <a:gd name="connsiteX243" fmla="*/ 525617 w 2160868"/>
              <a:gd name="connsiteY243" fmla="*/ 979420 h 1394077"/>
              <a:gd name="connsiteX244" fmla="*/ 527779 w 2160868"/>
              <a:gd name="connsiteY244" fmla="*/ 975428 h 1394077"/>
              <a:gd name="connsiteX245" fmla="*/ 529943 w 2160868"/>
              <a:gd name="connsiteY245" fmla="*/ 971414 h 1394077"/>
              <a:gd name="connsiteX246" fmla="*/ 532105 w 2160868"/>
              <a:gd name="connsiteY246" fmla="*/ 967380 h 1394077"/>
              <a:gd name="connsiteX247" fmla="*/ 534269 w 2160868"/>
              <a:gd name="connsiteY247" fmla="*/ 963324 h 1394077"/>
              <a:gd name="connsiteX248" fmla="*/ 536431 w 2160868"/>
              <a:gd name="connsiteY248" fmla="*/ 959248 h 1394077"/>
              <a:gd name="connsiteX249" fmla="*/ 538595 w 2160868"/>
              <a:gd name="connsiteY249" fmla="*/ 955150 h 1394077"/>
              <a:gd name="connsiteX250" fmla="*/ 540757 w 2160868"/>
              <a:gd name="connsiteY250" fmla="*/ 951032 h 1394077"/>
              <a:gd name="connsiteX251" fmla="*/ 542921 w 2160868"/>
              <a:gd name="connsiteY251" fmla="*/ 946894 h 1394077"/>
              <a:gd name="connsiteX252" fmla="*/ 545084 w 2160868"/>
              <a:gd name="connsiteY252" fmla="*/ 942734 h 1394077"/>
              <a:gd name="connsiteX253" fmla="*/ 547247 w 2160868"/>
              <a:gd name="connsiteY253" fmla="*/ 938555 h 1394077"/>
              <a:gd name="connsiteX254" fmla="*/ 549410 w 2160868"/>
              <a:gd name="connsiteY254" fmla="*/ 934355 h 1394077"/>
              <a:gd name="connsiteX255" fmla="*/ 551573 w 2160868"/>
              <a:gd name="connsiteY255" fmla="*/ 930135 h 1394077"/>
              <a:gd name="connsiteX256" fmla="*/ 553736 w 2160868"/>
              <a:gd name="connsiteY256" fmla="*/ 925895 h 1394077"/>
              <a:gd name="connsiteX257" fmla="*/ 555899 w 2160868"/>
              <a:gd name="connsiteY257" fmla="*/ 921636 h 1394077"/>
              <a:gd name="connsiteX258" fmla="*/ 558062 w 2160868"/>
              <a:gd name="connsiteY258" fmla="*/ 917355 h 1394077"/>
              <a:gd name="connsiteX259" fmla="*/ 560225 w 2160868"/>
              <a:gd name="connsiteY259" fmla="*/ 913057 h 1394077"/>
              <a:gd name="connsiteX260" fmla="*/ 562388 w 2160868"/>
              <a:gd name="connsiteY260" fmla="*/ 908737 h 1394077"/>
              <a:gd name="connsiteX261" fmla="*/ 564550 w 2160868"/>
              <a:gd name="connsiteY261" fmla="*/ 904400 h 1394077"/>
              <a:gd name="connsiteX262" fmla="*/ 566714 w 2160868"/>
              <a:gd name="connsiteY262" fmla="*/ 900043 h 1394077"/>
              <a:gd name="connsiteX263" fmla="*/ 568877 w 2160868"/>
              <a:gd name="connsiteY263" fmla="*/ 895667 h 1394077"/>
              <a:gd name="connsiteX264" fmla="*/ 571040 w 2160868"/>
              <a:gd name="connsiteY264" fmla="*/ 891272 h 1394077"/>
              <a:gd name="connsiteX265" fmla="*/ 573203 w 2160868"/>
              <a:gd name="connsiteY265" fmla="*/ 886858 h 1394077"/>
              <a:gd name="connsiteX266" fmla="*/ 575366 w 2160868"/>
              <a:gd name="connsiteY266" fmla="*/ 882426 h 1394077"/>
              <a:gd name="connsiteX267" fmla="*/ 577529 w 2160868"/>
              <a:gd name="connsiteY267" fmla="*/ 877975 h 1394077"/>
              <a:gd name="connsiteX268" fmla="*/ 579692 w 2160868"/>
              <a:gd name="connsiteY268" fmla="*/ 873507 h 1394077"/>
              <a:gd name="connsiteX269" fmla="*/ 581855 w 2160868"/>
              <a:gd name="connsiteY269" fmla="*/ 869019 h 1394077"/>
              <a:gd name="connsiteX270" fmla="*/ 584019 w 2160868"/>
              <a:gd name="connsiteY270" fmla="*/ 864514 h 1394077"/>
              <a:gd name="connsiteX271" fmla="*/ 586181 w 2160868"/>
              <a:gd name="connsiteY271" fmla="*/ 859992 h 1394077"/>
              <a:gd name="connsiteX272" fmla="*/ 588345 w 2160868"/>
              <a:gd name="connsiteY272" fmla="*/ 855451 h 1394077"/>
              <a:gd name="connsiteX273" fmla="*/ 590507 w 2160868"/>
              <a:gd name="connsiteY273" fmla="*/ 850895 h 1394077"/>
              <a:gd name="connsiteX274" fmla="*/ 592671 w 2160868"/>
              <a:gd name="connsiteY274" fmla="*/ 846320 h 1394077"/>
              <a:gd name="connsiteX275" fmla="*/ 594833 w 2160868"/>
              <a:gd name="connsiteY275" fmla="*/ 841729 h 1394077"/>
              <a:gd name="connsiteX276" fmla="*/ 596997 w 2160868"/>
              <a:gd name="connsiteY276" fmla="*/ 837120 h 1394077"/>
              <a:gd name="connsiteX277" fmla="*/ 599159 w 2160868"/>
              <a:gd name="connsiteY277" fmla="*/ 832496 h 1394077"/>
              <a:gd name="connsiteX278" fmla="*/ 601323 w 2160868"/>
              <a:gd name="connsiteY278" fmla="*/ 827854 h 1394077"/>
              <a:gd name="connsiteX279" fmla="*/ 603485 w 2160868"/>
              <a:gd name="connsiteY279" fmla="*/ 823197 h 1394077"/>
              <a:gd name="connsiteX280" fmla="*/ 605649 w 2160868"/>
              <a:gd name="connsiteY280" fmla="*/ 818524 h 1394077"/>
              <a:gd name="connsiteX281" fmla="*/ 607812 w 2160868"/>
              <a:gd name="connsiteY281" fmla="*/ 813834 h 1394077"/>
              <a:gd name="connsiteX282" fmla="*/ 609975 w 2160868"/>
              <a:gd name="connsiteY282" fmla="*/ 809130 h 1394077"/>
              <a:gd name="connsiteX283" fmla="*/ 612138 w 2160868"/>
              <a:gd name="connsiteY283" fmla="*/ 804410 h 1394077"/>
              <a:gd name="connsiteX284" fmla="*/ 614300 w 2160868"/>
              <a:gd name="connsiteY284" fmla="*/ 799676 h 1394077"/>
              <a:gd name="connsiteX285" fmla="*/ 616464 w 2160868"/>
              <a:gd name="connsiteY285" fmla="*/ 794926 h 1394077"/>
              <a:gd name="connsiteX286" fmla="*/ 618626 w 2160868"/>
              <a:gd name="connsiteY286" fmla="*/ 790161 h 1394077"/>
              <a:gd name="connsiteX287" fmla="*/ 620790 w 2160868"/>
              <a:gd name="connsiteY287" fmla="*/ 785382 h 1394077"/>
              <a:gd name="connsiteX288" fmla="*/ 622952 w 2160868"/>
              <a:gd name="connsiteY288" fmla="*/ 780589 h 1394077"/>
              <a:gd name="connsiteX289" fmla="*/ 625116 w 2160868"/>
              <a:gd name="connsiteY289" fmla="*/ 775782 h 1394077"/>
              <a:gd name="connsiteX290" fmla="*/ 627278 w 2160868"/>
              <a:gd name="connsiteY290" fmla="*/ 770963 h 1394077"/>
              <a:gd name="connsiteX291" fmla="*/ 629442 w 2160868"/>
              <a:gd name="connsiteY291" fmla="*/ 766128 h 1394077"/>
              <a:gd name="connsiteX292" fmla="*/ 631605 w 2160868"/>
              <a:gd name="connsiteY292" fmla="*/ 761281 h 1394077"/>
              <a:gd name="connsiteX293" fmla="*/ 633768 w 2160868"/>
              <a:gd name="connsiteY293" fmla="*/ 756421 h 1394077"/>
              <a:gd name="connsiteX294" fmla="*/ 635931 w 2160868"/>
              <a:gd name="connsiteY294" fmla="*/ 751548 h 1394077"/>
              <a:gd name="connsiteX295" fmla="*/ 638094 w 2160868"/>
              <a:gd name="connsiteY295" fmla="*/ 746662 h 1394077"/>
              <a:gd name="connsiteX296" fmla="*/ 640257 w 2160868"/>
              <a:gd name="connsiteY296" fmla="*/ 741765 h 1394077"/>
              <a:gd name="connsiteX297" fmla="*/ 642420 w 2160868"/>
              <a:gd name="connsiteY297" fmla="*/ 736856 h 1394077"/>
              <a:gd name="connsiteX298" fmla="*/ 644583 w 2160868"/>
              <a:gd name="connsiteY298" fmla="*/ 731935 h 1394077"/>
              <a:gd name="connsiteX299" fmla="*/ 646747 w 2160868"/>
              <a:gd name="connsiteY299" fmla="*/ 727003 h 1394077"/>
              <a:gd name="connsiteX300" fmla="*/ 648909 w 2160868"/>
              <a:gd name="connsiteY300" fmla="*/ 722059 h 1394077"/>
              <a:gd name="connsiteX301" fmla="*/ 651073 w 2160868"/>
              <a:gd name="connsiteY301" fmla="*/ 717106 h 1394077"/>
              <a:gd name="connsiteX302" fmla="*/ 653235 w 2160868"/>
              <a:gd name="connsiteY302" fmla="*/ 712140 h 1394077"/>
              <a:gd name="connsiteX303" fmla="*/ 655399 w 2160868"/>
              <a:gd name="connsiteY303" fmla="*/ 707165 h 1394077"/>
              <a:gd name="connsiteX304" fmla="*/ 657561 w 2160868"/>
              <a:gd name="connsiteY304" fmla="*/ 702181 h 1394077"/>
              <a:gd name="connsiteX305" fmla="*/ 659724 w 2160868"/>
              <a:gd name="connsiteY305" fmla="*/ 697186 h 1394077"/>
              <a:gd name="connsiteX306" fmla="*/ 661887 w 2160868"/>
              <a:gd name="connsiteY306" fmla="*/ 692183 h 1394077"/>
              <a:gd name="connsiteX307" fmla="*/ 664050 w 2160868"/>
              <a:gd name="connsiteY307" fmla="*/ 687169 h 1394077"/>
              <a:gd name="connsiteX308" fmla="*/ 666214 w 2160868"/>
              <a:gd name="connsiteY308" fmla="*/ 682148 h 1394077"/>
              <a:gd name="connsiteX309" fmla="*/ 668376 w 2160868"/>
              <a:gd name="connsiteY309" fmla="*/ 677117 h 1394077"/>
              <a:gd name="connsiteX310" fmla="*/ 670540 w 2160868"/>
              <a:gd name="connsiteY310" fmla="*/ 672078 h 1394077"/>
              <a:gd name="connsiteX311" fmla="*/ 672702 w 2160868"/>
              <a:gd name="connsiteY311" fmla="*/ 667032 h 1394077"/>
              <a:gd name="connsiteX312" fmla="*/ 674866 w 2160868"/>
              <a:gd name="connsiteY312" fmla="*/ 661979 h 1394077"/>
              <a:gd name="connsiteX313" fmla="*/ 677028 w 2160868"/>
              <a:gd name="connsiteY313" fmla="*/ 656917 h 1394077"/>
              <a:gd name="connsiteX314" fmla="*/ 679192 w 2160868"/>
              <a:gd name="connsiteY314" fmla="*/ 651849 h 1394077"/>
              <a:gd name="connsiteX315" fmla="*/ 681354 w 2160868"/>
              <a:gd name="connsiteY315" fmla="*/ 646775 h 1394077"/>
              <a:gd name="connsiteX316" fmla="*/ 683518 w 2160868"/>
              <a:gd name="connsiteY316" fmla="*/ 641694 h 1394077"/>
              <a:gd name="connsiteX317" fmla="*/ 685681 w 2160868"/>
              <a:gd name="connsiteY317" fmla="*/ 636607 h 1394077"/>
              <a:gd name="connsiteX318" fmla="*/ 687844 w 2160868"/>
              <a:gd name="connsiteY318" fmla="*/ 631515 h 1394077"/>
              <a:gd name="connsiteX319" fmla="*/ 690007 w 2160868"/>
              <a:gd name="connsiteY319" fmla="*/ 626417 h 1394077"/>
              <a:gd name="connsiteX320" fmla="*/ 692170 w 2160868"/>
              <a:gd name="connsiteY320" fmla="*/ 621314 h 1394077"/>
              <a:gd name="connsiteX321" fmla="*/ 694333 w 2160868"/>
              <a:gd name="connsiteY321" fmla="*/ 616207 h 1394077"/>
              <a:gd name="connsiteX322" fmla="*/ 696496 w 2160868"/>
              <a:gd name="connsiteY322" fmla="*/ 611095 h 1394077"/>
              <a:gd name="connsiteX323" fmla="*/ 698659 w 2160868"/>
              <a:gd name="connsiteY323" fmla="*/ 605980 h 1394077"/>
              <a:gd name="connsiteX324" fmla="*/ 700822 w 2160868"/>
              <a:gd name="connsiteY324" fmla="*/ 600861 h 1394077"/>
              <a:gd name="connsiteX325" fmla="*/ 702985 w 2160868"/>
              <a:gd name="connsiteY325" fmla="*/ 595739 h 1394077"/>
              <a:gd name="connsiteX326" fmla="*/ 705149 w 2160868"/>
              <a:gd name="connsiteY326" fmla="*/ 590614 h 1394077"/>
              <a:gd name="connsiteX327" fmla="*/ 707311 w 2160868"/>
              <a:gd name="connsiteY327" fmla="*/ 585486 h 1394077"/>
              <a:gd name="connsiteX328" fmla="*/ 709474 w 2160868"/>
              <a:gd name="connsiteY328" fmla="*/ 580356 h 1394077"/>
              <a:gd name="connsiteX329" fmla="*/ 711637 w 2160868"/>
              <a:gd name="connsiteY329" fmla="*/ 575224 h 1394077"/>
              <a:gd name="connsiteX330" fmla="*/ 713800 w 2160868"/>
              <a:gd name="connsiteY330" fmla="*/ 570091 h 1394077"/>
              <a:gd name="connsiteX331" fmla="*/ 715963 w 2160868"/>
              <a:gd name="connsiteY331" fmla="*/ 564957 h 1394077"/>
              <a:gd name="connsiteX332" fmla="*/ 718126 w 2160868"/>
              <a:gd name="connsiteY332" fmla="*/ 559822 h 1394077"/>
              <a:gd name="connsiteX333" fmla="*/ 720289 w 2160868"/>
              <a:gd name="connsiteY333" fmla="*/ 554686 h 1394077"/>
              <a:gd name="connsiteX334" fmla="*/ 722450 w 2160868"/>
              <a:gd name="connsiteY334" fmla="*/ 549551 h 1394077"/>
              <a:gd name="connsiteX335" fmla="*/ 724619 w 2160868"/>
              <a:gd name="connsiteY335" fmla="*/ 544416 h 1394077"/>
              <a:gd name="connsiteX336" fmla="*/ 726777 w 2160868"/>
              <a:gd name="connsiteY336" fmla="*/ 539281 h 1394077"/>
              <a:gd name="connsiteX337" fmla="*/ 728946 w 2160868"/>
              <a:gd name="connsiteY337" fmla="*/ 534149 h 1394077"/>
              <a:gd name="connsiteX338" fmla="*/ 731104 w 2160868"/>
              <a:gd name="connsiteY338" fmla="*/ 529016 h 1394077"/>
              <a:gd name="connsiteX339" fmla="*/ 733262 w 2160868"/>
              <a:gd name="connsiteY339" fmla="*/ 523887 h 1394077"/>
              <a:gd name="connsiteX340" fmla="*/ 735431 w 2160868"/>
              <a:gd name="connsiteY340" fmla="*/ 518760 h 1394077"/>
              <a:gd name="connsiteX341" fmla="*/ 737589 w 2160868"/>
              <a:gd name="connsiteY341" fmla="*/ 513634 h 1394077"/>
              <a:gd name="connsiteX342" fmla="*/ 739759 w 2160868"/>
              <a:gd name="connsiteY342" fmla="*/ 508512 h 1394077"/>
              <a:gd name="connsiteX343" fmla="*/ 741917 w 2160868"/>
              <a:gd name="connsiteY343" fmla="*/ 503394 h 1394077"/>
              <a:gd name="connsiteX344" fmla="*/ 744086 w 2160868"/>
              <a:gd name="connsiteY344" fmla="*/ 498279 h 1394077"/>
              <a:gd name="connsiteX345" fmla="*/ 746244 w 2160868"/>
              <a:gd name="connsiteY345" fmla="*/ 493169 h 1394077"/>
              <a:gd name="connsiteX346" fmla="*/ 748413 w 2160868"/>
              <a:gd name="connsiteY346" fmla="*/ 488063 h 1394077"/>
              <a:gd name="connsiteX347" fmla="*/ 750571 w 2160868"/>
              <a:gd name="connsiteY347" fmla="*/ 482963 h 1394077"/>
              <a:gd name="connsiteX348" fmla="*/ 752740 w 2160868"/>
              <a:gd name="connsiteY348" fmla="*/ 477867 h 1394077"/>
              <a:gd name="connsiteX349" fmla="*/ 754898 w 2160868"/>
              <a:gd name="connsiteY349" fmla="*/ 472778 h 1394077"/>
              <a:gd name="connsiteX350" fmla="*/ 757056 w 2160868"/>
              <a:gd name="connsiteY350" fmla="*/ 467694 h 1394077"/>
              <a:gd name="connsiteX351" fmla="*/ 759225 w 2160868"/>
              <a:gd name="connsiteY351" fmla="*/ 462617 h 1394077"/>
              <a:gd name="connsiteX352" fmla="*/ 761384 w 2160868"/>
              <a:gd name="connsiteY352" fmla="*/ 457547 h 1394077"/>
              <a:gd name="connsiteX353" fmla="*/ 763553 w 2160868"/>
              <a:gd name="connsiteY353" fmla="*/ 452484 h 1394077"/>
              <a:gd name="connsiteX354" fmla="*/ 765711 w 2160868"/>
              <a:gd name="connsiteY354" fmla="*/ 447430 h 1394077"/>
              <a:gd name="connsiteX355" fmla="*/ 767880 w 2160868"/>
              <a:gd name="connsiteY355" fmla="*/ 442384 h 1394077"/>
              <a:gd name="connsiteX356" fmla="*/ 770038 w 2160868"/>
              <a:gd name="connsiteY356" fmla="*/ 437346 h 1394077"/>
              <a:gd name="connsiteX357" fmla="*/ 772207 w 2160868"/>
              <a:gd name="connsiteY357" fmla="*/ 432317 h 1394077"/>
              <a:gd name="connsiteX358" fmla="*/ 774365 w 2160868"/>
              <a:gd name="connsiteY358" fmla="*/ 427297 h 1394077"/>
              <a:gd name="connsiteX359" fmla="*/ 776523 w 2160868"/>
              <a:gd name="connsiteY359" fmla="*/ 422287 h 1394077"/>
              <a:gd name="connsiteX360" fmla="*/ 778692 w 2160868"/>
              <a:gd name="connsiteY360" fmla="*/ 417288 h 1394077"/>
              <a:gd name="connsiteX361" fmla="*/ 780851 w 2160868"/>
              <a:gd name="connsiteY361" fmla="*/ 412299 h 1394077"/>
              <a:gd name="connsiteX362" fmla="*/ 783020 w 2160868"/>
              <a:gd name="connsiteY362" fmla="*/ 407322 h 1394077"/>
              <a:gd name="connsiteX363" fmla="*/ 785178 w 2160868"/>
              <a:gd name="connsiteY363" fmla="*/ 402355 h 1394077"/>
              <a:gd name="connsiteX364" fmla="*/ 787347 w 2160868"/>
              <a:gd name="connsiteY364" fmla="*/ 397402 h 1394077"/>
              <a:gd name="connsiteX365" fmla="*/ 789505 w 2160868"/>
              <a:gd name="connsiteY365" fmla="*/ 392459 h 1394077"/>
              <a:gd name="connsiteX366" fmla="*/ 791674 w 2160868"/>
              <a:gd name="connsiteY366" fmla="*/ 387530 h 1394077"/>
              <a:gd name="connsiteX367" fmla="*/ 793832 w 2160868"/>
              <a:gd name="connsiteY367" fmla="*/ 382615 h 1394077"/>
              <a:gd name="connsiteX368" fmla="*/ 795990 w 2160868"/>
              <a:gd name="connsiteY368" fmla="*/ 377712 h 1394077"/>
              <a:gd name="connsiteX369" fmla="*/ 798159 w 2160868"/>
              <a:gd name="connsiteY369" fmla="*/ 372824 h 1394077"/>
              <a:gd name="connsiteX370" fmla="*/ 800317 w 2160868"/>
              <a:gd name="connsiteY370" fmla="*/ 367950 h 1394077"/>
              <a:gd name="connsiteX371" fmla="*/ 802487 w 2160868"/>
              <a:gd name="connsiteY371" fmla="*/ 363091 h 1394077"/>
              <a:gd name="connsiteX372" fmla="*/ 804645 w 2160868"/>
              <a:gd name="connsiteY372" fmla="*/ 358248 h 1394077"/>
              <a:gd name="connsiteX373" fmla="*/ 806814 w 2160868"/>
              <a:gd name="connsiteY373" fmla="*/ 353419 h 1394077"/>
              <a:gd name="connsiteX374" fmla="*/ 808972 w 2160868"/>
              <a:gd name="connsiteY374" fmla="*/ 348608 h 1394077"/>
              <a:gd name="connsiteX375" fmla="*/ 811141 w 2160868"/>
              <a:gd name="connsiteY375" fmla="*/ 343812 h 1394077"/>
              <a:gd name="connsiteX376" fmla="*/ 813299 w 2160868"/>
              <a:gd name="connsiteY376" fmla="*/ 339033 h 1394077"/>
              <a:gd name="connsiteX377" fmla="*/ 815457 w 2160868"/>
              <a:gd name="connsiteY377" fmla="*/ 334272 h 1394077"/>
              <a:gd name="connsiteX378" fmla="*/ 817626 w 2160868"/>
              <a:gd name="connsiteY378" fmla="*/ 329529 h 1394077"/>
              <a:gd name="connsiteX379" fmla="*/ 819784 w 2160868"/>
              <a:gd name="connsiteY379" fmla="*/ 324803 h 1394077"/>
              <a:gd name="connsiteX380" fmla="*/ 821954 w 2160868"/>
              <a:gd name="connsiteY380" fmla="*/ 320097 h 1394077"/>
              <a:gd name="connsiteX381" fmla="*/ 824112 w 2160868"/>
              <a:gd name="connsiteY381" fmla="*/ 315409 h 1394077"/>
              <a:gd name="connsiteX382" fmla="*/ 826281 w 2160868"/>
              <a:gd name="connsiteY382" fmla="*/ 310742 h 1394077"/>
              <a:gd name="connsiteX383" fmla="*/ 828439 w 2160868"/>
              <a:gd name="connsiteY383" fmla="*/ 306094 h 1394077"/>
              <a:gd name="connsiteX384" fmla="*/ 830608 w 2160868"/>
              <a:gd name="connsiteY384" fmla="*/ 301465 h 1394077"/>
              <a:gd name="connsiteX385" fmla="*/ 832766 w 2160868"/>
              <a:gd name="connsiteY385" fmla="*/ 296859 h 1394077"/>
              <a:gd name="connsiteX386" fmla="*/ 834935 w 2160868"/>
              <a:gd name="connsiteY386" fmla="*/ 292273 h 1394077"/>
              <a:gd name="connsiteX387" fmla="*/ 837093 w 2160868"/>
              <a:gd name="connsiteY387" fmla="*/ 287708 h 1394077"/>
              <a:gd name="connsiteX388" fmla="*/ 839251 w 2160868"/>
              <a:gd name="connsiteY388" fmla="*/ 283166 h 1394077"/>
              <a:gd name="connsiteX389" fmla="*/ 841421 w 2160868"/>
              <a:gd name="connsiteY389" fmla="*/ 278647 h 1394077"/>
              <a:gd name="connsiteX390" fmla="*/ 843579 w 2160868"/>
              <a:gd name="connsiteY390" fmla="*/ 274149 h 1394077"/>
              <a:gd name="connsiteX391" fmla="*/ 845748 w 2160868"/>
              <a:gd name="connsiteY391" fmla="*/ 269675 h 1394077"/>
              <a:gd name="connsiteX392" fmla="*/ 847906 w 2160868"/>
              <a:gd name="connsiteY392" fmla="*/ 265226 h 1394077"/>
              <a:gd name="connsiteX393" fmla="*/ 850075 w 2160868"/>
              <a:gd name="connsiteY393" fmla="*/ 260799 h 1394077"/>
              <a:gd name="connsiteX394" fmla="*/ 852233 w 2160868"/>
              <a:gd name="connsiteY394" fmla="*/ 256398 h 1394077"/>
              <a:gd name="connsiteX395" fmla="*/ 854402 w 2160868"/>
              <a:gd name="connsiteY395" fmla="*/ 252022 h 1394077"/>
              <a:gd name="connsiteX396" fmla="*/ 856560 w 2160868"/>
              <a:gd name="connsiteY396" fmla="*/ 247670 h 1394077"/>
              <a:gd name="connsiteX397" fmla="*/ 858718 w 2160868"/>
              <a:gd name="connsiteY397" fmla="*/ 243345 h 1394077"/>
              <a:gd name="connsiteX398" fmla="*/ 860887 w 2160868"/>
              <a:gd name="connsiteY398" fmla="*/ 239045 h 1394077"/>
              <a:gd name="connsiteX399" fmla="*/ 863046 w 2160868"/>
              <a:gd name="connsiteY399" fmla="*/ 234772 h 1394077"/>
              <a:gd name="connsiteX400" fmla="*/ 865215 w 2160868"/>
              <a:gd name="connsiteY400" fmla="*/ 230526 h 1394077"/>
              <a:gd name="connsiteX401" fmla="*/ 867373 w 2160868"/>
              <a:gd name="connsiteY401" fmla="*/ 226307 h 1394077"/>
              <a:gd name="connsiteX402" fmla="*/ 869542 w 2160868"/>
              <a:gd name="connsiteY402" fmla="*/ 222116 h 1394077"/>
              <a:gd name="connsiteX403" fmla="*/ 871700 w 2160868"/>
              <a:gd name="connsiteY403" fmla="*/ 217953 h 1394077"/>
              <a:gd name="connsiteX404" fmla="*/ 873869 w 2160868"/>
              <a:gd name="connsiteY404" fmla="*/ 213820 h 1394077"/>
              <a:gd name="connsiteX405" fmla="*/ 876027 w 2160868"/>
              <a:gd name="connsiteY405" fmla="*/ 209714 h 1394077"/>
              <a:gd name="connsiteX406" fmla="*/ 878185 w 2160868"/>
              <a:gd name="connsiteY406" fmla="*/ 205638 h 1394077"/>
              <a:gd name="connsiteX407" fmla="*/ 880354 w 2160868"/>
              <a:gd name="connsiteY407" fmla="*/ 201592 h 1394077"/>
              <a:gd name="connsiteX408" fmla="*/ 882513 w 2160868"/>
              <a:gd name="connsiteY408" fmla="*/ 197576 h 1394077"/>
              <a:gd name="connsiteX409" fmla="*/ 884682 w 2160868"/>
              <a:gd name="connsiteY409" fmla="*/ 193591 h 1394077"/>
              <a:gd name="connsiteX410" fmla="*/ 886840 w 2160868"/>
              <a:gd name="connsiteY410" fmla="*/ 189636 h 1394077"/>
              <a:gd name="connsiteX411" fmla="*/ 889009 w 2160868"/>
              <a:gd name="connsiteY411" fmla="*/ 185713 h 1394077"/>
              <a:gd name="connsiteX412" fmla="*/ 891167 w 2160868"/>
              <a:gd name="connsiteY412" fmla="*/ 181820 h 1394077"/>
              <a:gd name="connsiteX413" fmla="*/ 893336 w 2160868"/>
              <a:gd name="connsiteY413" fmla="*/ 177961 h 1394077"/>
              <a:gd name="connsiteX414" fmla="*/ 895494 w 2160868"/>
              <a:gd name="connsiteY414" fmla="*/ 174134 h 1394077"/>
              <a:gd name="connsiteX415" fmla="*/ 897663 w 2160868"/>
              <a:gd name="connsiteY415" fmla="*/ 170339 h 1394077"/>
              <a:gd name="connsiteX416" fmla="*/ 899821 w 2160868"/>
              <a:gd name="connsiteY416" fmla="*/ 166578 h 1394077"/>
              <a:gd name="connsiteX417" fmla="*/ 901979 w 2160868"/>
              <a:gd name="connsiteY417" fmla="*/ 162851 h 1394077"/>
              <a:gd name="connsiteX418" fmla="*/ 904149 w 2160868"/>
              <a:gd name="connsiteY418" fmla="*/ 159158 h 1394077"/>
              <a:gd name="connsiteX419" fmla="*/ 906307 w 2160868"/>
              <a:gd name="connsiteY419" fmla="*/ 155498 h 1394077"/>
              <a:gd name="connsiteX420" fmla="*/ 908476 w 2160868"/>
              <a:gd name="connsiteY420" fmla="*/ 151874 h 1394077"/>
              <a:gd name="connsiteX421" fmla="*/ 910634 w 2160868"/>
              <a:gd name="connsiteY421" fmla="*/ 148284 h 1394077"/>
              <a:gd name="connsiteX422" fmla="*/ 912803 w 2160868"/>
              <a:gd name="connsiteY422" fmla="*/ 144730 h 1394077"/>
              <a:gd name="connsiteX423" fmla="*/ 914961 w 2160868"/>
              <a:gd name="connsiteY423" fmla="*/ 141211 h 1394077"/>
              <a:gd name="connsiteX424" fmla="*/ 917130 w 2160868"/>
              <a:gd name="connsiteY424" fmla="*/ 137728 h 1394077"/>
              <a:gd name="connsiteX425" fmla="*/ 919288 w 2160868"/>
              <a:gd name="connsiteY425" fmla="*/ 134282 h 1394077"/>
              <a:gd name="connsiteX426" fmla="*/ 921446 w 2160868"/>
              <a:gd name="connsiteY426" fmla="*/ 130873 h 1394077"/>
              <a:gd name="connsiteX427" fmla="*/ 923616 w 2160868"/>
              <a:gd name="connsiteY427" fmla="*/ 127501 h 1394077"/>
              <a:gd name="connsiteX428" fmla="*/ 925774 w 2160868"/>
              <a:gd name="connsiteY428" fmla="*/ 124167 h 1394077"/>
              <a:gd name="connsiteX429" fmla="*/ 927943 w 2160868"/>
              <a:gd name="connsiteY429" fmla="*/ 120870 h 1394077"/>
              <a:gd name="connsiteX430" fmla="*/ 930101 w 2160868"/>
              <a:gd name="connsiteY430" fmla="*/ 117612 h 1394077"/>
              <a:gd name="connsiteX431" fmla="*/ 932270 w 2160868"/>
              <a:gd name="connsiteY431" fmla="*/ 114391 h 1394077"/>
              <a:gd name="connsiteX432" fmla="*/ 934428 w 2160868"/>
              <a:gd name="connsiteY432" fmla="*/ 111210 h 1394077"/>
              <a:gd name="connsiteX433" fmla="*/ 936597 w 2160868"/>
              <a:gd name="connsiteY433" fmla="*/ 108067 h 1394077"/>
              <a:gd name="connsiteX434" fmla="*/ 938755 w 2160868"/>
              <a:gd name="connsiteY434" fmla="*/ 104965 h 1394077"/>
              <a:gd name="connsiteX435" fmla="*/ 940913 w 2160868"/>
              <a:gd name="connsiteY435" fmla="*/ 101902 h 1394077"/>
              <a:gd name="connsiteX436" fmla="*/ 943082 w 2160868"/>
              <a:gd name="connsiteY436" fmla="*/ 98879 h 1394077"/>
              <a:gd name="connsiteX437" fmla="*/ 945241 w 2160868"/>
              <a:gd name="connsiteY437" fmla="*/ 95897 h 1394077"/>
              <a:gd name="connsiteX438" fmla="*/ 947410 w 2160868"/>
              <a:gd name="connsiteY438" fmla="*/ 92955 h 1394077"/>
              <a:gd name="connsiteX439" fmla="*/ 949568 w 2160868"/>
              <a:gd name="connsiteY439" fmla="*/ 90054 h 1394077"/>
              <a:gd name="connsiteX440" fmla="*/ 951737 w 2160868"/>
              <a:gd name="connsiteY440" fmla="*/ 87195 h 1394077"/>
              <a:gd name="connsiteX441" fmla="*/ 953895 w 2160868"/>
              <a:gd name="connsiteY441" fmla="*/ 84378 h 1394077"/>
              <a:gd name="connsiteX442" fmla="*/ 956064 w 2160868"/>
              <a:gd name="connsiteY442" fmla="*/ 81602 h 1394077"/>
              <a:gd name="connsiteX443" fmla="*/ 958222 w 2160868"/>
              <a:gd name="connsiteY443" fmla="*/ 78868 h 1394077"/>
              <a:gd name="connsiteX444" fmla="*/ 960380 w 2160868"/>
              <a:gd name="connsiteY444" fmla="*/ 76177 h 1394077"/>
              <a:gd name="connsiteX445" fmla="*/ 962549 w 2160868"/>
              <a:gd name="connsiteY445" fmla="*/ 73529 h 1394077"/>
              <a:gd name="connsiteX446" fmla="*/ 964708 w 2160868"/>
              <a:gd name="connsiteY446" fmla="*/ 70923 h 1394077"/>
              <a:gd name="connsiteX447" fmla="*/ 966877 w 2160868"/>
              <a:gd name="connsiteY447" fmla="*/ 68361 h 1394077"/>
              <a:gd name="connsiteX448" fmla="*/ 969035 w 2160868"/>
              <a:gd name="connsiteY448" fmla="*/ 65843 h 1394077"/>
              <a:gd name="connsiteX449" fmla="*/ 971204 w 2160868"/>
              <a:gd name="connsiteY449" fmla="*/ 63368 h 1394077"/>
              <a:gd name="connsiteX450" fmla="*/ 973362 w 2160868"/>
              <a:gd name="connsiteY450" fmla="*/ 60937 h 1394077"/>
              <a:gd name="connsiteX451" fmla="*/ 975531 w 2160868"/>
              <a:gd name="connsiteY451" fmla="*/ 58551 h 1394077"/>
              <a:gd name="connsiteX452" fmla="*/ 977689 w 2160868"/>
              <a:gd name="connsiteY452" fmla="*/ 56210 h 1394077"/>
              <a:gd name="connsiteX453" fmla="*/ 979858 w 2160868"/>
              <a:gd name="connsiteY453" fmla="*/ 53914 h 1394077"/>
              <a:gd name="connsiteX454" fmla="*/ 982016 w 2160868"/>
              <a:gd name="connsiteY454" fmla="*/ 51662 h 1394077"/>
              <a:gd name="connsiteX455" fmla="*/ 984175 w 2160868"/>
              <a:gd name="connsiteY455" fmla="*/ 49455 h 1394077"/>
              <a:gd name="connsiteX456" fmla="*/ 986344 w 2160868"/>
              <a:gd name="connsiteY456" fmla="*/ 47295 h 1394077"/>
              <a:gd name="connsiteX457" fmla="*/ 988502 w 2160868"/>
              <a:gd name="connsiteY457" fmla="*/ 45180 h 1394077"/>
              <a:gd name="connsiteX458" fmla="*/ 990671 w 2160868"/>
              <a:gd name="connsiteY458" fmla="*/ 43111 h 1394077"/>
              <a:gd name="connsiteX459" fmla="*/ 992829 w 2160868"/>
              <a:gd name="connsiteY459" fmla="*/ 41088 h 1394077"/>
              <a:gd name="connsiteX460" fmla="*/ 994998 w 2160868"/>
              <a:gd name="connsiteY460" fmla="*/ 39112 h 1394077"/>
              <a:gd name="connsiteX461" fmla="*/ 997156 w 2160868"/>
              <a:gd name="connsiteY461" fmla="*/ 37182 h 1394077"/>
              <a:gd name="connsiteX462" fmla="*/ 999325 w 2160868"/>
              <a:gd name="connsiteY462" fmla="*/ 35300 h 1394077"/>
              <a:gd name="connsiteX463" fmla="*/ 1001483 w 2160868"/>
              <a:gd name="connsiteY463" fmla="*/ 33464 h 1394077"/>
              <a:gd name="connsiteX464" fmla="*/ 1003641 w 2160868"/>
              <a:gd name="connsiteY464" fmla="*/ 31676 h 1394077"/>
              <a:gd name="connsiteX465" fmla="*/ 1005811 w 2160868"/>
              <a:gd name="connsiteY465" fmla="*/ 29935 h 1394077"/>
              <a:gd name="connsiteX466" fmla="*/ 1007969 w 2160868"/>
              <a:gd name="connsiteY466" fmla="*/ 28242 h 1394077"/>
              <a:gd name="connsiteX467" fmla="*/ 1010138 w 2160868"/>
              <a:gd name="connsiteY467" fmla="*/ 26595 h 1394077"/>
              <a:gd name="connsiteX468" fmla="*/ 1012296 w 2160868"/>
              <a:gd name="connsiteY468" fmla="*/ 24998 h 1394077"/>
              <a:gd name="connsiteX469" fmla="*/ 1014465 w 2160868"/>
              <a:gd name="connsiteY469" fmla="*/ 23450 h 1394077"/>
              <a:gd name="connsiteX470" fmla="*/ 1016623 w 2160868"/>
              <a:gd name="connsiteY470" fmla="*/ 21948 h 1394077"/>
              <a:gd name="connsiteX471" fmla="*/ 1018792 w 2160868"/>
              <a:gd name="connsiteY471" fmla="*/ 20495 h 1394077"/>
              <a:gd name="connsiteX472" fmla="*/ 1020950 w 2160868"/>
              <a:gd name="connsiteY472" fmla="*/ 19091 h 1394077"/>
              <a:gd name="connsiteX473" fmla="*/ 1023108 w 2160868"/>
              <a:gd name="connsiteY473" fmla="*/ 17736 h 1394077"/>
              <a:gd name="connsiteX474" fmla="*/ 1025278 w 2160868"/>
              <a:gd name="connsiteY474" fmla="*/ 16430 h 1394077"/>
              <a:gd name="connsiteX475" fmla="*/ 1027436 w 2160868"/>
              <a:gd name="connsiteY475" fmla="*/ 15173 h 1394077"/>
              <a:gd name="connsiteX476" fmla="*/ 1029605 w 2160868"/>
              <a:gd name="connsiteY476" fmla="*/ 13966 h 1394077"/>
              <a:gd name="connsiteX477" fmla="*/ 1031763 w 2160868"/>
              <a:gd name="connsiteY477" fmla="*/ 12807 h 1394077"/>
              <a:gd name="connsiteX478" fmla="*/ 1033932 w 2160868"/>
              <a:gd name="connsiteY478" fmla="*/ 11698 h 1394077"/>
              <a:gd name="connsiteX479" fmla="*/ 1036090 w 2160868"/>
              <a:gd name="connsiteY479" fmla="*/ 10639 h 1394077"/>
              <a:gd name="connsiteX480" fmla="*/ 1038259 w 2160868"/>
              <a:gd name="connsiteY480" fmla="*/ 9629 h 1394077"/>
              <a:gd name="connsiteX481" fmla="*/ 1040417 w 2160868"/>
              <a:gd name="connsiteY481" fmla="*/ 8669 h 1394077"/>
              <a:gd name="connsiteX482" fmla="*/ 1042586 w 2160868"/>
              <a:gd name="connsiteY482" fmla="*/ 7759 h 1394077"/>
              <a:gd name="connsiteX483" fmla="*/ 1044744 w 2160868"/>
              <a:gd name="connsiteY483" fmla="*/ 6899 h 1394077"/>
              <a:gd name="connsiteX484" fmla="*/ 1046902 w 2160868"/>
              <a:gd name="connsiteY484" fmla="*/ 6089 h 1394077"/>
              <a:gd name="connsiteX485" fmla="*/ 1049072 w 2160868"/>
              <a:gd name="connsiteY485" fmla="*/ 5329 h 1394077"/>
              <a:gd name="connsiteX486" fmla="*/ 1051230 w 2160868"/>
              <a:gd name="connsiteY486" fmla="*/ 4620 h 1394077"/>
              <a:gd name="connsiteX487" fmla="*/ 1053399 w 2160868"/>
              <a:gd name="connsiteY487" fmla="*/ 3961 h 1394077"/>
              <a:gd name="connsiteX488" fmla="*/ 1055557 w 2160868"/>
              <a:gd name="connsiteY488" fmla="*/ 3352 h 1394077"/>
              <a:gd name="connsiteX489" fmla="*/ 1057726 w 2160868"/>
              <a:gd name="connsiteY489" fmla="*/ 2794 h 1394077"/>
              <a:gd name="connsiteX490" fmla="*/ 1059884 w 2160868"/>
              <a:gd name="connsiteY490" fmla="*/ 2286 h 1394077"/>
              <a:gd name="connsiteX491" fmla="*/ 1062053 w 2160868"/>
              <a:gd name="connsiteY491" fmla="*/ 1829 h 1394077"/>
              <a:gd name="connsiteX492" fmla="*/ 1064211 w 2160868"/>
              <a:gd name="connsiteY492" fmla="*/ 1423 h 1394077"/>
              <a:gd name="connsiteX493" fmla="*/ 1066369 w 2160868"/>
              <a:gd name="connsiteY493" fmla="*/ 1067 h 1394077"/>
              <a:gd name="connsiteX494" fmla="*/ 1068539 w 2160868"/>
              <a:gd name="connsiteY494" fmla="*/ 763 h 1394077"/>
              <a:gd name="connsiteX495" fmla="*/ 1070697 w 2160868"/>
              <a:gd name="connsiteY495" fmla="*/ 508 h 1394077"/>
              <a:gd name="connsiteX496" fmla="*/ 1072866 w 2160868"/>
              <a:gd name="connsiteY496" fmla="*/ 305 h 1394077"/>
              <a:gd name="connsiteX497" fmla="*/ 1075024 w 2160868"/>
              <a:gd name="connsiteY497" fmla="*/ 153 h 1394077"/>
              <a:gd name="connsiteX498" fmla="*/ 1077193 w 2160868"/>
              <a:gd name="connsiteY498" fmla="*/ 51 h 1394077"/>
              <a:gd name="connsiteX499" fmla="*/ 1079351 w 2160868"/>
              <a:gd name="connsiteY499" fmla="*/ 0 h 1394077"/>
              <a:gd name="connsiteX500" fmla="*/ 1081520 w 2160868"/>
              <a:gd name="connsiteY500" fmla="*/ 0 h 1394077"/>
              <a:gd name="connsiteX501" fmla="*/ 1083678 w 2160868"/>
              <a:gd name="connsiteY501" fmla="*/ 51 h 1394077"/>
              <a:gd name="connsiteX502" fmla="*/ 1085836 w 2160868"/>
              <a:gd name="connsiteY502" fmla="*/ 153 h 1394077"/>
              <a:gd name="connsiteX503" fmla="*/ 1088006 w 2160868"/>
              <a:gd name="connsiteY503" fmla="*/ 305 h 1394077"/>
              <a:gd name="connsiteX504" fmla="*/ 1090164 w 2160868"/>
              <a:gd name="connsiteY504" fmla="*/ 508 h 1394077"/>
              <a:gd name="connsiteX505" fmla="*/ 1092333 w 2160868"/>
              <a:gd name="connsiteY505" fmla="*/ 763 h 1394077"/>
              <a:gd name="connsiteX506" fmla="*/ 1094491 w 2160868"/>
              <a:gd name="connsiteY506" fmla="*/ 1067 h 1394077"/>
              <a:gd name="connsiteX507" fmla="*/ 1096660 w 2160868"/>
              <a:gd name="connsiteY507" fmla="*/ 1423 h 1394077"/>
              <a:gd name="connsiteX508" fmla="*/ 1098818 w 2160868"/>
              <a:gd name="connsiteY508" fmla="*/ 1829 h 1394077"/>
              <a:gd name="connsiteX509" fmla="*/ 1100987 w 2160868"/>
              <a:gd name="connsiteY509" fmla="*/ 2286 h 1394077"/>
              <a:gd name="connsiteX510" fmla="*/ 1103145 w 2160868"/>
              <a:gd name="connsiteY510" fmla="*/ 2794 h 1394077"/>
              <a:gd name="connsiteX511" fmla="*/ 1105303 w 2160868"/>
              <a:gd name="connsiteY511" fmla="*/ 3352 h 1394077"/>
              <a:gd name="connsiteX512" fmla="*/ 1107473 w 2160868"/>
              <a:gd name="connsiteY512" fmla="*/ 3961 h 1394077"/>
              <a:gd name="connsiteX513" fmla="*/ 1109631 w 2160868"/>
              <a:gd name="connsiteY513" fmla="*/ 4620 h 1394077"/>
              <a:gd name="connsiteX514" fmla="*/ 1111800 w 2160868"/>
              <a:gd name="connsiteY514" fmla="*/ 5329 h 1394077"/>
              <a:gd name="connsiteX515" fmla="*/ 1113958 w 2160868"/>
              <a:gd name="connsiteY515" fmla="*/ 6089 h 1394077"/>
              <a:gd name="connsiteX516" fmla="*/ 1116127 w 2160868"/>
              <a:gd name="connsiteY516" fmla="*/ 6899 h 1394077"/>
              <a:gd name="connsiteX517" fmla="*/ 1118285 w 2160868"/>
              <a:gd name="connsiteY517" fmla="*/ 7759 h 1394077"/>
              <a:gd name="connsiteX518" fmla="*/ 1120454 w 2160868"/>
              <a:gd name="connsiteY518" fmla="*/ 8669 h 1394077"/>
              <a:gd name="connsiteX519" fmla="*/ 1122612 w 2160868"/>
              <a:gd name="connsiteY519" fmla="*/ 9629 h 1394077"/>
              <a:gd name="connsiteX520" fmla="*/ 1124781 w 2160868"/>
              <a:gd name="connsiteY520" fmla="*/ 10639 h 1394077"/>
              <a:gd name="connsiteX521" fmla="*/ 1126940 w 2160868"/>
              <a:gd name="connsiteY521" fmla="*/ 11698 h 1394077"/>
              <a:gd name="connsiteX522" fmla="*/ 1129098 w 2160868"/>
              <a:gd name="connsiteY522" fmla="*/ 12807 h 1394077"/>
              <a:gd name="connsiteX523" fmla="*/ 1131267 w 2160868"/>
              <a:gd name="connsiteY523" fmla="*/ 13966 h 1394077"/>
              <a:gd name="connsiteX524" fmla="*/ 1133425 w 2160868"/>
              <a:gd name="connsiteY524" fmla="*/ 15173 h 1394077"/>
              <a:gd name="connsiteX525" fmla="*/ 1135594 w 2160868"/>
              <a:gd name="connsiteY525" fmla="*/ 16430 h 1394077"/>
              <a:gd name="connsiteX526" fmla="*/ 1137752 w 2160868"/>
              <a:gd name="connsiteY526" fmla="*/ 17736 h 1394077"/>
              <a:gd name="connsiteX527" fmla="*/ 1139921 w 2160868"/>
              <a:gd name="connsiteY527" fmla="*/ 19091 h 1394077"/>
              <a:gd name="connsiteX528" fmla="*/ 1142079 w 2160868"/>
              <a:gd name="connsiteY528" fmla="*/ 20495 h 1394077"/>
              <a:gd name="connsiteX529" fmla="*/ 1144248 w 2160868"/>
              <a:gd name="connsiteY529" fmla="*/ 21948 h 1394077"/>
              <a:gd name="connsiteX530" fmla="*/ 1146406 w 2160868"/>
              <a:gd name="connsiteY530" fmla="*/ 23450 h 1394077"/>
              <a:gd name="connsiteX531" fmla="*/ 1148564 w 2160868"/>
              <a:gd name="connsiteY531" fmla="*/ 24998 h 1394077"/>
              <a:gd name="connsiteX532" fmla="*/ 1150734 w 2160868"/>
              <a:gd name="connsiteY532" fmla="*/ 26595 h 1394077"/>
              <a:gd name="connsiteX533" fmla="*/ 1152892 w 2160868"/>
              <a:gd name="connsiteY533" fmla="*/ 28242 h 1394077"/>
              <a:gd name="connsiteX534" fmla="*/ 1155061 w 2160868"/>
              <a:gd name="connsiteY534" fmla="*/ 29935 h 1394077"/>
              <a:gd name="connsiteX535" fmla="*/ 1157219 w 2160868"/>
              <a:gd name="connsiteY535" fmla="*/ 31676 h 1394077"/>
              <a:gd name="connsiteX536" fmla="*/ 1159388 w 2160868"/>
              <a:gd name="connsiteY536" fmla="*/ 33464 h 1394077"/>
              <a:gd name="connsiteX537" fmla="*/ 1161546 w 2160868"/>
              <a:gd name="connsiteY537" fmla="*/ 35300 h 1394077"/>
              <a:gd name="connsiteX538" fmla="*/ 1163715 w 2160868"/>
              <a:gd name="connsiteY538" fmla="*/ 37182 h 1394077"/>
              <a:gd name="connsiteX539" fmla="*/ 1165873 w 2160868"/>
              <a:gd name="connsiteY539" fmla="*/ 39112 h 1394077"/>
              <a:gd name="connsiteX540" fmla="*/ 1168031 w 2160868"/>
              <a:gd name="connsiteY540" fmla="*/ 41088 h 1394077"/>
              <a:gd name="connsiteX541" fmla="*/ 1170201 w 2160868"/>
              <a:gd name="connsiteY541" fmla="*/ 43111 h 1394077"/>
              <a:gd name="connsiteX542" fmla="*/ 1172359 w 2160868"/>
              <a:gd name="connsiteY542" fmla="*/ 45180 h 1394077"/>
              <a:gd name="connsiteX543" fmla="*/ 1174528 w 2160868"/>
              <a:gd name="connsiteY543" fmla="*/ 47295 h 1394077"/>
              <a:gd name="connsiteX544" fmla="*/ 1176686 w 2160868"/>
              <a:gd name="connsiteY544" fmla="*/ 49455 h 1394077"/>
              <a:gd name="connsiteX545" fmla="*/ 1178855 w 2160868"/>
              <a:gd name="connsiteY545" fmla="*/ 51662 h 1394077"/>
              <a:gd name="connsiteX546" fmla="*/ 1181013 w 2160868"/>
              <a:gd name="connsiteY546" fmla="*/ 53914 h 1394077"/>
              <a:gd name="connsiteX547" fmla="*/ 1183182 w 2160868"/>
              <a:gd name="connsiteY547" fmla="*/ 56210 h 1394077"/>
              <a:gd name="connsiteX548" fmla="*/ 1185340 w 2160868"/>
              <a:gd name="connsiteY548" fmla="*/ 58551 h 1394077"/>
              <a:gd name="connsiteX549" fmla="*/ 1187510 w 2160868"/>
              <a:gd name="connsiteY549" fmla="*/ 60937 h 1394077"/>
              <a:gd name="connsiteX550" fmla="*/ 1189668 w 2160868"/>
              <a:gd name="connsiteY550" fmla="*/ 63368 h 1394077"/>
              <a:gd name="connsiteX551" fmla="*/ 1191826 w 2160868"/>
              <a:gd name="connsiteY551" fmla="*/ 65843 h 1394077"/>
              <a:gd name="connsiteX552" fmla="*/ 1193995 w 2160868"/>
              <a:gd name="connsiteY552" fmla="*/ 68361 h 1394077"/>
              <a:gd name="connsiteX553" fmla="*/ 1196153 w 2160868"/>
              <a:gd name="connsiteY553" fmla="*/ 70923 h 1394077"/>
              <a:gd name="connsiteX554" fmla="*/ 1198322 w 2160868"/>
              <a:gd name="connsiteY554" fmla="*/ 73529 h 1394077"/>
              <a:gd name="connsiteX555" fmla="*/ 1200480 w 2160868"/>
              <a:gd name="connsiteY555" fmla="*/ 76177 h 1394077"/>
              <a:gd name="connsiteX556" fmla="*/ 1202649 w 2160868"/>
              <a:gd name="connsiteY556" fmla="*/ 78868 h 1394077"/>
              <a:gd name="connsiteX557" fmla="*/ 1204807 w 2160868"/>
              <a:gd name="connsiteY557" fmla="*/ 81602 h 1394077"/>
              <a:gd name="connsiteX558" fmla="*/ 1206976 w 2160868"/>
              <a:gd name="connsiteY558" fmla="*/ 84378 h 1394077"/>
              <a:gd name="connsiteX559" fmla="*/ 1209135 w 2160868"/>
              <a:gd name="connsiteY559" fmla="*/ 87195 h 1394077"/>
              <a:gd name="connsiteX560" fmla="*/ 1211293 w 2160868"/>
              <a:gd name="connsiteY560" fmla="*/ 90054 h 1394077"/>
              <a:gd name="connsiteX561" fmla="*/ 1213462 w 2160868"/>
              <a:gd name="connsiteY561" fmla="*/ 92955 h 1394077"/>
              <a:gd name="connsiteX562" fmla="*/ 1215620 w 2160868"/>
              <a:gd name="connsiteY562" fmla="*/ 95897 h 1394077"/>
              <a:gd name="connsiteX563" fmla="*/ 1217789 w 2160868"/>
              <a:gd name="connsiteY563" fmla="*/ 98879 h 1394077"/>
              <a:gd name="connsiteX564" fmla="*/ 1219947 w 2160868"/>
              <a:gd name="connsiteY564" fmla="*/ 101902 h 1394077"/>
              <a:gd name="connsiteX565" fmla="*/ 1222116 w 2160868"/>
              <a:gd name="connsiteY565" fmla="*/ 104965 h 1394077"/>
              <a:gd name="connsiteX566" fmla="*/ 1224274 w 2160868"/>
              <a:gd name="connsiteY566" fmla="*/ 108067 h 1394077"/>
              <a:gd name="connsiteX567" fmla="*/ 1226443 w 2160868"/>
              <a:gd name="connsiteY567" fmla="*/ 111210 h 1394077"/>
              <a:gd name="connsiteX568" fmla="*/ 1228602 w 2160868"/>
              <a:gd name="connsiteY568" fmla="*/ 114391 h 1394077"/>
              <a:gd name="connsiteX569" fmla="*/ 1230760 w 2160868"/>
              <a:gd name="connsiteY569" fmla="*/ 117612 h 1394077"/>
              <a:gd name="connsiteX570" fmla="*/ 1232929 w 2160868"/>
              <a:gd name="connsiteY570" fmla="*/ 120870 h 1394077"/>
              <a:gd name="connsiteX571" fmla="*/ 1235087 w 2160868"/>
              <a:gd name="connsiteY571" fmla="*/ 124167 h 1394077"/>
              <a:gd name="connsiteX572" fmla="*/ 1237256 w 2160868"/>
              <a:gd name="connsiteY572" fmla="*/ 127501 h 1394077"/>
              <a:gd name="connsiteX573" fmla="*/ 1239414 w 2160868"/>
              <a:gd name="connsiteY573" fmla="*/ 130873 h 1394077"/>
              <a:gd name="connsiteX574" fmla="*/ 1241583 w 2160868"/>
              <a:gd name="connsiteY574" fmla="*/ 134282 h 1394077"/>
              <a:gd name="connsiteX575" fmla="*/ 1243741 w 2160868"/>
              <a:gd name="connsiteY575" fmla="*/ 137728 h 1394077"/>
              <a:gd name="connsiteX576" fmla="*/ 1245910 w 2160868"/>
              <a:gd name="connsiteY576" fmla="*/ 141211 h 1394077"/>
              <a:gd name="connsiteX577" fmla="*/ 1248068 w 2160868"/>
              <a:gd name="connsiteY577" fmla="*/ 144730 h 1394077"/>
              <a:gd name="connsiteX578" fmla="*/ 1250226 w 2160868"/>
              <a:gd name="connsiteY578" fmla="*/ 148284 h 1394077"/>
              <a:gd name="connsiteX579" fmla="*/ 1252396 w 2160868"/>
              <a:gd name="connsiteY579" fmla="*/ 151874 h 1394077"/>
              <a:gd name="connsiteX580" fmla="*/ 1254554 w 2160868"/>
              <a:gd name="connsiteY580" fmla="*/ 155498 h 1394077"/>
              <a:gd name="connsiteX581" fmla="*/ 1256723 w 2160868"/>
              <a:gd name="connsiteY581" fmla="*/ 159158 h 1394077"/>
              <a:gd name="connsiteX582" fmla="*/ 1258881 w 2160868"/>
              <a:gd name="connsiteY582" fmla="*/ 162851 h 1394077"/>
              <a:gd name="connsiteX583" fmla="*/ 1261050 w 2160868"/>
              <a:gd name="connsiteY583" fmla="*/ 166578 h 1394077"/>
              <a:gd name="connsiteX584" fmla="*/ 1263208 w 2160868"/>
              <a:gd name="connsiteY584" fmla="*/ 170339 h 1394077"/>
              <a:gd name="connsiteX585" fmla="*/ 1265377 w 2160868"/>
              <a:gd name="connsiteY585" fmla="*/ 174134 h 1394077"/>
              <a:gd name="connsiteX586" fmla="*/ 1267535 w 2160868"/>
              <a:gd name="connsiteY586" fmla="*/ 177961 h 1394077"/>
              <a:gd name="connsiteX587" fmla="*/ 1269705 w 2160868"/>
              <a:gd name="connsiteY587" fmla="*/ 181820 h 1394077"/>
              <a:gd name="connsiteX588" fmla="*/ 1271863 w 2160868"/>
              <a:gd name="connsiteY588" fmla="*/ 185713 h 1394077"/>
              <a:gd name="connsiteX589" fmla="*/ 1274021 w 2160868"/>
              <a:gd name="connsiteY589" fmla="*/ 189636 h 1394077"/>
              <a:gd name="connsiteX590" fmla="*/ 1276190 w 2160868"/>
              <a:gd name="connsiteY590" fmla="*/ 193591 h 1394077"/>
              <a:gd name="connsiteX591" fmla="*/ 1278348 w 2160868"/>
              <a:gd name="connsiteY591" fmla="*/ 197576 h 1394077"/>
              <a:gd name="connsiteX592" fmla="*/ 1280517 w 2160868"/>
              <a:gd name="connsiteY592" fmla="*/ 201592 h 1394077"/>
              <a:gd name="connsiteX593" fmla="*/ 1282675 w 2160868"/>
              <a:gd name="connsiteY593" fmla="*/ 205638 h 1394077"/>
              <a:gd name="connsiteX594" fmla="*/ 1284844 w 2160868"/>
              <a:gd name="connsiteY594" fmla="*/ 209714 h 1394077"/>
              <a:gd name="connsiteX595" fmla="*/ 1287002 w 2160868"/>
              <a:gd name="connsiteY595" fmla="*/ 213820 h 1394077"/>
              <a:gd name="connsiteX596" fmla="*/ 1289171 w 2160868"/>
              <a:gd name="connsiteY596" fmla="*/ 217953 h 1394077"/>
              <a:gd name="connsiteX597" fmla="*/ 1291330 w 2160868"/>
              <a:gd name="connsiteY597" fmla="*/ 222116 h 1394077"/>
              <a:gd name="connsiteX598" fmla="*/ 1293488 w 2160868"/>
              <a:gd name="connsiteY598" fmla="*/ 226307 h 1394077"/>
              <a:gd name="connsiteX599" fmla="*/ 1295657 w 2160868"/>
              <a:gd name="connsiteY599" fmla="*/ 230526 h 1394077"/>
              <a:gd name="connsiteX600" fmla="*/ 1297815 w 2160868"/>
              <a:gd name="connsiteY600" fmla="*/ 234772 h 1394077"/>
              <a:gd name="connsiteX601" fmla="*/ 1299984 w 2160868"/>
              <a:gd name="connsiteY601" fmla="*/ 239045 h 1394077"/>
              <a:gd name="connsiteX602" fmla="*/ 1302142 w 2160868"/>
              <a:gd name="connsiteY602" fmla="*/ 243345 h 1394077"/>
              <a:gd name="connsiteX603" fmla="*/ 1304311 w 2160868"/>
              <a:gd name="connsiteY603" fmla="*/ 247670 h 1394077"/>
              <a:gd name="connsiteX604" fmla="*/ 1306469 w 2160868"/>
              <a:gd name="connsiteY604" fmla="*/ 252022 h 1394077"/>
              <a:gd name="connsiteX605" fmla="*/ 1308638 w 2160868"/>
              <a:gd name="connsiteY605" fmla="*/ 256398 h 1394077"/>
              <a:gd name="connsiteX606" fmla="*/ 1310797 w 2160868"/>
              <a:gd name="connsiteY606" fmla="*/ 260799 h 1394077"/>
              <a:gd name="connsiteX607" fmla="*/ 1312955 w 2160868"/>
              <a:gd name="connsiteY607" fmla="*/ 265226 h 1394077"/>
              <a:gd name="connsiteX608" fmla="*/ 1315124 w 2160868"/>
              <a:gd name="connsiteY608" fmla="*/ 269675 h 1394077"/>
              <a:gd name="connsiteX609" fmla="*/ 1317282 w 2160868"/>
              <a:gd name="connsiteY609" fmla="*/ 274149 h 1394077"/>
              <a:gd name="connsiteX610" fmla="*/ 1319451 w 2160868"/>
              <a:gd name="connsiteY610" fmla="*/ 278647 h 1394077"/>
              <a:gd name="connsiteX611" fmla="*/ 1321609 w 2160868"/>
              <a:gd name="connsiteY611" fmla="*/ 283166 h 1394077"/>
              <a:gd name="connsiteX612" fmla="*/ 1323778 w 2160868"/>
              <a:gd name="connsiteY612" fmla="*/ 287708 h 1394077"/>
              <a:gd name="connsiteX613" fmla="*/ 1325936 w 2160868"/>
              <a:gd name="connsiteY613" fmla="*/ 292273 h 1394077"/>
              <a:gd name="connsiteX614" fmla="*/ 1328105 w 2160868"/>
              <a:gd name="connsiteY614" fmla="*/ 296859 h 1394077"/>
              <a:gd name="connsiteX615" fmla="*/ 1330264 w 2160868"/>
              <a:gd name="connsiteY615" fmla="*/ 301465 h 1394077"/>
              <a:gd name="connsiteX616" fmla="*/ 1332433 w 2160868"/>
              <a:gd name="connsiteY616" fmla="*/ 306094 h 1394077"/>
              <a:gd name="connsiteX617" fmla="*/ 1334591 w 2160868"/>
              <a:gd name="connsiteY617" fmla="*/ 310742 h 1394077"/>
              <a:gd name="connsiteX618" fmla="*/ 1336749 w 2160868"/>
              <a:gd name="connsiteY618" fmla="*/ 315409 h 1394077"/>
              <a:gd name="connsiteX619" fmla="*/ 1338918 w 2160868"/>
              <a:gd name="connsiteY619" fmla="*/ 320097 h 1394077"/>
              <a:gd name="connsiteX620" fmla="*/ 1341076 w 2160868"/>
              <a:gd name="connsiteY620" fmla="*/ 324803 h 1394077"/>
              <a:gd name="connsiteX621" fmla="*/ 1343245 w 2160868"/>
              <a:gd name="connsiteY621" fmla="*/ 329529 h 1394077"/>
              <a:gd name="connsiteX622" fmla="*/ 1345403 w 2160868"/>
              <a:gd name="connsiteY622" fmla="*/ 334272 h 1394077"/>
              <a:gd name="connsiteX623" fmla="*/ 1347572 w 2160868"/>
              <a:gd name="connsiteY623" fmla="*/ 339033 h 1394077"/>
              <a:gd name="connsiteX624" fmla="*/ 1349730 w 2160868"/>
              <a:gd name="connsiteY624" fmla="*/ 343812 h 1394077"/>
              <a:gd name="connsiteX625" fmla="*/ 1351900 w 2160868"/>
              <a:gd name="connsiteY625" fmla="*/ 348608 h 1394077"/>
              <a:gd name="connsiteX626" fmla="*/ 1354058 w 2160868"/>
              <a:gd name="connsiteY626" fmla="*/ 353419 h 1394077"/>
              <a:gd name="connsiteX627" fmla="*/ 1356216 w 2160868"/>
              <a:gd name="connsiteY627" fmla="*/ 358248 h 1394077"/>
              <a:gd name="connsiteX628" fmla="*/ 1358385 w 2160868"/>
              <a:gd name="connsiteY628" fmla="*/ 363091 h 1394077"/>
              <a:gd name="connsiteX629" fmla="*/ 1360543 w 2160868"/>
              <a:gd name="connsiteY629" fmla="*/ 367950 h 1394077"/>
              <a:gd name="connsiteX630" fmla="*/ 1362712 w 2160868"/>
              <a:gd name="connsiteY630" fmla="*/ 372824 h 1394077"/>
              <a:gd name="connsiteX631" fmla="*/ 1364870 w 2160868"/>
              <a:gd name="connsiteY631" fmla="*/ 377712 h 1394077"/>
              <a:gd name="connsiteX632" fmla="*/ 1367039 w 2160868"/>
              <a:gd name="connsiteY632" fmla="*/ 382615 h 1394077"/>
              <a:gd name="connsiteX633" fmla="*/ 1369197 w 2160868"/>
              <a:gd name="connsiteY633" fmla="*/ 387530 h 1394077"/>
              <a:gd name="connsiteX634" fmla="*/ 1371367 w 2160868"/>
              <a:gd name="connsiteY634" fmla="*/ 392459 h 1394077"/>
              <a:gd name="connsiteX635" fmla="*/ 1373525 w 2160868"/>
              <a:gd name="connsiteY635" fmla="*/ 397402 h 1394077"/>
              <a:gd name="connsiteX636" fmla="*/ 1375683 w 2160868"/>
              <a:gd name="connsiteY636" fmla="*/ 402355 h 1394077"/>
              <a:gd name="connsiteX637" fmla="*/ 1377852 w 2160868"/>
              <a:gd name="connsiteY637" fmla="*/ 407322 h 1394077"/>
              <a:gd name="connsiteX638" fmla="*/ 1380010 w 2160868"/>
              <a:gd name="connsiteY638" fmla="*/ 412299 h 1394077"/>
              <a:gd name="connsiteX639" fmla="*/ 1382179 w 2160868"/>
              <a:gd name="connsiteY639" fmla="*/ 417288 h 1394077"/>
              <a:gd name="connsiteX640" fmla="*/ 1384337 w 2160868"/>
              <a:gd name="connsiteY640" fmla="*/ 422287 h 1394077"/>
              <a:gd name="connsiteX641" fmla="*/ 1386506 w 2160868"/>
              <a:gd name="connsiteY641" fmla="*/ 427297 h 1394077"/>
              <a:gd name="connsiteX642" fmla="*/ 1388664 w 2160868"/>
              <a:gd name="connsiteY642" fmla="*/ 432317 h 1394077"/>
              <a:gd name="connsiteX643" fmla="*/ 1390833 w 2160868"/>
              <a:gd name="connsiteY643" fmla="*/ 437346 h 1394077"/>
              <a:gd name="connsiteX644" fmla="*/ 1392991 w 2160868"/>
              <a:gd name="connsiteY644" fmla="*/ 442384 h 1394077"/>
              <a:gd name="connsiteX645" fmla="*/ 1395150 w 2160868"/>
              <a:gd name="connsiteY645" fmla="*/ 447430 h 1394077"/>
              <a:gd name="connsiteX646" fmla="*/ 1397319 w 2160868"/>
              <a:gd name="connsiteY646" fmla="*/ 452484 h 1394077"/>
              <a:gd name="connsiteX647" fmla="*/ 1399477 w 2160868"/>
              <a:gd name="connsiteY647" fmla="*/ 457547 h 1394077"/>
              <a:gd name="connsiteX648" fmla="*/ 1401646 w 2160868"/>
              <a:gd name="connsiteY648" fmla="*/ 462617 h 1394077"/>
              <a:gd name="connsiteX649" fmla="*/ 1403804 w 2160868"/>
              <a:gd name="connsiteY649" fmla="*/ 467694 h 1394077"/>
              <a:gd name="connsiteX650" fmla="*/ 1405973 w 2160868"/>
              <a:gd name="connsiteY650" fmla="*/ 472778 h 1394077"/>
              <a:gd name="connsiteX651" fmla="*/ 1408131 w 2160868"/>
              <a:gd name="connsiteY651" fmla="*/ 477867 h 1394077"/>
              <a:gd name="connsiteX652" fmla="*/ 1410300 w 2160868"/>
              <a:gd name="connsiteY652" fmla="*/ 482963 h 1394077"/>
              <a:gd name="connsiteX653" fmla="*/ 1412458 w 2160868"/>
              <a:gd name="connsiteY653" fmla="*/ 488063 h 1394077"/>
              <a:gd name="connsiteX654" fmla="*/ 1414628 w 2160868"/>
              <a:gd name="connsiteY654" fmla="*/ 493169 h 1394077"/>
              <a:gd name="connsiteX655" fmla="*/ 1416786 w 2160868"/>
              <a:gd name="connsiteY655" fmla="*/ 498279 h 1394077"/>
              <a:gd name="connsiteX656" fmla="*/ 1418944 w 2160868"/>
              <a:gd name="connsiteY656" fmla="*/ 503394 h 1394077"/>
              <a:gd name="connsiteX657" fmla="*/ 1421113 w 2160868"/>
              <a:gd name="connsiteY657" fmla="*/ 508512 h 1394077"/>
              <a:gd name="connsiteX658" fmla="*/ 1423271 w 2160868"/>
              <a:gd name="connsiteY658" fmla="*/ 513634 h 1394077"/>
              <a:gd name="connsiteX659" fmla="*/ 1425440 w 2160868"/>
              <a:gd name="connsiteY659" fmla="*/ 518760 h 1394077"/>
              <a:gd name="connsiteX660" fmla="*/ 1427598 w 2160868"/>
              <a:gd name="connsiteY660" fmla="*/ 523887 h 1394077"/>
              <a:gd name="connsiteX661" fmla="*/ 1429767 w 2160868"/>
              <a:gd name="connsiteY661" fmla="*/ 529016 h 1394077"/>
              <a:gd name="connsiteX662" fmla="*/ 1431925 w 2160868"/>
              <a:gd name="connsiteY662" fmla="*/ 534149 h 1394077"/>
              <a:gd name="connsiteX663" fmla="*/ 1434095 w 2160868"/>
              <a:gd name="connsiteY663" fmla="*/ 539281 h 1394077"/>
              <a:gd name="connsiteX664" fmla="*/ 1436253 w 2160868"/>
              <a:gd name="connsiteY664" fmla="*/ 544416 h 1394077"/>
              <a:gd name="connsiteX665" fmla="*/ 1438411 w 2160868"/>
              <a:gd name="connsiteY665" fmla="*/ 549551 h 1394077"/>
              <a:gd name="connsiteX666" fmla="*/ 1440580 w 2160868"/>
              <a:gd name="connsiteY666" fmla="*/ 554686 h 1394077"/>
              <a:gd name="connsiteX667" fmla="*/ 1442738 w 2160868"/>
              <a:gd name="connsiteY667" fmla="*/ 559822 h 1394077"/>
              <a:gd name="connsiteX668" fmla="*/ 1444907 w 2160868"/>
              <a:gd name="connsiteY668" fmla="*/ 564957 h 1394077"/>
              <a:gd name="connsiteX669" fmla="*/ 1447065 w 2160868"/>
              <a:gd name="connsiteY669" fmla="*/ 570091 h 1394077"/>
              <a:gd name="connsiteX670" fmla="*/ 1449234 w 2160868"/>
              <a:gd name="connsiteY670" fmla="*/ 575224 h 1394077"/>
              <a:gd name="connsiteX671" fmla="*/ 1451392 w 2160868"/>
              <a:gd name="connsiteY671" fmla="*/ 580356 h 1394077"/>
              <a:gd name="connsiteX672" fmla="*/ 1453562 w 2160868"/>
              <a:gd name="connsiteY672" fmla="*/ 585486 h 1394077"/>
              <a:gd name="connsiteX673" fmla="*/ 1455720 w 2160868"/>
              <a:gd name="connsiteY673" fmla="*/ 590614 h 1394077"/>
              <a:gd name="connsiteX674" fmla="*/ 1457878 w 2160868"/>
              <a:gd name="connsiteY674" fmla="*/ 595739 h 1394077"/>
              <a:gd name="connsiteX675" fmla="*/ 1460047 w 2160868"/>
              <a:gd name="connsiteY675" fmla="*/ 600861 h 1394077"/>
              <a:gd name="connsiteX676" fmla="*/ 1462205 w 2160868"/>
              <a:gd name="connsiteY676" fmla="*/ 605980 h 1394077"/>
              <a:gd name="connsiteX677" fmla="*/ 1464374 w 2160868"/>
              <a:gd name="connsiteY677" fmla="*/ 611095 h 1394077"/>
              <a:gd name="connsiteX678" fmla="*/ 1466532 w 2160868"/>
              <a:gd name="connsiteY678" fmla="*/ 616207 h 1394077"/>
              <a:gd name="connsiteX679" fmla="*/ 1468701 w 2160868"/>
              <a:gd name="connsiteY679" fmla="*/ 621314 h 1394077"/>
              <a:gd name="connsiteX680" fmla="*/ 1470859 w 2160868"/>
              <a:gd name="connsiteY680" fmla="*/ 626417 h 1394077"/>
              <a:gd name="connsiteX681" fmla="*/ 1473029 w 2160868"/>
              <a:gd name="connsiteY681" fmla="*/ 631515 h 1394077"/>
              <a:gd name="connsiteX682" fmla="*/ 1475187 w 2160868"/>
              <a:gd name="connsiteY682" fmla="*/ 636607 h 1394077"/>
              <a:gd name="connsiteX683" fmla="*/ 1477356 w 2160868"/>
              <a:gd name="connsiteY683" fmla="*/ 641694 h 1394077"/>
              <a:gd name="connsiteX684" fmla="*/ 1479514 w 2160868"/>
              <a:gd name="connsiteY684" fmla="*/ 646775 h 1394077"/>
              <a:gd name="connsiteX685" fmla="*/ 1481672 w 2160868"/>
              <a:gd name="connsiteY685" fmla="*/ 651849 h 1394077"/>
              <a:gd name="connsiteX686" fmla="*/ 1483841 w 2160868"/>
              <a:gd name="connsiteY686" fmla="*/ 656917 h 1394077"/>
              <a:gd name="connsiteX687" fmla="*/ 1485999 w 2160868"/>
              <a:gd name="connsiteY687" fmla="*/ 661979 h 1394077"/>
              <a:gd name="connsiteX688" fmla="*/ 1488168 w 2160868"/>
              <a:gd name="connsiteY688" fmla="*/ 667032 h 1394077"/>
              <a:gd name="connsiteX689" fmla="*/ 1490326 w 2160868"/>
              <a:gd name="connsiteY689" fmla="*/ 672078 h 1394077"/>
              <a:gd name="connsiteX690" fmla="*/ 1492495 w 2160868"/>
              <a:gd name="connsiteY690" fmla="*/ 677117 h 1394077"/>
              <a:gd name="connsiteX691" fmla="*/ 1494653 w 2160868"/>
              <a:gd name="connsiteY691" fmla="*/ 682148 h 1394077"/>
              <a:gd name="connsiteX692" fmla="*/ 1496823 w 2160868"/>
              <a:gd name="connsiteY692" fmla="*/ 687169 h 1394077"/>
              <a:gd name="connsiteX693" fmla="*/ 1498981 w 2160868"/>
              <a:gd name="connsiteY693" fmla="*/ 692183 h 1394077"/>
              <a:gd name="connsiteX694" fmla="*/ 1501139 w 2160868"/>
              <a:gd name="connsiteY694" fmla="*/ 697186 h 1394077"/>
              <a:gd name="connsiteX695" fmla="*/ 1503308 w 2160868"/>
              <a:gd name="connsiteY695" fmla="*/ 702181 h 1394077"/>
              <a:gd name="connsiteX696" fmla="*/ 1505466 w 2160868"/>
              <a:gd name="connsiteY696" fmla="*/ 707165 h 1394077"/>
              <a:gd name="connsiteX697" fmla="*/ 1507635 w 2160868"/>
              <a:gd name="connsiteY697" fmla="*/ 712140 h 1394077"/>
              <a:gd name="connsiteX698" fmla="*/ 1509793 w 2160868"/>
              <a:gd name="connsiteY698" fmla="*/ 717106 h 1394077"/>
              <a:gd name="connsiteX699" fmla="*/ 1511962 w 2160868"/>
              <a:gd name="connsiteY699" fmla="*/ 722059 h 1394077"/>
              <a:gd name="connsiteX700" fmla="*/ 1514120 w 2160868"/>
              <a:gd name="connsiteY700" fmla="*/ 727003 h 1394077"/>
              <a:gd name="connsiteX701" fmla="*/ 1516290 w 2160868"/>
              <a:gd name="connsiteY701" fmla="*/ 731935 h 1394077"/>
              <a:gd name="connsiteX702" fmla="*/ 1518448 w 2160868"/>
              <a:gd name="connsiteY702" fmla="*/ 736856 h 1394077"/>
              <a:gd name="connsiteX703" fmla="*/ 1520606 w 2160868"/>
              <a:gd name="connsiteY703" fmla="*/ 741765 h 1394077"/>
              <a:gd name="connsiteX704" fmla="*/ 1522775 w 2160868"/>
              <a:gd name="connsiteY704" fmla="*/ 746662 h 1394077"/>
              <a:gd name="connsiteX705" fmla="*/ 1524933 w 2160868"/>
              <a:gd name="connsiteY705" fmla="*/ 751548 h 1394077"/>
              <a:gd name="connsiteX706" fmla="*/ 1527102 w 2160868"/>
              <a:gd name="connsiteY706" fmla="*/ 756421 h 1394077"/>
              <a:gd name="connsiteX707" fmla="*/ 1529260 w 2160868"/>
              <a:gd name="connsiteY707" fmla="*/ 761281 h 1394077"/>
              <a:gd name="connsiteX708" fmla="*/ 1531429 w 2160868"/>
              <a:gd name="connsiteY708" fmla="*/ 766128 h 1394077"/>
              <a:gd name="connsiteX709" fmla="*/ 1533587 w 2160868"/>
              <a:gd name="connsiteY709" fmla="*/ 770963 h 1394077"/>
              <a:gd name="connsiteX710" fmla="*/ 1535757 w 2160868"/>
              <a:gd name="connsiteY710" fmla="*/ 775782 h 1394077"/>
              <a:gd name="connsiteX711" fmla="*/ 1537915 w 2160868"/>
              <a:gd name="connsiteY711" fmla="*/ 780589 h 1394077"/>
              <a:gd name="connsiteX712" fmla="*/ 1540073 w 2160868"/>
              <a:gd name="connsiteY712" fmla="*/ 785382 h 1394077"/>
              <a:gd name="connsiteX713" fmla="*/ 1542242 w 2160868"/>
              <a:gd name="connsiteY713" fmla="*/ 790161 h 1394077"/>
              <a:gd name="connsiteX714" fmla="*/ 1544400 w 2160868"/>
              <a:gd name="connsiteY714" fmla="*/ 794926 h 1394077"/>
              <a:gd name="connsiteX715" fmla="*/ 1546569 w 2160868"/>
              <a:gd name="connsiteY715" fmla="*/ 799676 h 1394077"/>
              <a:gd name="connsiteX716" fmla="*/ 1548727 w 2160868"/>
              <a:gd name="connsiteY716" fmla="*/ 804410 h 1394077"/>
              <a:gd name="connsiteX717" fmla="*/ 1550896 w 2160868"/>
              <a:gd name="connsiteY717" fmla="*/ 809130 h 1394077"/>
              <a:gd name="connsiteX718" fmla="*/ 1553054 w 2160868"/>
              <a:gd name="connsiteY718" fmla="*/ 813834 h 1394077"/>
              <a:gd name="connsiteX719" fmla="*/ 1555224 w 2160868"/>
              <a:gd name="connsiteY719" fmla="*/ 818524 h 1394077"/>
              <a:gd name="connsiteX720" fmla="*/ 1557382 w 2160868"/>
              <a:gd name="connsiteY720" fmla="*/ 823197 h 1394077"/>
              <a:gd name="connsiteX721" fmla="*/ 1559551 w 2160868"/>
              <a:gd name="connsiteY721" fmla="*/ 827854 h 1394077"/>
              <a:gd name="connsiteX722" fmla="*/ 1561709 w 2160868"/>
              <a:gd name="connsiteY722" fmla="*/ 832496 h 1394077"/>
              <a:gd name="connsiteX723" fmla="*/ 1563867 w 2160868"/>
              <a:gd name="connsiteY723" fmla="*/ 837120 h 1394077"/>
              <a:gd name="connsiteX724" fmla="*/ 1566036 w 2160868"/>
              <a:gd name="connsiteY724" fmla="*/ 841729 h 1394077"/>
              <a:gd name="connsiteX725" fmla="*/ 1568194 w 2160868"/>
              <a:gd name="connsiteY725" fmla="*/ 846320 h 1394077"/>
              <a:gd name="connsiteX726" fmla="*/ 1570363 w 2160868"/>
              <a:gd name="connsiteY726" fmla="*/ 850895 h 1394077"/>
              <a:gd name="connsiteX727" fmla="*/ 1572521 w 2160868"/>
              <a:gd name="connsiteY727" fmla="*/ 855451 h 1394077"/>
              <a:gd name="connsiteX728" fmla="*/ 1574691 w 2160868"/>
              <a:gd name="connsiteY728" fmla="*/ 859992 h 1394077"/>
              <a:gd name="connsiteX729" fmla="*/ 1576848 w 2160868"/>
              <a:gd name="connsiteY729" fmla="*/ 864514 h 1394077"/>
              <a:gd name="connsiteX730" fmla="*/ 1579018 w 2160868"/>
              <a:gd name="connsiteY730" fmla="*/ 869019 h 1394077"/>
              <a:gd name="connsiteX731" fmla="*/ 1581176 w 2160868"/>
              <a:gd name="connsiteY731" fmla="*/ 873507 h 1394077"/>
              <a:gd name="connsiteX732" fmla="*/ 1583334 w 2160868"/>
              <a:gd name="connsiteY732" fmla="*/ 877975 h 1394077"/>
              <a:gd name="connsiteX733" fmla="*/ 1585503 w 2160868"/>
              <a:gd name="connsiteY733" fmla="*/ 882426 h 1394077"/>
              <a:gd name="connsiteX734" fmla="*/ 1587661 w 2160868"/>
              <a:gd name="connsiteY734" fmla="*/ 886858 h 1394077"/>
              <a:gd name="connsiteX735" fmla="*/ 1589830 w 2160868"/>
              <a:gd name="connsiteY735" fmla="*/ 891272 h 1394077"/>
              <a:gd name="connsiteX736" fmla="*/ 1591988 w 2160868"/>
              <a:gd name="connsiteY736" fmla="*/ 895667 h 1394077"/>
              <a:gd name="connsiteX737" fmla="*/ 1594157 w 2160868"/>
              <a:gd name="connsiteY737" fmla="*/ 900043 h 1394077"/>
              <a:gd name="connsiteX738" fmla="*/ 1596315 w 2160868"/>
              <a:gd name="connsiteY738" fmla="*/ 904400 h 1394077"/>
              <a:gd name="connsiteX739" fmla="*/ 1598485 w 2160868"/>
              <a:gd name="connsiteY739" fmla="*/ 908737 h 1394077"/>
              <a:gd name="connsiteX740" fmla="*/ 1600643 w 2160868"/>
              <a:gd name="connsiteY740" fmla="*/ 913057 h 1394077"/>
              <a:gd name="connsiteX741" fmla="*/ 1602801 w 2160868"/>
              <a:gd name="connsiteY741" fmla="*/ 917355 h 1394077"/>
              <a:gd name="connsiteX742" fmla="*/ 1604970 w 2160868"/>
              <a:gd name="connsiteY742" fmla="*/ 921636 h 1394077"/>
              <a:gd name="connsiteX743" fmla="*/ 1607128 w 2160868"/>
              <a:gd name="connsiteY743" fmla="*/ 925895 h 1394077"/>
              <a:gd name="connsiteX744" fmla="*/ 1609297 w 2160868"/>
              <a:gd name="connsiteY744" fmla="*/ 930135 h 1394077"/>
              <a:gd name="connsiteX745" fmla="*/ 1611455 w 2160868"/>
              <a:gd name="connsiteY745" fmla="*/ 934355 h 1394077"/>
              <a:gd name="connsiteX746" fmla="*/ 1613624 w 2160868"/>
              <a:gd name="connsiteY746" fmla="*/ 938555 h 1394077"/>
              <a:gd name="connsiteX747" fmla="*/ 1615782 w 2160868"/>
              <a:gd name="connsiteY747" fmla="*/ 942734 h 1394077"/>
              <a:gd name="connsiteX748" fmla="*/ 1617952 w 2160868"/>
              <a:gd name="connsiteY748" fmla="*/ 946894 h 1394077"/>
              <a:gd name="connsiteX749" fmla="*/ 1620110 w 2160868"/>
              <a:gd name="connsiteY749" fmla="*/ 951032 h 1394077"/>
              <a:gd name="connsiteX750" fmla="*/ 1622279 w 2160868"/>
              <a:gd name="connsiteY750" fmla="*/ 955150 h 1394077"/>
              <a:gd name="connsiteX751" fmla="*/ 1624437 w 2160868"/>
              <a:gd name="connsiteY751" fmla="*/ 959248 h 1394077"/>
              <a:gd name="connsiteX752" fmla="*/ 1626595 w 2160868"/>
              <a:gd name="connsiteY752" fmla="*/ 963324 h 1394077"/>
              <a:gd name="connsiteX753" fmla="*/ 1628764 w 2160868"/>
              <a:gd name="connsiteY753" fmla="*/ 967380 h 1394077"/>
              <a:gd name="connsiteX754" fmla="*/ 1630922 w 2160868"/>
              <a:gd name="connsiteY754" fmla="*/ 971414 h 1394077"/>
              <a:gd name="connsiteX755" fmla="*/ 1633091 w 2160868"/>
              <a:gd name="connsiteY755" fmla="*/ 975428 h 1394077"/>
              <a:gd name="connsiteX756" fmla="*/ 1635249 w 2160868"/>
              <a:gd name="connsiteY756" fmla="*/ 979420 h 1394077"/>
              <a:gd name="connsiteX757" fmla="*/ 1637419 w 2160868"/>
              <a:gd name="connsiteY757" fmla="*/ 983390 h 1394077"/>
              <a:gd name="connsiteX758" fmla="*/ 1639577 w 2160868"/>
              <a:gd name="connsiteY758" fmla="*/ 987340 h 1394077"/>
              <a:gd name="connsiteX759" fmla="*/ 1641746 w 2160868"/>
              <a:gd name="connsiteY759" fmla="*/ 991268 h 1394077"/>
              <a:gd name="connsiteX760" fmla="*/ 1643904 w 2160868"/>
              <a:gd name="connsiteY760" fmla="*/ 995174 h 1394077"/>
              <a:gd name="connsiteX761" fmla="*/ 1646062 w 2160868"/>
              <a:gd name="connsiteY761" fmla="*/ 999059 h 1394077"/>
              <a:gd name="connsiteX762" fmla="*/ 1648231 w 2160868"/>
              <a:gd name="connsiteY762" fmla="*/ 1002922 h 1394077"/>
              <a:gd name="connsiteX763" fmla="*/ 1650389 w 2160868"/>
              <a:gd name="connsiteY763" fmla="*/ 1006764 h 1394077"/>
              <a:gd name="connsiteX764" fmla="*/ 1652558 w 2160868"/>
              <a:gd name="connsiteY764" fmla="*/ 1010583 h 1394077"/>
              <a:gd name="connsiteX765" fmla="*/ 1654716 w 2160868"/>
              <a:gd name="connsiteY765" fmla="*/ 1014381 h 1394077"/>
              <a:gd name="connsiteX766" fmla="*/ 1656886 w 2160868"/>
              <a:gd name="connsiteY766" fmla="*/ 1018154 h 1394077"/>
              <a:gd name="connsiteX767" fmla="*/ 1659044 w 2160868"/>
              <a:gd name="connsiteY767" fmla="*/ 1021914 h 1394077"/>
              <a:gd name="connsiteX768" fmla="*/ 1661213 w 2160868"/>
              <a:gd name="connsiteY768" fmla="*/ 1025640 h 1394077"/>
              <a:gd name="connsiteX769" fmla="*/ 1663371 w 2160868"/>
              <a:gd name="connsiteY769" fmla="*/ 1029344 h 1394077"/>
              <a:gd name="connsiteX770" fmla="*/ 1665529 w 2160868"/>
              <a:gd name="connsiteY770" fmla="*/ 1033038 h 1394077"/>
              <a:gd name="connsiteX771" fmla="*/ 1667698 w 2160868"/>
              <a:gd name="connsiteY771" fmla="*/ 1036697 h 1394077"/>
              <a:gd name="connsiteX772" fmla="*/ 1669856 w 2160868"/>
              <a:gd name="connsiteY772" fmla="*/ 1040346 h 1394077"/>
              <a:gd name="connsiteX773" fmla="*/ 1672025 w 2160868"/>
              <a:gd name="connsiteY773" fmla="*/ 1043961 h 1394077"/>
              <a:gd name="connsiteX774" fmla="*/ 1674183 w 2160868"/>
              <a:gd name="connsiteY774" fmla="*/ 1047566 h 1394077"/>
              <a:gd name="connsiteX775" fmla="*/ 1676352 w 2160868"/>
              <a:gd name="connsiteY775" fmla="*/ 1051136 h 1394077"/>
              <a:gd name="connsiteX776" fmla="*/ 1678510 w 2160868"/>
              <a:gd name="connsiteY776" fmla="*/ 1054685 h 1394077"/>
              <a:gd name="connsiteX777" fmla="*/ 1680680 w 2160868"/>
              <a:gd name="connsiteY777" fmla="*/ 1058222 h 1394077"/>
              <a:gd name="connsiteX778" fmla="*/ 1682838 w 2160868"/>
              <a:gd name="connsiteY778" fmla="*/ 1061726 h 1394077"/>
              <a:gd name="connsiteX779" fmla="*/ 1684996 w 2160868"/>
              <a:gd name="connsiteY779" fmla="*/ 1065208 h 1394077"/>
              <a:gd name="connsiteX780" fmla="*/ 1687165 w 2160868"/>
              <a:gd name="connsiteY780" fmla="*/ 1068668 h 1394077"/>
              <a:gd name="connsiteX781" fmla="*/ 1689323 w 2160868"/>
              <a:gd name="connsiteY781" fmla="*/ 1072116 h 1394077"/>
              <a:gd name="connsiteX782" fmla="*/ 1691492 w 2160868"/>
              <a:gd name="connsiteY782" fmla="*/ 1075531 h 1394077"/>
              <a:gd name="connsiteX783" fmla="*/ 1693650 w 2160868"/>
              <a:gd name="connsiteY783" fmla="*/ 1078924 h 1394077"/>
              <a:gd name="connsiteX784" fmla="*/ 1695819 w 2160868"/>
              <a:gd name="connsiteY784" fmla="*/ 1082295 h 1394077"/>
              <a:gd name="connsiteX785" fmla="*/ 1697977 w 2160868"/>
              <a:gd name="connsiteY785" fmla="*/ 1085643 h 1394077"/>
              <a:gd name="connsiteX786" fmla="*/ 1700147 w 2160868"/>
              <a:gd name="connsiteY786" fmla="*/ 1088969 h 1394077"/>
              <a:gd name="connsiteX787" fmla="*/ 1702305 w 2160868"/>
              <a:gd name="connsiteY787" fmla="*/ 1092273 h 1394077"/>
              <a:gd name="connsiteX788" fmla="*/ 1704474 w 2160868"/>
              <a:gd name="connsiteY788" fmla="*/ 1095554 h 1394077"/>
              <a:gd name="connsiteX789" fmla="*/ 1706632 w 2160868"/>
              <a:gd name="connsiteY789" fmla="*/ 1098814 h 1394077"/>
              <a:gd name="connsiteX790" fmla="*/ 1708790 w 2160868"/>
              <a:gd name="connsiteY790" fmla="*/ 1102051 h 1394077"/>
              <a:gd name="connsiteX791" fmla="*/ 1710959 w 2160868"/>
              <a:gd name="connsiteY791" fmla="*/ 1105266 h 1394077"/>
              <a:gd name="connsiteX792" fmla="*/ 1713117 w 2160868"/>
              <a:gd name="connsiteY792" fmla="*/ 1108458 h 1394077"/>
              <a:gd name="connsiteX793" fmla="*/ 1715286 w 2160868"/>
              <a:gd name="connsiteY793" fmla="*/ 1111617 h 1394077"/>
              <a:gd name="connsiteX794" fmla="*/ 1717444 w 2160868"/>
              <a:gd name="connsiteY794" fmla="*/ 1114765 h 1394077"/>
              <a:gd name="connsiteX795" fmla="*/ 1719614 w 2160868"/>
              <a:gd name="connsiteY795" fmla="*/ 1117891 h 1394077"/>
              <a:gd name="connsiteX796" fmla="*/ 1721772 w 2160868"/>
              <a:gd name="connsiteY796" fmla="*/ 1120984 h 1394077"/>
              <a:gd name="connsiteX797" fmla="*/ 1723941 w 2160868"/>
              <a:gd name="connsiteY797" fmla="*/ 1124065 h 1394077"/>
              <a:gd name="connsiteX798" fmla="*/ 1726099 w 2160868"/>
              <a:gd name="connsiteY798" fmla="*/ 1127124 h 1394077"/>
              <a:gd name="connsiteX799" fmla="*/ 1728257 w 2160868"/>
              <a:gd name="connsiteY799" fmla="*/ 1130150 h 1394077"/>
              <a:gd name="connsiteX800" fmla="*/ 1730426 w 2160868"/>
              <a:gd name="connsiteY800" fmla="*/ 1133165 h 1394077"/>
              <a:gd name="connsiteX801" fmla="*/ 1732584 w 2160868"/>
              <a:gd name="connsiteY801" fmla="*/ 1136146 h 1394077"/>
              <a:gd name="connsiteX802" fmla="*/ 1734753 w 2160868"/>
              <a:gd name="connsiteY802" fmla="*/ 1139116 h 1394077"/>
              <a:gd name="connsiteX803" fmla="*/ 1736911 w 2160868"/>
              <a:gd name="connsiteY803" fmla="*/ 1142053 h 1394077"/>
              <a:gd name="connsiteX804" fmla="*/ 1739081 w 2160868"/>
              <a:gd name="connsiteY804" fmla="*/ 1144967 h 1394077"/>
              <a:gd name="connsiteX805" fmla="*/ 1741239 w 2160868"/>
              <a:gd name="connsiteY805" fmla="*/ 1147870 h 1394077"/>
              <a:gd name="connsiteX806" fmla="*/ 1743408 w 2160868"/>
              <a:gd name="connsiteY806" fmla="*/ 1150740 h 1394077"/>
              <a:gd name="connsiteX807" fmla="*/ 1745566 w 2160868"/>
              <a:gd name="connsiteY807" fmla="*/ 1153599 h 1394077"/>
              <a:gd name="connsiteX808" fmla="*/ 1747724 w 2160868"/>
              <a:gd name="connsiteY808" fmla="*/ 1156425 h 1394077"/>
              <a:gd name="connsiteX809" fmla="*/ 1749893 w 2160868"/>
              <a:gd name="connsiteY809" fmla="*/ 1159239 h 1394077"/>
              <a:gd name="connsiteX810" fmla="*/ 1752051 w 2160868"/>
              <a:gd name="connsiteY810" fmla="*/ 1162020 h 1394077"/>
              <a:gd name="connsiteX811" fmla="*/ 1754220 w 2160868"/>
              <a:gd name="connsiteY811" fmla="*/ 1164779 h 1394077"/>
              <a:gd name="connsiteX812" fmla="*/ 1756378 w 2160868"/>
              <a:gd name="connsiteY812" fmla="*/ 1167526 h 1394077"/>
              <a:gd name="connsiteX813" fmla="*/ 1758548 w 2160868"/>
              <a:gd name="connsiteY813" fmla="*/ 1170241 h 1394077"/>
              <a:gd name="connsiteX814" fmla="*/ 1760706 w 2160868"/>
              <a:gd name="connsiteY814" fmla="*/ 1172944 h 1394077"/>
              <a:gd name="connsiteX815" fmla="*/ 1762875 w 2160868"/>
              <a:gd name="connsiteY815" fmla="*/ 1175614 h 1394077"/>
              <a:gd name="connsiteX816" fmla="*/ 1765033 w 2160868"/>
              <a:gd name="connsiteY816" fmla="*/ 1178272 h 1394077"/>
              <a:gd name="connsiteX817" fmla="*/ 1767191 w 2160868"/>
              <a:gd name="connsiteY817" fmla="*/ 1180897 h 1394077"/>
              <a:gd name="connsiteX818" fmla="*/ 1769360 w 2160868"/>
              <a:gd name="connsiteY818" fmla="*/ 1183512 h 1394077"/>
              <a:gd name="connsiteX819" fmla="*/ 1771518 w 2160868"/>
              <a:gd name="connsiteY819" fmla="*/ 1186103 h 1394077"/>
              <a:gd name="connsiteX820" fmla="*/ 1773687 w 2160868"/>
              <a:gd name="connsiteY820" fmla="*/ 1188662 h 1394077"/>
              <a:gd name="connsiteX821" fmla="*/ 1775845 w 2160868"/>
              <a:gd name="connsiteY821" fmla="*/ 1191209 h 1394077"/>
              <a:gd name="connsiteX822" fmla="*/ 1778014 w 2160868"/>
              <a:gd name="connsiteY822" fmla="*/ 1193734 h 1394077"/>
              <a:gd name="connsiteX823" fmla="*/ 1780172 w 2160868"/>
              <a:gd name="connsiteY823" fmla="*/ 1196237 h 1394077"/>
              <a:gd name="connsiteX824" fmla="*/ 1782342 w 2160868"/>
              <a:gd name="connsiteY824" fmla="*/ 1198718 h 1394077"/>
              <a:gd name="connsiteX825" fmla="*/ 1784500 w 2160868"/>
              <a:gd name="connsiteY825" fmla="*/ 1201176 h 1394077"/>
              <a:gd name="connsiteX826" fmla="*/ 1786669 w 2160868"/>
              <a:gd name="connsiteY826" fmla="*/ 1203613 h 1394077"/>
              <a:gd name="connsiteX827" fmla="*/ 1788827 w 2160868"/>
              <a:gd name="connsiteY827" fmla="*/ 1206038 h 1394077"/>
              <a:gd name="connsiteX828" fmla="*/ 1790985 w 2160868"/>
              <a:gd name="connsiteY828" fmla="*/ 1208429 h 1394077"/>
              <a:gd name="connsiteX829" fmla="*/ 1793154 w 2160868"/>
              <a:gd name="connsiteY829" fmla="*/ 1210810 h 1394077"/>
              <a:gd name="connsiteX830" fmla="*/ 1795312 w 2160868"/>
              <a:gd name="connsiteY830" fmla="*/ 1213157 h 1394077"/>
              <a:gd name="connsiteX831" fmla="*/ 1797481 w 2160868"/>
              <a:gd name="connsiteY831" fmla="*/ 1215493 h 1394077"/>
              <a:gd name="connsiteX832" fmla="*/ 1799639 w 2160868"/>
              <a:gd name="connsiteY832" fmla="*/ 1217807 h 1394077"/>
              <a:gd name="connsiteX833" fmla="*/ 1801809 w 2160868"/>
              <a:gd name="connsiteY833" fmla="*/ 1220098 h 1394077"/>
              <a:gd name="connsiteX834" fmla="*/ 1803967 w 2160868"/>
              <a:gd name="connsiteY834" fmla="*/ 1222368 h 1394077"/>
              <a:gd name="connsiteX835" fmla="*/ 1806136 w 2160868"/>
              <a:gd name="connsiteY835" fmla="*/ 1224615 h 1394077"/>
              <a:gd name="connsiteX836" fmla="*/ 1808294 w 2160868"/>
              <a:gd name="connsiteY836" fmla="*/ 1226851 h 1394077"/>
              <a:gd name="connsiteX837" fmla="*/ 1810452 w 2160868"/>
              <a:gd name="connsiteY837" fmla="*/ 1229053 h 1394077"/>
              <a:gd name="connsiteX838" fmla="*/ 1812621 w 2160868"/>
              <a:gd name="connsiteY838" fmla="*/ 1231245 h 1394077"/>
              <a:gd name="connsiteX839" fmla="*/ 1814779 w 2160868"/>
              <a:gd name="connsiteY839" fmla="*/ 1233414 h 1394077"/>
              <a:gd name="connsiteX840" fmla="*/ 1816948 w 2160868"/>
              <a:gd name="connsiteY840" fmla="*/ 1235572 h 1394077"/>
              <a:gd name="connsiteX841" fmla="*/ 1819106 w 2160868"/>
              <a:gd name="connsiteY841" fmla="*/ 1237696 h 1394077"/>
              <a:gd name="connsiteX842" fmla="*/ 1821275 w 2160868"/>
              <a:gd name="connsiteY842" fmla="*/ 1239810 h 1394077"/>
              <a:gd name="connsiteX843" fmla="*/ 1823434 w 2160868"/>
              <a:gd name="connsiteY843" fmla="*/ 1241890 h 1394077"/>
              <a:gd name="connsiteX844" fmla="*/ 1825603 w 2160868"/>
              <a:gd name="connsiteY844" fmla="*/ 1243959 h 1394077"/>
              <a:gd name="connsiteX845" fmla="*/ 1827761 w 2160868"/>
              <a:gd name="connsiteY845" fmla="*/ 1246017 h 1394077"/>
              <a:gd name="connsiteX846" fmla="*/ 1829919 w 2160868"/>
              <a:gd name="connsiteY846" fmla="*/ 1248042 h 1394077"/>
              <a:gd name="connsiteX847" fmla="*/ 1832088 w 2160868"/>
              <a:gd name="connsiteY847" fmla="*/ 1250055 h 1394077"/>
              <a:gd name="connsiteX848" fmla="*/ 1834246 w 2160868"/>
              <a:gd name="connsiteY848" fmla="*/ 1252046 h 1394077"/>
              <a:gd name="connsiteX849" fmla="*/ 1836415 w 2160868"/>
              <a:gd name="connsiteY849" fmla="*/ 1254026 h 1394077"/>
              <a:gd name="connsiteX850" fmla="*/ 1838573 w 2160868"/>
              <a:gd name="connsiteY850" fmla="*/ 1255973 h 1394077"/>
              <a:gd name="connsiteX851" fmla="*/ 1840742 w 2160868"/>
              <a:gd name="connsiteY851" fmla="*/ 1257909 h 1394077"/>
              <a:gd name="connsiteX852" fmla="*/ 1842901 w 2160868"/>
              <a:gd name="connsiteY852" fmla="*/ 1259822 h 1394077"/>
              <a:gd name="connsiteX853" fmla="*/ 1845070 w 2160868"/>
              <a:gd name="connsiteY853" fmla="*/ 1261724 h 1394077"/>
              <a:gd name="connsiteX854" fmla="*/ 1847228 w 2160868"/>
              <a:gd name="connsiteY854" fmla="*/ 1263604 h 1394077"/>
              <a:gd name="connsiteX855" fmla="*/ 1849397 w 2160868"/>
              <a:gd name="connsiteY855" fmla="*/ 1265462 h 1394077"/>
              <a:gd name="connsiteX856" fmla="*/ 1851555 w 2160868"/>
              <a:gd name="connsiteY856" fmla="*/ 1267297 h 1394077"/>
              <a:gd name="connsiteX857" fmla="*/ 1853713 w 2160868"/>
              <a:gd name="connsiteY857" fmla="*/ 1269122 h 1394077"/>
              <a:gd name="connsiteX858" fmla="*/ 1855882 w 2160868"/>
              <a:gd name="connsiteY858" fmla="*/ 1270924 h 1394077"/>
              <a:gd name="connsiteX859" fmla="*/ 1858040 w 2160868"/>
              <a:gd name="connsiteY859" fmla="*/ 1272715 h 1394077"/>
              <a:gd name="connsiteX860" fmla="*/ 1860209 w 2160868"/>
              <a:gd name="connsiteY860" fmla="*/ 1274483 h 1394077"/>
              <a:gd name="connsiteX861" fmla="*/ 1862367 w 2160868"/>
              <a:gd name="connsiteY861" fmla="*/ 1276230 h 1394077"/>
              <a:gd name="connsiteX862" fmla="*/ 1864537 w 2160868"/>
              <a:gd name="connsiteY862" fmla="*/ 1277965 h 1394077"/>
              <a:gd name="connsiteX863" fmla="*/ 1866695 w 2160868"/>
              <a:gd name="connsiteY863" fmla="*/ 1279678 h 1394077"/>
              <a:gd name="connsiteX864" fmla="*/ 1868864 w 2160868"/>
              <a:gd name="connsiteY864" fmla="*/ 1281380 h 1394077"/>
              <a:gd name="connsiteX865" fmla="*/ 1871022 w 2160868"/>
              <a:gd name="connsiteY865" fmla="*/ 1283049 h 1394077"/>
              <a:gd name="connsiteX866" fmla="*/ 1873180 w 2160868"/>
              <a:gd name="connsiteY866" fmla="*/ 1284717 h 1394077"/>
              <a:gd name="connsiteX867" fmla="*/ 1875349 w 2160868"/>
              <a:gd name="connsiteY867" fmla="*/ 1286364 h 1394077"/>
              <a:gd name="connsiteX868" fmla="*/ 1877507 w 2160868"/>
              <a:gd name="connsiteY868" fmla="*/ 1287988 h 1394077"/>
              <a:gd name="connsiteX869" fmla="*/ 1879676 w 2160868"/>
              <a:gd name="connsiteY869" fmla="*/ 1289601 h 1394077"/>
              <a:gd name="connsiteX870" fmla="*/ 1881834 w 2160868"/>
              <a:gd name="connsiteY870" fmla="*/ 1291192 h 1394077"/>
              <a:gd name="connsiteX871" fmla="*/ 1884004 w 2160868"/>
              <a:gd name="connsiteY871" fmla="*/ 1292760 h 1394077"/>
              <a:gd name="connsiteX872" fmla="*/ 1886162 w 2160868"/>
              <a:gd name="connsiteY872" fmla="*/ 1294329 h 1394077"/>
              <a:gd name="connsiteX873" fmla="*/ 1888331 w 2160868"/>
              <a:gd name="connsiteY873" fmla="*/ 1295864 h 1394077"/>
              <a:gd name="connsiteX874" fmla="*/ 1890489 w 2160868"/>
              <a:gd name="connsiteY874" fmla="*/ 1297388 h 1394077"/>
              <a:gd name="connsiteX875" fmla="*/ 1892647 w 2160868"/>
              <a:gd name="connsiteY875" fmla="*/ 1298901 h 1394077"/>
              <a:gd name="connsiteX876" fmla="*/ 1894816 w 2160868"/>
              <a:gd name="connsiteY876" fmla="*/ 1300391 h 1394077"/>
              <a:gd name="connsiteX877" fmla="*/ 1896974 w 2160868"/>
              <a:gd name="connsiteY877" fmla="*/ 1301871 h 1394077"/>
              <a:gd name="connsiteX878" fmla="*/ 1899143 w 2160868"/>
              <a:gd name="connsiteY878" fmla="*/ 1303339 h 1394077"/>
              <a:gd name="connsiteX879" fmla="*/ 1901301 w 2160868"/>
              <a:gd name="connsiteY879" fmla="*/ 1304774 h 1394077"/>
              <a:gd name="connsiteX880" fmla="*/ 1903471 w 2160868"/>
              <a:gd name="connsiteY880" fmla="*/ 1306209 h 1394077"/>
              <a:gd name="connsiteX881" fmla="*/ 1905629 w 2160868"/>
              <a:gd name="connsiteY881" fmla="*/ 1307622 h 1394077"/>
              <a:gd name="connsiteX882" fmla="*/ 1907798 w 2160868"/>
              <a:gd name="connsiteY882" fmla="*/ 1309023 h 1394077"/>
              <a:gd name="connsiteX883" fmla="*/ 1909956 w 2160868"/>
              <a:gd name="connsiteY883" fmla="*/ 1310403 h 1394077"/>
              <a:gd name="connsiteX884" fmla="*/ 1912114 w 2160868"/>
              <a:gd name="connsiteY884" fmla="*/ 1311771 h 1394077"/>
              <a:gd name="connsiteX885" fmla="*/ 1914283 w 2160868"/>
              <a:gd name="connsiteY885" fmla="*/ 1313117 h 1394077"/>
              <a:gd name="connsiteX886" fmla="*/ 1916441 w 2160868"/>
              <a:gd name="connsiteY886" fmla="*/ 1314452 h 1394077"/>
              <a:gd name="connsiteX887" fmla="*/ 1918610 w 2160868"/>
              <a:gd name="connsiteY887" fmla="*/ 1315776 h 1394077"/>
              <a:gd name="connsiteX888" fmla="*/ 1920768 w 2160868"/>
              <a:gd name="connsiteY888" fmla="*/ 1317077 h 1394077"/>
              <a:gd name="connsiteX889" fmla="*/ 1922938 w 2160868"/>
              <a:gd name="connsiteY889" fmla="*/ 1318367 h 1394077"/>
              <a:gd name="connsiteX890" fmla="*/ 1925096 w 2160868"/>
              <a:gd name="connsiteY890" fmla="*/ 1319647 h 1394077"/>
              <a:gd name="connsiteX891" fmla="*/ 1927265 w 2160868"/>
              <a:gd name="connsiteY891" fmla="*/ 1320915 h 1394077"/>
              <a:gd name="connsiteX892" fmla="*/ 1929423 w 2160868"/>
              <a:gd name="connsiteY892" fmla="*/ 1322161 h 1394077"/>
              <a:gd name="connsiteX893" fmla="*/ 1931592 w 2160868"/>
              <a:gd name="connsiteY893" fmla="*/ 1323396 h 1394077"/>
              <a:gd name="connsiteX894" fmla="*/ 1933750 w 2160868"/>
              <a:gd name="connsiteY894" fmla="*/ 1324608 h 1394077"/>
              <a:gd name="connsiteX895" fmla="*/ 1935908 w 2160868"/>
              <a:gd name="connsiteY895" fmla="*/ 1325809 h 1394077"/>
              <a:gd name="connsiteX896" fmla="*/ 1938077 w 2160868"/>
              <a:gd name="connsiteY896" fmla="*/ 1327000 h 1394077"/>
              <a:gd name="connsiteX897" fmla="*/ 1940235 w 2160868"/>
              <a:gd name="connsiteY897" fmla="*/ 1328179 h 1394077"/>
              <a:gd name="connsiteX898" fmla="*/ 1942405 w 2160868"/>
              <a:gd name="connsiteY898" fmla="*/ 1329347 h 1394077"/>
              <a:gd name="connsiteX899" fmla="*/ 1944563 w 2160868"/>
              <a:gd name="connsiteY899" fmla="*/ 1330493 h 1394077"/>
              <a:gd name="connsiteX900" fmla="*/ 1946732 w 2160868"/>
              <a:gd name="connsiteY900" fmla="*/ 1331627 h 1394077"/>
              <a:gd name="connsiteX901" fmla="*/ 1948890 w 2160868"/>
              <a:gd name="connsiteY901" fmla="*/ 1332751 h 1394077"/>
              <a:gd name="connsiteX902" fmla="*/ 1951059 w 2160868"/>
              <a:gd name="connsiteY902" fmla="*/ 1333852 h 1394077"/>
              <a:gd name="connsiteX903" fmla="*/ 1953217 w 2160868"/>
              <a:gd name="connsiteY903" fmla="*/ 1334953 h 1394077"/>
              <a:gd name="connsiteX904" fmla="*/ 1955375 w 2160868"/>
              <a:gd name="connsiteY904" fmla="*/ 1336032 h 1394077"/>
              <a:gd name="connsiteX905" fmla="*/ 1957544 w 2160868"/>
              <a:gd name="connsiteY905" fmla="*/ 1337100 h 1394077"/>
              <a:gd name="connsiteX906" fmla="*/ 1959702 w 2160868"/>
              <a:gd name="connsiteY906" fmla="*/ 1338157 h 1394077"/>
              <a:gd name="connsiteX907" fmla="*/ 1961871 w 2160868"/>
              <a:gd name="connsiteY907" fmla="*/ 1339203 h 1394077"/>
              <a:gd name="connsiteX908" fmla="*/ 1964029 w 2160868"/>
              <a:gd name="connsiteY908" fmla="*/ 1340237 h 1394077"/>
              <a:gd name="connsiteX909" fmla="*/ 1966199 w 2160868"/>
              <a:gd name="connsiteY909" fmla="*/ 1341249 h 1394077"/>
              <a:gd name="connsiteX910" fmla="*/ 1968357 w 2160868"/>
              <a:gd name="connsiteY910" fmla="*/ 1342262 h 1394077"/>
              <a:gd name="connsiteX911" fmla="*/ 1970526 w 2160868"/>
              <a:gd name="connsiteY911" fmla="*/ 1343252 h 1394077"/>
              <a:gd name="connsiteX912" fmla="*/ 1972684 w 2160868"/>
              <a:gd name="connsiteY912" fmla="*/ 1344231 h 1394077"/>
              <a:gd name="connsiteX913" fmla="*/ 1974842 w 2160868"/>
              <a:gd name="connsiteY913" fmla="*/ 1345198 h 1394077"/>
              <a:gd name="connsiteX914" fmla="*/ 1977011 w 2160868"/>
              <a:gd name="connsiteY914" fmla="*/ 1346155 h 1394077"/>
              <a:gd name="connsiteX915" fmla="*/ 1979169 w 2160868"/>
              <a:gd name="connsiteY915" fmla="*/ 1347101 h 1394077"/>
              <a:gd name="connsiteX916" fmla="*/ 1981338 w 2160868"/>
              <a:gd name="connsiteY916" fmla="*/ 1348035 h 1394077"/>
              <a:gd name="connsiteX917" fmla="*/ 1983496 w 2160868"/>
              <a:gd name="connsiteY917" fmla="*/ 1348958 h 1394077"/>
              <a:gd name="connsiteX918" fmla="*/ 1985666 w 2160868"/>
              <a:gd name="connsiteY918" fmla="*/ 1349859 h 1394077"/>
              <a:gd name="connsiteX919" fmla="*/ 1987824 w 2160868"/>
              <a:gd name="connsiteY919" fmla="*/ 1350760 h 1394077"/>
              <a:gd name="connsiteX920" fmla="*/ 1989993 w 2160868"/>
              <a:gd name="connsiteY920" fmla="*/ 1351650 h 1394077"/>
              <a:gd name="connsiteX921" fmla="*/ 1992151 w 2160868"/>
              <a:gd name="connsiteY921" fmla="*/ 1352529 h 1394077"/>
              <a:gd name="connsiteX922" fmla="*/ 1994320 w 2160868"/>
              <a:gd name="connsiteY922" fmla="*/ 1353386 h 1394077"/>
              <a:gd name="connsiteX923" fmla="*/ 1996478 w 2160868"/>
              <a:gd name="connsiteY923" fmla="*/ 1354242 h 1394077"/>
              <a:gd name="connsiteX924" fmla="*/ 1998636 w 2160868"/>
              <a:gd name="connsiteY924" fmla="*/ 1355088 h 1394077"/>
              <a:gd name="connsiteX925" fmla="*/ 2000805 w 2160868"/>
              <a:gd name="connsiteY925" fmla="*/ 1355922 h 1394077"/>
              <a:gd name="connsiteX926" fmla="*/ 2002963 w 2160868"/>
              <a:gd name="connsiteY926" fmla="*/ 1356734 h 1394077"/>
              <a:gd name="connsiteX927" fmla="*/ 2005133 w 2160868"/>
              <a:gd name="connsiteY927" fmla="*/ 1357546 h 1394077"/>
              <a:gd name="connsiteX928" fmla="*/ 2007290 w 2160868"/>
              <a:gd name="connsiteY928" fmla="*/ 1358347 h 1394077"/>
              <a:gd name="connsiteX929" fmla="*/ 2009460 w 2160868"/>
              <a:gd name="connsiteY929" fmla="*/ 1359137 h 1394077"/>
              <a:gd name="connsiteX930" fmla="*/ 2011618 w 2160868"/>
              <a:gd name="connsiteY930" fmla="*/ 1359915 h 1394077"/>
              <a:gd name="connsiteX931" fmla="*/ 2013787 w 2160868"/>
              <a:gd name="connsiteY931" fmla="*/ 1360683 h 1394077"/>
              <a:gd name="connsiteX932" fmla="*/ 2015945 w 2160868"/>
              <a:gd name="connsiteY932" fmla="*/ 1361439 h 1394077"/>
              <a:gd name="connsiteX933" fmla="*/ 2018103 w 2160868"/>
              <a:gd name="connsiteY933" fmla="*/ 1362196 h 1394077"/>
              <a:gd name="connsiteX934" fmla="*/ 2020272 w 2160868"/>
              <a:gd name="connsiteY934" fmla="*/ 1362930 h 1394077"/>
              <a:gd name="connsiteX935" fmla="*/ 2022430 w 2160868"/>
              <a:gd name="connsiteY935" fmla="*/ 1363653 h 1394077"/>
              <a:gd name="connsiteX936" fmla="*/ 2024599 w 2160868"/>
              <a:gd name="connsiteY936" fmla="*/ 1364376 h 1394077"/>
              <a:gd name="connsiteX937" fmla="*/ 2026757 w 2160868"/>
              <a:gd name="connsiteY937" fmla="*/ 1365088 h 1394077"/>
              <a:gd name="connsiteX938" fmla="*/ 2028927 w 2160868"/>
              <a:gd name="connsiteY938" fmla="*/ 1365789 h 1394077"/>
              <a:gd name="connsiteX939" fmla="*/ 2031085 w 2160868"/>
              <a:gd name="connsiteY939" fmla="*/ 1366479 h 1394077"/>
              <a:gd name="connsiteX940" fmla="*/ 2033254 w 2160868"/>
              <a:gd name="connsiteY940" fmla="*/ 1367157 h 1394077"/>
              <a:gd name="connsiteX941" fmla="*/ 2035412 w 2160868"/>
              <a:gd name="connsiteY941" fmla="*/ 1367836 h 1394077"/>
              <a:gd name="connsiteX942" fmla="*/ 2037570 w 2160868"/>
              <a:gd name="connsiteY942" fmla="*/ 1368492 h 1394077"/>
              <a:gd name="connsiteX943" fmla="*/ 2039739 w 2160868"/>
              <a:gd name="connsiteY943" fmla="*/ 1369148 h 1394077"/>
              <a:gd name="connsiteX944" fmla="*/ 2041897 w 2160868"/>
              <a:gd name="connsiteY944" fmla="*/ 1369794 h 1394077"/>
              <a:gd name="connsiteX945" fmla="*/ 2044066 w 2160868"/>
              <a:gd name="connsiteY945" fmla="*/ 1370428 h 1394077"/>
              <a:gd name="connsiteX946" fmla="*/ 2046224 w 2160868"/>
              <a:gd name="connsiteY946" fmla="*/ 1371062 h 1394077"/>
              <a:gd name="connsiteX947" fmla="*/ 2048394 w 2160868"/>
              <a:gd name="connsiteY947" fmla="*/ 1371674 h 1394077"/>
              <a:gd name="connsiteX948" fmla="*/ 2050552 w 2160868"/>
              <a:gd name="connsiteY948" fmla="*/ 1372285 h 1394077"/>
              <a:gd name="connsiteX949" fmla="*/ 2052721 w 2160868"/>
              <a:gd name="connsiteY949" fmla="*/ 1372886 h 1394077"/>
              <a:gd name="connsiteX950" fmla="*/ 2054879 w 2160868"/>
              <a:gd name="connsiteY950" fmla="*/ 1373476 h 1394077"/>
              <a:gd name="connsiteX951" fmla="*/ 2057037 w 2160868"/>
              <a:gd name="connsiteY951" fmla="*/ 1374065 h 1394077"/>
              <a:gd name="connsiteX952" fmla="*/ 2059206 w 2160868"/>
              <a:gd name="connsiteY952" fmla="*/ 1374644 h 1394077"/>
              <a:gd name="connsiteX953" fmla="*/ 2061364 w 2160868"/>
              <a:gd name="connsiteY953" fmla="*/ 1375211 h 1394077"/>
              <a:gd name="connsiteX954" fmla="*/ 2063533 w 2160868"/>
              <a:gd name="connsiteY954" fmla="*/ 1375767 h 1394077"/>
              <a:gd name="connsiteX955" fmla="*/ 2065691 w 2160868"/>
              <a:gd name="connsiteY955" fmla="*/ 1376323 h 1394077"/>
              <a:gd name="connsiteX956" fmla="*/ 2067861 w 2160868"/>
              <a:gd name="connsiteY956" fmla="*/ 1376868 h 1394077"/>
              <a:gd name="connsiteX957" fmla="*/ 2070019 w 2160868"/>
              <a:gd name="connsiteY957" fmla="*/ 1377413 h 1394077"/>
              <a:gd name="connsiteX958" fmla="*/ 2072188 w 2160868"/>
              <a:gd name="connsiteY958" fmla="*/ 1377936 h 1394077"/>
              <a:gd name="connsiteX959" fmla="*/ 2074346 w 2160868"/>
              <a:gd name="connsiteY959" fmla="*/ 1378459 h 1394077"/>
              <a:gd name="connsiteX960" fmla="*/ 2076515 w 2160868"/>
              <a:gd name="connsiteY960" fmla="*/ 1378971 h 1394077"/>
              <a:gd name="connsiteX961" fmla="*/ 2078673 w 2160868"/>
              <a:gd name="connsiteY961" fmla="*/ 1379482 h 1394077"/>
              <a:gd name="connsiteX962" fmla="*/ 2080831 w 2160868"/>
              <a:gd name="connsiteY962" fmla="*/ 1379983 h 1394077"/>
              <a:gd name="connsiteX963" fmla="*/ 2083000 w 2160868"/>
              <a:gd name="connsiteY963" fmla="*/ 1380473 h 1394077"/>
              <a:gd name="connsiteX964" fmla="*/ 2085158 w 2160868"/>
              <a:gd name="connsiteY964" fmla="*/ 1380962 h 1394077"/>
              <a:gd name="connsiteX965" fmla="*/ 2087328 w 2160868"/>
              <a:gd name="connsiteY965" fmla="*/ 1381440 h 1394077"/>
              <a:gd name="connsiteX966" fmla="*/ 2089486 w 2160868"/>
              <a:gd name="connsiteY966" fmla="*/ 1381908 h 1394077"/>
              <a:gd name="connsiteX967" fmla="*/ 2091655 w 2160868"/>
              <a:gd name="connsiteY967" fmla="*/ 1382375 h 1394077"/>
              <a:gd name="connsiteX968" fmla="*/ 2093813 w 2160868"/>
              <a:gd name="connsiteY968" fmla="*/ 1382831 h 1394077"/>
              <a:gd name="connsiteX969" fmla="*/ 2095982 w 2160868"/>
              <a:gd name="connsiteY969" fmla="*/ 1383287 h 1394077"/>
              <a:gd name="connsiteX970" fmla="*/ 2098140 w 2160868"/>
              <a:gd name="connsiteY970" fmla="*/ 1383732 h 1394077"/>
              <a:gd name="connsiteX971" fmla="*/ 2100298 w 2160868"/>
              <a:gd name="connsiteY971" fmla="*/ 1384166 h 1394077"/>
              <a:gd name="connsiteX972" fmla="*/ 2102467 w 2160868"/>
              <a:gd name="connsiteY972" fmla="*/ 1384600 h 1394077"/>
              <a:gd name="connsiteX973" fmla="*/ 2104625 w 2160868"/>
              <a:gd name="connsiteY973" fmla="*/ 1385022 h 1394077"/>
              <a:gd name="connsiteX974" fmla="*/ 2106795 w 2160868"/>
              <a:gd name="connsiteY974" fmla="*/ 1385445 h 1394077"/>
              <a:gd name="connsiteX975" fmla="*/ 2108953 w 2160868"/>
              <a:gd name="connsiteY975" fmla="*/ 1385857 h 1394077"/>
              <a:gd name="connsiteX976" fmla="*/ 2111122 w 2160868"/>
              <a:gd name="connsiteY976" fmla="*/ 1386268 h 1394077"/>
              <a:gd name="connsiteX977" fmla="*/ 2113280 w 2160868"/>
              <a:gd name="connsiteY977" fmla="*/ 1386669 h 1394077"/>
              <a:gd name="connsiteX978" fmla="*/ 2115449 w 2160868"/>
              <a:gd name="connsiteY978" fmla="*/ 1387058 h 1394077"/>
              <a:gd name="connsiteX979" fmla="*/ 2117607 w 2160868"/>
              <a:gd name="connsiteY979" fmla="*/ 1387447 h 1394077"/>
              <a:gd name="connsiteX980" fmla="*/ 2119765 w 2160868"/>
              <a:gd name="connsiteY980" fmla="*/ 1387825 h 1394077"/>
              <a:gd name="connsiteX981" fmla="*/ 2121934 w 2160868"/>
              <a:gd name="connsiteY981" fmla="*/ 1388204 h 1394077"/>
              <a:gd name="connsiteX982" fmla="*/ 2124092 w 2160868"/>
              <a:gd name="connsiteY982" fmla="*/ 1388582 h 1394077"/>
              <a:gd name="connsiteX983" fmla="*/ 2126262 w 2160868"/>
              <a:gd name="connsiteY983" fmla="*/ 1388949 h 1394077"/>
              <a:gd name="connsiteX984" fmla="*/ 2128420 w 2160868"/>
              <a:gd name="connsiteY984" fmla="*/ 1389305 h 1394077"/>
              <a:gd name="connsiteX985" fmla="*/ 2130589 w 2160868"/>
              <a:gd name="connsiteY985" fmla="*/ 1389661 h 1394077"/>
              <a:gd name="connsiteX986" fmla="*/ 2132747 w 2160868"/>
              <a:gd name="connsiteY986" fmla="*/ 1390006 h 1394077"/>
              <a:gd name="connsiteX987" fmla="*/ 2134916 w 2160868"/>
              <a:gd name="connsiteY987" fmla="*/ 1390351 h 1394077"/>
              <a:gd name="connsiteX988" fmla="*/ 2137074 w 2160868"/>
              <a:gd name="connsiteY988" fmla="*/ 1390684 h 1394077"/>
              <a:gd name="connsiteX989" fmla="*/ 2139243 w 2160868"/>
              <a:gd name="connsiteY989" fmla="*/ 1391018 h 1394077"/>
              <a:gd name="connsiteX990" fmla="*/ 2141401 w 2160868"/>
              <a:gd name="connsiteY990" fmla="*/ 1391352 h 1394077"/>
              <a:gd name="connsiteX991" fmla="*/ 2143559 w 2160868"/>
              <a:gd name="connsiteY991" fmla="*/ 1391674 h 1394077"/>
              <a:gd name="connsiteX992" fmla="*/ 2145729 w 2160868"/>
              <a:gd name="connsiteY992" fmla="*/ 1391986 h 1394077"/>
              <a:gd name="connsiteX993" fmla="*/ 2147887 w 2160868"/>
              <a:gd name="connsiteY993" fmla="*/ 1392308 h 1394077"/>
              <a:gd name="connsiteX994" fmla="*/ 2150056 w 2160868"/>
              <a:gd name="connsiteY994" fmla="*/ 1392609 h 1394077"/>
              <a:gd name="connsiteX995" fmla="*/ 2152214 w 2160868"/>
              <a:gd name="connsiteY995" fmla="*/ 1392920 h 1394077"/>
              <a:gd name="connsiteX996" fmla="*/ 2154383 w 2160868"/>
              <a:gd name="connsiteY996" fmla="*/ 1393210 h 1394077"/>
              <a:gd name="connsiteX997" fmla="*/ 2156541 w 2160868"/>
              <a:gd name="connsiteY997" fmla="*/ 1393510 h 1394077"/>
              <a:gd name="connsiteX998" fmla="*/ 2158710 w 2160868"/>
              <a:gd name="connsiteY998" fmla="*/ 1393799 h 1394077"/>
              <a:gd name="connsiteX999" fmla="*/ 2160868 w 2160868"/>
              <a:gd name="connsiteY999" fmla="*/ 1394077 h 139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160868" h="1394077">
                <a:moveTo>
                  <a:pt x="0" y="1394077"/>
                </a:moveTo>
                <a:lnTo>
                  <a:pt x="2163" y="1393799"/>
                </a:lnTo>
                <a:lnTo>
                  <a:pt x="4326" y="1393510"/>
                </a:lnTo>
                <a:lnTo>
                  <a:pt x="6489" y="1393210"/>
                </a:lnTo>
                <a:lnTo>
                  <a:pt x="8652" y="1392920"/>
                </a:lnTo>
                <a:lnTo>
                  <a:pt x="10815" y="1392609"/>
                </a:lnTo>
                <a:lnTo>
                  <a:pt x="12978" y="1392308"/>
                </a:lnTo>
                <a:lnTo>
                  <a:pt x="15141" y="1391986"/>
                </a:lnTo>
                <a:lnTo>
                  <a:pt x="17304" y="1391674"/>
                </a:lnTo>
                <a:lnTo>
                  <a:pt x="19467" y="1391352"/>
                </a:lnTo>
                <a:lnTo>
                  <a:pt x="21631" y="1391018"/>
                </a:lnTo>
                <a:lnTo>
                  <a:pt x="23793" y="1390684"/>
                </a:lnTo>
                <a:lnTo>
                  <a:pt x="25957" y="1390351"/>
                </a:lnTo>
                <a:lnTo>
                  <a:pt x="28119" y="1390006"/>
                </a:lnTo>
                <a:lnTo>
                  <a:pt x="30283" y="1389661"/>
                </a:lnTo>
                <a:lnTo>
                  <a:pt x="32445" y="1389305"/>
                </a:lnTo>
                <a:lnTo>
                  <a:pt x="34608" y="1388949"/>
                </a:lnTo>
                <a:lnTo>
                  <a:pt x="36771" y="1388582"/>
                </a:lnTo>
                <a:lnTo>
                  <a:pt x="38934" y="1388204"/>
                </a:lnTo>
                <a:lnTo>
                  <a:pt x="41098" y="1387825"/>
                </a:lnTo>
                <a:lnTo>
                  <a:pt x="43260" y="1387447"/>
                </a:lnTo>
                <a:lnTo>
                  <a:pt x="45424" y="1387058"/>
                </a:lnTo>
                <a:lnTo>
                  <a:pt x="47586" y="1386669"/>
                </a:lnTo>
                <a:lnTo>
                  <a:pt x="49750" y="1386268"/>
                </a:lnTo>
                <a:lnTo>
                  <a:pt x="51912" y="1385857"/>
                </a:lnTo>
                <a:lnTo>
                  <a:pt x="54076" y="1385445"/>
                </a:lnTo>
                <a:lnTo>
                  <a:pt x="56238" y="1385022"/>
                </a:lnTo>
                <a:lnTo>
                  <a:pt x="58402" y="1384600"/>
                </a:lnTo>
                <a:lnTo>
                  <a:pt x="60564" y="1384166"/>
                </a:lnTo>
                <a:lnTo>
                  <a:pt x="62728" y="1383732"/>
                </a:lnTo>
                <a:lnTo>
                  <a:pt x="64891" y="1383287"/>
                </a:lnTo>
                <a:lnTo>
                  <a:pt x="67054" y="1382831"/>
                </a:lnTo>
                <a:lnTo>
                  <a:pt x="69217" y="1382375"/>
                </a:lnTo>
                <a:lnTo>
                  <a:pt x="71380" y="1381908"/>
                </a:lnTo>
                <a:lnTo>
                  <a:pt x="73543" y="1381440"/>
                </a:lnTo>
                <a:lnTo>
                  <a:pt x="75706" y="1380962"/>
                </a:lnTo>
                <a:lnTo>
                  <a:pt x="77869" y="1380473"/>
                </a:lnTo>
                <a:lnTo>
                  <a:pt x="80033" y="1379983"/>
                </a:lnTo>
                <a:lnTo>
                  <a:pt x="82195" y="1379482"/>
                </a:lnTo>
                <a:lnTo>
                  <a:pt x="84358" y="1378971"/>
                </a:lnTo>
                <a:lnTo>
                  <a:pt x="86521" y="1378459"/>
                </a:lnTo>
                <a:lnTo>
                  <a:pt x="88684" y="1377936"/>
                </a:lnTo>
                <a:lnTo>
                  <a:pt x="90847" y="1377413"/>
                </a:lnTo>
                <a:lnTo>
                  <a:pt x="93010" y="1376868"/>
                </a:lnTo>
                <a:lnTo>
                  <a:pt x="95173" y="1376323"/>
                </a:lnTo>
                <a:lnTo>
                  <a:pt x="97336" y="1375767"/>
                </a:lnTo>
                <a:lnTo>
                  <a:pt x="99499" y="1375211"/>
                </a:lnTo>
                <a:lnTo>
                  <a:pt x="101662" y="1374644"/>
                </a:lnTo>
                <a:lnTo>
                  <a:pt x="103826" y="1374065"/>
                </a:lnTo>
                <a:lnTo>
                  <a:pt x="105988" y="1373476"/>
                </a:lnTo>
                <a:lnTo>
                  <a:pt x="108152" y="1372886"/>
                </a:lnTo>
                <a:lnTo>
                  <a:pt x="110314" y="1372285"/>
                </a:lnTo>
                <a:lnTo>
                  <a:pt x="112478" y="1371674"/>
                </a:lnTo>
                <a:lnTo>
                  <a:pt x="114640" y="1371062"/>
                </a:lnTo>
                <a:lnTo>
                  <a:pt x="116804" y="1370428"/>
                </a:lnTo>
                <a:lnTo>
                  <a:pt x="118966" y="1369794"/>
                </a:lnTo>
                <a:lnTo>
                  <a:pt x="121130" y="1369148"/>
                </a:lnTo>
                <a:lnTo>
                  <a:pt x="123293" y="1368492"/>
                </a:lnTo>
                <a:lnTo>
                  <a:pt x="125456" y="1367836"/>
                </a:lnTo>
                <a:lnTo>
                  <a:pt x="127619" y="1367157"/>
                </a:lnTo>
                <a:lnTo>
                  <a:pt x="129781" y="1366479"/>
                </a:lnTo>
                <a:lnTo>
                  <a:pt x="131945" y="1365789"/>
                </a:lnTo>
                <a:lnTo>
                  <a:pt x="134107" y="1365088"/>
                </a:lnTo>
                <a:lnTo>
                  <a:pt x="136271" y="1364376"/>
                </a:lnTo>
                <a:lnTo>
                  <a:pt x="138433" y="1363653"/>
                </a:lnTo>
                <a:lnTo>
                  <a:pt x="140597" y="1362930"/>
                </a:lnTo>
                <a:lnTo>
                  <a:pt x="142760" y="1362196"/>
                </a:lnTo>
                <a:lnTo>
                  <a:pt x="144923" y="1361439"/>
                </a:lnTo>
                <a:lnTo>
                  <a:pt x="147086" y="1360683"/>
                </a:lnTo>
                <a:lnTo>
                  <a:pt x="149249" y="1359915"/>
                </a:lnTo>
                <a:lnTo>
                  <a:pt x="151412" y="1359137"/>
                </a:lnTo>
                <a:lnTo>
                  <a:pt x="153575" y="1358347"/>
                </a:lnTo>
                <a:lnTo>
                  <a:pt x="155738" y="1357546"/>
                </a:lnTo>
                <a:lnTo>
                  <a:pt x="157901" y="1356734"/>
                </a:lnTo>
                <a:lnTo>
                  <a:pt x="160064" y="1355922"/>
                </a:lnTo>
                <a:lnTo>
                  <a:pt x="162228" y="1355088"/>
                </a:lnTo>
                <a:lnTo>
                  <a:pt x="164390" y="1354242"/>
                </a:lnTo>
                <a:lnTo>
                  <a:pt x="166554" y="1353386"/>
                </a:lnTo>
                <a:lnTo>
                  <a:pt x="168716" y="1352529"/>
                </a:lnTo>
                <a:lnTo>
                  <a:pt x="170880" y="1351650"/>
                </a:lnTo>
                <a:lnTo>
                  <a:pt x="173042" y="1350760"/>
                </a:lnTo>
                <a:lnTo>
                  <a:pt x="175206" y="1349859"/>
                </a:lnTo>
                <a:lnTo>
                  <a:pt x="177368" y="1348958"/>
                </a:lnTo>
                <a:lnTo>
                  <a:pt x="179531" y="1348035"/>
                </a:lnTo>
                <a:lnTo>
                  <a:pt x="181695" y="1347101"/>
                </a:lnTo>
                <a:lnTo>
                  <a:pt x="183857" y="1346155"/>
                </a:lnTo>
                <a:lnTo>
                  <a:pt x="186021" y="1345198"/>
                </a:lnTo>
                <a:lnTo>
                  <a:pt x="188183" y="1344231"/>
                </a:lnTo>
                <a:lnTo>
                  <a:pt x="190347" y="1343252"/>
                </a:lnTo>
                <a:lnTo>
                  <a:pt x="192509" y="1342262"/>
                </a:lnTo>
                <a:lnTo>
                  <a:pt x="194673" y="1341249"/>
                </a:lnTo>
                <a:lnTo>
                  <a:pt x="196835" y="1340237"/>
                </a:lnTo>
                <a:lnTo>
                  <a:pt x="198999" y="1339203"/>
                </a:lnTo>
                <a:lnTo>
                  <a:pt x="201161" y="1338157"/>
                </a:lnTo>
                <a:lnTo>
                  <a:pt x="203325" y="1337100"/>
                </a:lnTo>
                <a:lnTo>
                  <a:pt x="205488" y="1336032"/>
                </a:lnTo>
                <a:lnTo>
                  <a:pt x="207651" y="1334953"/>
                </a:lnTo>
                <a:lnTo>
                  <a:pt x="209814" y="1333852"/>
                </a:lnTo>
                <a:lnTo>
                  <a:pt x="211977" y="1332751"/>
                </a:lnTo>
                <a:lnTo>
                  <a:pt x="214140" y="1331627"/>
                </a:lnTo>
                <a:lnTo>
                  <a:pt x="216303" y="1330493"/>
                </a:lnTo>
                <a:lnTo>
                  <a:pt x="218466" y="1329347"/>
                </a:lnTo>
                <a:lnTo>
                  <a:pt x="220630" y="1328179"/>
                </a:lnTo>
                <a:lnTo>
                  <a:pt x="222792" y="1327000"/>
                </a:lnTo>
                <a:lnTo>
                  <a:pt x="224956" y="1325809"/>
                </a:lnTo>
                <a:lnTo>
                  <a:pt x="227118" y="1324608"/>
                </a:lnTo>
                <a:lnTo>
                  <a:pt x="229281" y="1323396"/>
                </a:lnTo>
                <a:lnTo>
                  <a:pt x="231444" y="1322161"/>
                </a:lnTo>
                <a:lnTo>
                  <a:pt x="233607" y="1320915"/>
                </a:lnTo>
                <a:lnTo>
                  <a:pt x="235770" y="1319647"/>
                </a:lnTo>
                <a:lnTo>
                  <a:pt x="237933" y="1318367"/>
                </a:lnTo>
                <a:lnTo>
                  <a:pt x="240096" y="1317077"/>
                </a:lnTo>
                <a:lnTo>
                  <a:pt x="242259" y="1315776"/>
                </a:lnTo>
                <a:lnTo>
                  <a:pt x="244423" y="1314452"/>
                </a:lnTo>
                <a:lnTo>
                  <a:pt x="246585" y="1313117"/>
                </a:lnTo>
                <a:lnTo>
                  <a:pt x="248749" y="1311771"/>
                </a:lnTo>
                <a:lnTo>
                  <a:pt x="250911" y="1310403"/>
                </a:lnTo>
                <a:lnTo>
                  <a:pt x="253075" y="1309023"/>
                </a:lnTo>
                <a:lnTo>
                  <a:pt x="255237" y="1307622"/>
                </a:lnTo>
                <a:lnTo>
                  <a:pt x="257401" y="1306209"/>
                </a:lnTo>
                <a:lnTo>
                  <a:pt x="259563" y="1304774"/>
                </a:lnTo>
                <a:lnTo>
                  <a:pt x="261727" y="1303339"/>
                </a:lnTo>
                <a:lnTo>
                  <a:pt x="263890" y="1301871"/>
                </a:lnTo>
                <a:lnTo>
                  <a:pt x="266053" y="1300391"/>
                </a:lnTo>
                <a:lnTo>
                  <a:pt x="268216" y="1298901"/>
                </a:lnTo>
                <a:lnTo>
                  <a:pt x="270379" y="1297388"/>
                </a:lnTo>
                <a:lnTo>
                  <a:pt x="272542" y="1295864"/>
                </a:lnTo>
                <a:lnTo>
                  <a:pt x="274704" y="1294329"/>
                </a:lnTo>
                <a:lnTo>
                  <a:pt x="276868" y="1292760"/>
                </a:lnTo>
                <a:lnTo>
                  <a:pt x="279030" y="1291192"/>
                </a:lnTo>
                <a:lnTo>
                  <a:pt x="281194" y="1289601"/>
                </a:lnTo>
                <a:lnTo>
                  <a:pt x="283356" y="1287988"/>
                </a:lnTo>
                <a:lnTo>
                  <a:pt x="285520" y="1286364"/>
                </a:lnTo>
                <a:lnTo>
                  <a:pt x="287683" y="1284717"/>
                </a:lnTo>
                <a:lnTo>
                  <a:pt x="289846" y="1283049"/>
                </a:lnTo>
                <a:lnTo>
                  <a:pt x="292009" y="1281380"/>
                </a:lnTo>
                <a:lnTo>
                  <a:pt x="294172" y="1279678"/>
                </a:lnTo>
                <a:lnTo>
                  <a:pt x="296335" y="1277965"/>
                </a:lnTo>
                <a:lnTo>
                  <a:pt x="298498" y="1276230"/>
                </a:lnTo>
                <a:lnTo>
                  <a:pt x="300661" y="1274483"/>
                </a:lnTo>
                <a:lnTo>
                  <a:pt x="302825" y="1272715"/>
                </a:lnTo>
                <a:lnTo>
                  <a:pt x="304987" y="1270924"/>
                </a:lnTo>
                <a:lnTo>
                  <a:pt x="307151" y="1269122"/>
                </a:lnTo>
                <a:lnTo>
                  <a:pt x="309313" y="1267297"/>
                </a:lnTo>
                <a:lnTo>
                  <a:pt x="311477" y="1265462"/>
                </a:lnTo>
                <a:lnTo>
                  <a:pt x="313639" y="1263604"/>
                </a:lnTo>
                <a:lnTo>
                  <a:pt x="315803" y="1261724"/>
                </a:lnTo>
                <a:lnTo>
                  <a:pt x="317965" y="1259822"/>
                </a:lnTo>
                <a:lnTo>
                  <a:pt x="320129" y="1257909"/>
                </a:lnTo>
                <a:lnTo>
                  <a:pt x="322292" y="1255973"/>
                </a:lnTo>
                <a:lnTo>
                  <a:pt x="324454" y="1254026"/>
                </a:lnTo>
                <a:lnTo>
                  <a:pt x="326618" y="1252046"/>
                </a:lnTo>
                <a:lnTo>
                  <a:pt x="328780" y="1250055"/>
                </a:lnTo>
                <a:lnTo>
                  <a:pt x="330944" y="1248042"/>
                </a:lnTo>
                <a:lnTo>
                  <a:pt x="333106" y="1246017"/>
                </a:lnTo>
                <a:lnTo>
                  <a:pt x="335270" y="1243959"/>
                </a:lnTo>
                <a:lnTo>
                  <a:pt x="337432" y="1241890"/>
                </a:lnTo>
                <a:lnTo>
                  <a:pt x="339596" y="1239810"/>
                </a:lnTo>
                <a:lnTo>
                  <a:pt x="341758" y="1237696"/>
                </a:lnTo>
                <a:lnTo>
                  <a:pt x="343922" y="1235572"/>
                </a:lnTo>
                <a:lnTo>
                  <a:pt x="346085" y="1233414"/>
                </a:lnTo>
                <a:lnTo>
                  <a:pt x="348248" y="1231245"/>
                </a:lnTo>
                <a:lnTo>
                  <a:pt x="350411" y="1229053"/>
                </a:lnTo>
                <a:lnTo>
                  <a:pt x="352574" y="1226851"/>
                </a:lnTo>
                <a:lnTo>
                  <a:pt x="354737" y="1224615"/>
                </a:lnTo>
                <a:lnTo>
                  <a:pt x="356900" y="1222368"/>
                </a:lnTo>
                <a:lnTo>
                  <a:pt x="359063" y="1220098"/>
                </a:lnTo>
                <a:lnTo>
                  <a:pt x="361226" y="1217807"/>
                </a:lnTo>
                <a:lnTo>
                  <a:pt x="363389" y="1215493"/>
                </a:lnTo>
                <a:lnTo>
                  <a:pt x="365553" y="1213157"/>
                </a:lnTo>
                <a:lnTo>
                  <a:pt x="367715" y="1210810"/>
                </a:lnTo>
                <a:lnTo>
                  <a:pt x="369879" y="1208429"/>
                </a:lnTo>
                <a:lnTo>
                  <a:pt x="372041" y="1206038"/>
                </a:lnTo>
                <a:lnTo>
                  <a:pt x="374204" y="1203613"/>
                </a:lnTo>
                <a:lnTo>
                  <a:pt x="376367" y="1201176"/>
                </a:lnTo>
                <a:lnTo>
                  <a:pt x="378530" y="1198718"/>
                </a:lnTo>
                <a:lnTo>
                  <a:pt x="380693" y="1196237"/>
                </a:lnTo>
                <a:lnTo>
                  <a:pt x="382856" y="1193734"/>
                </a:lnTo>
                <a:lnTo>
                  <a:pt x="385020" y="1191209"/>
                </a:lnTo>
                <a:lnTo>
                  <a:pt x="387182" y="1188662"/>
                </a:lnTo>
                <a:lnTo>
                  <a:pt x="389346" y="1186103"/>
                </a:lnTo>
                <a:lnTo>
                  <a:pt x="391508" y="1183512"/>
                </a:lnTo>
                <a:lnTo>
                  <a:pt x="393672" y="1180897"/>
                </a:lnTo>
                <a:lnTo>
                  <a:pt x="395834" y="1178272"/>
                </a:lnTo>
                <a:lnTo>
                  <a:pt x="397998" y="1175614"/>
                </a:lnTo>
                <a:lnTo>
                  <a:pt x="400160" y="1172944"/>
                </a:lnTo>
                <a:lnTo>
                  <a:pt x="402324" y="1170241"/>
                </a:lnTo>
                <a:lnTo>
                  <a:pt x="404487" y="1167526"/>
                </a:lnTo>
                <a:lnTo>
                  <a:pt x="406650" y="1164779"/>
                </a:lnTo>
                <a:lnTo>
                  <a:pt x="408813" y="1162020"/>
                </a:lnTo>
                <a:lnTo>
                  <a:pt x="410976" y="1159239"/>
                </a:lnTo>
                <a:lnTo>
                  <a:pt x="413139" y="1156425"/>
                </a:lnTo>
                <a:lnTo>
                  <a:pt x="415302" y="1153599"/>
                </a:lnTo>
                <a:lnTo>
                  <a:pt x="417465" y="1150740"/>
                </a:lnTo>
                <a:lnTo>
                  <a:pt x="419627" y="1147870"/>
                </a:lnTo>
                <a:lnTo>
                  <a:pt x="421791" y="1144967"/>
                </a:lnTo>
                <a:lnTo>
                  <a:pt x="423953" y="1142053"/>
                </a:lnTo>
                <a:lnTo>
                  <a:pt x="426117" y="1139116"/>
                </a:lnTo>
                <a:lnTo>
                  <a:pt x="428280" y="1136146"/>
                </a:lnTo>
                <a:lnTo>
                  <a:pt x="430443" y="1133165"/>
                </a:lnTo>
                <a:lnTo>
                  <a:pt x="432606" y="1130150"/>
                </a:lnTo>
                <a:lnTo>
                  <a:pt x="434769" y="1127124"/>
                </a:lnTo>
                <a:lnTo>
                  <a:pt x="436932" y="1124065"/>
                </a:lnTo>
                <a:lnTo>
                  <a:pt x="439095" y="1120984"/>
                </a:lnTo>
                <a:lnTo>
                  <a:pt x="441258" y="1117891"/>
                </a:lnTo>
                <a:lnTo>
                  <a:pt x="443422" y="1114765"/>
                </a:lnTo>
                <a:lnTo>
                  <a:pt x="445584" y="1111617"/>
                </a:lnTo>
                <a:lnTo>
                  <a:pt x="447748" y="1108458"/>
                </a:lnTo>
                <a:lnTo>
                  <a:pt x="449910" y="1105266"/>
                </a:lnTo>
                <a:lnTo>
                  <a:pt x="452074" y="1102051"/>
                </a:lnTo>
                <a:lnTo>
                  <a:pt x="454236" y="1098814"/>
                </a:lnTo>
                <a:lnTo>
                  <a:pt x="456400" y="1095554"/>
                </a:lnTo>
                <a:lnTo>
                  <a:pt x="458562" y="1092273"/>
                </a:lnTo>
                <a:lnTo>
                  <a:pt x="460726" y="1088969"/>
                </a:lnTo>
                <a:lnTo>
                  <a:pt x="462888" y="1085643"/>
                </a:lnTo>
                <a:lnTo>
                  <a:pt x="465052" y="1082295"/>
                </a:lnTo>
                <a:lnTo>
                  <a:pt x="467215" y="1078924"/>
                </a:lnTo>
                <a:lnTo>
                  <a:pt x="469377" y="1075531"/>
                </a:lnTo>
                <a:lnTo>
                  <a:pt x="471541" y="1072116"/>
                </a:lnTo>
                <a:lnTo>
                  <a:pt x="473703" y="1068668"/>
                </a:lnTo>
                <a:lnTo>
                  <a:pt x="475867" y="1065208"/>
                </a:lnTo>
                <a:lnTo>
                  <a:pt x="478029" y="1061726"/>
                </a:lnTo>
                <a:lnTo>
                  <a:pt x="480193" y="1058222"/>
                </a:lnTo>
                <a:lnTo>
                  <a:pt x="482355" y="1054685"/>
                </a:lnTo>
                <a:lnTo>
                  <a:pt x="484519" y="1051136"/>
                </a:lnTo>
                <a:lnTo>
                  <a:pt x="486682" y="1047566"/>
                </a:lnTo>
                <a:lnTo>
                  <a:pt x="488845" y="1043961"/>
                </a:lnTo>
                <a:lnTo>
                  <a:pt x="491008" y="1040346"/>
                </a:lnTo>
                <a:lnTo>
                  <a:pt x="493171" y="1036697"/>
                </a:lnTo>
                <a:lnTo>
                  <a:pt x="495334" y="1033038"/>
                </a:lnTo>
                <a:lnTo>
                  <a:pt x="497497" y="1029344"/>
                </a:lnTo>
                <a:lnTo>
                  <a:pt x="499660" y="1025640"/>
                </a:lnTo>
                <a:lnTo>
                  <a:pt x="501823" y="1021914"/>
                </a:lnTo>
                <a:lnTo>
                  <a:pt x="503986" y="1018154"/>
                </a:lnTo>
                <a:lnTo>
                  <a:pt x="506150" y="1014381"/>
                </a:lnTo>
                <a:lnTo>
                  <a:pt x="508312" y="1010583"/>
                </a:lnTo>
                <a:lnTo>
                  <a:pt x="510476" y="1006764"/>
                </a:lnTo>
                <a:lnTo>
                  <a:pt x="512638" y="1002922"/>
                </a:lnTo>
                <a:lnTo>
                  <a:pt x="514801" y="999059"/>
                </a:lnTo>
                <a:lnTo>
                  <a:pt x="516964" y="995174"/>
                </a:lnTo>
                <a:lnTo>
                  <a:pt x="519127" y="991268"/>
                </a:lnTo>
                <a:lnTo>
                  <a:pt x="521290" y="987340"/>
                </a:lnTo>
                <a:lnTo>
                  <a:pt x="523453" y="983390"/>
                </a:lnTo>
                <a:lnTo>
                  <a:pt x="525617" y="979420"/>
                </a:lnTo>
                <a:lnTo>
                  <a:pt x="527779" y="975428"/>
                </a:lnTo>
                <a:lnTo>
                  <a:pt x="529943" y="971414"/>
                </a:lnTo>
                <a:lnTo>
                  <a:pt x="532105" y="967380"/>
                </a:lnTo>
                <a:lnTo>
                  <a:pt x="534269" y="963324"/>
                </a:lnTo>
                <a:lnTo>
                  <a:pt x="536431" y="959248"/>
                </a:lnTo>
                <a:lnTo>
                  <a:pt x="538595" y="955150"/>
                </a:lnTo>
                <a:lnTo>
                  <a:pt x="540757" y="951032"/>
                </a:lnTo>
                <a:lnTo>
                  <a:pt x="542921" y="946894"/>
                </a:lnTo>
                <a:lnTo>
                  <a:pt x="545084" y="942734"/>
                </a:lnTo>
                <a:lnTo>
                  <a:pt x="547247" y="938555"/>
                </a:lnTo>
                <a:lnTo>
                  <a:pt x="549410" y="934355"/>
                </a:lnTo>
                <a:lnTo>
                  <a:pt x="551573" y="930135"/>
                </a:lnTo>
                <a:lnTo>
                  <a:pt x="553736" y="925895"/>
                </a:lnTo>
                <a:lnTo>
                  <a:pt x="555899" y="921636"/>
                </a:lnTo>
                <a:lnTo>
                  <a:pt x="558062" y="917355"/>
                </a:lnTo>
                <a:lnTo>
                  <a:pt x="560225" y="913057"/>
                </a:lnTo>
                <a:lnTo>
                  <a:pt x="562388" y="908737"/>
                </a:lnTo>
                <a:lnTo>
                  <a:pt x="564550" y="904400"/>
                </a:lnTo>
                <a:lnTo>
                  <a:pt x="566714" y="900043"/>
                </a:lnTo>
                <a:lnTo>
                  <a:pt x="568877" y="895667"/>
                </a:lnTo>
                <a:lnTo>
                  <a:pt x="571040" y="891272"/>
                </a:lnTo>
                <a:lnTo>
                  <a:pt x="573203" y="886858"/>
                </a:lnTo>
                <a:lnTo>
                  <a:pt x="575366" y="882426"/>
                </a:lnTo>
                <a:lnTo>
                  <a:pt x="577529" y="877975"/>
                </a:lnTo>
                <a:lnTo>
                  <a:pt x="579692" y="873507"/>
                </a:lnTo>
                <a:lnTo>
                  <a:pt x="581855" y="869019"/>
                </a:lnTo>
                <a:lnTo>
                  <a:pt x="584019" y="864514"/>
                </a:lnTo>
                <a:lnTo>
                  <a:pt x="586181" y="859992"/>
                </a:lnTo>
                <a:lnTo>
                  <a:pt x="588345" y="855451"/>
                </a:lnTo>
                <a:lnTo>
                  <a:pt x="590507" y="850895"/>
                </a:lnTo>
                <a:lnTo>
                  <a:pt x="592671" y="846320"/>
                </a:lnTo>
                <a:lnTo>
                  <a:pt x="594833" y="841729"/>
                </a:lnTo>
                <a:lnTo>
                  <a:pt x="596997" y="837120"/>
                </a:lnTo>
                <a:lnTo>
                  <a:pt x="599159" y="832496"/>
                </a:lnTo>
                <a:lnTo>
                  <a:pt x="601323" y="827854"/>
                </a:lnTo>
                <a:lnTo>
                  <a:pt x="603485" y="823197"/>
                </a:lnTo>
                <a:lnTo>
                  <a:pt x="605649" y="818524"/>
                </a:lnTo>
                <a:lnTo>
                  <a:pt x="607812" y="813834"/>
                </a:lnTo>
                <a:lnTo>
                  <a:pt x="609975" y="809130"/>
                </a:lnTo>
                <a:lnTo>
                  <a:pt x="612138" y="804410"/>
                </a:lnTo>
                <a:lnTo>
                  <a:pt x="614300" y="799676"/>
                </a:lnTo>
                <a:lnTo>
                  <a:pt x="616464" y="794926"/>
                </a:lnTo>
                <a:lnTo>
                  <a:pt x="618626" y="790161"/>
                </a:lnTo>
                <a:lnTo>
                  <a:pt x="620790" y="785382"/>
                </a:lnTo>
                <a:lnTo>
                  <a:pt x="622952" y="780589"/>
                </a:lnTo>
                <a:lnTo>
                  <a:pt x="625116" y="775782"/>
                </a:lnTo>
                <a:lnTo>
                  <a:pt x="627278" y="770963"/>
                </a:lnTo>
                <a:lnTo>
                  <a:pt x="629442" y="766128"/>
                </a:lnTo>
                <a:lnTo>
                  <a:pt x="631605" y="761281"/>
                </a:lnTo>
                <a:lnTo>
                  <a:pt x="633768" y="756421"/>
                </a:lnTo>
                <a:lnTo>
                  <a:pt x="635931" y="751548"/>
                </a:lnTo>
                <a:lnTo>
                  <a:pt x="638094" y="746662"/>
                </a:lnTo>
                <a:lnTo>
                  <a:pt x="640257" y="741765"/>
                </a:lnTo>
                <a:lnTo>
                  <a:pt x="642420" y="736856"/>
                </a:lnTo>
                <a:lnTo>
                  <a:pt x="644583" y="731935"/>
                </a:lnTo>
                <a:lnTo>
                  <a:pt x="646747" y="727003"/>
                </a:lnTo>
                <a:lnTo>
                  <a:pt x="648909" y="722059"/>
                </a:lnTo>
                <a:lnTo>
                  <a:pt x="651073" y="717106"/>
                </a:lnTo>
                <a:lnTo>
                  <a:pt x="653235" y="712140"/>
                </a:lnTo>
                <a:lnTo>
                  <a:pt x="655399" y="707165"/>
                </a:lnTo>
                <a:lnTo>
                  <a:pt x="657561" y="702181"/>
                </a:lnTo>
                <a:lnTo>
                  <a:pt x="659724" y="697186"/>
                </a:lnTo>
                <a:lnTo>
                  <a:pt x="661887" y="692183"/>
                </a:lnTo>
                <a:lnTo>
                  <a:pt x="664050" y="687169"/>
                </a:lnTo>
                <a:lnTo>
                  <a:pt x="666214" y="682148"/>
                </a:lnTo>
                <a:lnTo>
                  <a:pt x="668376" y="677117"/>
                </a:lnTo>
                <a:lnTo>
                  <a:pt x="670540" y="672078"/>
                </a:lnTo>
                <a:lnTo>
                  <a:pt x="672702" y="667032"/>
                </a:lnTo>
                <a:lnTo>
                  <a:pt x="674866" y="661979"/>
                </a:lnTo>
                <a:lnTo>
                  <a:pt x="677028" y="656917"/>
                </a:lnTo>
                <a:lnTo>
                  <a:pt x="679192" y="651849"/>
                </a:lnTo>
                <a:lnTo>
                  <a:pt x="681354" y="646775"/>
                </a:lnTo>
                <a:lnTo>
                  <a:pt x="683518" y="641694"/>
                </a:lnTo>
                <a:lnTo>
                  <a:pt x="685681" y="636607"/>
                </a:lnTo>
                <a:lnTo>
                  <a:pt x="687844" y="631515"/>
                </a:lnTo>
                <a:lnTo>
                  <a:pt x="690007" y="626417"/>
                </a:lnTo>
                <a:lnTo>
                  <a:pt x="692170" y="621314"/>
                </a:lnTo>
                <a:lnTo>
                  <a:pt x="694333" y="616207"/>
                </a:lnTo>
                <a:lnTo>
                  <a:pt x="696496" y="611095"/>
                </a:lnTo>
                <a:lnTo>
                  <a:pt x="698659" y="605980"/>
                </a:lnTo>
                <a:lnTo>
                  <a:pt x="700822" y="600861"/>
                </a:lnTo>
                <a:lnTo>
                  <a:pt x="702985" y="595739"/>
                </a:lnTo>
                <a:lnTo>
                  <a:pt x="705149" y="590614"/>
                </a:lnTo>
                <a:lnTo>
                  <a:pt x="707311" y="585486"/>
                </a:lnTo>
                <a:lnTo>
                  <a:pt x="709474" y="580356"/>
                </a:lnTo>
                <a:lnTo>
                  <a:pt x="711637" y="575224"/>
                </a:lnTo>
                <a:lnTo>
                  <a:pt x="713800" y="570091"/>
                </a:lnTo>
                <a:lnTo>
                  <a:pt x="715963" y="564957"/>
                </a:lnTo>
                <a:lnTo>
                  <a:pt x="718126" y="559822"/>
                </a:lnTo>
                <a:lnTo>
                  <a:pt x="720289" y="554686"/>
                </a:lnTo>
                <a:lnTo>
                  <a:pt x="722450" y="549551"/>
                </a:lnTo>
                <a:lnTo>
                  <a:pt x="724619" y="544416"/>
                </a:lnTo>
                <a:lnTo>
                  <a:pt x="726777" y="539281"/>
                </a:lnTo>
                <a:lnTo>
                  <a:pt x="728946" y="534149"/>
                </a:lnTo>
                <a:lnTo>
                  <a:pt x="731104" y="529016"/>
                </a:lnTo>
                <a:lnTo>
                  <a:pt x="733262" y="523887"/>
                </a:lnTo>
                <a:lnTo>
                  <a:pt x="735431" y="518760"/>
                </a:lnTo>
                <a:lnTo>
                  <a:pt x="737589" y="513634"/>
                </a:lnTo>
                <a:lnTo>
                  <a:pt x="739759" y="508512"/>
                </a:lnTo>
                <a:lnTo>
                  <a:pt x="741917" y="503394"/>
                </a:lnTo>
                <a:lnTo>
                  <a:pt x="744086" y="498279"/>
                </a:lnTo>
                <a:lnTo>
                  <a:pt x="746244" y="493169"/>
                </a:lnTo>
                <a:lnTo>
                  <a:pt x="748413" y="488063"/>
                </a:lnTo>
                <a:lnTo>
                  <a:pt x="750571" y="482963"/>
                </a:lnTo>
                <a:lnTo>
                  <a:pt x="752740" y="477867"/>
                </a:lnTo>
                <a:lnTo>
                  <a:pt x="754898" y="472778"/>
                </a:lnTo>
                <a:lnTo>
                  <a:pt x="757056" y="467694"/>
                </a:lnTo>
                <a:lnTo>
                  <a:pt x="759225" y="462617"/>
                </a:lnTo>
                <a:lnTo>
                  <a:pt x="761384" y="457547"/>
                </a:lnTo>
                <a:lnTo>
                  <a:pt x="763553" y="452484"/>
                </a:lnTo>
                <a:lnTo>
                  <a:pt x="765711" y="447430"/>
                </a:lnTo>
                <a:lnTo>
                  <a:pt x="767880" y="442384"/>
                </a:lnTo>
                <a:lnTo>
                  <a:pt x="770038" y="437346"/>
                </a:lnTo>
                <a:lnTo>
                  <a:pt x="772207" y="432317"/>
                </a:lnTo>
                <a:lnTo>
                  <a:pt x="774365" y="427297"/>
                </a:lnTo>
                <a:lnTo>
                  <a:pt x="776523" y="422287"/>
                </a:lnTo>
                <a:lnTo>
                  <a:pt x="778692" y="417288"/>
                </a:lnTo>
                <a:lnTo>
                  <a:pt x="780851" y="412299"/>
                </a:lnTo>
                <a:lnTo>
                  <a:pt x="783020" y="407322"/>
                </a:lnTo>
                <a:lnTo>
                  <a:pt x="785178" y="402355"/>
                </a:lnTo>
                <a:lnTo>
                  <a:pt x="787347" y="397402"/>
                </a:lnTo>
                <a:lnTo>
                  <a:pt x="789505" y="392459"/>
                </a:lnTo>
                <a:lnTo>
                  <a:pt x="791674" y="387530"/>
                </a:lnTo>
                <a:lnTo>
                  <a:pt x="793832" y="382615"/>
                </a:lnTo>
                <a:lnTo>
                  <a:pt x="795990" y="377712"/>
                </a:lnTo>
                <a:lnTo>
                  <a:pt x="798159" y="372824"/>
                </a:lnTo>
                <a:lnTo>
                  <a:pt x="800317" y="367950"/>
                </a:lnTo>
                <a:lnTo>
                  <a:pt x="802487" y="363091"/>
                </a:lnTo>
                <a:lnTo>
                  <a:pt x="804645" y="358248"/>
                </a:lnTo>
                <a:lnTo>
                  <a:pt x="806814" y="353419"/>
                </a:lnTo>
                <a:lnTo>
                  <a:pt x="808972" y="348608"/>
                </a:lnTo>
                <a:lnTo>
                  <a:pt x="811141" y="343812"/>
                </a:lnTo>
                <a:lnTo>
                  <a:pt x="813299" y="339033"/>
                </a:lnTo>
                <a:lnTo>
                  <a:pt x="815457" y="334272"/>
                </a:lnTo>
                <a:lnTo>
                  <a:pt x="817626" y="329529"/>
                </a:lnTo>
                <a:lnTo>
                  <a:pt x="819784" y="324803"/>
                </a:lnTo>
                <a:lnTo>
                  <a:pt x="821954" y="320097"/>
                </a:lnTo>
                <a:lnTo>
                  <a:pt x="824112" y="315409"/>
                </a:lnTo>
                <a:lnTo>
                  <a:pt x="826281" y="310742"/>
                </a:lnTo>
                <a:lnTo>
                  <a:pt x="828439" y="306094"/>
                </a:lnTo>
                <a:lnTo>
                  <a:pt x="830608" y="301465"/>
                </a:lnTo>
                <a:lnTo>
                  <a:pt x="832766" y="296859"/>
                </a:lnTo>
                <a:lnTo>
                  <a:pt x="834935" y="292273"/>
                </a:lnTo>
                <a:lnTo>
                  <a:pt x="837093" y="287708"/>
                </a:lnTo>
                <a:lnTo>
                  <a:pt x="839251" y="283166"/>
                </a:lnTo>
                <a:lnTo>
                  <a:pt x="841421" y="278647"/>
                </a:lnTo>
                <a:lnTo>
                  <a:pt x="843579" y="274149"/>
                </a:lnTo>
                <a:lnTo>
                  <a:pt x="845748" y="269675"/>
                </a:lnTo>
                <a:lnTo>
                  <a:pt x="847906" y="265226"/>
                </a:lnTo>
                <a:lnTo>
                  <a:pt x="850075" y="260799"/>
                </a:lnTo>
                <a:lnTo>
                  <a:pt x="852233" y="256398"/>
                </a:lnTo>
                <a:lnTo>
                  <a:pt x="854402" y="252022"/>
                </a:lnTo>
                <a:lnTo>
                  <a:pt x="856560" y="247670"/>
                </a:lnTo>
                <a:lnTo>
                  <a:pt x="858718" y="243345"/>
                </a:lnTo>
                <a:lnTo>
                  <a:pt x="860887" y="239045"/>
                </a:lnTo>
                <a:lnTo>
                  <a:pt x="863046" y="234772"/>
                </a:lnTo>
                <a:lnTo>
                  <a:pt x="865215" y="230526"/>
                </a:lnTo>
                <a:lnTo>
                  <a:pt x="867373" y="226307"/>
                </a:lnTo>
                <a:lnTo>
                  <a:pt x="869542" y="222116"/>
                </a:lnTo>
                <a:lnTo>
                  <a:pt x="871700" y="217953"/>
                </a:lnTo>
                <a:lnTo>
                  <a:pt x="873869" y="213820"/>
                </a:lnTo>
                <a:lnTo>
                  <a:pt x="876027" y="209714"/>
                </a:lnTo>
                <a:lnTo>
                  <a:pt x="878185" y="205638"/>
                </a:lnTo>
                <a:lnTo>
                  <a:pt x="880354" y="201592"/>
                </a:lnTo>
                <a:lnTo>
                  <a:pt x="882513" y="197576"/>
                </a:lnTo>
                <a:lnTo>
                  <a:pt x="884682" y="193591"/>
                </a:lnTo>
                <a:lnTo>
                  <a:pt x="886840" y="189636"/>
                </a:lnTo>
                <a:lnTo>
                  <a:pt x="889009" y="185713"/>
                </a:lnTo>
                <a:lnTo>
                  <a:pt x="891167" y="181820"/>
                </a:lnTo>
                <a:lnTo>
                  <a:pt x="893336" y="177961"/>
                </a:lnTo>
                <a:lnTo>
                  <a:pt x="895494" y="174134"/>
                </a:lnTo>
                <a:lnTo>
                  <a:pt x="897663" y="170339"/>
                </a:lnTo>
                <a:lnTo>
                  <a:pt x="899821" y="166578"/>
                </a:lnTo>
                <a:lnTo>
                  <a:pt x="901979" y="162851"/>
                </a:lnTo>
                <a:lnTo>
                  <a:pt x="904149" y="159158"/>
                </a:lnTo>
                <a:lnTo>
                  <a:pt x="906307" y="155498"/>
                </a:lnTo>
                <a:lnTo>
                  <a:pt x="908476" y="151874"/>
                </a:lnTo>
                <a:lnTo>
                  <a:pt x="910634" y="148284"/>
                </a:lnTo>
                <a:lnTo>
                  <a:pt x="912803" y="144730"/>
                </a:lnTo>
                <a:lnTo>
                  <a:pt x="914961" y="141211"/>
                </a:lnTo>
                <a:lnTo>
                  <a:pt x="917130" y="137728"/>
                </a:lnTo>
                <a:lnTo>
                  <a:pt x="919288" y="134282"/>
                </a:lnTo>
                <a:lnTo>
                  <a:pt x="921446" y="130873"/>
                </a:lnTo>
                <a:lnTo>
                  <a:pt x="923616" y="127501"/>
                </a:lnTo>
                <a:lnTo>
                  <a:pt x="925774" y="124167"/>
                </a:lnTo>
                <a:lnTo>
                  <a:pt x="927943" y="120870"/>
                </a:lnTo>
                <a:lnTo>
                  <a:pt x="930101" y="117612"/>
                </a:lnTo>
                <a:lnTo>
                  <a:pt x="932270" y="114391"/>
                </a:lnTo>
                <a:lnTo>
                  <a:pt x="934428" y="111210"/>
                </a:lnTo>
                <a:lnTo>
                  <a:pt x="936597" y="108067"/>
                </a:lnTo>
                <a:lnTo>
                  <a:pt x="938755" y="104965"/>
                </a:lnTo>
                <a:lnTo>
                  <a:pt x="940913" y="101902"/>
                </a:lnTo>
                <a:lnTo>
                  <a:pt x="943082" y="98879"/>
                </a:lnTo>
                <a:lnTo>
                  <a:pt x="945241" y="95897"/>
                </a:lnTo>
                <a:lnTo>
                  <a:pt x="947410" y="92955"/>
                </a:lnTo>
                <a:lnTo>
                  <a:pt x="949568" y="90054"/>
                </a:lnTo>
                <a:lnTo>
                  <a:pt x="951737" y="87195"/>
                </a:lnTo>
                <a:lnTo>
                  <a:pt x="953895" y="84378"/>
                </a:lnTo>
                <a:lnTo>
                  <a:pt x="956064" y="81602"/>
                </a:lnTo>
                <a:lnTo>
                  <a:pt x="958222" y="78868"/>
                </a:lnTo>
                <a:lnTo>
                  <a:pt x="960380" y="76177"/>
                </a:lnTo>
                <a:lnTo>
                  <a:pt x="962549" y="73529"/>
                </a:lnTo>
                <a:lnTo>
                  <a:pt x="964708" y="70923"/>
                </a:lnTo>
                <a:lnTo>
                  <a:pt x="966877" y="68361"/>
                </a:lnTo>
                <a:lnTo>
                  <a:pt x="969035" y="65843"/>
                </a:lnTo>
                <a:lnTo>
                  <a:pt x="971204" y="63368"/>
                </a:lnTo>
                <a:lnTo>
                  <a:pt x="973362" y="60937"/>
                </a:lnTo>
                <a:lnTo>
                  <a:pt x="975531" y="58551"/>
                </a:lnTo>
                <a:lnTo>
                  <a:pt x="977689" y="56210"/>
                </a:lnTo>
                <a:lnTo>
                  <a:pt x="979858" y="53914"/>
                </a:lnTo>
                <a:lnTo>
                  <a:pt x="982016" y="51662"/>
                </a:lnTo>
                <a:lnTo>
                  <a:pt x="984175" y="49455"/>
                </a:lnTo>
                <a:lnTo>
                  <a:pt x="986344" y="47295"/>
                </a:lnTo>
                <a:lnTo>
                  <a:pt x="988502" y="45180"/>
                </a:lnTo>
                <a:lnTo>
                  <a:pt x="990671" y="43111"/>
                </a:lnTo>
                <a:lnTo>
                  <a:pt x="992829" y="41088"/>
                </a:lnTo>
                <a:lnTo>
                  <a:pt x="994998" y="39112"/>
                </a:lnTo>
                <a:lnTo>
                  <a:pt x="997156" y="37182"/>
                </a:lnTo>
                <a:lnTo>
                  <a:pt x="999325" y="35300"/>
                </a:lnTo>
                <a:lnTo>
                  <a:pt x="1001483" y="33464"/>
                </a:lnTo>
                <a:lnTo>
                  <a:pt x="1003641" y="31676"/>
                </a:lnTo>
                <a:lnTo>
                  <a:pt x="1005811" y="29935"/>
                </a:lnTo>
                <a:lnTo>
                  <a:pt x="1007969" y="28242"/>
                </a:lnTo>
                <a:lnTo>
                  <a:pt x="1010138" y="26595"/>
                </a:lnTo>
                <a:lnTo>
                  <a:pt x="1012296" y="24998"/>
                </a:lnTo>
                <a:lnTo>
                  <a:pt x="1014465" y="23450"/>
                </a:lnTo>
                <a:lnTo>
                  <a:pt x="1016623" y="21948"/>
                </a:lnTo>
                <a:lnTo>
                  <a:pt x="1018792" y="20495"/>
                </a:lnTo>
                <a:lnTo>
                  <a:pt x="1020950" y="19091"/>
                </a:lnTo>
                <a:lnTo>
                  <a:pt x="1023108" y="17736"/>
                </a:lnTo>
                <a:lnTo>
                  <a:pt x="1025278" y="16430"/>
                </a:lnTo>
                <a:lnTo>
                  <a:pt x="1027436" y="15173"/>
                </a:lnTo>
                <a:lnTo>
                  <a:pt x="1029605" y="13966"/>
                </a:lnTo>
                <a:lnTo>
                  <a:pt x="1031763" y="12807"/>
                </a:lnTo>
                <a:lnTo>
                  <a:pt x="1033932" y="11698"/>
                </a:lnTo>
                <a:lnTo>
                  <a:pt x="1036090" y="10639"/>
                </a:lnTo>
                <a:lnTo>
                  <a:pt x="1038259" y="9629"/>
                </a:lnTo>
                <a:lnTo>
                  <a:pt x="1040417" y="8669"/>
                </a:lnTo>
                <a:lnTo>
                  <a:pt x="1042586" y="7759"/>
                </a:lnTo>
                <a:lnTo>
                  <a:pt x="1044744" y="6899"/>
                </a:lnTo>
                <a:lnTo>
                  <a:pt x="1046902" y="6089"/>
                </a:lnTo>
                <a:lnTo>
                  <a:pt x="1049072" y="5329"/>
                </a:lnTo>
                <a:lnTo>
                  <a:pt x="1051230" y="4620"/>
                </a:lnTo>
                <a:lnTo>
                  <a:pt x="1053399" y="3961"/>
                </a:lnTo>
                <a:lnTo>
                  <a:pt x="1055557" y="3352"/>
                </a:lnTo>
                <a:lnTo>
                  <a:pt x="1057726" y="2794"/>
                </a:lnTo>
                <a:lnTo>
                  <a:pt x="1059884" y="2286"/>
                </a:lnTo>
                <a:lnTo>
                  <a:pt x="1062053" y="1829"/>
                </a:lnTo>
                <a:lnTo>
                  <a:pt x="1064211" y="1423"/>
                </a:lnTo>
                <a:lnTo>
                  <a:pt x="1066369" y="1067"/>
                </a:lnTo>
                <a:lnTo>
                  <a:pt x="1068539" y="763"/>
                </a:lnTo>
                <a:lnTo>
                  <a:pt x="1070697" y="508"/>
                </a:lnTo>
                <a:lnTo>
                  <a:pt x="1072866" y="305"/>
                </a:lnTo>
                <a:lnTo>
                  <a:pt x="1075024" y="153"/>
                </a:lnTo>
                <a:lnTo>
                  <a:pt x="1077193" y="51"/>
                </a:lnTo>
                <a:lnTo>
                  <a:pt x="1079351" y="0"/>
                </a:lnTo>
                <a:lnTo>
                  <a:pt x="1081520" y="0"/>
                </a:lnTo>
                <a:lnTo>
                  <a:pt x="1083678" y="51"/>
                </a:lnTo>
                <a:lnTo>
                  <a:pt x="1085836" y="153"/>
                </a:lnTo>
                <a:lnTo>
                  <a:pt x="1088006" y="305"/>
                </a:lnTo>
                <a:lnTo>
                  <a:pt x="1090164" y="508"/>
                </a:lnTo>
                <a:lnTo>
                  <a:pt x="1092333" y="763"/>
                </a:lnTo>
                <a:lnTo>
                  <a:pt x="1094491" y="1067"/>
                </a:lnTo>
                <a:lnTo>
                  <a:pt x="1096660" y="1423"/>
                </a:lnTo>
                <a:lnTo>
                  <a:pt x="1098818" y="1829"/>
                </a:lnTo>
                <a:lnTo>
                  <a:pt x="1100987" y="2286"/>
                </a:lnTo>
                <a:lnTo>
                  <a:pt x="1103145" y="2794"/>
                </a:lnTo>
                <a:lnTo>
                  <a:pt x="1105303" y="3352"/>
                </a:lnTo>
                <a:lnTo>
                  <a:pt x="1107473" y="3961"/>
                </a:lnTo>
                <a:lnTo>
                  <a:pt x="1109631" y="4620"/>
                </a:lnTo>
                <a:lnTo>
                  <a:pt x="1111800" y="5329"/>
                </a:lnTo>
                <a:lnTo>
                  <a:pt x="1113958" y="6089"/>
                </a:lnTo>
                <a:lnTo>
                  <a:pt x="1116127" y="6899"/>
                </a:lnTo>
                <a:lnTo>
                  <a:pt x="1118285" y="7759"/>
                </a:lnTo>
                <a:lnTo>
                  <a:pt x="1120454" y="8669"/>
                </a:lnTo>
                <a:lnTo>
                  <a:pt x="1122612" y="9629"/>
                </a:lnTo>
                <a:lnTo>
                  <a:pt x="1124781" y="10639"/>
                </a:lnTo>
                <a:lnTo>
                  <a:pt x="1126940" y="11698"/>
                </a:lnTo>
                <a:lnTo>
                  <a:pt x="1129098" y="12807"/>
                </a:lnTo>
                <a:lnTo>
                  <a:pt x="1131267" y="13966"/>
                </a:lnTo>
                <a:lnTo>
                  <a:pt x="1133425" y="15173"/>
                </a:lnTo>
                <a:lnTo>
                  <a:pt x="1135594" y="16430"/>
                </a:lnTo>
                <a:lnTo>
                  <a:pt x="1137752" y="17736"/>
                </a:lnTo>
                <a:lnTo>
                  <a:pt x="1139921" y="19091"/>
                </a:lnTo>
                <a:lnTo>
                  <a:pt x="1142079" y="20495"/>
                </a:lnTo>
                <a:lnTo>
                  <a:pt x="1144248" y="21948"/>
                </a:lnTo>
                <a:lnTo>
                  <a:pt x="1146406" y="23450"/>
                </a:lnTo>
                <a:lnTo>
                  <a:pt x="1148564" y="24998"/>
                </a:lnTo>
                <a:lnTo>
                  <a:pt x="1150734" y="26595"/>
                </a:lnTo>
                <a:lnTo>
                  <a:pt x="1152892" y="28242"/>
                </a:lnTo>
                <a:lnTo>
                  <a:pt x="1155061" y="29935"/>
                </a:lnTo>
                <a:lnTo>
                  <a:pt x="1157219" y="31676"/>
                </a:lnTo>
                <a:lnTo>
                  <a:pt x="1159388" y="33464"/>
                </a:lnTo>
                <a:lnTo>
                  <a:pt x="1161546" y="35300"/>
                </a:lnTo>
                <a:lnTo>
                  <a:pt x="1163715" y="37182"/>
                </a:lnTo>
                <a:lnTo>
                  <a:pt x="1165873" y="39112"/>
                </a:lnTo>
                <a:lnTo>
                  <a:pt x="1168031" y="41088"/>
                </a:lnTo>
                <a:lnTo>
                  <a:pt x="1170201" y="43111"/>
                </a:lnTo>
                <a:lnTo>
                  <a:pt x="1172359" y="45180"/>
                </a:lnTo>
                <a:lnTo>
                  <a:pt x="1174528" y="47295"/>
                </a:lnTo>
                <a:lnTo>
                  <a:pt x="1176686" y="49455"/>
                </a:lnTo>
                <a:lnTo>
                  <a:pt x="1178855" y="51662"/>
                </a:lnTo>
                <a:lnTo>
                  <a:pt x="1181013" y="53914"/>
                </a:lnTo>
                <a:lnTo>
                  <a:pt x="1183182" y="56210"/>
                </a:lnTo>
                <a:lnTo>
                  <a:pt x="1185340" y="58551"/>
                </a:lnTo>
                <a:lnTo>
                  <a:pt x="1187510" y="60937"/>
                </a:lnTo>
                <a:lnTo>
                  <a:pt x="1189668" y="63368"/>
                </a:lnTo>
                <a:lnTo>
                  <a:pt x="1191826" y="65843"/>
                </a:lnTo>
                <a:lnTo>
                  <a:pt x="1193995" y="68361"/>
                </a:lnTo>
                <a:lnTo>
                  <a:pt x="1196153" y="70923"/>
                </a:lnTo>
                <a:lnTo>
                  <a:pt x="1198322" y="73529"/>
                </a:lnTo>
                <a:lnTo>
                  <a:pt x="1200480" y="76177"/>
                </a:lnTo>
                <a:lnTo>
                  <a:pt x="1202649" y="78868"/>
                </a:lnTo>
                <a:lnTo>
                  <a:pt x="1204807" y="81602"/>
                </a:lnTo>
                <a:lnTo>
                  <a:pt x="1206976" y="84378"/>
                </a:lnTo>
                <a:lnTo>
                  <a:pt x="1209135" y="87195"/>
                </a:lnTo>
                <a:lnTo>
                  <a:pt x="1211293" y="90054"/>
                </a:lnTo>
                <a:lnTo>
                  <a:pt x="1213462" y="92955"/>
                </a:lnTo>
                <a:lnTo>
                  <a:pt x="1215620" y="95897"/>
                </a:lnTo>
                <a:lnTo>
                  <a:pt x="1217789" y="98879"/>
                </a:lnTo>
                <a:lnTo>
                  <a:pt x="1219947" y="101902"/>
                </a:lnTo>
                <a:lnTo>
                  <a:pt x="1222116" y="104965"/>
                </a:lnTo>
                <a:lnTo>
                  <a:pt x="1224274" y="108067"/>
                </a:lnTo>
                <a:lnTo>
                  <a:pt x="1226443" y="111210"/>
                </a:lnTo>
                <a:lnTo>
                  <a:pt x="1228602" y="114391"/>
                </a:lnTo>
                <a:lnTo>
                  <a:pt x="1230760" y="117612"/>
                </a:lnTo>
                <a:lnTo>
                  <a:pt x="1232929" y="120870"/>
                </a:lnTo>
                <a:lnTo>
                  <a:pt x="1235087" y="124167"/>
                </a:lnTo>
                <a:lnTo>
                  <a:pt x="1237256" y="127501"/>
                </a:lnTo>
                <a:lnTo>
                  <a:pt x="1239414" y="130873"/>
                </a:lnTo>
                <a:lnTo>
                  <a:pt x="1241583" y="134282"/>
                </a:lnTo>
                <a:lnTo>
                  <a:pt x="1243741" y="137728"/>
                </a:lnTo>
                <a:lnTo>
                  <a:pt x="1245910" y="141211"/>
                </a:lnTo>
                <a:lnTo>
                  <a:pt x="1248068" y="144730"/>
                </a:lnTo>
                <a:lnTo>
                  <a:pt x="1250226" y="148284"/>
                </a:lnTo>
                <a:lnTo>
                  <a:pt x="1252396" y="151874"/>
                </a:lnTo>
                <a:lnTo>
                  <a:pt x="1254554" y="155498"/>
                </a:lnTo>
                <a:lnTo>
                  <a:pt x="1256723" y="159158"/>
                </a:lnTo>
                <a:lnTo>
                  <a:pt x="1258881" y="162851"/>
                </a:lnTo>
                <a:lnTo>
                  <a:pt x="1261050" y="166578"/>
                </a:lnTo>
                <a:lnTo>
                  <a:pt x="1263208" y="170339"/>
                </a:lnTo>
                <a:lnTo>
                  <a:pt x="1265377" y="174134"/>
                </a:lnTo>
                <a:lnTo>
                  <a:pt x="1267535" y="177961"/>
                </a:lnTo>
                <a:lnTo>
                  <a:pt x="1269705" y="181820"/>
                </a:lnTo>
                <a:lnTo>
                  <a:pt x="1271863" y="185713"/>
                </a:lnTo>
                <a:lnTo>
                  <a:pt x="1274021" y="189636"/>
                </a:lnTo>
                <a:lnTo>
                  <a:pt x="1276190" y="193591"/>
                </a:lnTo>
                <a:lnTo>
                  <a:pt x="1278348" y="197576"/>
                </a:lnTo>
                <a:lnTo>
                  <a:pt x="1280517" y="201592"/>
                </a:lnTo>
                <a:lnTo>
                  <a:pt x="1282675" y="205638"/>
                </a:lnTo>
                <a:lnTo>
                  <a:pt x="1284844" y="209714"/>
                </a:lnTo>
                <a:lnTo>
                  <a:pt x="1287002" y="213820"/>
                </a:lnTo>
                <a:lnTo>
                  <a:pt x="1289171" y="217953"/>
                </a:lnTo>
                <a:lnTo>
                  <a:pt x="1291330" y="222116"/>
                </a:lnTo>
                <a:lnTo>
                  <a:pt x="1293488" y="226307"/>
                </a:lnTo>
                <a:lnTo>
                  <a:pt x="1295657" y="230526"/>
                </a:lnTo>
                <a:lnTo>
                  <a:pt x="1297815" y="234772"/>
                </a:lnTo>
                <a:lnTo>
                  <a:pt x="1299984" y="239045"/>
                </a:lnTo>
                <a:lnTo>
                  <a:pt x="1302142" y="243345"/>
                </a:lnTo>
                <a:lnTo>
                  <a:pt x="1304311" y="247670"/>
                </a:lnTo>
                <a:lnTo>
                  <a:pt x="1306469" y="252022"/>
                </a:lnTo>
                <a:lnTo>
                  <a:pt x="1308638" y="256398"/>
                </a:lnTo>
                <a:lnTo>
                  <a:pt x="1310797" y="260799"/>
                </a:lnTo>
                <a:lnTo>
                  <a:pt x="1312955" y="265226"/>
                </a:lnTo>
                <a:lnTo>
                  <a:pt x="1315124" y="269675"/>
                </a:lnTo>
                <a:lnTo>
                  <a:pt x="1317282" y="274149"/>
                </a:lnTo>
                <a:lnTo>
                  <a:pt x="1319451" y="278647"/>
                </a:lnTo>
                <a:lnTo>
                  <a:pt x="1321609" y="283166"/>
                </a:lnTo>
                <a:lnTo>
                  <a:pt x="1323778" y="287708"/>
                </a:lnTo>
                <a:lnTo>
                  <a:pt x="1325936" y="292273"/>
                </a:lnTo>
                <a:lnTo>
                  <a:pt x="1328105" y="296859"/>
                </a:lnTo>
                <a:lnTo>
                  <a:pt x="1330264" y="301465"/>
                </a:lnTo>
                <a:lnTo>
                  <a:pt x="1332433" y="306094"/>
                </a:lnTo>
                <a:lnTo>
                  <a:pt x="1334591" y="310742"/>
                </a:lnTo>
                <a:lnTo>
                  <a:pt x="1336749" y="315409"/>
                </a:lnTo>
                <a:lnTo>
                  <a:pt x="1338918" y="320097"/>
                </a:lnTo>
                <a:lnTo>
                  <a:pt x="1341076" y="324803"/>
                </a:lnTo>
                <a:lnTo>
                  <a:pt x="1343245" y="329529"/>
                </a:lnTo>
                <a:lnTo>
                  <a:pt x="1345403" y="334272"/>
                </a:lnTo>
                <a:lnTo>
                  <a:pt x="1347572" y="339033"/>
                </a:lnTo>
                <a:lnTo>
                  <a:pt x="1349730" y="343812"/>
                </a:lnTo>
                <a:lnTo>
                  <a:pt x="1351900" y="348608"/>
                </a:lnTo>
                <a:lnTo>
                  <a:pt x="1354058" y="353419"/>
                </a:lnTo>
                <a:lnTo>
                  <a:pt x="1356216" y="358248"/>
                </a:lnTo>
                <a:lnTo>
                  <a:pt x="1358385" y="363091"/>
                </a:lnTo>
                <a:lnTo>
                  <a:pt x="1360543" y="367950"/>
                </a:lnTo>
                <a:lnTo>
                  <a:pt x="1362712" y="372824"/>
                </a:lnTo>
                <a:lnTo>
                  <a:pt x="1364870" y="377712"/>
                </a:lnTo>
                <a:lnTo>
                  <a:pt x="1367039" y="382615"/>
                </a:lnTo>
                <a:lnTo>
                  <a:pt x="1369197" y="387530"/>
                </a:lnTo>
                <a:lnTo>
                  <a:pt x="1371367" y="392459"/>
                </a:lnTo>
                <a:lnTo>
                  <a:pt x="1373525" y="397402"/>
                </a:lnTo>
                <a:lnTo>
                  <a:pt x="1375683" y="402355"/>
                </a:lnTo>
                <a:lnTo>
                  <a:pt x="1377852" y="407322"/>
                </a:lnTo>
                <a:lnTo>
                  <a:pt x="1380010" y="412299"/>
                </a:lnTo>
                <a:lnTo>
                  <a:pt x="1382179" y="417288"/>
                </a:lnTo>
                <a:lnTo>
                  <a:pt x="1384337" y="422287"/>
                </a:lnTo>
                <a:lnTo>
                  <a:pt x="1386506" y="427297"/>
                </a:lnTo>
                <a:lnTo>
                  <a:pt x="1388664" y="432317"/>
                </a:lnTo>
                <a:lnTo>
                  <a:pt x="1390833" y="437346"/>
                </a:lnTo>
                <a:lnTo>
                  <a:pt x="1392991" y="442384"/>
                </a:lnTo>
                <a:lnTo>
                  <a:pt x="1395150" y="447430"/>
                </a:lnTo>
                <a:lnTo>
                  <a:pt x="1397319" y="452484"/>
                </a:lnTo>
                <a:lnTo>
                  <a:pt x="1399477" y="457547"/>
                </a:lnTo>
                <a:lnTo>
                  <a:pt x="1401646" y="462617"/>
                </a:lnTo>
                <a:lnTo>
                  <a:pt x="1403804" y="467694"/>
                </a:lnTo>
                <a:lnTo>
                  <a:pt x="1405973" y="472778"/>
                </a:lnTo>
                <a:lnTo>
                  <a:pt x="1408131" y="477867"/>
                </a:lnTo>
                <a:lnTo>
                  <a:pt x="1410300" y="482963"/>
                </a:lnTo>
                <a:lnTo>
                  <a:pt x="1412458" y="488063"/>
                </a:lnTo>
                <a:lnTo>
                  <a:pt x="1414628" y="493169"/>
                </a:lnTo>
                <a:lnTo>
                  <a:pt x="1416786" y="498279"/>
                </a:lnTo>
                <a:lnTo>
                  <a:pt x="1418944" y="503394"/>
                </a:lnTo>
                <a:lnTo>
                  <a:pt x="1421113" y="508512"/>
                </a:lnTo>
                <a:lnTo>
                  <a:pt x="1423271" y="513634"/>
                </a:lnTo>
                <a:lnTo>
                  <a:pt x="1425440" y="518760"/>
                </a:lnTo>
                <a:lnTo>
                  <a:pt x="1427598" y="523887"/>
                </a:lnTo>
                <a:lnTo>
                  <a:pt x="1429767" y="529016"/>
                </a:lnTo>
                <a:lnTo>
                  <a:pt x="1431925" y="534149"/>
                </a:lnTo>
                <a:lnTo>
                  <a:pt x="1434095" y="539281"/>
                </a:lnTo>
                <a:lnTo>
                  <a:pt x="1436253" y="544416"/>
                </a:lnTo>
                <a:lnTo>
                  <a:pt x="1438411" y="549551"/>
                </a:lnTo>
                <a:lnTo>
                  <a:pt x="1440580" y="554686"/>
                </a:lnTo>
                <a:lnTo>
                  <a:pt x="1442738" y="559822"/>
                </a:lnTo>
                <a:lnTo>
                  <a:pt x="1444907" y="564957"/>
                </a:lnTo>
                <a:lnTo>
                  <a:pt x="1447065" y="570091"/>
                </a:lnTo>
                <a:lnTo>
                  <a:pt x="1449234" y="575224"/>
                </a:lnTo>
                <a:lnTo>
                  <a:pt x="1451392" y="580356"/>
                </a:lnTo>
                <a:lnTo>
                  <a:pt x="1453562" y="585486"/>
                </a:lnTo>
                <a:lnTo>
                  <a:pt x="1455720" y="590614"/>
                </a:lnTo>
                <a:lnTo>
                  <a:pt x="1457878" y="595739"/>
                </a:lnTo>
                <a:lnTo>
                  <a:pt x="1460047" y="600861"/>
                </a:lnTo>
                <a:lnTo>
                  <a:pt x="1462205" y="605980"/>
                </a:lnTo>
                <a:lnTo>
                  <a:pt x="1464374" y="611095"/>
                </a:lnTo>
                <a:lnTo>
                  <a:pt x="1466532" y="616207"/>
                </a:lnTo>
                <a:lnTo>
                  <a:pt x="1468701" y="621314"/>
                </a:lnTo>
                <a:lnTo>
                  <a:pt x="1470859" y="626417"/>
                </a:lnTo>
                <a:lnTo>
                  <a:pt x="1473029" y="631515"/>
                </a:lnTo>
                <a:lnTo>
                  <a:pt x="1475187" y="636607"/>
                </a:lnTo>
                <a:lnTo>
                  <a:pt x="1477356" y="641694"/>
                </a:lnTo>
                <a:lnTo>
                  <a:pt x="1479514" y="646775"/>
                </a:lnTo>
                <a:lnTo>
                  <a:pt x="1481672" y="651849"/>
                </a:lnTo>
                <a:lnTo>
                  <a:pt x="1483841" y="656917"/>
                </a:lnTo>
                <a:lnTo>
                  <a:pt x="1485999" y="661979"/>
                </a:lnTo>
                <a:lnTo>
                  <a:pt x="1488168" y="667032"/>
                </a:lnTo>
                <a:lnTo>
                  <a:pt x="1490326" y="672078"/>
                </a:lnTo>
                <a:lnTo>
                  <a:pt x="1492495" y="677117"/>
                </a:lnTo>
                <a:lnTo>
                  <a:pt x="1494653" y="682148"/>
                </a:lnTo>
                <a:lnTo>
                  <a:pt x="1496823" y="687169"/>
                </a:lnTo>
                <a:lnTo>
                  <a:pt x="1498981" y="692183"/>
                </a:lnTo>
                <a:lnTo>
                  <a:pt x="1501139" y="697186"/>
                </a:lnTo>
                <a:lnTo>
                  <a:pt x="1503308" y="702181"/>
                </a:lnTo>
                <a:lnTo>
                  <a:pt x="1505466" y="707165"/>
                </a:lnTo>
                <a:lnTo>
                  <a:pt x="1507635" y="712140"/>
                </a:lnTo>
                <a:lnTo>
                  <a:pt x="1509793" y="717106"/>
                </a:lnTo>
                <a:lnTo>
                  <a:pt x="1511962" y="722059"/>
                </a:lnTo>
                <a:lnTo>
                  <a:pt x="1514120" y="727003"/>
                </a:lnTo>
                <a:lnTo>
                  <a:pt x="1516290" y="731935"/>
                </a:lnTo>
                <a:lnTo>
                  <a:pt x="1518448" y="736856"/>
                </a:lnTo>
                <a:lnTo>
                  <a:pt x="1520606" y="741765"/>
                </a:lnTo>
                <a:lnTo>
                  <a:pt x="1522775" y="746662"/>
                </a:lnTo>
                <a:lnTo>
                  <a:pt x="1524933" y="751548"/>
                </a:lnTo>
                <a:lnTo>
                  <a:pt x="1527102" y="756421"/>
                </a:lnTo>
                <a:lnTo>
                  <a:pt x="1529260" y="761281"/>
                </a:lnTo>
                <a:lnTo>
                  <a:pt x="1531429" y="766128"/>
                </a:lnTo>
                <a:lnTo>
                  <a:pt x="1533587" y="770963"/>
                </a:lnTo>
                <a:lnTo>
                  <a:pt x="1535757" y="775782"/>
                </a:lnTo>
                <a:lnTo>
                  <a:pt x="1537915" y="780589"/>
                </a:lnTo>
                <a:lnTo>
                  <a:pt x="1540073" y="785382"/>
                </a:lnTo>
                <a:lnTo>
                  <a:pt x="1542242" y="790161"/>
                </a:lnTo>
                <a:lnTo>
                  <a:pt x="1544400" y="794926"/>
                </a:lnTo>
                <a:lnTo>
                  <a:pt x="1546569" y="799676"/>
                </a:lnTo>
                <a:lnTo>
                  <a:pt x="1548727" y="804410"/>
                </a:lnTo>
                <a:lnTo>
                  <a:pt x="1550896" y="809130"/>
                </a:lnTo>
                <a:lnTo>
                  <a:pt x="1553054" y="813834"/>
                </a:lnTo>
                <a:lnTo>
                  <a:pt x="1555224" y="818524"/>
                </a:lnTo>
                <a:lnTo>
                  <a:pt x="1557382" y="823197"/>
                </a:lnTo>
                <a:lnTo>
                  <a:pt x="1559551" y="827854"/>
                </a:lnTo>
                <a:lnTo>
                  <a:pt x="1561709" y="832496"/>
                </a:lnTo>
                <a:lnTo>
                  <a:pt x="1563867" y="837120"/>
                </a:lnTo>
                <a:lnTo>
                  <a:pt x="1566036" y="841729"/>
                </a:lnTo>
                <a:lnTo>
                  <a:pt x="1568194" y="846320"/>
                </a:lnTo>
                <a:lnTo>
                  <a:pt x="1570363" y="850895"/>
                </a:lnTo>
                <a:lnTo>
                  <a:pt x="1572521" y="855451"/>
                </a:lnTo>
                <a:lnTo>
                  <a:pt x="1574691" y="859992"/>
                </a:lnTo>
                <a:lnTo>
                  <a:pt x="1576848" y="864514"/>
                </a:lnTo>
                <a:lnTo>
                  <a:pt x="1579018" y="869019"/>
                </a:lnTo>
                <a:lnTo>
                  <a:pt x="1581176" y="873507"/>
                </a:lnTo>
                <a:lnTo>
                  <a:pt x="1583334" y="877975"/>
                </a:lnTo>
                <a:lnTo>
                  <a:pt x="1585503" y="882426"/>
                </a:lnTo>
                <a:lnTo>
                  <a:pt x="1587661" y="886858"/>
                </a:lnTo>
                <a:lnTo>
                  <a:pt x="1589830" y="891272"/>
                </a:lnTo>
                <a:lnTo>
                  <a:pt x="1591988" y="895667"/>
                </a:lnTo>
                <a:lnTo>
                  <a:pt x="1594157" y="900043"/>
                </a:lnTo>
                <a:lnTo>
                  <a:pt x="1596315" y="904400"/>
                </a:lnTo>
                <a:lnTo>
                  <a:pt x="1598485" y="908737"/>
                </a:lnTo>
                <a:lnTo>
                  <a:pt x="1600643" y="913057"/>
                </a:lnTo>
                <a:lnTo>
                  <a:pt x="1602801" y="917355"/>
                </a:lnTo>
                <a:lnTo>
                  <a:pt x="1604970" y="921636"/>
                </a:lnTo>
                <a:lnTo>
                  <a:pt x="1607128" y="925895"/>
                </a:lnTo>
                <a:lnTo>
                  <a:pt x="1609297" y="930135"/>
                </a:lnTo>
                <a:lnTo>
                  <a:pt x="1611455" y="934355"/>
                </a:lnTo>
                <a:lnTo>
                  <a:pt x="1613624" y="938555"/>
                </a:lnTo>
                <a:lnTo>
                  <a:pt x="1615782" y="942734"/>
                </a:lnTo>
                <a:lnTo>
                  <a:pt x="1617952" y="946894"/>
                </a:lnTo>
                <a:lnTo>
                  <a:pt x="1620110" y="951032"/>
                </a:lnTo>
                <a:lnTo>
                  <a:pt x="1622279" y="955150"/>
                </a:lnTo>
                <a:lnTo>
                  <a:pt x="1624437" y="959248"/>
                </a:lnTo>
                <a:lnTo>
                  <a:pt x="1626595" y="963324"/>
                </a:lnTo>
                <a:lnTo>
                  <a:pt x="1628764" y="967380"/>
                </a:lnTo>
                <a:lnTo>
                  <a:pt x="1630922" y="971414"/>
                </a:lnTo>
                <a:lnTo>
                  <a:pt x="1633091" y="975428"/>
                </a:lnTo>
                <a:lnTo>
                  <a:pt x="1635249" y="979420"/>
                </a:lnTo>
                <a:lnTo>
                  <a:pt x="1637419" y="983390"/>
                </a:lnTo>
                <a:lnTo>
                  <a:pt x="1639577" y="987340"/>
                </a:lnTo>
                <a:lnTo>
                  <a:pt x="1641746" y="991268"/>
                </a:lnTo>
                <a:lnTo>
                  <a:pt x="1643904" y="995174"/>
                </a:lnTo>
                <a:lnTo>
                  <a:pt x="1646062" y="999059"/>
                </a:lnTo>
                <a:lnTo>
                  <a:pt x="1648231" y="1002922"/>
                </a:lnTo>
                <a:lnTo>
                  <a:pt x="1650389" y="1006764"/>
                </a:lnTo>
                <a:lnTo>
                  <a:pt x="1652558" y="1010583"/>
                </a:lnTo>
                <a:lnTo>
                  <a:pt x="1654716" y="1014381"/>
                </a:lnTo>
                <a:lnTo>
                  <a:pt x="1656886" y="1018154"/>
                </a:lnTo>
                <a:lnTo>
                  <a:pt x="1659044" y="1021914"/>
                </a:lnTo>
                <a:lnTo>
                  <a:pt x="1661213" y="1025640"/>
                </a:lnTo>
                <a:lnTo>
                  <a:pt x="1663371" y="1029344"/>
                </a:lnTo>
                <a:lnTo>
                  <a:pt x="1665529" y="1033038"/>
                </a:lnTo>
                <a:lnTo>
                  <a:pt x="1667698" y="1036697"/>
                </a:lnTo>
                <a:lnTo>
                  <a:pt x="1669856" y="1040346"/>
                </a:lnTo>
                <a:lnTo>
                  <a:pt x="1672025" y="1043961"/>
                </a:lnTo>
                <a:lnTo>
                  <a:pt x="1674183" y="1047566"/>
                </a:lnTo>
                <a:lnTo>
                  <a:pt x="1676352" y="1051136"/>
                </a:lnTo>
                <a:lnTo>
                  <a:pt x="1678510" y="1054685"/>
                </a:lnTo>
                <a:lnTo>
                  <a:pt x="1680680" y="1058222"/>
                </a:lnTo>
                <a:lnTo>
                  <a:pt x="1682838" y="1061726"/>
                </a:lnTo>
                <a:lnTo>
                  <a:pt x="1684996" y="1065208"/>
                </a:lnTo>
                <a:lnTo>
                  <a:pt x="1687165" y="1068668"/>
                </a:lnTo>
                <a:lnTo>
                  <a:pt x="1689323" y="1072116"/>
                </a:lnTo>
                <a:lnTo>
                  <a:pt x="1691492" y="1075531"/>
                </a:lnTo>
                <a:lnTo>
                  <a:pt x="1693650" y="1078924"/>
                </a:lnTo>
                <a:lnTo>
                  <a:pt x="1695819" y="1082295"/>
                </a:lnTo>
                <a:lnTo>
                  <a:pt x="1697977" y="1085643"/>
                </a:lnTo>
                <a:lnTo>
                  <a:pt x="1700147" y="1088969"/>
                </a:lnTo>
                <a:lnTo>
                  <a:pt x="1702305" y="1092273"/>
                </a:lnTo>
                <a:lnTo>
                  <a:pt x="1704474" y="1095554"/>
                </a:lnTo>
                <a:lnTo>
                  <a:pt x="1706632" y="1098814"/>
                </a:lnTo>
                <a:lnTo>
                  <a:pt x="1708790" y="1102051"/>
                </a:lnTo>
                <a:lnTo>
                  <a:pt x="1710959" y="1105266"/>
                </a:lnTo>
                <a:lnTo>
                  <a:pt x="1713117" y="1108458"/>
                </a:lnTo>
                <a:lnTo>
                  <a:pt x="1715286" y="1111617"/>
                </a:lnTo>
                <a:lnTo>
                  <a:pt x="1717444" y="1114765"/>
                </a:lnTo>
                <a:lnTo>
                  <a:pt x="1719614" y="1117891"/>
                </a:lnTo>
                <a:lnTo>
                  <a:pt x="1721772" y="1120984"/>
                </a:lnTo>
                <a:lnTo>
                  <a:pt x="1723941" y="1124065"/>
                </a:lnTo>
                <a:lnTo>
                  <a:pt x="1726099" y="1127124"/>
                </a:lnTo>
                <a:lnTo>
                  <a:pt x="1728257" y="1130150"/>
                </a:lnTo>
                <a:lnTo>
                  <a:pt x="1730426" y="1133165"/>
                </a:lnTo>
                <a:lnTo>
                  <a:pt x="1732584" y="1136146"/>
                </a:lnTo>
                <a:lnTo>
                  <a:pt x="1734753" y="1139116"/>
                </a:lnTo>
                <a:lnTo>
                  <a:pt x="1736911" y="1142053"/>
                </a:lnTo>
                <a:lnTo>
                  <a:pt x="1739081" y="1144967"/>
                </a:lnTo>
                <a:lnTo>
                  <a:pt x="1741239" y="1147870"/>
                </a:lnTo>
                <a:lnTo>
                  <a:pt x="1743408" y="1150740"/>
                </a:lnTo>
                <a:lnTo>
                  <a:pt x="1745566" y="1153599"/>
                </a:lnTo>
                <a:lnTo>
                  <a:pt x="1747724" y="1156425"/>
                </a:lnTo>
                <a:lnTo>
                  <a:pt x="1749893" y="1159239"/>
                </a:lnTo>
                <a:lnTo>
                  <a:pt x="1752051" y="1162020"/>
                </a:lnTo>
                <a:lnTo>
                  <a:pt x="1754220" y="1164779"/>
                </a:lnTo>
                <a:lnTo>
                  <a:pt x="1756378" y="1167526"/>
                </a:lnTo>
                <a:lnTo>
                  <a:pt x="1758548" y="1170241"/>
                </a:lnTo>
                <a:lnTo>
                  <a:pt x="1760706" y="1172944"/>
                </a:lnTo>
                <a:lnTo>
                  <a:pt x="1762875" y="1175614"/>
                </a:lnTo>
                <a:lnTo>
                  <a:pt x="1765033" y="1178272"/>
                </a:lnTo>
                <a:lnTo>
                  <a:pt x="1767191" y="1180897"/>
                </a:lnTo>
                <a:lnTo>
                  <a:pt x="1769360" y="1183512"/>
                </a:lnTo>
                <a:lnTo>
                  <a:pt x="1771518" y="1186103"/>
                </a:lnTo>
                <a:lnTo>
                  <a:pt x="1773687" y="1188662"/>
                </a:lnTo>
                <a:lnTo>
                  <a:pt x="1775845" y="1191209"/>
                </a:lnTo>
                <a:lnTo>
                  <a:pt x="1778014" y="1193734"/>
                </a:lnTo>
                <a:lnTo>
                  <a:pt x="1780172" y="1196237"/>
                </a:lnTo>
                <a:lnTo>
                  <a:pt x="1782342" y="1198718"/>
                </a:lnTo>
                <a:lnTo>
                  <a:pt x="1784500" y="1201176"/>
                </a:lnTo>
                <a:lnTo>
                  <a:pt x="1786669" y="1203613"/>
                </a:lnTo>
                <a:lnTo>
                  <a:pt x="1788827" y="1206038"/>
                </a:lnTo>
                <a:lnTo>
                  <a:pt x="1790985" y="1208429"/>
                </a:lnTo>
                <a:lnTo>
                  <a:pt x="1793154" y="1210810"/>
                </a:lnTo>
                <a:lnTo>
                  <a:pt x="1795312" y="1213157"/>
                </a:lnTo>
                <a:lnTo>
                  <a:pt x="1797481" y="1215493"/>
                </a:lnTo>
                <a:lnTo>
                  <a:pt x="1799639" y="1217807"/>
                </a:lnTo>
                <a:lnTo>
                  <a:pt x="1801809" y="1220098"/>
                </a:lnTo>
                <a:lnTo>
                  <a:pt x="1803967" y="1222368"/>
                </a:lnTo>
                <a:lnTo>
                  <a:pt x="1806136" y="1224615"/>
                </a:lnTo>
                <a:lnTo>
                  <a:pt x="1808294" y="1226851"/>
                </a:lnTo>
                <a:lnTo>
                  <a:pt x="1810452" y="1229053"/>
                </a:lnTo>
                <a:lnTo>
                  <a:pt x="1812621" y="1231245"/>
                </a:lnTo>
                <a:lnTo>
                  <a:pt x="1814779" y="1233414"/>
                </a:lnTo>
                <a:lnTo>
                  <a:pt x="1816948" y="1235572"/>
                </a:lnTo>
                <a:lnTo>
                  <a:pt x="1819106" y="1237696"/>
                </a:lnTo>
                <a:lnTo>
                  <a:pt x="1821275" y="1239810"/>
                </a:lnTo>
                <a:lnTo>
                  <a:pt x="1823434" y="1241890"/>
                </a:lnTo>
                <a:lnTo>
                  <a:pt x="1825603" y="1243959"/>
                </a:lnTo>
                <a:lnTo>
                  <a:pt x="1827761" y="1246017"/>
                </a:lnTo>
                <a:lnTo>
                  <a:pt x="1829919" y="1248042"/>
                </a:lnTo>
                <a:lnTo>
                  <a:pt x="1832088" y="1250055"/>
                </a:lnTo>
                <a:lnTo>
                  <a:pt x="1834246" y="1252046"/>
                </a:lnTo>
                <a:lnTo>
                  <a:pt x="1836415" y="1254026"/>
                </a:lnTo>
                <a:lnTo>
                  <a:pt x="1838573" y="1255973"/>
                </a:lnTo>
                <a:lnTo>
                  <a:pt x="1840742" y="1257909"/>
                </a:lnTo>
                <a:lnTo>
                  <a:pt x="1842901" y="1259822"/>
                </a:lnTo>
                <a:lnTo>
                  <a:pt x="1845070" y="1261724"/>
                </a:lnTo>
                <a:lnTo>
                  <a:pt x="1847228" y="1263604"/>
                </a:lnTo>
                <a:lnTo>
                  <a:pt x="1849397" y="1265462"/>
                </a:lnTo>
                <a:lnTo>
                  <a:pt x="1851555" y="1267297"/>
                </a:lnTo>
                <a:lnTo>
                  <a:pt x="1853713" y="1269122"/>
                </a:lnTo>
                <a:lnTo>
                  <a:pt x="1855882" y="1270924"/>
                </a:lnTo>
                <a:lnTo>
                  <a:pt x="1858040" y="1272715"/>
                </a:lnTo>
                <a:lnTo>
                  <a:pt x="1860209" y="1274483"/>
                </a:lnTo>
                <a:lnTo>
                  <a:pt x="1862367" y="1276230"/>
                </a:lnTo>
                <a:lnTo>
                  <a:pt x="1864537" y="1277965"/>
                </a:lnTo>
                <a:lnTo>
                  <a:pt x="1866695" y="1279678"/>
                </a:lnTo>
                <a:lnTo>
                  <a:pt x="1868864" y="1281380"/>
                </a:lnTo>
                <a:lnTo>
                  <a:pt x="1871022" y="1283049"/>
                </a:lnTo>
                <a:lnTo>
                  <a:pt x="1873180" y="1284717"/>
                </a:lnTo>
                <a:lnTo>
                  <a:pt x="1875349" y="1286364"/>
                </a:lnTo>
                <a:lnTo>
                  <a:pt x="1877507" y="1287988"/>
                </a:lnTo>
                <a:lnTo>
                  <a:pt x="1879676" y="1289601"/>
                </a:lnTo>
                <a:lnTo>
                  <a:pt x="1881834" y="1291192"/>
                </a:lnTo>
                <a:lnTo>
                  <a:pt x="1884004" y="1292760"/>
                </a:lnTo>
                <a:lnTo>
                  <a:pt x="1886162" y="1294329"/>
                </a:lnTo>
                <a:lnTo>
                  <a:pt x="1888331" y="1295864"/>
                </a:lnTo>
                <a:lnTo>
                  <a:pt x="1890489" y="1297388"/>
                </a:lnTo>
                <a:lnTo>
                  <a:pt x="1892647" y="1298901"/>
                </a:lnTo>
                <a:lnTo>
                  <a:pt x="1894816" y="1300391"/>
                </a:lnTo>
                <a:lnTo>
                  <a:pt x="1896974" y="1301871"/>
                </a:lnTo>
                <a:lnTo>
                  <a:pt x="1899143" y="1303339"/>
                </a:lnTo>
                <a:lnTo>
                  <a:pt x="1901301" y="1304774"/>
                </a:lnTo>
                <a:lnTo>
                  <a:pt x="1903471" y="1306209"/>
                </a:lnTo>
                <a:lnTo>
                  <a:pt x="1905629" y="1307622"/>
                </a:lnTo>
                <a:lnTo>
                  <a:pt x="1907798" y="1309023"/>
                </a:lnTo>
                <a:lnTo>
                  <a:pt x="1909956" y="1310403"/>
                </a:lnTo>
                <a:lnTo>
                  <a:pt x="1912114" y="1311771"/>
                </a:lnTo>
                <a:lnTo>
                  <a:pt x="1914283" y="1313117"/>
                </a:lnTo>
                <a:lnTo>
                  <a:pt x="1916441" y="1314452"/>
                </a:lnTo>
                <a:lnTo>
                  <a:pt x="1918610" y="1315776"/>
                </a:lnTo>
                <a:lnTo>
                  <a:pt x="1920768" y="1317077"/>
                </a:lnTo>
                <a:lnTo>
                  <a:pt x="1922938" y="1318367"/>
                </a:lnTo>
                <a:lnTo>
                  <a:pt x="1925096" y="1319647"/>
                </a:lnTo>
                <a:lnTo>
                  <a:pt x="1927265" y="1320915"/>
                </a:lnTo>
                <a:lnTo>
                  <a:pt x="1929423" y="1322161"/>
                </a:lnTo>
                <a:lnTo>
                  <a:pt x="1931592" y="1323396"/>
                </a:lnTo>
                <a:lnTo>
                  <a:pt x="1933750" y="1324608"/>
                </a:lnTo>
                <a:lnTo>
                  <a:pt x="1935908" y="1325809"/>
                </a:lnTo>
                <a:lnTo>
                  <a:pt x="1938077" y="1327000"/>
                </a:lnTo>
                <a:lnTo>
                  <a:pt x="1940235" y="1328179"/>
                </a:lnTo>
                <a:lnTo>
                  <a:pt x="1942405" y="1329347"/>
                </a:lnTo>
                <a:lnTo>
                  <a:pt x="1944563" y="1330493"/>
                </a:lnTo>
                <a:lnTo>
                  <a:pt x="1946732" y="1331627"/>
                </a:lnTo>
                <a:lnTo>
                  <a:pt x="1948890" y="1332751"/>
                </a:lnTo>
                <a:lnTo>
                  <a:pt x="1951059" y="1333852"/>
                </a:lnTo>
                <a:lnTo>
                  <a:pt x="1953217" y="1334953"/>
                </a:lnTo>
                <a:lnTo>
                  <a:pt x="1955375" y="1336032"/>
                </a:lnTo>
                <a:lnTo>
                  <a:pt x="1957544" y="1337100"/>
                </a:lnTo>
                <a:lnTo>
                  <a:pt x="1959702" y="1338157"/>
                </a:lnTo>
                <a:lnTo>
                  <a:pt x="1961871" y="1339203"/>
                </a:lnTo>
                <a:lnTo>
                  <a:pt x="1964029" y="1340237"/>
                </a:lnTo>
                <a:lnTo>
                  <a:pt x="1966199" y="1341249"/>
                </a:lnTo>
                <a:lnTo>
                  <a:pt x="1968357" y="1342262"/>
                </a:lnTo>
                <a:lnTo>
                  <a:pt x="1970526" y="1343252"/>
                </a:lnTo>
                <a:lnTo>
                  <a:pt x="1972684" y="1344231"/>
                </a:lnTo>
                <a:lnTo>
                  <a:pt x="1974842" y="1345198"/>
                </a:lnTo>
                <a:lnTo>
                  <a:pt x="1977011" y="1346155"/>
                </a:lnTo>
                <a:lnTo>
                  <a:pt x="1979169" y="1347101"/>
                </a:lnTo>
                <a:lnTo>
                  <a:pt x="1981338" y="1348035"/>
                </a:lnTo>
                <a:lnTo>
                  <a:pt x="1983496" y="1348958"/>
                </a:lnTo>
                <a:lnTo>
                  <a:pt x="1985666" y="1349859"/>
                </a:lnTo>
                <a:lnTo>
                  <a:pt x="1987824" y="1350760"/>
                </a:lnTo>
                <a:lnTo>
                  <a:pt x="1989993" y="1351650"/>
                </a:lnTo>
                <a:lnTo>
                  <a:pt x="1992151" y="1352529"/>
                </a:lnTo>
                <a:lnTo>
                  <a:pt x="1994320" y="1353386"/>
                </a:lnTo>
                <a:lnTo>
                  <a:pt x="1996478" y="1354242"/>
                </a:lnTo>
                <a:lnTo>
                  <a:pt x="1998636" y="1355088"/>
                </a:lnTo>
                <a:lnTo>
                  <a:pt x="2000805" y="1355922"/>
                </a:lnTo>
                <a:lnTo>
                  <a:pt x="2002963" y="1356734"/>
                </a:lnTo>
                <a:lnTo>
                  <a:pt x="2005133" y="1357546"/>
                </a:lnTo>
                <a:lnTo>
                  <a:pt x="2007290" y="1358347"/>
                </a:lnTo>
                <a:lnTo>
                  <a:pt x="2009460" y="1359137"/>
                </a:lnTo>
                <a:lnTo>
                  <a:pt x="2011618" y="1359915"/>
                </a:lnTo>
                <a:lnTo>
                  <a:pt x="2013787" y="1360683"/>
                </a:lnTo>
                <a:lnTo>
                  <a:pt x="2015945" y="1361439"/>
                </a:lnTo>
                <a:lnTo>
                  <a:pt x="2018103" y="1362196"/>
                </a:lnTo>
                <a:lnTo>
                  <a:pt x="2020272" y="1362930"/>
                </a:lnTo>
                <a:lnTo>
                  <a:pt x="2022430" y="1363653"/>
                </a:lnTo>
                <a:lnTo>
                  <a:pt x="2024599" y="1364376"/>
                </a:lnTo>
                <a:lnTo>
                  <a:pt x="2026757" y="1365088"/>
                </a:lnTo>
                <a:lnTo>
                  <a:pt x="2028927" y="1365789"/>
                </a:lnTo>
                <a:lnTo>
                  <a:pt x="2031085" y="1366479"/>
                </a:lnTo>
                <a:lnTo>
                  <a:pt x="2033254" y="1367157"/>
                </a:lnTo>
                <a:lnTo>
                  <a:pt x="2035412" y="1367836"/>
                </a:lnTo>
                <a:lnTo>
                  <a:pt x="2037570" y="1368492"/>
                </a:lnTo>
                <a:lnTo>
                  <a:pt x="2039739" y="1369148"/>
                </a:lnTo>
                <a:lnTo>
                  <a:pt x="2041897" y="1369794"/>
                </a:lnTo>
                <a:lnTo>
                  <a:pt x="2044066" y="1370428"/>
                </a:lnTo>
                <a:lnTo>
                  <a:pt x="2046224" y="1371062"/>
                </a:lnTo>
                <a:lnTo>
                  <a:pt x="2048394" y="1371674"/>
                </a:lnTo>
                <a:lnTo>
                  <a:pt x="2050552" y="1372285"/>
                </a:lnTo>
                <a:lnTo>
                  <a:pt x="2052721" y="1372886"/>
                </a:lnTo>
                <a:lnTo>
                  <a:pt x="2054879" y="1373476"/>
                </a:lnTo>
                <a:lnTo>
                  <a:pt x="2057037" y="1374065"/>
                </a:lnTo>
                <a:lnTo>
                  <a:pt x="2059206" y="1374644"/>
                </a:lnTo>
                <a:lnTo>
                  <a:pt x="2061364" y="1375211"/>
                </a:lnTo>
                <a:lnTo>
                  <a:pt x="2063533" y="1375767"/>
                </a:lnTo>
                <a:lnTo>
                  <a:pt x="2065691" y="1376323"/>
                </a:lnTo>
                <a:lnTo>
                  <a:pt x="2067861" y="1376868"/>
                </a:lnTo>
                <a:lnTo>
                  <a:pt x="2070019" y="1377413"/>
                </a:lnTo>
                <a:lnTo>
                  <a:pt x="2072188" y="1377936"/>
                </a:lnTo>
                <a:lnTo>
                  <a:pt x="2074346" y="1378459"/>
                </a:lnTo>
                <a:lnTo>
                  <a:pt x="2076515" y="1378971"/>
                </a:lnTo>
                <a:lnTo>
                  <a:pt x="2078673" y="1379482"/>
                </a:lnTo>
                <a:lnTo>
                  <a:pt x="2080831" y="1379983"/>
                </a:lnTo>
                <a:lnTo>
                  <a:pt x="2083000" y="1380473"/>
                </a:lnTo>
                <a:lnTo>
                  <a:pt x="2085158" y="1380962"/>
                </a:lnTo>
                <a:lnTo>
                  <a:pt x="2087328" y="1381440"/>
                </a:lnTo>
                <a:lnTo>
                  <a:pt x="2089486" y="1381908"/>
                </a:lnTo>
                <a:lnTo>
                  <a:pt x="2091655" y="1382375"/>
                </a:lnTo>
                <a:lnTo>
                  <a:pt x="2093813" y="1382831"/>
                </a:lnTo>
                <a:lnTo>
                  <a:pt x="2095982" y="1383287"/>
                </a:lnTo>
                <a:lnTo>
                  <a:pt x="2098140" y="1383732"/>
                </a:lnTo>
                <a:lnTo>
                  <a:pt x="2100298" y="1384166"/>
                </a:lnTo>
                <a:lnTo>
                  <a:pt x="2102467" y="1384600"/>
                </a:lnTo>
                <a:lnTo>
                  <a:pt x="2104625" y="1385022"/>
                </a:lnTo>
                <a:lnTo>
                  <a:pt x="2106795" y="1385445"/>
                </a:lnTo>
                <a:lnTo>
                  <a:pt x="2108953" y="1385857"/>
                </a:lnTo>
                <a:lnTo>
                  <a:pt x="2111122" y="1386268"/>
                </a:lnTo>
                <a:lnTo>
                  <a:pt x="2113280" y="1386669"/>
                </a:lnTo>
                <a:lnTo>
                  <a:pt x="2115449" y="1387058"/>
                </a:lnTo>
                <a:lnTo>
                  <a:pt x="2117607" y="1387447"/>
                </a:lnTo>
                <a:lnTo>
                  <a:pt x="2119765" y="1387825"/>
                </a:lnTo>
                <a:lnTo>
                  <a:pt x="2121934" y="1388204"/>
                </a:lnTo>
                <a:lnTo>
                  <a:pt x="2124092" y="1388582"/>
                </a:lnTo>
                <a:lnTo>
                  <a:pt x="2126262" y="1388949"/>
                </a:lnTo>
                <a:lnTo>
                  <a:pt x="2128420" y="1389305"/>
                </a:lnTo>
                <a:lnTo>
                  <a:pt x="2130589" y="1389661"/>
                </a:lnTo>
                <a:lnTo>
                  <a:pt x="2132747" y="1390006"/>
                </a:lnTo>
                <a:lnTo>
                  <a:pt x="2134916" y="1390351"/>
                </a:lnTo>
                <a:lnTo>
                  <a:pt x="2137074" y="1390684"/>
                </a:lnTo>
                <a:lnTo>
                  <a:pt x="2139243" y="1391018"/>
                </a:lnTo>
                <a:lnTo>
                  <a:pt x="2141401" y="1391352"/>
                </a:lnTo>
                <a:lnTo>
                  <a:pt x="2143559" y="1391674"/>
                </a:lnTo>
                <a:lnTo>
                  <a:pt x="2145729" y="1391986"/>
                </a:lnTo>
                <a:lnTo>
                  <a:pt x="2147887" y="1392308"/>
                </a:lnTo>
                <a:lnTo>
                  <a:pt x="2150056" y="1392609"/>
                </a:lnTo>
                <a:lnTo>
                  <a:pt x="2152214" y="1392920"/>
                </a:lnTo>
                <a:lnTo>
                  <a:pt x="2154383" y="1393210"/>
                </a:lnTo>
                <a:lnTo>
                  <a:pt x="2156541" y="1393510"/>
                </a:lnTo>
                <a:lnTo>
                  <a:pt x="2158710" y="1393799"/>
                </a:lnTo>
                <a:lnTo>
                  <a:pt x="2160868" y="1394077"/>
                </a:lnTo>
              </a:path>
            </a:pathLst>
          </a:custGeom>
          <a:noFill/>
          <a:ln w="13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0944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2" grpId="0"/>
      <p:bldP spid="363" grpId="0"/>
      <p:bldP spid="364" grpId="0"/>
      <p:bldP spid="365" grpId="0"/>
      <p:bldP spid="369" grpId="0"/>
      <p:bldP spid="371" grpId="0"/>
      <p:bldP spid="690" grpId="0" animBg="1"/>
      <p:bldP spid="691" grpId="0" animBg="1"/>
      <p:bldP spid="628" grpId="0" animBg="1"/>
      <p:bldP spid="629" grpId="0" animBg="1"/>
      <p:bldP spid="374" grpId="0" animBg="1"/>
      <p:bldP spid="37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BEB7EF-8961-BD99-E01A-0685FF6B61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3502645" cy="3563938"/>
          </a:xfrm>
        </p:spPr>
        <p:txBody>
          <a:bodyPr/>
          <a:lstStyle/>
          <a:p>
            <a:r>
              <a:rPr lang="de-DE" dirty="0"/>
              <a:t>Neben den </a:t>
            </a:r>
            <a:r>
              <a:rPr lang="de-DE" dirty="0">
                <a:solidFill>
                  <a:schemeClr val="accent3"/>
                </a:solidFill>
              </a:rPr>
              <a:t>bereits bekannten Verteilungen </a:t>
            </a:r>
            <a:r>
              <a:rPr lang="de-DE" dirty="0"/>
              <a:t>existiert noch eine Vielzahl weiterer bekannter Standardmodelle, die in Relation zueinander stehen.</a:t>
            </a:r>
          </a:p>
          <a:p>
            <a:r>
              <a:rPr lang="de-DE" sz="1400" dirty="0"/>
              <a:t>Für Interessierte: </a:t>
            </a:r>
            <a:r>
              <a:rPr lang="de-DE" sz="1400" dirty="0">
                <a:solidFill>
                  <a:srgbClr val="B4B4B4"/>
                </a:solidFill>
                <a:hlinkClick r:id="rId2"/>
              </a:rPr>
              <a:t>https://www.math.wm.edu/~leemis/chart/UDR/UDR.html</a:t>
            </a:r>
            <a:r>
              <a:rPr lang="de-DE" sz="1400" dirty="0">
                <a:solidFill>
                  <a:srgbClr val="B4B4B4"/>
                </a:solidFill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400" dirty="0">
              <a:solidFill>
                <a:srgbClr val="B4B4B4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>
              <a:solidFill>
                <a:srgbClr val="B4B4B4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400" dirty="0">
              <a:solidFill>
                <a:srgbClr val="B4B4B4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>
              <a:solidFill>
                <a:srgbClr val="B4B4B4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400" dirty="0">
              <a:solidFill>
                <a:srgbClr val="B4B4B4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100" dirty="0">
                <a:solidFill>
                  <a:srgbClr val="B4B4B4"/>
                </a:solidFill>
              </a:rPr>
              <a:t>Grafik: </a:t>
            </a: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rgbClr val="B4B4B4"/>
                </a:solidFill>
                <a:effectLst/>
                <a:uLnTx/>
                <a:uFillTx/>
                <a:latin typeface="Neo Sans Pro" panose="020B0504030504040204" pitchFamily="34" charset="0"/>
                <a:ea typeface="+mn-ea"/>
                <a:cs typeface="+mn-cs"/>
              </a:rPr>
              <a:t>George Casella &amp; Roger L. Berger: Statistical </a:t>
            </a:r>
            <a:r>
              <a:rPr kumimoji="0" lang="de-D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B4B4B4"/>
                </a:solidFill>
                <a:effectLst/>
                <a:uLnTx/>
                <a:uFillTx/>
                <a:latin typeface="Neo Sans Pro" panose="020B0504030504040204" pitchFamily="34" charset="0"/>
                <a:ea typeface="+mn-ea"/>
                <a:cs typeface="+mn-cs"/>
              </a:rPr>
              <a:t>Inference</a:t>
            </a: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rgbClr val="B4B4B4"/>
                </a:solidFill>
                <a:effectLst/>
                <a:uLnTx/>
                <a:uFillTx/>
                <a:latin typeface="Neo Sans Pro" panose="020B0504030504040204" pitchFamily="34" charset="0"/>
                <a:ea typeface="+mn-ea"/>
                <a:cs typeface="+mn-cs"/>
              </a:rPr>
              <a:t>. 2. Auflage. </a:t>
            </a:r>
            <a:r>
              <a:rPr kumimoji="0" lang="de-D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B4B4B4"/>
                </a:solidFill>
                <a:effectLst/>
                <a:uLnTx/>
                <a:uFillTx/>
                <a:latin typeface="Neo Sans Pro" panose="020B0504030504040204" pitchFamily="34" charset="0"/>
                <a:ea typeface="+mn-ea"/>
                <a:cs typeface="+mn-cs"/>
              </a:rPr>
              <a:t>Duxbury</a:t>
            </a: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rgbClr val="B4B4B4"/>
                </a:solidFill>
                <a:effectLst/>
                <a:uLnTx/>
                <a:uFillTx/>
                <a:latin typeface="Neo Sans Pro" panose="020B0504030504040204" pitchFamily="34" charset="0"/>
                <a:ea typeface="+mn-ea"/>
                <a:cs typeface="+mn-cs"/>
              </a:rPr>
              <a:t>, Pacific Grove 2001.</a:t>
            </a: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1DBF56-86B8-EACF-2298-67774519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Beziehung zwischen Verteilungen</a:t>
            </a:r>
            <a:endParaRPr lang="en-D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092F9F-529F-4FE0-4CAE-848A918CD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t="6605" r="6289" b="2100"/>
          <a:stretch/>
        </p:blipFill>
        <p:spPr bwMode="auto">
          <a:xfrm>
            <a:off x="3837711" y="1092856"/>
            <a:ext cx="3170223" cy="397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11">
            <a:extLst>
              <a:ext uri="{FF2B5EF4-FFF2-40B4-BE49-F238E27FC236}">
                <a16:creationId xmlns:a16="http://schemas.microsoft.com/office/drawing/2014/main" id="{984635CF-3084-C8AA-DDA3-C6EE5B0F972A}"/>
              </a:ext>
            </a:extLst>
          </p:cNvPr>
          <p:cNvSpPr/>
          <p:nvPr/>
        </p:nvSpPr>
        <p:spPr bwMode="gray">
          <a:xfrm>
            <a:off x="5735782" y="2063512"/>
            <a:ext cx="330346" cy="227382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hteck 11">
            <a:extLst>
              <a:ext uri="{FF2B5EF4-FFF2-40B4-BE49-F238E27FC236}">
                <a16:creationId xmlns:a16="http://schemas.microsoft.com/office/drawing/2014/main" id="{E6F28803-50C8-0E3F-1D57-E1D239205E62}"/>
              </a:ext>
            </a:extLst>
          </p:cNvPr>
          <p:cNvSpPr/>
          <p:nvPr/>
        </p:nvSpPr>
        <p:spPr bwMode="gray">
          <a:xfrm>
            <a:off x="5282581" y="1179149"/>
            <a:ext cx="342000" cy="223200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" name="Rechteck 11">
            <a:extLst>
              <a:ext uri="{FF2B5EF4-FFF2-40B4-BE49-F238E27FC236}">
                <a16:creationId xmlns:a16="http://schemas.microsoft.com/office/drawing/2014/main" id="{1F409D08-E6C7-9A88-E801-F314065BD96E}"/>
              </a:ext>
            </a:extLst>
          </p:cNvPr>
          <p:cNvSpPr/>
          <p:nvPr/>
        </p:nvSpPr>
        <p:spPr bwMode="gray">
          <a:xfrm>
            <a:off x="6410580" y="1741882"/>
            <a:ext cx="542772" cy="238503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" name="Rechteck 11">
            <a:extLst>
              <a:ext uri="{FF2B5EF4-FFF2-40B4-BE49-F238E27FC236}">
                <a16:creationId xmlns:a16="http://schemas.microsoft.com/office/drawing/2014/main" id="{C6834FF7-B9B3-2F8F-C625-0041AD1A5AA9}"/>
              </a:ext>
            </a:extLst>
          </p:cNvPr>
          <p:cNvSpPr/>
          <p:nvPr/>
        </p:nvSpPr>
        <p:spPr bwMode="gray">
          <a:xfrm>
            <a:off x="6508376" y="2303114"/>
            <a:ext cx="332510" cy="220043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echteck 11">
            <a:extLst>
              <a:ext uri="{FF2B5EF4-FFF2-40B4-BE49-F238E27FC236}">
                <a16:creationId xmlns:a16="http://schemas.microsoft.com/office/drawing/2014/main" id="{361C8BF0-4A09-4FA8-B530-22B693E69498}"/>
              </a:ext>
            </a:extLst>
          </p:cNvPr>
          <p:cNvSpPr/>
          <p:nvPr/>
        </p:nvSpPr>
        <p:spPr bwMode="gray">
          <a:xfrm>
            <a:off x="4752924" y="2067694"/>
            <a:ext cx="305092" cy="210971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hteck 11">
            <a:extLst>
              <a:ext uri="{FF2B5EF4-FFF2-40B4-BE49-F238E27FC236}">
                <a16:creationId xmlns:a16="http://schemas.microsoft.com/office/drawing/2014/main" id="{1FFCD78B-DE5F-BBAF-5739-D092F2C376E0}"/>
              </a:ext>
            </a:extLst>
          </p:cNvPr>
          <p:cNvSpPr/>
          <p:nvPr/>
        </p:nvSpPr>
        <p:spPr bwMode="gray">
          <a:xfrm>
            <a:off x="5296511" y="2504413"/>
            <a:ext cx="326805" cy="219228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D8211B2-ACF2-FC99-5F9F-4000895EC844}"/>
              </a:ext>
            </a:extLst>
          </p:cNvPr>
          <p:cNvSpPr/>
          <p:nvPr/>
        </p:nvSpPr>
        <p:spPr bwMode="gray">
          <a:xfrm>
            <a:off x="4622528" y="2955093"/>
            <a:ext cx="326805" cy="219228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3" name="Rechteck 11">
            <a:extLst>
              <a:ext uri="{FF2B5EF4-FFF2-40B4-BE49-F238E27FC236}">
                <a16:creationId xmlns:a16="http://schemas.microsoft.com/office/drawing/2014/main" id="{403521E2-BD74-D8DD-4E10-0A90E40D5CAF}"/>
              </a:ext>
            </a:extLst>
          </p:cNvPr>
          <p:cNvSpPr/>
          <p:nvPr/>
        </p:nvSpPr>
        <p:spPr bwMode="gray">
          <a:xfrm>
            <a:off x="5727632" y="3180026"/>
            <a:ext cx="326805" cy="219228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hteck 11">
            <a:extLst>
              <a:ext uri="{FF2B5EF4-FFF2-40B4-BE49-F238E27FC236}">
                <a16:creationId xmlns:a16="http://schemas.microsoft.com/office/drawing/2014/main" id="{A4CCC097-B8E6-C9AC-FCF9-F544AC7A34F1}"/>
              </a:ext>
            </a:extLst>
          </p:cNvPr>
          <p:cNvSpPr/>
          <p:nvPr/>
        </p:nvSpPr>
        <p:spPr bwMode="gray">
          <a:xfrm>
            <a:off x="6598839" y="3398439"/>
            <a:ext cx="339843" cy="221673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hteck 11">
            <a:extLst>
              <a:ext uri="{FF2B5EF4-FFF2-40B4-BE49-F238E27FC236}">
                <a16:creationId xmlns:a16="http://schemas.microsoft.com/office/drawing/2014/main" id="{A14C38DC-5434-CB0F-5EB8-F5F0E50B882D}"/>
              </a:ext>
            </a:extLst>
          </p:cNvPr>
          <p:cNvSpPr/>
          <p:nvPr/>
        </p:nvSpPr>
        <p:spPr bwMode="gray">
          <a:xfrm>
            <a:off x="5919966" y="3829559"/>
            <a:ext cx="397707" cy="221673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hteck 11">
            <a:extLst>
              <a:ext uri="{FF2B5EF4-FFF2-40B4-BE49-F238E27FC236}">
                <a16:creationId xmlns:a16="http://schemas.microsoft.com/office/drawing/2014/main" id="{EAC84719-EEE8-9939-E278-4F5DE60ED482}"/>
              </a:ext>
            </a:extLst>
          </p:cNvPr>
          <p:cNvSpPr/>
          <p:nvPr/>
        </p:nvSpPr>
        <p:spPr bwMode="gray">
          <a:xfrm>
            <a:off x="5128627" y="3497865"/>
            <a:ext cx="421341" cy="221673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7" name="Rechteck 11">
            <a:extLst>
              <a:ext uri="{FF2B5EF4-FFF2-40B4-BE49-F238E27FC236}">
                <a16:creationId xmlns:a16="http://schemas.microsoft.com/office/drawing/2014/main" id="{C51B4165-3839-7869-D620-B0BF090AE667}"/>
              </a:ext>
            </a:extLst>
          </p:cNvPr>
          <p:cNvSpPr/>
          <p:nvPr/>
        </p:nvSpPr>
        <p:spPr bwMode="gray">
          <a:xfrm>
            <a:off x="4171034" y="4496207"/>
            <a:ext cx="322730" cy="221673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8" name="Rechteck 11">
            <a:extLst>
              <a:ext uri="{FF2B5EF4-FFF2-40B4-BE49-F238E27FC236}">
                <a16:creationId xmlns:a16="http://schemas.microsoft.com/office/drawing/2014/main" id="{7845CCE0-A358-B9FB-F38A-F16DC29F9F2D}"/>
              </a:ext>
            </a:extLst>
          </p:cNvPr>
          <p:cNvSpPr/>
          <p:nvPr/>
        </p:nvSpPr>
        <p:spPr bwMode="gray">
          <a:xfrm>
            <a:off x="4074052" y="3607071"/>
            <a:ext cx="322730" cy="221673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837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Exponentialverteilung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Gammaverteilung</a:t>
                </a:r>
              </a:p>
              <a:p>
                <a:r>
                  <a:rPr lang="de-DE" b="1" dirty="0">
                    <a:solidFill>
                      <a:schemeClr val="tx1"/>
                    </a:solidFill>
                  </a:rPr>
                  <a:t>Normalverteilung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-Verteilung</a:t>
                </a:r>
              </a:p>
              <a:p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-Verteilung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43683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CB1B5F-9AE0-222F-80BF-F8A5FB03C1C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(Normalverteilung)</a:t>
                </a:r>
                <a:r>
                  <a:rPr lang="de-DE" dirty="0"/>
                  <a:t>. Für zwei Parameter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de-DE" dirty="0"/>
                  <a:t> bezeichnen wir die Wahrscheinlichkeitsverteilung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auf dem Ereignisraum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ℬ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de-DE" dirty="0"/>
                  <a:t> als Normalverteilung, falls für alle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de-DE" dirty="0"/>
                  <a:t> gilt,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func>
                            <m:func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b="1" dirty="0">
                  <a:solidFill>
                    <a:schemeClr val="accent2"/>
                  </a:solidFill>
                </a:endParaRP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(Normalverteilung)</a:t>
                </a:r>
              </a:p>
              <a:p>
                <a:pPr lvl="1"/>
                <a:r>
                  <a:rPr lang="de-DE" sz="1200" dirty="0"/>
                  <a:t>Die Dichte der Normalverteilung ist symmetrisch und strikt positiv für alle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r>
                  <a:rPr lang="de-DE" sz="1200" dirty="0"/>
                  <a:t>Die Normalverteilung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sz="1200" dirty="0"/>
                  <a:t> wird Standardnormalverteilung genannt.</a:t>
                </a:r>
              </a:p>
              <a:p>
                <a:pPr lvl="1"/>
                <a:r>
                  <a:rPr lang="de-DE" sz="1200" dirty="0"/>
                  <a:t>Die Normalverteilung wird auch Gauß-Verteilung bzw. Gaußsche Glockenkurve genannt.</a:t>
                </a:r>
              </a:p>
              <a:p>
                <a:pPr lvl="1"/>
                <a:r>
                  <a:rPr lang="de-DE" sz="1200" dirty="0"/>
                  <a:t>Die kumulative Verteilungsfunktion einer Normalverteilung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200" dirty="0"/>
                  <a:t> wird mit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i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⋅;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200" dirty="0"/>
                  <a:t> bezeichnet bzw. mit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de-DE" sz="1200" dirty="0"/>
                  <a:t> im Falle der Standardnormalverteilung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2⋅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>
                                    <m:f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CB1B5F-9AE0-222F-80BF-F8A5FB03C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4610" b="-2766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9D5892-16EB-E81A-D22F-F41BA8477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Normalverteilung</a:t>
            </a:r>
          </a:p>
        </p:txBody>
      </p:sp>
      <p:pic>
        <p:nvPicPr>
          <p:cNvPr id="5" name="Picture 6" descr="undefined">
            <a:extLst>
              <a:ext uri="{FF2B5EF4-FFF2-40B4-BE49-F238E27FC236}">
                <a16:creationId xmlns:a16="http://schemas.microsoft.com/office/drawing/2014/main" id="{D2D7AF47-2B6A-DE72-3E8B-0CAA789F5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45112" y="1239836"/>
            <a:ext cx="741027" cy="89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3268C9-068A-B31B-2CD1-1553BC0FF766}"/>
              </a:ext>
            </a:extLst>
          </p:cNvPr>
          <p:cNvSpPr txBox="1"/>
          <p:nvPr/>
        </p:nvSpPr>
        <p:spPr bwMode="gray">
          <a:xfrm>
            <a:off x="7740352" y="2139701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Abraham de </a:t>
            </a:r>
            <a:r>
              <a:rPr lang="en-GB" sz="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Moivre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(1667 – 1754)</a:t>
            </a:r>
            <a:endParaRPr lang="en-US" sz="800" dirty="0" err="1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7E27A9E-EF29-46A0-8DA3-A840B0C03C72}"/>
              </a:ext>
            </a:extLst>
          </p:cNvPr>
          <p:cNvSpPr txBox="1"/>
          <p:nvPr/>
        </p:nvSpPr>
        <p:spPr bwMode="gray">
          <a:xfrm>
            <a:off x="7596336" y="3520322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Carl Friedrich Gauss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(1777 - 1855)</a:t>
            </a:r>
          </a:p>
        </p:txBody>
      </p:sp>
      <p:pic>
        <p:nvPicPr>
          <p:cNvPr id="68" name="Picture 2" descr="Credit: Getty Images/Hulton Archive">
            <a:extLst>
              <a:ext uri="{FF2B5EF4-FFF2-40B4-BE49-F238E27FC236}">
                <a16:creationId xmlns:a16="http://schemas.microsoft.com/office/drawing/2014/main" id="{4517B205-D67B-6644-B212-BA62B5829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902" y="2596115"/>
            <a:ext cx="767035" cy="92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6834D31F-9E74-EA42-DED2-1F229D2D9F27}"/>
              </a:ext>
            </a:extLst>
          </p:cNvPr>
          <p:cNvSpPr/>
          <p:nvPr/>
        </p:nvSpPr>
        <p:spPr bwMode="gray">
          <a:xfrm>
            <a:off x="4797201" y="1995686"/>
            <a:ext cx="638895" cy="216024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FFC09BD-F2F0-9AD1-675B-832731476C98}"/>
              </a:ext>
            </a:extLst>
          </p:cNvPr>
          <p:cNvCxnSpPr>
            <a:cxnSpLocks/>
            <a:endCxn id="127" idx="2"/>
          </p:cNvCxnSpPr>
          <p:nvPr/>
        </p:nvCxnSpPr>
        <p:spPr bwMode="gray">
          <a:xfrm flipV="1">
            <a:off x="4139952" y="2211710"/>
            <a:ext cx="976697" cy="57606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1324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7" grpId="0"/>
      <p:bldP spid="1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(Normalverteilung)</a:t>
                </a:r>
                <a:r>
                  <a:rPr lang="de-DE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1200" dirty="0"/>
                  <a:t> legt die Symmetrieachse der Dichte fest</a:t>
                </a:r>
              </a:p>
              <a:p>
                <a:pPr lvl="1"/>
                <a:r>
                  <a:rPr lang="de-DE" sz="1200" b="0" dirty="0"/>
                  <a:t>Um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1200" dirty="0"/>
                  <a:t> ist der wahrscheinlichste Ausgang eines Zufallsexperiments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6F6195-3E35-54FA-EE09-D8CF7D12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de-DE" dirty="0"/>
              <a:t>Normalverteilung: Dichte und Implementierung in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/>
              <p:nvPr/>
            </p:nvSpPr>
            <p:spPr bwMode="gray">
              <a:xfrm>
                <a:off x="4027021" y="1131590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7021" y="1131590"/>
                <a:ext cx="1671630" cy="334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/>
              <p:nvPr/>
            </p:nvSpPr>
            <p:spPr bwMode="gray">
              <a:xfrm>
                <a:off x="1097126" y="1160917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97126" y="1160917"/>
                <a:ext cx="1671630" cy="33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/>
              <p:nvPr/>
            </p:nvSpPr>
            <p:spPr bwMode="gray">
              <a:xfrm>
                <a:off x="6851383" y="1131590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51383" y="1131590"/>
                <a:ext cx="1671630" cy="33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4" name="TextBox 363">
            <a:extLst>
              <a:ext uri="{FF2B5EF4-FFF2-40B4-BE49-F238E27FC236}">
                <a16:creationId xmlns:a16="http://schemas.microsoft.com/office/drawing/2014/main" id="{928B1707-809A-5D63-E71A-44BBE878FEE0}"/>
              </a:ext>
            </a:extLst>
          </p:cNvPr>
          <p:cNvSpPr txBox="1"/>
          <p:nvPr/>
        </p:nvSpPr>
        <p:spPr bwMode="gray">
          <a:xfrm>
            <a:off x="432466" y="4337831"/>
            <a:ext cx="1610148" cy="41505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x,m,s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945C28E6-ECFD-CE05-C190-F4FD385E3FB3}"/>
              </a:ext>
            </a:extLst>
          </p:cNvPr>
          <p:cNvSpPr txBox="1"/>
          <p:nvPr/>
        </p:nvSpPr>
        <p:spPr bwMode="gray">
          <a:xfrm>
            <a:off x="432466" y="4604966"/>
            <a:ext cx="1627644" cy="41505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x,m,s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1A95AB14-6930-EC38-4DA4-0EEE62978488}"/>
              </a:ext>
            </a:extLst>
          </p:cNvPr>
          <p:cNvCxnSpPr>
            <a:cxnSpLocks/>
            <a:stCxn id="369" idx="1"/>
            <a:endCxn id="364" idx="3"/>
          </p:cNvCxnSpPr>
          <p:nvPr/>
        </p:nvCxnSpPr>
        <p:spPr bwMode="gray">
          <a:xfrm flipH="1" flipV="1">
            <a:off x="2042614" y="4545359"/>
            <a:ext cx="3152107" cy="1375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3D5D29F3-41EE-C6FB-39A9-BD3DB353D5DC}"/>
                  </a:ext>
                </a:extLst>
              </p:cNvPr>
              <p:cNvSpPr txBox="1"/>
              <p:nvPr/>
            </p:nvSpPr>
            <p:spPr bwMode="gray">
              <a:xfrm>
                <a:off x="5194721" y="4405429"/>
                <a:ext cx="2329608" cy="307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berechnet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05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3D5D29F3-41EE-C6FB-39A9-BD3DB353D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94721" y="4405429"/>
                <a:ext cx="2329608" cy="307369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15AEF4F2-7AD1-C16B-455D-E9C65C4672A0}"/>
              </a:ext>
            </a:extLst>
          </p:cNvPr>
          <p:cNvCxnSpPr>
            <a:cxnSpLocks/>
            <a:stCxn id="371" idx="1"/>
          </p:cNvCxnSpPr>
          <p:nvPr/>
        </p:nvCxnSpPr>
        <p:spPr bwMode="gray">
          <a:xfrm flipH="1" flipV="1">
            <a:off x="2069932" y="4809910"/>
            <a:ext cx="3133465" cy="9667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DEF80BEB-7F8A-29DD-3DAB-C9AA2B8FCBC2}"/>
                  </a:ext>
                </a:extLst>
              </p:cNvPr>
              <p:cNvSpPr txBox="1"/>
              <p:nvPr/>
            </p:nvSpPr>
            <p:spPr bwMode="gray">
              <a:xfrm>
                <a:off x="5203397" y="4665892"/>
                <a:ext cx="2608964" cy="307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berechnet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05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05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05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DEF80BEB-7F8A-29DD-3DAB-C9AA2B8FC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03397" y="4665892"/>
                <a:ext cx="2608964" cy="307369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D5B1852-D453-CB7E-8BD7-943F9D12E522}"/>
              </a:ext>
            </a:extLst>
          </p:cNvPr>
          <p:cNvGrpSpPr/>
          <p:nvPr/>
        </p:nvGrpSpPr>
        <p:grpSpPr>
          <a:xfrm>
            <a:off x="707871" y="1620515"/>
            <a:ext cx="2669485" cy="1779656"/>
            <a:chOff x="707871" y="1620515"/>
            <a:chExt cx="2669485" cy="1779656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6055B7E-0F91-3321-E30C-461FA4345295}"/>
                </a:ext>
              </a:extLst>
            </p:cNvPr>
            <p:cNvSpPr/>
            <p:nvPr/>
          </p:nvSpPr>
          <p:spPr>
            <a:xfrm>
              <a:off x="707871" y="1620515"/>
              <a:ext cx="2669485" cy="1779656"/>
            </a:xfrm>
            <a:custGeom>
              <a:avLst/>
              <a:gdLst>
                <a:gd name="connsiteX0" fmla="*/ 0 w 2669485"/>
                <a:gd name="connsiteY0" fmla="*/ 1779656 h 1779656"/>
                <a:gd name="connsiteX1" fmla="*/ 2669485 w 2669485"/>
                <a:gd name="connsiteY1" fmla="*/ 1779656 h 1779656"/>
                <a:gd name="connsiteX2" fmla="*/ 2669485 w 2669485"/>
                <a:gd name="connsiteY2" fmla="*/ 0 h 1779656"/>
                <a:gd name="connsiteX3" fmla="*/ 0 w 2669485"/>
                <a:gd name="connsiteY3" fmla="*/ 0 h 177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9485" h="1779656">
                  <a:moveTo>
                    <a:pt x="0" y="1779656"/>
                  </a:moveTo>
                  <a:lnTo>
                    <a:pt x="2669485" y="1779656"/>
                  </a:lnTo>
                  <a:lnTo>
                    <a:pt x="26694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5F297AF-5474-D381-5C5F-962CEA480034}"/>
                </a:ext>
              </a:extLst>
            </p:cNvPr>
            <p:cNvSpPr/>
            <p:nvPr/>
          </p:nvSpPr>
          <p:spPr>
            <a:xfrm>
              <a:off x="1034516" y="1673063"/>
              <a:ext cx="2290294" cy="1477577"/>
            </a:xfrm>
            <a:custGeom>
              <a:avLst/>
              <a:gdLst>
                <a:gd name="connsiteX0" fmla="*/ 0 w 2290294"/>
                <a:gd name="connsiteY0" fmla="*/ 1477577 h 1477577"/>
                <a:gd name="connsiteX1" fmla="*/ 2290295 w 2290294"/>
                <a:gd name="connsiteY1" fmla="*/ 1477577 h 1477577"/>
                <a:gd name="connsiteX2" fmla="*/ 2290295 w 2290294"/>
                <a:gd name="connsiteY2" fmla="*/ 0 h 1477577"/>
                <a:gd name="connsiteX3" fmla="*/ 0 w 2290294"/>
                <a:gd name="connsiteY3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0294" h="1477577">
                  <a:moveTo>
                    <a:pt x="0" y="1477577"/>
                  </a:moveTo>
                  <a:lnTo>
                    <a:pt x="2290295" y="1477577"/>
                  </a:lnTo>
                  <a:lnTo>
                    <a:pt x="22902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DFA571F-4D22-6E03-6C81-6D6F37E74EFC}"/>
                </a:ext>
              </a:extLst>
            </p:cNvPr>
            <p:cNvSpPr/>
            <p:nvPr/>
          </p:nvSpPr>
          <p:spPr>
            <a:xfrm>
              <a:off x="1034516" y="167306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AE22FB5-F57A-5E53-9BBE-A0646BB4EA6E}"/>
                </a:ext>
              </a:extLst>
            </p:cNvPr>
            <p:cNvSpPr/>
            <p:nvPr/>
          </p:nvSpPr>
          <p:spPr>
            <a:xfrm>
              <a:off x="1607089" y="167306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6C77977-E812-F1AD-9679-9489E8BC8FC7}"/>
                </a:ext>
              </a:extLst>
            </p:cNvPr>
            <p:cNvSpPr/>
            <p:nvPr/>
          </p:nvSpPr>
          <p:spPr>
            <a:xfrm>
              <a:off x="2179658" y="167306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7CC95086-48D6-7E81-7C20-A7F290D9D048}"/>
                </a:ext>
              </a:extLst>
            </p:cNvPr>
            <p:cNvSpPr/>
            <p:nvPr/>
          </p:nvSpPr>
          <p:spPr>
            <a:xfrm>
              <a:off x="2752229" y="167306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4A795A8E-AB75-0CF8-3ACA-28B414DF4E18}"/>
                </a:ext>
              </a:extLst>
            </p:cNvPr>
            <p:cNvSpPr/>
            <p:nvPr/>
          </p:nvSpPr>
          <p:spPr>
            <a:xfrm>
              <a:off x="3324811" y="167306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CD05A0B-3934-C3ED-9276-D18FB85AC922}"/>
                </a:ext>
              </a:extLst>
            </p:cNvPr>
            <p:cNvSpPr/>
            <p:nvPr/>
          </p:nvSpPr>
          <p:spPr>
            <a:xfrm>
              <a:off x="1034516" y="315064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F8F76442-89C8-B2BE-A6D4-2B5F691DFE60}"/>
                </a:ext>
              </a:extLst>
            </p:cNvPr>
            <p:cNvSpPr/>
            <p:nvPr/>
          </p:nvSpPr>
          <p:spPr>
            <a:xfrm>
              <a:off x="1034516" y="312961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EAC5FACE-928F-B21D-72E2-2EB612E0E90A}"/>
                </a:ext>
              </a:extLst>
            </p:cNvPr>
            <p:cNvSpPr/>
            <p:nvPr/>
          </p:nvSpPr>
          <p:spPr>
            <a:xfrm>
              <a:off x="1607089" y="312961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C3E8014-4FC3-9279-F0AE-13AAA686A9C5}"/>
                </a:ext>
              </a:extLst>
            </p:cNvPr>
            <p:cNvSpPr/>
            <p:nvPr/>
          </p:nvSpPr>
          <p:spPr>
            <a:xfrm>
              <a:off x="2179658" y="312961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4DB201B-F56A-A836-DF64-E133E5ADEC96}"/>
                </a:ext>
              </a:extLst>
            </p:cNvPr>
            <p:cNvSpPr/>
            <p:nvPr/>
          </p:nvSpPr>
          <p:spPr>
            <a:xfrm>
              <a:off x="2752229" y="312961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29540BA-65AA-F37F-6AB2-2942FF5021ED}"/>
                </a:ext>
              </a:extLst>
            </p:cNvPr>
            <p:cNvSpPr/>
            <p:nvPr/>
          </p:nvSpPr>
          <p:spPr>
            <a:xfrm>
              <a:off x="3324811" y="312961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340D8C1C-DC22-B553-0442-F9C265320052}"/>
                </a:ext>
              </a:extLst>
            </p:cNvPr>
            <p:cNvSpPr/>
            <p:nvPr/>
          </p:nvSpPr>
          <p:spPr>
            <a:xfrm>
              <a:off x="973981" y="3223328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153E65A-E811-5683-9BC8-99660095CE9B}"/>
                </a:ext>
              </a:extLst>
            </p:cNvPr>
            <p:cNvSpPr/>
            <p:nvPr/>
          </p:nvSpPr>
          <p:spPr>
            <a:xfrm>
              <a:off x="1046029" y="3188814"/>
              <a:ext cx="49022" cy="67270"/>
            </a:xfrm>
            <a:custGeom>
              <a:avLst/>
              <a:gdLst>
                <a:gd name="connsiteX0" fmla="*/ 30369 w 49022"/>
                <a:gd name="connsiteY0" fmla="*/ 7931 h 67270"/>
                <a:gd name="connsiteX1" fmla="*/ 7389 w 49022"/>
                <a:gd name="connsiteY1" fmla="*/ 43846 h 67270"/>
                <a:gd name="connsiteX2" fmla="*/ 30369 w 49022"/>
                <a:gd name="connsiteY2" fmla="*/ 43846 h 67270"/>
                <a:gd name="connsiteX3" fmla="*/ 30369 w 49022"/>
                <a:gd name="connsiteY3" fmla="*/ 7931 h 67270"/>
                <a:gd name="connsiteX4" fmla="*/ 27981 w 49022"/>
                <a:gd name="connsiteY4" fmla="*/ 0 h 67270"/>
                <a:gd name="connsiteX5" fmla="*/ 39425 w 49022"/>
                <a:gd name="connsiteY5" fmla="*/ 0 h 67270"/>
                <a:gd name="connsiteX6" fmla="*/ 39425 w 49022"/>
                <a:gd name="connsiteY6" fmla="*/ 43846 h 67270"/>
                <a:gd name="connsiteX7" fmla="*/ 49023 w 49022"/>
                <a:gd name="connsiteY7" fmla="*/ 43846 h 67270"/>
                <a:gd name="connsiteX8" fmla="*/ 49023 w 49022"/>
                <a:gd name="connsiteY8" fmla="*/ 51410 h 67270"/>
                <a:gd name="connsiteX9" fmla="*/ 39425 w 49022"/>
                <a:gd name="connsiteY9" fmla="*/ 51410 h 67270"/>
                <a:gd name="connsiteX10" fmla="*/ 39425 w 49022"/>
                <a:gd name="connsiteY10" fmla="*/ 67271 h 67270"/>
                <a:gd name="connsiteX11" fmla="*/ 30369 w 49022"/>
                <a:gd name="connsiteY11" fmla="*/ 67271 h 67270"/>
                <a:gd name="connsiteX12" fmla="*/ 30369 w 49022"/>
                <a:gd name="connsiteY12" fmla="*/ 51410 h 67270"/>
                <a:gd name="connsiteX13" fmla="*/ 0 w 49022"/>
                <a:gd name="connsiteY13" fmla="*/ 51410 h 67270"/>
                <a:gd name="connsiteX14" fmla="*/ 0 w 49022"/>
                <a:gd name="connsiteY14" fmla="*/ 42623 h 67270"/>
                <a:gd name="connsiteX15" fmla="*/ 27981 w 49022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0">
                  <a:moveTo>
                    <a:pt x="30369" y="7931"/>
                  </a:moveTo>
                  <a:lnTo>
                    <a:pt x="7389" y="43846"/>
                  </a:lnTo>
                  <a:lnTo>
                    <a:pt x="30369" y="43846"/>
                  </a:lnTo>
                  <a:lnTo>
                    <a:pt x="30369" y="7931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6"/>
                  </a:lnTo>
                  <a:lnTo>
                    <a:pt x="49023" y="43846"/>
                  </a:lnTo>
                  <a:lnTo>
                    <a:pt x="49023" y="51410"/>
                  </a:lnTo>
                  <a:lnTo>
                    <a:pt x="39425" y="51410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410D7E65-AFF8-A736-936C-98C6CCA80349}"/>
                </a:ext>
              </a:extLst>
            </p:cNvPr>
            <p:cNvSpPr/>
            <p:nvPr/>
          </p:nvSpPr>
          <p:spPr>
            <a:xfrm>
              <a:off x="1548581" y="3223328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EC75D2F-293E-3758-F1C7-CC7F63414679}"/>
                </a:ext>
              </a:extLst>
            </p:cNvPr>
            <p:cNvSpPr/>
            <p:nvPr/>
          </p:nvSpPr>
          <p:spPr>
            <a:xfrm>
              <a:off x="1622882" y="3187602"/>
              <a:ext cx="42714" cy="68483"/>
            </a:xfrm>
            <a:custGeom>
              <a:avLst/>
              <a:gdLst>
                <a:gd name="connsiteX0" fmla="*/ 10948 w 42714"/>
                <a:gd name="connsiteY0" fmla="*/ 60820 h 68483"/>
                <a:gd name="connsiteX1" fmla="*/ 42714 w 42714"/>
                <a:gd name="connsiteY1" fmla="*/ 60820 h 68483"/>
                <a:gd name="connsiteX2" fmla="*/ 42714 w 42714"/>
                <a:gd name="connsiteY2" fmla="*/ 68483 h 68483"/>
                <a:gd name="connsiteX3" fmla="*/ 0 w 42714"/>
                <a:gd name="connsiteY3" fmla="*/ 68483 h 68483"/>
                <a:gd name="connsiteX4" fmla="*/ 0 w 42714"/>
                <a:gd name="connsiteY4" fmla="*/ 60820 h 68483"/>
                <a:gd name="connsiteX5" fmla="*/ 14103 w 42714"/>
                <a:gd name="connsiteY5" fmla="*/ 46449 h 68483"/>
                <a:gd name="connsiteX6" fmla="*/ 25367 w 42714"/>
                <a:gd name="connsiteY6" fmla="*/ 34781 h 68483"/>
                <a:gd name="connsiteX7" fmla="*/ 31450 w 42714"/>
                <a:gd name="connsiteY7" fmla="*/ 26495 h 68483"/>
                <a:gd name="connsiteX8" fmla="*/ 33207 w 42714"/>
                <a:gd name="connsiteY8" fmla="*/ 19776 h 68483"/>
                <a:gd name="connsiteX9" fmla="*/ 29422 w 42714"/>
                <a:gd name="connsiteY9" fmla="*/ 11034 h 68483"/>
                <a:gd name="connsiteX10" fmla="*/ 19644 w 42714"/>
                <a:gd name="connsiteY10" fmla="*/ 7653 h 68483"/>
                <a:gd name="connsiteX11" fmla="*/ 10588 w 42714"/>
                <a:gd name="connsiteY11" fmla="*/ 9143 h 68483"/>
                <a:gd name="connsiteX12" fmla="*/ 451 w 42714"/>
                <a:gd name="connsiteY12" fmla="*/ 13648 h 68483"/>
                <a:gd name="connsiteX13" fmla="*/ 451 w 42714"/>
                <a:gd name="connsiteY13" fmla="*/ 4460 h 68483"/>
                <a:gd name="connsiteX14" fmla="*/ 10724 w 42714"/>
                <a:gd name="connsiteY14" fmla="*/ 1123 h 68483"/>
                <a:gd name="connsiteX15" fmla="*/ 19464 w 42714"/>
                <a:gd name="connsiteY15" fmla="*/ 0 h 68483"/>
                <a:gd name="connsiteX16" fmla="*/ 36136 w 42714"/>
                <a:gd name="connsiteY16" fmla="*/ 5228 h 68483"/>
                <a:gd name="connsiteX17" fmla="*/ 42354 w 42714"/>
                <a:gd name="connsiteY17" fmla="*/ 19187 h 68483"/>
                <a:gd name="connsiteX18" fmla="*/ 40776 w 42714"/>
                <a:gd name="connsiteY18" fmla="*/ 27073 h 68483"/>
                <a:gd name="connsiteX19" fmla="*/ 35145 w 42714"/>
                <a:gd name="connsiteY19" fmla="*/ 35816 h 68483"/>
                <a:gd name="connsiteX20" fmla="*/ 27981 w 42714"/>
                <a:gd name="connsiteY20" fmla="*/ 43390 h 68483"/>
                <a:gd name="connsiteX21" fmla="*/ 10948 w 42714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4" h="68483">
                  <a:moveTo>
                    <a:pt x="10948" y="60820"/>
                  </a:moveTo>
                  <a:lnTo>
                    <a:pt x="42714" y="60820"/>
                  </a:lnTo>
                  <a:lnTo>
                    <a:pt x="42714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4" y="57249"/>
                    <a:pt x="8155" y="52455"/>
                    <a:pt x="14103" y="46449"/>
                  </a:cubicBezTo>
                  <a:cubicBezTo>
                    <a:pt x="20080" y="40409"/>
                    <a:pt x="23835" y="36527"/>
                    <a:pt x="25367" y="34781"/>
                  </a:cubicBezTo>
                  <a:cubicBezTo>
                    <a:pt x="28280" y="31500"/>
                    <a:pt x="30308" y="28741"/>
                    <a:pt x="31450" y="26495"/>
                  </a:cubicBezTo>
                  <a:cubicBezTo>
                    <a:pt x="32621" y="24214"/>
                    <a:pt x="33207" y="21968"/>
                    <a:pt x="33207" y="19776"/>
                  </a:cubicBezTo>
                  <a:cubicBezTo>
                    <a:pt x="33207" y="16206"/>
                    <a:pt x="31946" y="13292"/>
                    <a:pt x="29422" y="11034"/>
                  </a:cubicBezTo>
                  <a:cubicBezTo>
                    <a:pt x="26930" y="8776"/>
                    <a:pt x="23669" y="7653"/>
                    <a:pt x="19644" y="7653"/>
                  </a:cubicBezTo>
                  <a:cubicBezTo>
                    <a:pt x="16791" y="7653"/>
                    <a:pt x="13772" y="8153"/>
                    <a:pt x="10588" y="9143"/>
                  </a:cubicBezTo>
                  <a:cubicBezTo>
                    <a:pt x="7435" y="10133"/>
                    <a:pt x="4055" y="11634"/>
                    <a:pt x="451" y="13648"/>
                  </a:cubicBezTo>
                  <a:lnTo>
                    <a:pt x="451" y="4460"/>
                  </a:lnTo>
                  <a:cubicBezTo>
                    <a:pt x="4115" y="2981"/>
                    <a:pt x="7539" y="1869"/>
                    <a:pt x="10724" y="1123"/>
                  </a:cubicBezTo>
                  <a:cubicBezTo>
                    <a:pt x="13908" y="378"/>
                    <a:pt x="16821" y="0"/>
                    <a:pt x="19464" y="0"/>
                  </a:cubicBezTo>
                  <a:cubicBezTo>
                    <a:pt x="26433" y="0"/>
                    <a:pt x="31990" y="1746"/>
                    <a:pt x="36136" y="5228"/>
                  </a:cubicBezTo>
                  <a:cubicBezTo>
                    <a:pt x="40281" y="8709"/>
                    <a:pt x="42354" y="13359"/>
                    <a:pt x="42354" y="19187"/>
                  </a:cubicBezTo>
                  <a:cubicBezTo>
                    <a:pt x="42354" y="21956"/>
                    <a:pt x="41827" y="24581"/>
                    <a:pt x="40776" y="27073"/>
                  </a:cubicBezTo>
                  <a:cubicBezTo>
                    <a:pt x="39755" y="29531"/>
                    <a:pt x="37878" y="32445"/>
                    <a:pt x="35145" y="35816"/>
                  </a:cubicBezTo>
                  <a:cubicBezTo>
                    <a:pt x="34394" y="36694"/>
                    <a:pt x="32006" y="39219"/>
                    <a:pt x="27981" y="43390"/>
                  </a:cubicBezTo>
                  <a:cubicBezTo>
                    <a:pt x="23955" y="47539"/>
                    <a:pt x="18277" y="53345"/>
                    <a:pt x="10948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40D19272-D2CD-BC52-8F61-4AD5D3DA8FF3}"/>
                </a:ext>
              </a:extLst>
            </p:cNvPr>
            <p:cNvSpPr/>
            <p:nvPr/>
          </p:nvSpPr>
          <p:spPr>
            <a:xfrm>
              <a:off x="2156411" y="3187602"/>
              <a:ext cx="46504" cy="69784"/>
            </a:xfrm>
            <a:custGeom>
              <a:avLst/>
              <a:gdLst>
                <a:gd name="connsiteX0" fmla="*/ 23247 w 46504"/>
                <a:gd name="connsiteY0" fmla="*/ 7208 h 69784"/>
                <a:gd name="connsiteX1" fmla="*/ 12658 w 46504"/>
                <a:gd name="connsiteY1" fmla="*/ 14148 h 69784"/>
                <a:gd name="connsiteX2" fmla="*/ 9143 w 46504"/>
                <a:gd name="connsiteY2" fmla="*/ 34915 h 69784"/>
                <a:gd name="connsiteX3" fmla="*/ 12658 w 46504"/>
                <a:gd name="connsiteY3" fmla="*/ 55692 h 69784"/>
                <a:gd name="connsiteX4" fmla="*/ 23247 w 46504"/>
                <a:gd name="connsiteY4" fmla="*/ 62577 h 69784"/>
                <a:gd name="connsiteX5" fmla="*/ 33836 w 46504"/>
                <a:gd name="connsiteY5" fmla="*/ 55692 h 69784"/>
                <a:gd name="connsiteX6" fmla="*/ 37395 w 46504"/>
                <a:gd name="connsiteY6" fmla="*/ 34915 h 69784"/>
                <a:gd name="connsiteX7" fmla="*/ 33836 w 46504"/>
                <a:gd name="connsiteY7" fmla="*/ 14148 h 69784"/>
                <a:gd name="connsiteX8" fmla="*/ 23247 w 46504"/>
                <a:gd name="connsiteY8" fmla="*/ 7208 h 69784"/>
                <a:gd name="connsiteX9" fmla="*/ 23247 w 46504"/>
                <a:gd name="connsiteY9" fmla="*/ 0 h 69784"/>
                <a:gd name="connsiteX10" fmla="*/ 40509 w 46504"/>
                <a:gd name="connsiteY10" fmla="*/ 8965 h 69784"/>
                <a:gd name="connsiteX11" fmla="*/ 46505 w 46504"/>
                <a:gd name="connsiteY11" fmla="*/ 34915 h 69784"/>
                <a:gd name="connsiteX12" fmla="*/ 40509 w 46504"/>
                <a:gd name="connsiteY12" fmla="*/ 60864 h 69784"/>
                <a:gd name="connsiteX13" fmla="*/ 23247 w 46504"/>
                <a:gd name="connsiteY13" fmla="*/ 69785 h 69784"/>
                <a:gd name="connsiteX14" fmla="*/ 5951 w 46504"/>
                <a:gd name="connsiteY14" fmla="*/ 60864 h 69784"/>
                <a:gd name="connsiteX15" fmla="*/ 0 w 46504"/>
                <a:gd name="connsiteY15" fmla="*/ 34915 h 69784"/>
                <a:gd name="connsiteX16" fmla="*/ 5951 w 46504"/>
                <a:gd name="connsiteY16" fmla="*/ 8965 h 69784"/>
                <a:gd name="connsiteX17" fmla="*/ 23247 w 46504"/>
                <a:gd name="connsiteY17" fmla="*/ 0 h 6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4" h="69784">
                  <a:moveTo>
                    <a:pt x="23247" y="7208"/>
                  </a:moveTo>
                  <a:cubicBezTo>
                    <a:pt x="18564" y="7208"/>
                    <a:pt x="15027" y="9521"/>
                    <a:pt x="12658" y="14148"/>
                  </a:cubicBezTo>
                  <a:cubicBezTo>
                    <a:pt x="10311" y="18742"/>
                    <a:pt x="9143" y="25660"/>
                    <a:pt x="9143" y="34915"/>
                  </a:cubicBezTo>
                  <a:cubicBezTo>
                    <a:pt x="9143" y="44135"/>
                    <a:pt x="10311" y="51065"/>
                    <a:pt x="12658" y="55692"/>
                  </a:cubicBezTo>
                  <a:cubicBezTo>
                    <a:pt x="15027" y="60286"/>
                    <a:pt x="18564" y="62577"/>
                    <a:pt x="23247" y="62577"/>
                  </a:cubicBezTo>
                  <a:cubicBezTo>
                    <a:pt x="27963" y="62577"/>
                    <a:pt x="31489" y="60286"/>
                    <a:pt x="33836" y="55692"/>
                  </a:cubicBezTo>
                  <a:cubicBezTo>
                    <a:pt x="36205" y="51065"/>
                    <a:pt x="37395" y="44135"/>
                    <a:pt x="37395" y="34915"/>
                  </a:cubicBezTo>
                  <a:cubicBezTo>
                    <a:pt x="37395" y="25660"/>
                    <a:pt x="36205" y="18742"/>
                    <a:pt x="33836" y="14148"/>
                  </a:cubicBezTo>
                  <a:cubicBezTo>
                    <a:pt x="31489" y="9521"/>
                    <a:pt x="27963" y="7208"/>
                    <a:pt x="23247" y="7208"/>
                  </a:cubicBezTo>
                  <a:moveTo>
                    <a:pt x="23247" y="0"/>
                  </a:moveTo>
                  <a:cubicBezTo>
                    <a:pt x="30788" y="0"/>
                    <a:pt x="36539" y="2992"/>
                    <a:pt x="40509" y="8965"/>
                  </a:cubicBezTo>
                  <a:cubicBezTo>
                    <a:pt x="44502" y="14916"/>
                    <a:pt x="46505" y="23558"/>
                    <a:pt x="46505" y="34915"/>
                  </a:cubicBezTo>
                  <a:cubicBezTo>
                    <a:pt x="46505" y="46238"/>
                    <a:pt x="44502" y="54891"/>
                    <a:pt x="40509" y="60864"/>
                  </a:cubicBezTo>
                  <a:cubicBezTo>
                    <a:pt x="36539" y="66815"/>
                    <a:pt x="30788" y="69785"/>
                    <a:pt x="23247" y="69785"/>
                  </a:cubicBezTo>
                  <a:cubicBezTo>
                    <a:pt x="15716" y="69785"/>
                    <a:pt x="9944" y="66815"/>
                    <a:pt x="5951" y="60864"/>
                  </a:cubicBezTo>
                  <a:cubicBezTo>
                    <a:pt x="1980" y="54891"/>
                    <a:pt x="0" y="46238"/>
                    <a:pt x="0" y="34915"/>
                  </a:cubicBezTo>
                  <a:cubicBezTo>
                    <a:pt x="0" y="23558"/>
                    <a:pt x="1980" y="14916"/>
                    <a:pt x="5951" y="8965"/>
                  </a:cubicBezTo>
                  <a:cubicBezTo>
                    <a:pt x="9944" y="2992"/>
                    <a:pt x="15716" y="0"/>
                    <a:pt x="23247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CA9474C-C7D9-31FB-5C5F-328B0E76A16C}"/>
                </a:ext>
              </a:extLst>
            </p:cNvPr>
            <p:cNvSpPr/>
            <p:nvPr/>
          </p:nvSpPr>
          <p:spPr>
            <a:xfrm>
              <a:off x="2730873" y="3187602"/>
              <a:ext cx="42722" cy="68483"/>
            </a:xfrm>
            <a:custGeom>
              <a:avLst/>
              <a:gdLst>
                <a:gd name="connsiteX0" fmla="*/ 10956 w 42722"/>
                <a:gd name="connsiteY0" fmla="*/ 60820 h 68483"/>
                <a:gd name="connsiteX1" fmla="*/ 42723 w 42722"/>
                <a:gd name="connsiteY1" fmla="*/ 60820 h 68483"/>
                <a:gd name="connsiteX2" fmla="*/ 42723 w 42722"/>
                <a:gd name="connsiteY2" fmla="*/ 68483 h 68483"/>
                <a:gd name="connsiteX3" fmla="*/ 0 w 42722"/>
                <a:gd name="connsiteY3" fmla="*/ 68483 h 68483"/>
                <a:gd name="connsiteX4" fmla="*/ 0 w 42722"/>
                <a:gd name="connsiteY4" fmla="*/ 60820 h 68483"/>
                <a:gd name="connsiteX5" fmla="*/ 14104 w 42722"/>
                <a:gd name="connsiteY5" fmla="*/ 46449 h 68483"/>
                <a:gd name="connsiteX6" fmla="*/ 25371 w 42722"/>
                <a:gd name="connsiteY6" fmla="*/ 34781 h 68483"/>
                <a:gd name="connsiteX7" fmla="*/ 31455 w 42722"/>
                <a:gd name="connsiteY7" fmla="*/ 26495 h 68483"/>
                <a:gd name="connsiteX8" fmla="*/ 33213 w 42722"/>
                <a:gd name="connsiteY8" fmla="*/ 19776 h 68483"/>
                <a:gd name="connsiteX9" fmla="*/ 29431 w 42722"/>
                <a:gd name="connsiteY9" fmla="*/ 11034 h 68483"/>
                <a:gd name="connsiteX10" fmla="*/ 19654 w 42722"/>
                <a:gd name="connsiteY10" fmla="*/ 7653 h 68483"/>
                <a:gd name="connsiteX11" fmla="*/ 10589 w 42722"/>
                <a:gd name="connsiteY11" fmla="*/ 9143 h 68483"/>
                <a:gd name="connsiteX12" fmla="*/ 456 w 42722"/>
                <a:gd name="connsiteY12" fmla="*/ 13648 h 68483"/>
                <a:gd name="connsiteX13" fmla="*/ 456 w 42722"/>
                <a:gd name="connsiteY13" fmla="*/ 4460 h 68483"/>
                <a:gd name="connsiteX14" fmla="*/ 10722 w 42722"/>
                <a:gd name="connsiteY14" fmla="*/ 1123 h 68483"/>
                <a:gd name="connsiteX15" fmla="*/ 19465 w 42722"/>
                <a:gd name="connsiteY15" fmla="*/ 0 h 68483"/>
                <a:gd name="connsiteX16" fmla="*/ 36138 w 42722"/>
                <a:gd name="connsiteY16" fmla="*/ 5228 h 68483"/>
                <a:gd name="connsiteX17" fmla="*/ 42356 w 42722"/>
                <a:gd name="connsiteY17" fmla="*/ 19187 h 68483"/>
                <a:gd name="connsiteX18" fmla="*/ 40776 w 42722"/>
                <a:gd name="connsiteY18" fmla="*/ 27073 h 68483"/>
                <a:gd name="connsiteX19" fmla="*/ 35148 w 42722"/>
                <a:gd name="connsiteY19" fmla="*/ 35816 h 68483"/>
                <a:gd name="connsiteX20" fmla="*/ 27985 w 42722"/>
                <a:gd name="connsiteY20" fmla="*/ 43390 h 68483"/>
                <a:gd name="connsiteX21" fmla="*/ 10956 w 42722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22" h="68483">
                  <a:moveTo>
                    <a:pt x="10956" y="60820"/>
                  </a:moveTo>
                  <a:lnTo>
                    <a:pt x="42723" y="60820"/>
                  </a:lnTo>
                  <a:lnTo>
                    <a:pt x="42723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9" y="57249"/>
                    <a:pt x="8153" y="52455"/>
                    <a:pt x="14104" y="46449"/>
                  </a:cubicBezTo>
                  <a:cubicBezTo>
                    <a:pt x="20077" y="40409"/>
                    <a:pt x="23836" y="36527"/>
                    <a:pt x="25371" y="34781"/>
                  </a:cubicBezTo>
                  <a:cubicBezTo>
                    <a:pt x="28285" y="31500"/>
                    <a:pt x="30310" y="28741"/>
                    <a:pt x="31455" y="26495"/>
                  </a:cubicBezTo>
                  <a:cubicBezTo>
                    <a:pt x="32623" y="24214"/>
                    <a:pt x="33213" y="21968"/>
                    <a:pt x="33213" y="19776"/>
                  </a:cubicBezTo>
                  <a:cubicBezTo>
                    <a:pt x="33213" y="16206"/>
                    <a:pt x="31956" y="13292"/>
                    <a:pt x="29431" y="11034"/>
                  </a:cubicBezTo>
                  <a:cubicBezTo>
                    <a:pt x="26928" y="8776"/>
                    <a:pt x="23669" y="7653"/>
                    <a:pt x="19654" y="7653"/>
                  </a:cubicBezTo>
                  <a:cubicBezTo>
                    <a:pt x="16795" y="7653"/>
                    <a:pt x="13781" y="8153"/>
                    <a:pt x="10589" y="9143"/>
                  </a:cubicBezTo>
                  <a:cubicBezTo>
                    <a:pt x="7441" y="10133"/>
                    <a:pt x="4060" y="11634"/>
                    <a:pt x="456" y="13648"/>
                  </a:cubicBezTo>
                  <a:lnTo>
                    <a:pt x="456" y="4460"/>
                  </a:lnTo>
                  <a:cubicBezTo>
                    <a:pt x="4115" y="2981"/>
                    <a:pt x="7541" y="1869"/>
                    <a:pt x="10722" y="1123"/>
                  </a:cubicBezTo>
                  <a:cubicBezTo>
                    <a:pt x="13915" y="378"/>
                    <a:pt x="16829" y="0"/>
                    <a:pt x="19465" y="0"/>
                  </a:cubicBezTo>
                  <a:cubicBezTo>
                    <a:pt x="26439" y="0"/>
                    <a:pt x="31989" y="1746"/>
                    <a:pt x="36138" y="5228"/>
                  </a:cubicBezTo>
                  <a:cubicBezTo>
                    <a:pt x="40287" y="8709"/>
                    <a:pt x="42356" y="13359"/>
                    <a:pt x="42356" y="19187"/>
                  </a:cubicBezTo>
                  <a:cubicBezTo>
                    <a:pt x="42356" y="21956"/>
                    <a:pt x="41833" y="24581"/>
                    <a:pt x="40776" y="27073"/>
                  </a:cubicBezTo>
                  <a:cubicBezTo>
                    <a:pt x="39764" y="29531"/>
                    <a:pt x="37884" y="32445"/>
                    <a:pt x="35148" y="35816"/>
                  </a:cubicBezTo>
                  <a:cubicBezTo>
                    <a:pt x="34403" y="36694"/>
                    <a:pt x="32012" y="39219"/>
                    <a:pt x="27985" y="43390"/>
                  </a:cubicBezTo>
                  <a:cubicBezTo>
                    <a:pt x="23959" y="47539"/>
                    <a:pt x="18286" y="53345"/>
                    <a:pt x="10956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4D1E19CC-8077-FA3D-C2CA-70C76426547E}"/>
                </a:ext>
              </a:extLst>
            </p:cNvPr>
            <p:cNvSpPr/>
            <p:nvPr/>
          </p:nvSpPr>
          <p:spPr>
            <a:xfrm>
              <a:off x="3300296" y="3188814"/>
              <a:ext cx="49018" cy="67270"/>
            </a:xfrm>
            <a:custGeom>
              <a:avLst/>
              <a:gdLst>
                <a:gd name="connsiteX0" fmla="*/ 30365 w 49018"/>
                <a:gd name="connsiteY0" fmla="*/ 7931 h 67270"/>
                <a:gd name="connsiteX1" fmla="*/ 7386 w 49018"/>
                <a:gd name="connsiteY1" fmla="*/ 43846 h 67270"/>
                <a:gd name="connsiteX2" fmla="*/ 30365 w 49018"/>
                <a:gd name="connsiteY2" fmla="*/ 43846 h 67270"/>
                <a:gd name="connsiteX3" fmla="*/ 30365 w 49018"/>
                <a:gd name="connsiteY3" fmla="*/ 7931 h 67270"/>
                <a:gd name="connsiteX4" fmla="*/ 27985 w 49018"/>
                <a:gd name="connsiteY4" fmla="*/ 0 h 67270"/>
                <a:gd name="connsiteX5" fmla="*/ 39419 w 49018"/>
                <a:gd name="connsiteY5" fmla="*/ 0 h 67270"/>
                <a:gd name="connsiteX6" fmla="*/ 39419 w 49018"/>
                <a:gd name="connsiteY6" fmla="*/ 43846 h 67270"/>
                <a:gd name="connsiteX7" fmla="*/ 49018 w 49018"/>
                <a:gd name="connsiteY7" fmla="*/ 43846 h 67270"/>
                <a:gd name="connsiteX8" fmla="*/ 49018 w 49018"/>
                <a:gd name="connsiteY8" fmla="*/ 51410 h 67270"/>
                <a:gd name="connsiteX9" fmla="*/ 39419 w 49018"/>
                <a:gd name="connsiteY9" fmla="*/ 51410 h 67270"/>
                <a:gd name="connsiteX10" fmla="*/ 39419 w 49018"/>
                <a:gd name="connsiteY10" fmla="*/ 67271 h 67270"/>
                <a:gd name="connsiteX11" fmla="*/ 30365 w 49018"/>
                <a:gd name="connsiteY11" fmla="*/ 67271 h 67270"/>
                <a:gd name="connsiteX12" fmla="*/ 30365 w 49018"/>
                <a:gd name="connsiteY12" fmla="*/ 51410 h 67270"/>
                <a:gd name="connsiteX13" fmla="*/ 0 w 49018"/>
                <a:gd name="connsiteY13" fmla="*/ 51410 h 67270"/>
                <a:gd name="connsiteX14" fmla="*/ 0 w 49018"/>
                <a:gd name="connsiteY14" fmla="*/ 42623 h 67270"/>
                <a:gd name="connsiteX15" fmla="*/ 27985 w 49018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18" h="67270">
                  <a:moveTo>
                    <a:pt x="30365" y="7931"/>
                  </a:moveTo>
                  <a:lnTo>
                    <a:pt x="7386" y="43846"/>
                  </a:lnTo>
                  <a:lnTo>
                    <a:pt x="30365" y="43846"/>
                  </a:lnTo>
                  <a:lnTo>
                    <a:pt x="30365" y="7931"/>
                  </a:lnTo>
                  <a:moveTo>
                    <a:pt x="27985" y="0"/>
                  </a:moveTo>
                  <a:lnTo>
                    <a:pt x="39419" y="0"/>
                  </a:lnTo>
                  <a:lnTo>
                    <a:pt x="39419" y="43846"/>
                  </a:lnTo>
                  <a:lnTo>
                    <a:pt x="49018" y="43846"/>
                  </a:lnTo>
                  <a:lnTo>
                    <a:pt x="49018" y="51410"/>
                  </a:lnTo>
                  <a:lnTo>
                    <a:pt x="39419" y="51410"/>
                  </a:lnTo>
                  <a:lnTo>
                    <a:pt x="39419" y="67271"/>
                  </a:lnTo>
                  <a:lnTo>
                    <a:pt x="30365" y="67271"/>
                  </a:lnTo>
                  <a:lnTo>
                    <a:pt x="30365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5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30875FDA-17BD-6973-D539-A7522661B079}"/>
                </a:ext>
              </a:extLst>
            </p:cNvPr>
            <p:cNvSpPr/>
            <p:nvPr/>
          </p:nvSpPr>
          <p:spPr>
            <a:xfrm>
              <a:off x="2149448" y="3313323"/>
              <a:ext cx="53144" cy="48350"/>
            </a:xfrm>
            <a:custGeom>
              <a:avLst/>
              <a:gdLst>
                <a:gd name="connsiteX0" fmla="*/ 53145 w 53144"/>
                <a:gd name="connsiteY0" fmla="*/ 7030 h 48350"/>
                <a:gd name="connsiteX1" fmla="*/ 51321 w 53144"/>
                <a:gd name="connsiteY1" fmla="*/ 11612 h 48350"/>
                <a:gd name="connsiteX2" fmla="*/ 47417 w 53144"/>
                <a:gd name="connsiteY2" fmla="*/ 13236 h 48350"/>
                <a:gd name="connsiteX3" fmla="*/ 44391 w 53144"/>
                <a:gd name="connsiteY3" fmla="*/ 12091 h 48350"/>
                <a:gd name="connsiteX4" fmla="*/ 43346 w 53144"/>
                <a:gd name="connsiteY4" fmla="*/ 9477 h 48350"/>
                <a:gd name="connsiteX5" fmla="*/ 44814 w 53144"/>
                <a:gd name="connsiteY5" fmla="*/ 5784 h 48350"/>
                <a:gd name="connsiteX6" fmla="*/ 48462 w 53144"/>
                <a:gd name="connsiteY6" fmla="*/ 3693 h 48350"/>
                <a:gd name="connsiteX7" fmla="*/ 43145 w 53144"/>
                <a:gd name="connsiteY7" fmla="*/ 2347 h 48350"/>
                <a:gd name="connsiteX8" fmla="*/ 39230 w 53144"/>
                <a:gd name="connsiteY8" fmla="*/ 3437 h 48350"/>
                <a:gd name="connsiteX9" fmla="*/ 36372 w 53144"/>
                <a:gd name="connsiteY9" fmla="*/ 5940 h 48350"/>
                <a:gd name="connsiteX10" fmla="*/ 34392 w 53144"/>
                <a:gd name="connsiteY10" fmla="*/ 9376 h 48350"/>
                <a:gd name="connsiteX11" fmla="*/ 33135 w 53144"/>
                <a:gd name="connsiteY11" fmla="*/ 12558 h 48350"/>
                <a:gd name="connsiteX12" fmla="*/ 32568 w 53144"/>
                <a:gd name="connsiteY12" fmla="*/ 14949 h 48350"/>
                <a:gd name="connsiteX13" fmla="*/ 28919 w 53144"/>
                <a:gd name="connsiteY13" fmla="*/ 29542 h 48350"/>
                <a:gd name="connsiteX14" fmla="*/ 27151 w 53144"/>
                <a:gd name="connsiteY14" fmla="*/ 38919 h 48350"/>
                <a:gd name="connsiteX15" fmla="*/ 28608 w 53144"/>
                <a:gd name="connsiteY15" fmla="*/ 43980 h 48350"/>
                <a:gd name="connsiteX16" fmla="*/ 32979 w 53144"/>
                <a:gd name="connsiteY16" fmla="*/ 45960 h 48350"/>
                <a:gd name="connsiteX17" fmla="*/ 35426 w 53144"/>
                <a:gd name="connsiteY17" fmla="*/ 45637 h 48350"/>
                <a:gd name="connsiteX18" fmla="*/ 38396 w 53144"/>
                <a:gd name="connsiteY18" fmla="*/ 44336 h 48350"/>
                <a:gd name="connsiteX19" fmla="*/ 41633 w 53144"/>
                <a:gd name="connsiteY19" fmla="*/ 41889 h 48350"/>
                <a:gd name="connsiteX20" fmla="*/ 44703 w 53144"/>
                <a:gd name="connsiteY20" fmla="*/ 37829 h 48350"/>
                <a:gd name="connsiteX21" fmla="*/ 47205 w 53144"/>
                <a:gd name="connsiteY21" fmla="*/ 31989 h 48350"/>
                <a:gd name="connsiteX22" fmla="*/ 48562 w 53144"/>
                <a:gd name="connsiteY22" fmla="*/ 30844 h 48350"/>
                <a:gd name="connsiteX23" fmla="*/ 49864 w 53144"/>
                <a:gd name="connsiteY23" fmla="*/ 31889 h 48350"/>
                <a:gd name="connsiteX24" fmla="*/ 49130 w 53144"/>
                <a:gd name="connsiteY24" fmla="*/ 34648 h 48350"/>
                <a:gd name="connsiteX25" fmla="*/ 46950 w 53144"/>
                <a:gd name="connsiteY25" fmla="*/ 38863 h 48350"/>
                <a:gd name="connsiteX26" fmla="*/ 43557 w 53144"/>
                <a:gd name="connsiteY26" fmla="*/ 43346 h 48350"/>
                <a:gd name="connsiteX27" fmla="*/ 38763 w 53144"/>
                <a:gd name="connsiteY27" fmla="*/ 46894 h 48350"/>
                <a:gd name="connsiteX28" fmla="*/ 32768 w 53144"/>
                <a:gd name="connsiteY28" fmla="*/ 48351 h 48350"/>
                <a:gd name="connsiteX29" fmla="*/ 25327 w 53144"/>
                <a:gd name="connsiteY29" fmla="*/ 45960 h 48350"/>
                <a:gd name="connsiteX30" fmla="*/ 21256 w 53144"/>
                <a:gd name="connsiteY30" fmla="*/ 40220 h 48350"/>
                <a:gd name="connsiteX31" fmla="*/ 20633 w 53144"/>
                <a:gd name="connsiteY31" fmla="*/ 41321 h 48350"/>
                <a:gd name="connsiteX32" fmla="*/ 19176 w 53144"/>
                <a:gd name="connsiteY32" fmla="*/ 43346 h 48350"/>
                <a:gd name="connsiteX33" fmla="*/ 16929 w 53144"/>
                <a:gd name="connsiteY33" fmla="*/ 45748 h 48350"/>
                <a:gd name="connsiteX34" fmla="*/ 13859 w 53144"/>
                <a:gd name="connsiteY34" fmla="*/ 47517 h 48350"/>
                <a:gd name="connsiteX35" fmla="*/ 10055 w 53144"/>
                <a:gd name="connsiteY35" fmla="*/ 48351 h 48350"/>
                <a:gd name="connsiteX36" fmla="*/ 5317 w 53144"/>
                <a:gd name="connsiteY36" fmla="*/ 47617 h 48350"/>
                <a:gd name="connsiteX37" fmla="*/ 1557 w 53144"/>
                <a:gd name="connsiteY37" fmla="*/ 45225 h 48350"/>
                <a:gd name="connsiteX38" fmla="*/ 0 w 53144"/>
                <a:gd name="connsiteY38" fmla="*/ 41266 h 48350"/>
                <a:gd name="connsiteX39" fmla="*/ 1724 w 53144"/>
                <a:gd name="connsiteY39" fmla="*/ 36939 h 48350"/>
                <a:gd name="connsiteX40" fmla="*/ 5884 w 53144"/>
                <a:gd name="connsiteY40" fmla="*/ 35115 h 48350"/>
                <a:gd name="connsiteX41" fmla="*/ 8598 w 53144"/>
                <a:gd name="connsiteY41" fmla="*/ 36005 h 48350"/>
                <a:gd name="connsiteX42" fmla="*/ 9844 w 53144"/>
                <a:gd name="connsiteY42" fmla="*/ 38819 h 48350"/>
                <a:gd name="connsiteX43" fmla="*/ 8387 w 53144"/>
                <a:gd name="connsiteY43" fmla="*/ 42567 h 48350"/>
                <a:gd name="connsiteX44" fmla="*/ 4850 w 53144"/>
                <a:gd name="connsiteY44" fmla="*/ 44603 h 48350"/>
                <a:gd name="connsiteX45" fmla="*/ 10155 w 53144"/>
                <a:gd name="connsiteY45" fmla="*/ 45960 h 48350"/>
                <a:gd name="connsiteX46" fmla="*/ 16306 w 53144"/>
                <a:gd name="connsiteY46" fmla="*/ 42934 h 48350"/>
                <a:gd name="connsiteX47" fmla="*/ 20321 w 53144"/>
                <a:gd name="connsiteY47" fmla="*/ 34859 h 48350"/>
                <a:gd name="connsiteX48" fmla="*/ 24804 w 53144"/>
                <a:gd name="connsiteY48" fmla="*/ 17296 h 48350"/>
                <a:gd name="connsiteX49" fmla="*/ 26050 w 53144"/>
                <a:gd name="connsiteY49" fmla="*/ 9477 h 48350"/>
                <a:gd name="connsiteX50" fmla="*/ 25482 w 53144"/>
                <a:gd name="connsiteY50" fmla="*/ 5784 h 48350"/>
                <a:gd name="connsiteX51" fmla="*/ 23914 w 53144"/>
                <a:gd name="connsiteY51" fmla="*/ 3593 h 48350"/>
                <a:gd name="connsiteX52" fmla="*/ 22090 w 53144"/>
                <a:gd name="connsiteY52" fmla="*/ 2603 h 48350"/>
                <a:gd name="connsiteX53" fmla="*/ 20321 w 53144"/>
                <a:gd name="connsiteY53" fmla="*/ 2347 h 48350"/>
                <a:gd name="connsiteX54" fmla="*/ 16984 w 53144"/>
                <a:gd name="connsiteY54" fmla="*/ 2970 h 48350"/>
                <a:gd name="connsiteX55" fmla="*/ 13181 w 53144"/>
                <a:gd name="connsiteY55" fmla="*/ 5050 h 48350"/>
                <a:gd name="connsiteX56" fmla="*/ 9221 w 53144"/>
                <a:gd name="connsiteY56" fmla="*/ 9376 h 48350"/>
                <a:gd name="connsiteX57" fmla="*/ 5995 w 53144"/>
                <a:gd name="connsiteY57" fmla="*/ 16306 h 48350"/>
                <a:gd name="connsiteX58" fmla="*/ 4583 w 53144"/>
                <a:gd name="connsiteY58" fmla="*/ 17507 h 48350"/>
                <a:gd name="connsiteX59" fmla="*/ 3337 w 53144"/>
                <a:gd name="connsiteY59" fmla="*/ 16406 h 48350"/>
                <a:gd name="connsiteX60" fmla="*/ 4015 w 53144"/>
                <a:gd name="connsiteY60" fmla="*/ 13703 h 48350"/>
                <a:gd name="connsiteX61" fmla="*/ 6195 w 53144"/>
                <a:gd name="connsiteY61" fmla="*/ 9477 h 48350"/>
                <a:gd name="connsiteX62" fmla="*/ 9643 w 53144"/>
                <a:gd name="connsiteY62" fmla="*/ 5050 h 48350"/>
                <a:gd name="connsiteX63" fmla="*/ 14482 w 53144"/>
                <a:gd name="connsiteY63" fmla="*/ 1457 h 48350"/>
                <a:gd name="connsiteX64" fmla="*/ 20533 w 53144"/>
                <a:gd name="connsiteY64" fmla="*/ 0 h 48350"/>
                <a:gd name="connsiteX65" fmla="*/ 23291 w 53144"/>
                <a:gd name="connsiteY65" fmla="*/ 311 h 48350"/>
                <a:gd name="connsiteX66" fmla="*/ 26361 w 53144"/>
                <a:gd name="connsiteY66" fmla="*/ 1357 h 48350"/>
                <a:gd name="connsiteX67" fmla="*/ 29598 w 53144"/>
                <a:gd name="connsiteY67" fmla="*/ 3848 h 48350"/>
                <a:gd name="connsiteX68" fmla="*/ 32045 w 53144"/>
                <a:gd name="connsiteY68" fmla="*/ 8075 h 48350"/>
                <a:gd name="connsiteX69" fmla="*/ 33502 w 53144"/>
                <a:gd name="connsiteY69" fmla="*/ 5728 h 48350"/>
                <a:gd name="connsiteX70" fmla="*/ 35749 w 53144"/>
                <a:gd name="connsiteY70" fmla="*/ 3181 h 48350"/>
                <a:gd name="connsiteX71" fmla="*/ 39075 w 53144"/>
                <a:gd name="connsiteY71" fmla="*/ 879 h 48350"/>
                <a:gd name="connsiteX72" fmla="*/ 43246 w 53144"/>
                <a:gd name="connsiteY72" fmla="*/ 0 h 48350"/>
                <a:gd name="connsiteX73" fmla="*/ 47472 w 53144"/>
                <a:gd name="connsiteY73" fmla="*/ 567 h 48350"/>
                <a:gd name="connsiteX74" fmla="*/ 51321 w 53144"/>
                <a:gd name="connsiteY74" fmla="*/ 2814 h 48350"/>
                <a:gd name="connsiteX75" fmla="*/ 53145 w 53144"/>
                <a:gd name="connsiteY75" fmla="*/ 7030 h 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144" h="48350">
                  <a:moveTo>
                    <a:pt x="53145" y="7030"/>
                  </a:moveTo>
                  <a:cubicBezTo>
                    <a:pt x="53145" y="8976"/>
                    <a:pt x="52533" y="10511"/>
                    <a:pt x="51321" y="11612"/>
                  </a:cubicBezTo>
                  <a:cubicBezTo>
                    <a:pt x="50108" y="12691"/>
                    <a:pt x="48807" y="13236"/>
                    <a:pt x="47417" y="13236"/>
                  </a:cubicBezTo>
                  <a:cubicBezTo>
                    <a:pt x="46093" y="13236"/>
                    <a:pt x="45092" y="12858"/>
                    <a:pt x="44391" y="12091"/>
                  </a:cubicBezTo>
                  <a:cubicBezTo>
                    <a:pt x="43690" y="11323"/>
                    <a:pt x="43346" y="10455"/>
                    <a:pt x="43346" y="9477"/>
                  </a:cubicBezTo>
                  <a:cubicBezTo>
                    <a:pt x="43346" y="8153"/>
                    <a:pt x="43835" y="6930"/>
                    <a:pt x="44814" y="5784"/>
                  </a:cubicBezTo>
                  <a:cubicBezTo>
                    <a:pt x="45782" y="4638"/>
                    <a:pt x="47005" y="3937"/>
                    <a:pt x="48462" y="3693"/>
                  </a:cubicBezTo>
                  <a:cubicBezTo>
                    <a:pt x="47027" y="2792"/>
                    <a:pt x="45259" y="2347"/>
                    <a:pt x="43145" y="2347"/>
                  </a:cubicBezTo>
                  <a:cubicBezTo>
                    <a:pt x="41755" y="2347"/>
                    <a:pt x="40443" y="2714"/>
                    <a:pt x="39230" y="3437"/>
                  </a:cubicBezTo>
                  <a:cubicBezTo>
                    <a:pt x="38051" y="4160"/>
                    <a:pt x="37095" y="4994"/>
                    <a:pt x="36372" y="5940"/>
                  </a:cubicBezTo>
                  <a:cubicBezTo>
                    <a:pt x="35671" y="6874"/>
                    <a:pt x="35015" y="8020"/>
                    <a:pt x="34392" y="9376"/>
                  </a:cubicBezTo>
                  <a:cubicBezTo>
                    <a:pt x="33802" y="10700"/>
                    <a:pt x="33380" y="11757"/>
                    <a:pt x="33135" y="12558"/>
                  </a:cubicBezTo>
                  <a:cubicBezTo>
                    <a:pt x="32924" y="13325"/>
                    <a:pt x="32734" y="14115"/>
                    <a:pt x="32568" y="14949"/>
                  </a:cubicBezTo>
                  <a:lnTo>
                    <a:pt x="28919" y="29542"/>
                  </a:lnTo>
                  <a:cubicBezTo>
                    <a:pt x="27740" y="34158"/>
                    <a:pt x="27151" y="37284"/>
                    <a:pt x="27151" y="38919"/>
                  </a:cubicBezTo>
                  <a:cubicBezTo>
                    <a:pt x="27151" y="40932"/>
                    <a:pt x="27640" y="42623"/>
                    <a:pt x="28608" y="43980"/>
                  </a:cubicBezTo>
                  <a:cubicBezTo>
                    <a:pt x="29576" y="45303"/>
                    <a:pt x="31033" y="45960"/>
                    <a:pt x="32979" y="45960"/>
                  </a:cubicBezTo>
                  <a:cubicBezTo>
                    <a:pt x="33747" y="45960"/>
                    <a:pt x="34559" y="45848"/>
                    <a:pt x="35426" y="45637"/>
                  </a:cubicBezTo>
                  <a:cubicBezTo>
                    <a:pt x="36305" y="45403"/>
                    <a:pt x="37295" y="44970"/>
                    <a:pt x="38396" y="44336"/>
                  </a:cubicBezTo>
                  <a:cubicBezTo>
                    <a:pt x="39542" y="43679"/>
                    <a:pt x="40621" y="42856"/>
                    <a:pt x="41633" y="41889"/>
                  </a:cubicBezTo>
                  <a:cubicBezTo>
                    <a:pt x="42667" y="40876"/>
                    <a:pt x="43690" y="39531"/>
                    <a:pt x="44703" y="37829"/>
                  </a:cubicBezTo>
                  <a:cubicBezTo>
                    <a:pt x="45715" y="36127"/>
                    <a:pt x="46549" y="34180"/>
                    <a:pt x="47205" y="31989"/>
                  </a:cubicBezTo>
                  <a:cubicBezTo>
                    <a:pt x="47417" y="31222"/>
                    <a:pt x="47862" y="30844"/>
                    <a:pt x="48562" y="30844"/>
                  </a:cubicBezTo>
                  <a:cubicBezTo>
                    <a:pt x="49430" y="30844"/>
                    <a:pt x="49864" y="31188"/>
                    <a:pt x="49864" y="31889"/>
                  </a:cubicBezTo>
                  <a:cubicBezTo>
                    <a:pt x="49864" y="32479"/>
                    <a:pt x="49619" y="33391"/>
                    <a:pt x="49130" y="34648"/>
                  </a:cubicBezTo>
                  <a:cubicBezTo>
                    <a:pt x="48685" y="35860"/>
                    <a:pt x="47962" y="37273"/>
                    <a:pt x="46950" y="38863"/>
                  </a:cubicBezTo>
                  <a:cubicBezTo>
                    <a:pt x="45982" y="40432"/>
                    <a:pt x="44847" y="41922"/>
                    <a:pt x="43557" y="43346"/>
                  </a:cubicBezTo>
                  <a:cubicBezTo>
                    <a:pt x="42278" y="44736"/>
                    <a:pt x="40676" y="45926"/>
                    <a:pt x="38763" y="46894"/>
                  </a:cubicBezTo>
                  <a:cubicBezTo>
                    <a:pt x="36861" y="47862"/>
                    <a:pt x="34859" y="48351"/>
                    <a:pt x="32768" y="48351"/>
                  </a:cubicBezTo>
                  <a:cubicBezTo>
                    <a:pt x="29787" y="48351"/>
                    <a:pt x="27307" y="47550"/>
                    <a:pt x="25327" y="45960"/>
                  </a:cubicBezTo>
                  <a:cubicBezTo>
                    <a:pt x="23347" y="44358"/>
                    <a:pt x="21990" y="42445"/>
                    <a:pt x="21256" y="40220"/>
                  </a:cubicBezTo>
                  <a:cubicBezTo>
                    <a:pt x="21089" y="40532"/>
                    <a:pt x="20877" y="40899"/>
                    <a:pt x="20633" y="41321"/>
                  </a:cubicBezTo>
                  <a:cubicBezTo>
                    <a:pt x="20388" y="41733"/>
                    <a:pt x="19899" y="42411"/>
                    <a:pt x="19176" y="43346"/>
                  </a:cubicBezTo>
                  <a:cubicBezTo>
                    <a:pt x="18475" y="44247"/>
                    <a:pt x="17730" y="45048"/>
                    <a:pt x="16929" y="45748"/>
                  </a:cubicBezTo>
                  <a:cubicBezTo>
                    <a:pt x="16139" y="46404"/>
                    <a:pt x="15116" y="46994"/>
                    <a:pt x="13859" y="47517"/>
                  </a:cubicBezTo>
                  <a:cubicBezTo>
                    <a:pt x="12647" y="48073"/>
                    <a:pt x="11379" y="48351"/>
                    <a:pt x="10055" y="48351"/>
                  </a:cubicBezTo>
                  <a:cubicBezTo>
                    <a:pt x="8387" y="48351"/>
                    <a:pt x="6807" y="48106"/>
                    <a:pt x="5317" y="47617"/>
                  </a:cubicBezTo>
                  <a:cubicBezTo>
                    <a:pt x="3860" y="47139"/>
                    <a:pt x="2603" y="46338"/>
                    <a:pt x="1557" y="45225"/>
                  </a:cubicBezTo>
                  <a:cubicBezTo>
                    <a:pt x="523" y="44113"/>
                    <a:pt x="0" y="42790"/>
                    <a:pt x="0" y="41266"/>
                  </a:cubicBezTo>
                  <a:cubicBezTo>
                    <a:pt x="0" y="39564"/>
                    <a:pt x="578" y="38118"/>
                    <a:pt x="1724" y="36939"/>
                  </a:cubicBezTo>
                  <a:cubicBezTo>
                    <a:pt x="2903" y="35727"/>
                    <a:pt x="4293" y="35115"/>
                    <a:pt x="5884" y="35115"/>
                  </a:cubicBezTo>
                  <a:cubicBezTo>
                    <a:pt x="6896" y="35115"/>
                    <a:pt x="7797" y="35415"/>
                    <a:pt x="8598" y="36005"/>
                  </a:cubicBezTo>
                  <a:cubicBezTo>
                    <a:pt x="9432" y="36594"/>
                    <a:pt x="9844" y="37528"/>
                    <a:pt x="9844" y="38819"/>
                  </a:cubicBezTo>
                  <a:cubicBezTo>
                    <a:pt x="9844" y="40242"/>
                    <a:pt x="9354" y="41488"/>
                    <a:pt x="8387" y="42567"/>
                  </a:cubicBezTo>
                  <a:cubicBezTo>
                    <a:pt x="7419" y="43646"/>
                    <a:pt x="6240" y="44325"/>
                    <a:pt x="4850" y="44603"/>
                  </a:cubicBezTo>
                  <a:cubicBezTo>
                    <a:pt x="6273" y="45503"/>
                    <a:pt x="8042" y="45960"/>
                    <a:pt x="10155" y="45960"/>
                  </a:cubicBezTo>
                  <a:cubicBezTo>
                    <a:pt x="12458" y="45960"/>
                    <a:pt x="14504" y="44947"/>
                    <a:pt x="16306" y="42934"/>
                  </a:cubicBezTo>
                  <a:cubicBezTo>
                    <a:pt x="18119" y="40921"/>
                    <a:pt x="19454" y="38229"/>
                    <a:pt x="20321" y="34859"/>
                  </a:cubicBezTo>
                  <a:cubicBezTo>
                    <a:pt x="22468" y="26762"/>
                    <a:pt x="23970" y="20911"/>
                    <a:pt x="24804" y="17296"/>
                  </a:cubicBezTo>
                  <a:cubicBezTo>
                    <a:pt x="25638" y="13648"/>
                    <a:pt x="26050" y="11045"/>
                    <a:pt x="26050" y="9477"/>
                  </a:cubicBezTo>
                  <a:cubicBezTo>
                    <a:pt x="26050" y="8020"/>
                    <a:pt x="25861" y="6796"/>
                    <a:pt x="25482" y="5784"/>
                  </a:cubicBezTo>
                  <a:cubicBezTo>
                    <a:pt x="25093" y="4772"/>
                    <a:pt x="24570" y="4049"/>
                    <a:pt x="23914" y="3593"/>
                  </a:cubicBezTo>
                  <a:cubicBezTo>
                    <a:pt x="23291" y="3103"/>
                    <a:pt x="22679" y="2770"/>
                    <a:pt x="22090" y="2603"/>
                  </a:cubicBezTo>
                  <a:cubicBezTo>
                    <a:pt x="21534" y="2436"/>
                    <a:pt x="20944" y="2347"/>
                    <a:pt x="20321" y="2347"/>
                  </a:cubicBezTo>
                  <a:cubicBezTo>
                    <a:pt x="19276" y="2347"/>
                    <a:pt x="18164" y="2558"/>
                    <a:pt x="16984" y="2970"/>
                  </a:cubicBezTo>
                  <a:cubicBezTo>
                    <a:pt x="15839" y="3381"/>
                    <a:pt x="14571" y="4082"/>
                    <a:pt x="13181" y="5050"/>
                  </a:cubicBezTo>
                  <a:cubicBezTo>
                    <a:pt x="11824" y="5995"/>
                    <a:pt x="10500" y="7430"/>
                    <a:pt x="9221" y="9376"/>
                  </a:cubicBezTo>
                  <a:cubicBezTo>
                    <a:pt x="7942" y="11323"/>
                    <a:pt x="6863" y="13625"/>
                    <a:pt x="5995" y="16306"/>
                  </a:cubicBezTo>
                  <a:cubicBezTo>
                    <a:pt x="5817" y="17107"/>
                    <a:pt x="5350" y="17507"/>
                    <a:pt x="4583" y="17507"/>
                  </a:cubicBezTo>
                  <a:cubicBezTo>
                    <a:pt x="3748" y="17474"/>
                    <a:pt x="3337" y="17107"/>
                    <a:pt x="3337" y="16406"/>
                  </a:cubicBezTo>
                  <a:cubicBezTo>
                    <a:pt x="3337" y="15817"/>
                    <a:pt x="3559" y="14916"/>
                    <a:pt x="4015" y="13703"/>
                  </a:cubicBezTo>
                  <a:cubicBezTo>
                    <a:pt x="4494" y="12446"/>
                    <a:pt x="5228" y="11045"/>
                    <a:pt x="6195" y="9477"/>
                  </a:cubicBezTo>
                  <a:cubicBezTo>
                    <a:pt x="7208" y="7919"/>
                    <a:pt x="8353" y="6440"/>
                    <a:pt x="9643" y="5050"/>
                  </a:cubicBezTo>
                  <a:cubicBezTo>
                    <a:pt x="10967" y="3626"/>
                    <a:pt x="12580" y="2425"/>
                    <a:pt x="14482" y="1457"/>
                  </a:cubicBezTo>
                  <a:cubicBezTo>
                    <a:pt x="16428" y="489"/>
                    <a:pt x="18453" y="0"/>
                    <a:pt x="20533" y="0"/>
                  </a:cubicBezTo>
                  <a:cubicBezTo>
                    <a:pt x="21467" y="0"/>
                    <a:pt x="22390" y="100"/>
                    <a:pt x="23291" y="311"/>
                  </a:cubicBezTo>
                  <a:cubicBezTo>
                    <a:pt x="24225" y="478"/>
                    <a:pt x="25249" y="834"/>
                    <a:pt x="26361" y="1357"/>
                  </a:cubicBezTo>
                  <a:cubicBezTo>
                    <a:pt x="27507" y="1880"/>
                    <a:pt x="28586" y="2703"/>
                    <a:pt x="29598" y="3848"/>
                  </a:cubicBezTo>
                  <a:cubicBezTo>
                    <a:pt x="30610" y="4994"/>
                    <a:pt x="31422" y="6407"/>
                    <a:pt x="32045" y="8075"/>
                  </a:cubicBezTo>
                  <a:cubicBezTo>
                    <a:pt x="32456" y="7274"/>
                    <a:pt x="32946" y="6496"/>
                    <a:pt x="33502" y="5728"/>
                  </a:cubicBezTo>
                  <a:cubicBezTo>
                    <a:pt x="34091" y="4961"/>
                    <a:pt x="34848" y="4115"/>
                    <a:pt x="35749" y="3181"/>
                  </a:cubicBezTo>
                  <a:cubicBezTo>
                    <a:pt x="36683" y="2202"/>
                    <a:pt x="37795" y="1435"/>
                    <a:pt x="39075" y="879"/>
                  </a:cubicBezTo>
                  <a:cubicBezTo>
                    <a:pt x="40398" y="289"/>
                    <a:pt x="41789" y="0"/>
                    <a:pt x="43246" y="0"/>
                  </a:cubicBezTo>
                  <a:cubicBezTo>
                    <a:pt x="44669" y="0"/>
                    <a:pt x="46082" y="189"/>
                    <a:pt x="47472" y="567"/>
                  </a:cubicBezTo>
                  <a:cubicBezTo>
                    <a:pt x="48863" y="912"/>
                    <a:pt x="50142" y="1668"/>
                    <a:pt x="51321" y="2814"/>
                  </a:cubicBezTo>
                  <a:cubicBezTo>
                    <a:pt x="52533" y="3926"/>
                    <a:pt x="53145" y="5328"/>
                    <a:pt x="53145" y="703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A763253-8F37-7395-149A-BBE34B3A4057}"/>
                </a:ext>
              </a:extLst>
            </p:cNvPr>
            <p:cNvSpPr/>
            <p:nvPr/>
          </p:nvSpPr>
          <p:spPr>
            <a:xfrm>
              <a:off x="1034516" y="3108830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BBA8C0C-D3E1-E9C8-73AF-DDE4767321C1}"/>
                </a:ext>
              </a:extLst>
            </p:cNvPr>
            <p:cNvSpPr/>
            <p:nvPr/>
          </p:nvSpPr>
          <p:spPr>
            <a:xfrm>
              <a:off x="1034516" y="2759416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B76F78B9-9731-D92F-893C-CE57DB08AF94}"/>
                </a:ext>
              </a:extLst>
            </p:cNvPr>
            <p:cNvSpPr/>
            <p:nvPr/>
          </p:nvSpPr>
          <p:spPr>
            <a:xfrm>
              <a:off x="1034516" y="2410007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EA2B1F98-8F2F-D3C3-F9C8-A27F76E757E5}"/>
                </a:ext>
              </a:extLst>
            </p:cNvPr>
            <p:cNvSpPr/>
            <p:nvPr/>
          </p:nvSpPr>
          <p:spPr>
            <a:xfrm>
              <a:off x="1034516" y="2060597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CE048F4-8358-5632-4B10-77D09AF3F163}"/>
                </a:ext>
              </a:extLst>
            </p:cNvPr>
            <p:cNvSpPr/>
            <p:nvPr/>
          </p:nvSpPr>
          <p:spPr>
            <a:xfrm>
              <a:off x="1034516" y="1711186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51238B38-7C7A-341E-6AB7-0F60A0B8D5FC}"/>
                </a:ext>
              </a:extLst>
            </p:cNvPr>
            <p:cNvSpPr/>
            <p:nvPr/>
          </p:nvSpPr>
          <p:spPr>
            <a:xfrm>
              <a:off x="1034516" y="167306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BBCB0DD6-6895-FA95-1B90-6EB492AD3E44}"/>
                </a:ext>
              </a:extLst>
            </p:cNvPr>
            <p:cNvSpPr/>
            <p:nvPr/>
          </p:nvSpPr>
          <p:spPr>
            <a:xfrm>
              <a:off x="1034516" y="3108830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67B56F0-EE26-8969-F787-1E3F9B93A0BC}"/>
                </a:ext>
              </a:extLst>
            </p:cNvPr>
            <p:cNvSpPr/>
            <p:nvPr/>
          </p:nvSpPr>
          <p:spPr>
            <a:xfrm>
              <a:off x="1034516" y="2759416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29753D4E-2CA9-D380-E485-EB792F4DB5EB}"/>
                </a:ext>
              </a:extLst>
            </p:cNvPr>
            <p:cNvSpPr/>
            <p:nvPr/>
          </p:nvSpPr>
          <p:spPr>
            <a:xfrm>
              <a:off x="1034516" y="2410007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ECC394D-D94B-F779-519C-853EE74B30BC}"/>
                </a:ext>
              </a:extLst>
            </p:cNvPr>
            <p:cNvSpPr/>
            <p:nvPr/>
          </p:nvSpPr>
          <p:spPr>
            <a:xfrm>
              <a:off x="1034516" y="2060597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ECA46B3D-6D20-E622-613A-E2E5B0475F61}"/>
                </a:ext>
              </a:extLst>
            </p:cNvPr>
            <p:cNvSpPr/>
            <p:nvPr/>
          </p:nvSpPr>
          <p:spPr>
            <a:xfrm>
              <a:off x="1034516" y="1711186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4B739F4-72CD-5EC3-AF04-F403328047C2}"/>
                </a:ext>
              </a:extLst>
            </p:cNvPr>
            <p:cNvSpPr/>
            <p:nvPr/>
          </p:nvSpPr>
          <p:spPr>
            <a:xfrm>
              <a:off x="859932" y="3073971"/>
              <a:ext cx="46499" cy="69795"/>
            </a:xfrm>
            <a:custGeom>
              <a:avLst/>
              <a:gdLst>
                <a:gd name="connsiteX0" fmla="*/ 23250 w 46499"/>
                <a:gd name="connsiteY0" fmla="*/ 7219 h 69795"/>
                <a:gd name="connsiteX1" fmla="*/ 12661 w 46499"/>
                <a:gd name="connsiteY1" fmla="*/ 14148 h 69795"/>
                <a:gd name="connsiteX2" fmla="*/ 9146 w 46499"/>
                <a:gd name="connsiteY2" fmla="*/ 34926 h 69795"/>
                <a:gd name="connsiteX3" fmla="*/ 12661 w 46499"/>
                <a:gd name="connsiteY3" fmla="*/ 55692 h 69795"/>
                <a:gd name="connsiteX4" fmla="*/ 23250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26 h 69795"/>
                <a:gd name="connsiteX7" fmla="*/ 33838 w 46499"/>
                <a:gd name="connsiteY7" fmla="*/ 14148 h 69795"/>
                <a:gd name="connsiteX8" fmla="*/ 23250 w 46499"/>
                <a:gd name="connsiteY8" fmla="*/ 7219 h 69795"/>
                <a:gd name="connsiteX9" fmla="*/ 23250 w 46499"/>
                <a:gd name="connsiteY9" fmla="*/ 0 h 69795"/>
                <a:gd name="connsiteX10" fmla="*/ 40506 w 46499"/>
                <a:gd name="connsiteY10" fmla="*/ 8976 h 69795"/>
                <a:gd name="connsiteX11" fmla="*/ 46499 w 46499"/>
                <a:gd name="connsiteY11" fmla="*/ 34926 h 69795"/>
                <a:gd name="connsiteX12" fmla="*/ 40506 w 46499"/>
                <a:gd name="connsiteY12" fmla="*/ 60875 h 69795"/>
                <a:gd name="connsiteX13" fmla="*/ 23250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26 h 69795"/>
                <a:gd name="connsiteX16" fmla="*/ 5947 w 46499"/>
                <a:gd name="connsiteY16" fmla="*/ 8976 h 69795"/>
                <a:gd name="connsiteX17" fmla="*/ 23250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50" y="7219"/>
                  </a:moveTo>
                  <a:cubicBezTo>
                    <a:pt x="18564" y="7219"/>
                    <a:pt x="15034" y="9532"/>
                    <a:pt x="12661" y="14148"/>
                  </a:cubicBezTo>
                  <a:cubicBezTo>
                    <a:pt x="10318" y="18742"/>
                    <a:pt x="9146" y="25672"/>
                    <a:pt x="9146" y="34926"/>
                  </a:cubicBezTo>
                  <a:cubicBezTo>
                    <a:pt x="9146" y="44147"/>
                    <a:pt x="10318" y="51065"/>
                    <a:pt x="12661" y="55692"/>
                  </a:cubicBezTo>
                  <a:cubicBezTo>
                    <a:pt x="15034" y="60286"/>
                    <a:pt x="18564" y="62588"/>
                    <a:pt x="23250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47"/>
                    <a:pt x="37397" y="34926"/>
                  </a:cubicBezTo>
                  <a:cubicBezTo>
                    <a:pt x="37397" y="25672"/>
                    <a:pt x="36210" y="18742"/>
                    <a:pt x="33838" y="14148"/>
                  </a:cubicBezTo>
                  <a:cubicBezTo>
                    <a:pt x="31494" y="9532"/>
                    <a:pt x="27965" y="7219"/>
                    <a:pt x="23250" y="7219"/>
                  </a:cubicBezTo>
                  <a:moveTo>
                    <a:pt x="23250" y="0"/>
                  </a:moveTo>
                  <a:cubicBezTo>
                    <a:pt x="30789" y="0"/>
                    <a:pt x="36541" y="2992"/>
                    <a:pt x="40506" y="8976"/>
                  </a:cubicBezTo>
                  <a:cubicBezTo>
                    <a:pt x="44501" y="14927"/>
                    <a:pt x="46499" y="23569"/>
                    <a:pt x="46499" y="34926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50" y="69796"/>
                  </a:cubicBezTo>
                  <a:cubicBezTo>
                    <a:pt x="15710" y="69796"/>
                    <a:pt x="9943" y="66826"/>
                    <a:pt x="5947" y="60875"/>
                  </a:cubicBezTo>
                  <a:cubicBezTo>
                    <a:pt x="1982" y="54902"/>
                    <a:pt x="0" y="46249"/>
                    <a:pt x="0" y="34926"/>
                  </a:cubicBezTo>
                  <a:cubicBezTo>
                    <a:pt x="0" y="23569"/>
                    <a:pt x="1982" y="14927"/>
                    <a:pt x="5947" y="8976"/>
                  </a:cubicBezTo>
                  <a:cubicBezTo>
                    <a:pt x="9943" y="2992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25C5FB1-14FA-1F65-A67E-3261C8B004F7}"/>
                </a:ext>
              </a:extLst>
            </p:cNvPr>
            <p:cNvSpPr/>
            <p:nvPr/>
          </p:nvSpPr>
          <p:spPr>
            <a:xfrm>
              <a:off x="922427" y="3131020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A5C99648-C488-A82E-29C6-548BAA20F756}"/>
                </a:ext>
              </a:extLst>
            </p:cNvPr>
            <p:cNvSpPr/>
            <p:nvPr/>
          </p:nvSpPr>
          <p:spPr>
            <a:xfrm>
              <a:off x="947975" y="3073971"/>
              <a:ext cx="46499" cy="69795"/>
            </a:xfrm>
            <a:custGeom>
              <a:avLst/>
              <a:gdLst>
                <a:gd name="connsiteX0" fmla="*/ 23249 w 46499"/>
                <a:gd name="connsiteY0" fmla="*/ 7219 h 69795"/>
                <a:gd name="connsiteX1" fmla="*/ 12661 w 46499"/>
                <a:gd name="connsiteY1" fmla="*/ 14148 h 69795"/>
                <a:gd name="connsiteX2" fmla="*/ 9146 w 46499"/>
                <a:gd name="connsiteY2" fmla="*/ 34926 h 69795"/>
                <a:gd name="connsiteX3" fmla="*/ 12661 w 46499"/>
                <a:gd name="connsiteY3" fmla="*/ 55692 h 69795"/>
                <a:gd name="connsiteX4" fmla="*/ 23249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26 h 69795"/>
                <a:gd name="connsiteX7" fmla="*/ 33838 w 46499"/>
                <a:gd name="connsiteY7" fmla="*/ 14148 h 69795"/>
                <a:gd name="connsiteX8" fmla="*/ 23249 w 46499"/>
                <a:gd name="connsiteY8" fmla="*/ 7219 h 69795"/>
                <a:gd name="connsiteX9" fmla="*/ 23249 w 46499"/>
                <a:gd name="connsiteY9" fmla="*/ 0 h 69795"/>
                <a:gd name="connsiteX10" fmla="*/ 40506 w 46499"/>
                <a:gd name="connsiteY10" fmla="*/ 8976 h 69795"/>
                <a:gd name="connsiteX11" fmla="*/ 46499 w 46499"/>
                <a:gd name="connsiteY11" fmla="*/ 34926 h 69795"/>
                <a:gd name="connsiteX12" fmla="*/ 40506 w 46499"/>
                <a:gd name="connsiteY12" fmla="*/ 60875 h 69795"/>
                <a:gd name="connsiteX13" fmla="*/ 23249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26 h 69795"/>
                <a:gd name="connsiteX16" fmla="*/ 5947 w 46499"/>
                <a:gd name="connsiteY16" fmla="*/ 8976 h 69795"/>
                <a:gd name="connsiteX17" fmla="*/ 23249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49" y="7219"/>
                  </a:moveTo>
                  <a:cubicBezTo>
                    <a:pt x="18563" y="7219"/>
                    <a:pt x="15034" y="9532"/>
                    <a:pt x="12661" y="14148"/>
                  </a:cubicBezTo>
                  <a:cubicBezTo>
                    <a:pt x="10318" y="18742"/>
                    <a:pt x="9146" y="25672"/>
                    <a:pt x="9146" y="34926"/>
                  </a:cubicBezTo>
                  <a:cubicBezTo>
                    <a:pt x="9146" y="44147"/>
                    <a:pt x="10318" y="51065"/>
                    <a:pt x="12661" y="55692"/>
                  </a:cubicBezTo>
                  <a:cubicBezTo>
                    <a:pt x="15034" y="60286"/>
                    <a:pt x="18563" y="62588"/>
                    <a:pt x="23249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47"/>
                    <a:pt x="37397" y="34926"/>
                  </a:cubicBezTo>
                  <a:cubicBezTo>
                    <a:pt x="37397" y="25672"/>
                    <a:pt x="36210" y="18742"/>
                    <a:pt x="33838" y="14148"/>
                  </a:cubicBezTo>
                  <a:cubicBezTo>
                    <a:pt x="31494" y="9532"/>
                    <a:pt x="27965" y="7219"/>
                    <a:pt x="23249" y="7219"/>
                  </a:cubicBezTo>
                  <a:moveTo>
                    <a:pt x="23249" y="0"/>
                  </a:moveTo>
                  <a:cubicBezTo>
                    <a:pt x="30789" y="0"/>
                    <a:pt x="36541" y="2992"/>
                    <a:pt x="40506" y="8976"/>
                  </a:cubicBezTo>
                  <a:cubicBezTo>
                    <a:pt x="44501" y="14927"/>
                    <a:pt x="46499" y="23569"/>
                    <a:pt x="46499" y="34926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49" y="69796"/>
                  </a:cubicBezTo>
                  <a:cubicBezTo>
                    <a:pt x="15709" y="69796"/>
                    <a:pt x="9942" y="66826"/>
                    <a:pt x="5947" y="60875"/>
                  </a:cubicBezTo>
                  <a:cubicBezTo>
                    <a:pt x="1982" y="54902"/>
                    <a:pt x="0" y="46249"/>
                    <a:pt x="0" y="34926"/>
                  </a:cubicBezTo>
                  <a:cubicBezTo>
                    <a:pt x="0" y="23569"/>
                    <a:pt x="1982" y="14927"/>
                    <a:pt x="5947" y="8976"/>
                  </a:cubicBezTo>
                  <a:cubicBezTo>
                    <a:pt x="9942" y="2992"/>
                    <a:pt x="15709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980E48D8-EABE-0AEF-728B-9A86FC462A47}"/>
                </a:ext>
              </a:extLst>
            </p:cNvPr>
            <p:cNvSpPr/>
            <p:nvPr/>
          </p:nvSpPr>
          <p:spPr>
            <a:xfrm>
              <a:off x="862320" y="2724565"/>
              <a:ext cx="46499" cy="69799"/>
            </a:xfrm>
            <a:custGeom>
              <a:avLst/>
              <a:gdLst>
                <a:gd name="connsiteX0" fmla="*/ 23249 w 46499"/>
                <a:gd name="connsiteY0" fmla="*/ 7209 h 69799"/>
                <a:gd name="connsiteX1" fmla="*/ 12661 w 46499"/>
                <a:gd name="connsiteY1" fmla="*/ 14152 h 69799"/>
                <a:gd name="connsiteX2" fmla="*/ 9146 w 46499"/>
                <a:gd name="connsiteY2" fmla="*/ 34918 h 69799"/>
                <a:gd name="connsiteX3" fmla="*/ 12661 w 46499"/>
                <a:gd name="connsiteY3" fmla="*/ 55696 h 69799"/>
                <a:gd name="connsiteX4" fmla="*/ 23249 w 46499"/>
                <a:gd name="connsiteY4" fmla="*/ 62580 h 69799"/>
                <a:gd name="connsiteX5" fmla="*/ 33838 w 46499"/>
                <a:gd name="connsiteY5" fmla="*/ 55696 h 69799"/>
                <a:gd name="connsiteX6" fmla="*/ 37397 w 46499"/>
                <a:gd name="connsiteY6" fmla="*/ 34918 h 69799"/>
                <a:gd name="connsiteX7" fmla="*/ 33838 w 46499"/>
                <a:gd name="connsiteY7" fmla="*/ 14152 h 69799"/>
                <a:gd name="connsiteX8" fmla="*/ 23249 w 46499"/>
                <a:gd name="connsiteY8" fmla="*/ 7209 h 69799"/>
                <a:gd name="connsiteX9" fmla="*/ 23249 w 46499"/>
                <a:gd name="connsiteY9" fmla="*/ 0 h 69799"/>
                <a:gd name="connsiteX10" fmla="*/ 40506 w 46499"/>
                <a:gd name="connsiteY10" fmla="*/ 8968 h 69799"/>
                <a:gd name="connsiteX11" fmla="*/ 46499 w 46499"/>
                <a:gd name="connsiteY11" fmla="*/ 34918 h 69799"/>
                <a:gd name="connsiteX12" fmla="*/ 40506 w 46499"/>
                <a:gd name="connsiteY12" fmla="*/ 60868 h 69799"/>
                <a:gd name="connsiteX13" fmla="*/ 23249 w 46499"/>
                <a:gd name="connsiteY13" fmla="*/ 69799 h 69799"/>
                <a:gd name="connsiteX14" fmla="*/ 5947 w 46499"/>
                <a:gd name="connsiteY14" fmla="*/ 60868 h 69799"/>
                <a:gd name="connsiteX15" fmla="*/ 0 w 46499"/>
                <a:gd name="connsiteY15" fmla="*/ 34918 h 69799"/>
                <a:gd name="connsiteX16" fmla="*/ 5947 w 46499"/>
                <a:gd name="connsiteY16" fmla="*/ 8968 h 69799"/>
                <a:gd name="connsiteX17" fmla="*/ 23249 w 46499"/>
                <a:gd name="connsiteY17" fmla="*/ 0 h 6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9">
                  <a:moveTo>
                    <a:pt x="23249" y="7209"/>
                  </a:moveTo>
                  <a:cubicBezTo>
                    <a:pt x="18563" y="7209"/>
                    <a:pt x="15034" y="9524"/>
                    <a:pt x="12661" y="14152"/>
                  </a:cubicBezTo>
                  <a:cubicBezTo>
                    <a:pt x="10318" y="18745"/>
                    <a:pt x="9146" y="25664"/>
                    <a:pt x="9146" y="34918"/>
                  </a:cubicBezTo>
                  <a:cubicBezTo>
                    <a:pt x="9146" y="44139"/>
                    <a:pt x="10318" y="51068"/>
                    <a:pt x="12661" y="55696"/>
                  </a:cubicBezTo>
                  <a:cubicBezTo>
                    <a:pt x="15034" y="60289"/>
                    <a:pt x="18563" y="62580"/>
                    <a:pt x="23249" y="62580"/>
                  </a:cubicBezTo>
                  <a:cubicBezTo>
                    <a:pt x="27965" y="62580"/>
                    <a:pt x="31494" y="60289"/>
                    <a:pt x="33838" y="55696"/>
                  </a:cubicBezTo>
                  <a:cubicBezTo>
                    <a:pt x="36210" y="51068"/>
                    <a:pt x="37397" y="44139"/>
                    <a:pt x="37397" y="34918"/>
                  </a:cubicBezTo>
                  <a:cubicBezTo>
                    <a:pt x="37397" y="25664"/>
                    <a:pt x="36210" y="18745"/>
                    <a:pt x="33838" y="14152"/>
                  </a:cubicBezTo>
                  <a:cubicBezTo>
                    <a:pt x="31494" y="9524"/>
                    <a:pt x="27965" y="7209"/>
                    <a:pt x="23249" y="7209"/>
                  </a:cubicBezTo>
                  <a:moveTo>
                    <a:pt x="23249" y="0"/>
                  </a:moveTo>
                  <a:cubicBezTo>
                    <a:pt x="30789" y="0"/>
                    <a:pt x="36541" y="2990"/>
                    <a:pt x="40506" y="8968"/>
                  </a:cubicBezTo>
                  <a:cubicBezTo>
                    <a:pt x="44501" y="14919"/>
                    <a:pt x="46499" y="23562"/>
                    <a:pt x="46499" y="34918"/>
                  </a:cubicBezTo>
                  <a:cubicBezTo>
                    <a:pt x="46499" y="46241"/>
                    <a:pt x="44501" y="54895"/>
                    <a:pt x="40506" y="60868"/>
                  </a:cubicBezTo>
                  <a:cubicBezTo>
                    <a:pt x="36541" y="66818"/>
                    <a:pt x="30789" y="69799"/>
                    <a:pt x="23249" y="69799"/>
                  </a:cubicBezTo>
                  <a:cubicBezTo>
                    <a:pt x="15710" y="69799"/>
                    <a:pt x="9943" y="66818"/>
                    <a:pt x="5947" y="60868"/>
                  </a:cubicBezTo>
                  <a:cubicBezTo>
                    <a:pt x="1982" y="54895"/>
                    <a:pt x="0" y="46241"/>
                    <a:pt x="0" y="34918"/>
                  </a:cubicBezTo>
                  <a:cubicBezTo>
                    <a:pt x="0" y="23562"/>
                    <a:pt x="1982" y="14919"/>
                    <a:pt x="5947" y="8968"/>
                  </a:cubicBezTo>
                  <a:cubicBezTo>
                    <a:pt x="9943" y="2990"/>
                    <a:pt x="15710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6DC783C-0A33-5B9F-3503-3BE1EB3346DC}"/>
                </a:ext>
              </a:extLst>
            </p:cNvPr>
            <p:cNvSpPr/>
            <p:nvPr/>
          </p:nvSpPr>
          <p:spPr>
            <a:xfrm>
              <a:off x="924815" y="2781607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3B502414-D5DC-B9E6-36D1-48AEC7280161}"/>
                </a:ext>
              </a:extLst>
            </p:cNvPr>
            <p:cNvSpPr/>
            <p:nvPr/>
          </p:nvSpPr>
          <p:spPr>
            <a:xfrm>
              <a:off x="954417" y="2725781"/>
              <a:ext cx="40056" cy="67271"/>
            </a:xfrm>
            <a:custGeom>
              <a:avLst/>
              <a:gdLst>
                <a:gd name="connsiteX0" fmla="*/ 1307 w 40056"/>
                <a:gd name="connsiteY0" fmla="*/ 59607 h 67271"/>
                <a:gd name="connsiteX1" fmla="*/ 16176 w 40056"/>
                <a:gd name="connsiteY1" fmla="*/ 59607 h 67271"/>
                <a:gd name="connsiteX2" fmla="*/ 16176 w 40056"/>
                <a:gd name="connsiteY2" fmla="*/ 8287 h 67271"/>
                <a:gd name="connsiteX3" fmla="*/ 0 w 40056"/>
                <a:gd name="connsiteY3" fmla="*/ 11534 h 67271"/>
                <a:gd name="connsiteX4" fmla="*/ 0 w 40056"/>
                <a:gd name="connsiteY4" fmla="*/ 3245 h 67271"/>
                <a:gd name="connsiteX5" fmla="*/ 16086 w 40056"/>
                <a:gd name="connsiteY5" fmla="*/ 0 h 67271"/>
                <a:gd name="connsiteX6" fmla="*/ 25188 w 40056"/>
                <a:gd name="connsiteY6" fmla="*/ 0 h 67271"/>
                <a:gd name="connsiteX7" fmla="*/ 25188 w 40056"/>
                <a:gd name="connsiteY7" fmla="*/ 59607 h 67271"/>
                <a:gd name="connsiteX8" fmla="*/ 40057 w 40056"/>
                <a:gd name="connsiteY8" fmla="*/ 59607 h 67271"/>
                <a:gd name="connsiteX9" fmla="*/ 40057 w 40056"/>
                <a:gd name="connsiteY9" fmla="*/ 67271 h 67271"/>
                <a:gd name="connsiteX10" fmla="*/ 1307 w 40056"/>
                <a:gd name="connsiteY10" fmla="*/ 67271 h 67271"/>
                <a:gd name="connsiteX11" fmla="*/ 1307 w 40056"/>
                <a:gd name="connsiteY11" fmla="*/ 59607 h 6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6" h="67271">
                  <a:moveTo>
                    <a:pt x="1307" y="59607"/>
                  </a:moveTo>
                  <a:lnTo>
                    <a:pt x="16176" y="59607"/>
                  </a:lnTo>
                  <a:lnTo>
                    <a:pt x="16176" y="8287"/>
                  </a:lnTo>
                  <a:lnTo>
                    <a:pt x="0" y="11534"/>
                  </a:lnTo>
                  <a:lnTo>
                    <a:pt x="0" y="3245"/>
                  </a:lnTo>
                  <a:lnTo>
                    <a:pt x="16086" y="0"/>
                  </a:lnTo>
                  <a:lnTo>
                    <a:pt x="25188" y="0"/>
                  </a:lnTo>
                  <a:lnTo>
                    <a:pt x="25188" y="59607"/>
                  </a:lnTo>
                  <a:lnTo>
                    <a:pt x="40057" y="59607"/>
                  </a:lnTo>
                  <a:lnTo>
                    <a:pt x="40057" y="67271"/>
                  </a:lnTo>
                  <a:lnTo>
                    <a:pt x="1307" y="67271"/>
                  </a:lnTo>
                  <a:lnTo>
                    <a:pt x="1307" y="59607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EEEE041-87F0-F1FB-A7D9-EC952D0C829F}"/>
                </a:ext>
              </a:extLst>
            </p:cNvPr>
            <p:cNvSpPr/>
            <p:nvPr/>
          </p:nvSpPr>
          <p:spPr>
            <a:xfrm>
              <a:off x="863041" y="2375154"/>
              <a:ext cx="46499" cy="69794"/>
            </a:xfrm>
            <a:custGeom>
              <a:avLst/>
              <a:gdLst>
                <a:gd name="connsiteX0" fmla="*/ 23250 w 46499"/>
                <a:gd name="connsiteY0" fmla="*/ 7210 h 69794"/>
                <a:gd name="connsiteX1" fmla="*/ 12661 w 46499"/>
                <a:gd name="connsiteY1" fmla="*/ 14148 h 69794"/>
                <a:gd name="connsiteX2" fmla="*/ 9146 w 46499"/>
                <a:gd name="connsiteY2" fmla="*/ 34920 h 69794"/>
                <a:gd name="connsiteX3" fmla="*/ 12661 w 46499"/>
                <a:gd name="connsiteY3" fmla="*/ 55691 h 69794"/>
                <a:gd name="connsiteX4" fmla="*/ 23250 w 46499"/>
                <a:gd name="connsiteY4" fmla="*/ 62585 h 69794"/>
                <a:gd name="connsiteX5" fmla="*/ 33838 w 46499"/>
                <a:gd name="connsiteY5" fmla="*/ 55691 h 69794"/>
                <a:gd name="connsiteX6" fmla="*/ 37397 w 46499"/>
                <a:gd name="connsiteY6" fmla="*/ 34920 h 69794"/>
                <a:gd name="connsiteX7" fmla="*/ 33838 w 46499"/>
                <a:gd name="connsiteY7" fmla="*/ 14148 h 69794"/>
                <a:gd name="connsiteX8" fmla="*/ 23250 w 46499"/>
                <a:gd name="connsiteY8" fmla="*/ 7210 h 69794"/>
                <a:gd name="connsiteX9" fmla="*/ 23250 w 46499"/>
                <a:gd name="connsiteY9" fmla="*/ 0 h 69794"/>
                <a:gd name="connsiteX10" fmla="*/ 40507 w 46499"/>
                <a:gd name="connsiteY10" fmla="*/ 8967 h 69794"/>
                <a:gd name="connsiteX11" fmla="*/ 46499 w 46499"/>
                <a:gd name="connsiteY11" fmla="*/ 34920 h 69794"/>
                <a:gd name="connsiteX12" fmla="*/ 40507 w 46499"/>
                <a:gd name="connsiteY12" fmla="*/ 60873 h 69794"/>
                <a:gd name="connsiteX13" fmla="*/ 23250 w 46499"/>
                <a:gd name="connsiteY13" fmla="*/ 69795 h 69794"/>
                <a:gd name="connsiteX14" fmla="*/ 5947 w 46499"/>
                <a:gd name="connsiteY14" fmla="*/ 60873 h 69794"/>
                <a:gd name="connsiteX15" fmla="*/ 0 w 46499"/>
                <a:gd name="connsiteY15" fmla="*/ 34920 h 69794"/>
                <a:gd name="connsiteX16" fmla="*/ 5947 w 46499"/>
                <a:gd name="connsiteY16" fmla="*/ 8967 h 69794"/>
                <a:gd name="connsiteX17" fmla="*/ 23250 w 46499"/>
                <a:gd name="connsiteY17" fmla="*/ 0 h 6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4">
                  <a:moveTo>
                    <a:pt x="23250" y="7210"/>
                  </a:moveTo>
                  <a:cubicBezTo>
                    <a:pt x="18564" y="7210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20"/>
                  </a:cubicBezTo>
                  <a:cubicBezTo>
                    <a:pt x="9146" y="44142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0" y="51065"/>
                    <a:pt x="37397" y="44142"/>
                    <a:pt x="37397" y="34920"/>
                  </a:cubicBezTo>
                  <a:cubicBezTo>
                    <a:pt x="37397" y="25668"/>
                    <a:pt x="36210" y="18744"/>
                    <a:pt x="33838" y="14148"/>
                  </a:cubicBezTo>
                  <a:cubicBezTo>
                    <a:pt x="31495" y="9522"/>
                    <a:pt x="27966" y="7210"/>
                    <a:pt x="23250" y="7210"/>
                  </a:cubicBezTo>
                  <a:moveTo>
                    <a:pt x="23250" y="0"/>
                  </a:moveTo>
                  <a:cubicBezTo>
                    <a:pt x="30789" y="0"/>
                    <a:pt x="36542" y="2989"/>
                    <a:pt x="40507" y="8967"/>
                  </a:cubicBezTo>
                  <a:cubicBezTo>
                    <a:pt x="44501" y="14915"/>
                    <a:pt x="46499" y="23565"/>
                    <a:pt x="46499" y="34920"/>
                  </a:cubicBezTo>
                  <a:cubicBezTo>
                    <a:pt x="46499" y="46244"/>
                    <a:pt x="44501" y="54896"/>
                    <a:pt x="40507" y="60873"/>
                  </a:cubicBezTo>
                  <a:cubicBezTo>
                    <a:pt x="36542" y="66821"/>
                    <a:pt x="30789" y="69795"/>
                    <a:pt x="23250" y="69795"/>
                  </a:cubicBezTo>
                  <a:cubicBezTo>
                    <a:pt x="15710" y="69795"/>
                    <a:pt x="9943" y="66821"/>
                    <a:pt x="5947" y="60873"/>
                  </a:cubicBezTo>
                  <a:cubicBezTo>
                    <a:pt x="1982" y="54896"/>
                    <a:pt x="0" y="46244"/>
                    <a:pt x="0" y="34920"/>
                  </a:cubicBezTo>
                  <a:cubicBezTo>
                    <a:pt x="0" y="23565"/>
                    <a:pt x="1982" y="14915"/>
                    <a:pt x="5947" y="8967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BAE1A89D-D417-2097-8516-02EFEC7F8581}"/>
                </a:ext>
              </a:extLst>
            </p:cNvPr>
            <p:cNvSpPr/>
            <p:nvPr/>
          </p:nvSpPr>
          <p:spPr>
            <a:xfrm>
              <a:off x="925536" y="2432198"/>
              <a:ext cx="9506" cy="11444"/>
            </a:xfrm>
            <a:custGeom>
              <a:avLst/>
              <a:gdLst>
                <a:gd name="connsiteX0" fmla="*/ 0 w 9506"/>
                <a:gd name="connsiteY0" fmla="*/ 0 h 11444"/>
                <a:gd name="connsiteX1" fmla="*/ 9507 w 9506"/>
                <a:gd name="connsiteY1" fmla="*/ 0 h 11444"/>
                <a:gd name="connsiteX2" fmla="*/ 9507 w 9506"/>
                <a:gd name="connsiteY2" fmla="*/ 11444 h 11444"/>
                <a:gd name="connsiteX3" fmla="*/ 0 w 9506"/>
                <a:gd name="connsiteY3" fmla="*/ 11444 h 11444"/>
                <a:gd name="connsiteX4" fmla="*/ 0 w 9506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4">
                  <a:moveTo>
                    <a:pt x="0" y="0"/>
                  </a:moveTo>
                  <a:lnTo>
                    <a:pt x="9507" y="0"/>
                  </a:lnTo>
                  <a:lnTo>
                    <a:pt x="9507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66E10A3-4A4D-6B85-1F40-0DFF8F40FF98}"/>
                </a:ext>
              </a:extLst>
            </p:cNvPr>
            <p:cNvSpPr/>
            <p:nvPr/>
          </p:nvSpPr>
          <p:spPr>
            <a:xfrm>
              <a:off x="951759" y="2375154"/>
              <a:ext cx="42715" cy="68487"/>
            </a:xfrm>
            <a:custGeom>
              <a:avLst/>
              <a:gdLst>
                <a:gd name="connsiteX0" fmla="*/ 10949 w 42715"/>
                <a:gd name="connsiteY0" fmla="*/ 60828 h 68487"/>
                <a:gd name="connsiteX1" fmla="*/ 42715 w 42715"/>
                <a:gd name="connsiteY1" fmla="*/ 60828 h 68487"/>
                <a:gd name="connsiteX2" fmla="*/ 42715 w 42715"/>
                <a:gd name="connsiteY2" fmla="*/ 68488 h 68487"/>
                <a:gd name="connsiteX3" fmla="*/ 0 w 42715"/>
                <a:gd name="connsiteY3" fmla="*/ 68488 h 68487"/>
                <a:gd name="connsiteX4" fmla="*/ 0 w 42715"/>
                <a:gd name="connsiteY4" fmla="*/ 60828 h 68487"/>
                <a:gd name="connsiteX5" fmla="*/ 14104 w 42715"/>
                <a:gd name="connsiteY5" fmla="*/ 46455 h 68487"/>
                <a:gd name="connsiteX6" fmla="*/ 25368 w 42715"/>
                <a:gd name="connsiteY6" fmla="*/ 34785 h 68487"/>
                <a:gd name="connsiteX7" fmla="*/ 31451 w 42715"/>
                <a:gd name="connsiteY7" fmla="*/ 26495 h 68487"/>
                <a:gd name="connsiteX8" fmla="*/ 33207 w 42715"/>
                <a:gd name="connsiteY8" fmla="*/ 19781 h 68487"/>
                <a:gd name="connsiteX9" fmla="*/ 29423 w 42715"/>
                <a:gd name="connsiteY9" fmla="*/ 11039 h 68487"/>
                <a:gd name="connsiteX10" fmla="*/ 19645 w 42715"/>
                <a:gd name="connsiteY10" fmla="*/ 7660 h 68487"/>
                <a:gd name="connsiteX11" fmla="*/ 10589 w 42715"/>
                <a:gd name="connsiteY11" fmla="*/ 9147 h 68487"/>
                <a:gd name="connsiteX12" fmla="*/ 450 w 42715"/>
                <a:gd name="connsiteY12" fmla="*/ 13652 h 68487"/>
                <a:gd name="connsiteX13" fmla="*/ 450 w 42715"/>
                <a:gd name="connsiteY13" fmla="*/ 4461 h 68487"/>
                <a:gd name="connsiteX14" fmla="*/ 10724 w 42715"/>
                <a:gd name="connsiteY14" fmla="*/ 1127 h 68487"/>
                <a:gd name="connsiteX15" fmla="*/ 19465 w 42715"/>
                <a:gd name="connsiteY15" fmla="*/ 0 h 68487"/>
                <a:gd name="connsiteX16" fmla="*/ 36137 w 42715"/>
                <a:gd name="connsiteY16" fmla="*/ 5227 h 68487"/>
                <a:gd name="connsiteX17" fmla="*/ 42355 w 42715"/>
                <a:gd name="connsiteY17" fmla="*/ 19195 h 68487"/>
                <a:gd name="connsiteX18" fmla="*/ 40777 w 42715"/>
                <a:gd name="connsiteY18" fmla="*/ 27080 h 68487"/>
                <a:gd name="connsiteX19" fmla="*/ 35145 w 42715"/>
                <a:gd name="connsiteY19" fmla="*/ 35821 h 68487"/>
                <a:gd name="connsiteX20" fmla="*/ 27981 w 42715"/>
                <a:gd name="connsiteY20" fmla="*/ 43390 h 68487"/>
                <a:gd name="connsiteX21" fmla="*/ 10949 w 42715"/>
                <a:gd name="connsiteY21" fmla="*/ 60828 h 6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5" h="68487">
                  <a:moveTo>
                    <a:pt x="10949" y="60828"/>
                  </a:moveTo>
                  <a:lnTo>
                    <a:pt x="42715" y="60828"/>
                  </a:lnTo>
                  <a:lnTo>
                    <a:pt x="42715" y="68488"/>
                  </a:lnTo>
                  <a:lnTo>
                    <a:pt x="0" y="68488"/>
                  </a:lnTo>
                  <a:lnTo>
                    <a:pt x="0" y="60828"/>
                  </a:lnTo>
                  <a:cubicBezTo>
                    <a:pt x="3455" y="57254"/>
                    <a:pt x="8156" y="52462"/>
                    <a:pt x="14104" y="46455"/>
                  </a:cubicBezTo>
                  <a:cubicBezTo>
                    <a:pt x="20081" y="40417"/>
                    <a:pt x="23836" y="36527"/>
                    <a:pt x="25368" y="34785"/>
                  </a:cubicBezTo>
                  <a:cubicBezTo>
                    <a:pt x="28281" y="31511"/>
                    <a:pt x="30309" y="28747"/>
                    <a:pt x="31451" y="26495"/>
                  </a:cubicBezTo>
                  <a:cubicBezTo>
                    <a:pt x="32622" y="24211"/>
                    <a:pt x="33207" y="21973"/>
                    <a:pt x="33207" y="19781"/>
                  </a:cubicBezTo>
                  <a:cubicBezTo>
                    <a:pt x="33207" y="16206"/>
                    <a:pt x="31946" y="13292"/>
                    <a:pt x="29423" y="11039"/>
                  </a:cubicBezTo>
                  <a:cubicBezTo>
                    <a:pt x="26930" y="8787"/>
                    <a:pt x="23671" y="7660"/>
                    <a:pt x="19645" y="7660"/>
                  </a:cubicBezTo>
                  <a:cubicBezTo>
                    <a:pt x="16792" y="7660"/>
                    <a:pt x="13773" y="8156"/>
                    <a:pt x="10589" y="9147"/>
                  </a:cubicBezTo>
                  <a:cubicBezTo>
                    <a:pt x="7435" y="10138"/>
                    <a:pt x="4055" y="11640"/>
                    <a:pt x="450" y="13652"/>
                  </a:cubicBezTo>
                  <a:lnTo>
                    <a:pt x="450" y="4461"/>
                  </a:lnTo>
                  <a:cubicBezTo>
                    <a:pt x="4115" y="2990"/>
                    <a:pt x="7539" y="1878"/>
                    <a:pt x="10724" y="1127"/>
                  </a:cubicBezTo>
                  <a:cubicBezTo>
                    <a:pt x="13908" y="376"/>
                    <a:pt x="16821" y="0"/>
                    <a:pt x="19465" y="0"/>
                  </a:cubicBezTo>
                  <a:cubicBezTo>
                    <a:pt x="26433" y="0"/>
                    <a:pt x="31992" y="1742"/>
                    <a:pt x="36137" y="5227"/>
                  </a:cubicBezTo>
                  <a:cubicBezTo>
                    <a:pt x="40283" y="8711"/>
                    <a:pt x="42355" y="13367"/>
                    <a:pt x="42355" y="19195"/>
                  </a:cubicBezTo>
                  <a:cubicBezTo>
                    <a:pt x="42355" y="21959"/>
                    <a:pt x="41829" y="24587"/>
                    <a:pt x="40777" y="27080"/>
                  </a:cubicBezTo>
                  <a:cubicBezTo>
                    <a:pt x="39756" y="29543"/>
                    <a:pt x="37879" y="32456"/>
                    <a:pt x="35145" y="35821"/>
                  </a:cubicBezTo>
                  <a:cubicBezTo>
                    <a:pt x="34394" y="36692"/>
                    <a:pt x="32006" y="39216"/>
                    <a:pt x="27981" y="43390"/>
                  </a:cubicBezTo>
                  <a:cubicBezTo>
                    <a:pt x="23955" y="47536"/>
                    <a:pt x="18278" y="53349"/>
                    <a:pt x="10949" y="60828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61B2166-5B64-9EEC-8849-DBCBF5872D09}"/>
                </a:ext>
              </a:extLst>
            </p:cNvPr>
            <p:cNvSpPr/>
            <p:nvPr/>
          </p:nvSpPr>
          <p:spPr>
            <a:xfrm>
              <a:off x="861193" y="2025744"/>
              <a:ext cx="46499" cy="69793"/>
            </a:xfrm>
            <a:custGeom>
              <a:avLst/>
              <a:gdLst>
                <a:gd name="connsiteX0" fmla="*/ 23250 w 46499"/>
                <a:gd name="connsiteY0" fmla="*/ 7209 h 69793"/>
                <a:gd name="connsiteX1" fmla="*/ 12661 w 46499"/>
                <a:gd name="connsiteY1" fmla="*/ 14148 h 69793"/>
                <a:gd name="connsiteX2" fmla="*/ 9146 w 46499"/>
                <a:gd name="connsiteY2" fmla="*/ 34919 h 69793"/>
                <a:gd name="connsiteX3" fmla="*/ 12661 w 46499"/>
                <a:gd name="connsiteY3" fmla="*/ 55691 h 69793"/>
                <a:gd name="connsiteX4" fmla="*/ 23250 w 46499"/>
                <a:gd name="connsiteY4" fmla="*/ 62585 h 69793"/>
                <a:gd name="connsiteX5" fmla="*/ 33838 w 46499"/>
                <a:gd name="connsiteY5" fmla="*/ 55691 h 69793"/>
                <a:gd name="connsiteX6" fmla="*/ 37398 w 46499"/>
                <a:gd name="connsiteY6" fmla="*/ 34919 h 69793"/>
                <a:gd name="connsiteX7" fmla="*/ 33838 w 46499"/>
                <a:gd name="connsiteY7" fmla="*/ 14148 h 69793"/>
                <a:gd name="connsiteX8" fmla="*/ 23250 w 46499"/>
                <a:gd name="connsiteY8" fmla="*/ 7209 h 69793"/>
                <a:gd name="connsiteX9" fmla="*/ 23250 w 46499"/>
                <a:gd name="connsiteY9" fmla="*/ 0 h 69793"/>
                <a:gd name="connsiteX10" fmla="*/ 40507 w 46499"/>
                <a:gd name="connsiteY10" fmla="*/ 8966 h 69793"/>
                <a:gd name="connsiteX11" fmla="*/ 46499 w 46499"/>
                <a:gd name="connsiteY11" fmla="*/ 34919 h 69793"/>
                <a:gd name="connsiteX12" fmla="*/ 40507 w 46499"/>
                <a:gd name="connsiteY12" fmla="*/ 60872 h 69793"/>
                <a:gd name="connsiteX13" fmla="*/ 23250 w 46499"/>
                <a:gd name="connsiteY13" fmla="*/ 69794 h 69793"/>
                <a:gd name="connsiteX14" fmla="*/ 5947 w 46499"/>
                <a:gd name="connsiteY14" fmla="*/ 60872 h 69793"/>
                <a:gd name="connsiteX15" fmla="*/ 0 w 46499"/>
                <a:gd name="connsiteY15" fmla="*/ 34919 h 69793"/>
                <a:gd name="connsiteX16" fmla="*/ 5947 w 46499"/>
                <a:gd name="connsiteY16" fmla="*/ 8966 h 69793"/>
                <a:gd name="connsiteX17" fmla="*/ 23250 w 46499"/>
                <a:gd name="connsiteY17" fmla="*/ 0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3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3"/>
                    <a:pt x="9146" y="25667"/>
                    <a:pt x="9146" y="34919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2" y="51065"/>
                    <a:pt x="37398" y="44141"/>
                    <a:pt x="37398" y="34919"/>
                  </a:cubicBezTo>
                  <a:cubicBezTo>
                    <a:pt x="37398" y="25667"/>
                    <a:pt x="36212" y="18743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19"/>
                  </a:cubicBezTo>
                  <a:cubicBezTo>
                    <a:pt x="46499" y="46243"/>
                    <a:pt x="44501" y="54895"/>
                    <a:pt x="40507" y="60872"/>
                  </a:cubicBezTo>
                  <a:cubicBezTo>
                    <a:pt x="36542" y="66819"/>
                    <a:pt x="30790" y="69794"/>
                    <a:pt x="23250" y="69794"/>
                  </a:cubicBezTo>
                  <a:cubicBezTo>
                    <a:pt x="15710" y="69794"/>
                    <a:pt x="9943" y="66819"/>
                    <a:pt x="5947" y="60872"/>
                  </a:cubicBezTo>
                  <a:cubicBezTo>
                    <a:pt x="1982" y="54895"/>
                    <a:pt x="0" y="46243"/>
                    <a:pt x="0" y="34919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E2E1BE9B-AE26-7756-6CDF-64EA91279EA5}"/>
                </a:ext>
              </a:extLst>
            </p:cNvPr>
            <p:cNvSpPr/>
            <p:nvPr/>
          </p:nvSpPr>
          <p:spPr>
            <a:xfrm>
              <a:off x="923688" y="2082787"/>
              <a:ext cx="9507" cy="11445"/>
            </a:xfrm>
            <a:custGeom>
              <a:avLst/>
              <a:gdLst>
                <a:gd name="connsiteX0" fmla="*/ 0 w 9507"/>
                <a:gd name="connsiteY0" fmla="*/ 0 h 11445"/>
                <a:gd name="connsiteX1" fmla="*/ 9508 w 9507"/>
                <a:gd name="connsiteY1" fmla="*/ 0 h 11445"/>
                <a:gd name="connsiteX2" fmla="*/ 9508 w 9507"/>
                <a:gd name="connsiteY2" fmla="*/ 11445 h 11445"/>
                <a:gd name="connsiteX3" fmla="*/ 0 w 9507"/>
                <a:gd name="connsiteY3" fmla="*/ 11445 h 11445"/>
                <a:gd name="connsiteX4" fmla="*/ 0 w 9507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5">
                  <a:moveTo>
                    <a:pt x="0" y="0"/>
                  </a:moveTo>
                  <a:lnTo>
                    <a:pt x="9508" y="0"/>
                  </a:lnTo>
                  <a:lnTo>
                    <a:pt x="9508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60DEB0B-D390-A423-3893-523A0558F3F7}"/>
                </a:ext>
              </a:extLst>
            </p:cNvPr>
            <p:cNvSpPr/>
            <p:nvPr/>
          </p:nvSpPr>
          <p:spPr>
            <a:xfrm>
              <a:off x="950182" y="2025744"/>
              <a:ext cx="44292" cy="69793"/>
            </a:xfrm>
            <a:custGeom>
              <a:avLst/>
              <a:gdLst>
                <a:gd name="connsiteX0" fmla="*/ 30414 w 44292"/>
                <a:gd name="connsiteY0" fmla="*/ 32216 h 69793"/>
                <a:gd name="connsiteX1" fmla="*/ 40597 w 44292"/>
                <a:gd name="connsiteY1" fmla="*/ 38028 h 69793"/>
                <a:gd name="connsiteX2" fmla="*/ 44292 w 44292"/>
                <a:gd name="connsiteY2" fmla="*/ 48933 h 69793"/>
                <a:gd name="connsiteX3" fmla="*/ 37443 w 44292"/>
                <a:gd name="connsiteY3" fmla="*/ 64342 h 69793"/>
                <a:gd name="connsiteX4" fmla="*/ 17979 w 44292"/>
                <a:gd name="connsiteY4" fmla="*/ 69794 h 69793"/>
                <a:gd name="connsiteX5" fmla="*/ 9238 w 44292"/>
                <a:gd name="connsiteY5" fmla="*/ 68938 h 69793"/>
                <a:gd name="connsiteX6" fmla="*/ 0 w 44292"/>
                <a:gd name="connsiteY6" fmla="*/ 66460 h 69793"/>
                <a:gd name="connsiteX7" fmla="*/ 0 w 44292"/>
                <a:gd name="connsiteY7" fmla="*/ 57673 h 69793"/>
                <a:gd name="connsiteX8" fmla="*/ 8291 w 44292"/>
                <a:gd name="connsiteY8" fmla="*/ 61008 h 69793"/>
                <a:gd name="connsiteX9" fmla="*/ 17709 w 44292"/>
                <a:gd name="connsiteY9" fmla="*/ 62134 h 69793"/>
                <a:gd name="connsiteX10" fmla="*/ 30730 w 44292"/>
                <a:gd name="connsiteY10" fmla="*/ 58755 h 69793"/>
                <a:gd name="connsiteX11" fmla="*/ 35236 w 44292"/>
                <a:gd name="connsiteY11" fmla="*/ 48933 h 69793"/>
                <a:gd name="connsiteX12" fmla="*/ 31045 w 44292"/>
                <a:gd name="connsiteY12" fmla="*/ 39651 h 69793"/>
                <a:gd name="connsiteX13" fmla="*/ 19465 w 44292"/>
                <a:gd name="connsiteY13" fmla="*/ 36272 h 69793"/>
                <a:gd name="connsiteX14" fmla="*/ 11626 w 44292"/>
                <a:gd name="connsiteY14" fmla="*/ 36272 h 69793"/>
                <a:gd name="connsiteX15" fmla="*/ 11626 w 44292"/>
                <a:gd name="connsiteY15" fmla="*/ 28792 h 69793"/>
                <a:gd name="connsiteX16" fmla="*/ 19825 w 44292"/>
                <a:gd name="connsiteY16" fmla="*/ 28792 h 69793"/>
                <a:gd name="connsiteX17" fmla="*/ 30098 w 44292"/>
                <a:gd name="connsiteY17" fmla="*/ 26133 h 69793"/>
                <a:gd name="connsiteX18" fmla="*/ 33659 w 44292"/>
                <a:gd name="connsiteY18" fmla="*/ 18383 h 69793"/>
                <a:gd name="connsiteX19" fmla="*/ 29964 w 44292"/>
                <a:gd name="connsiteY19" fmla="*/ 10453 h 69793"/>
                <a:gd name="connsiteX20" fmla="*/ 19465 w 44292"/>
                <a:gd name="connsiteY20" fmla="*/ 7659 h 69793"/>
                <a:gd name="connsiteX21" fmla="*/ 11445 w 44292"/>
                <a:gd name="connsiteY21" fmla="*/ 8470 h 69793"/>
                <a:gd name="connsiteX22" fmla="*/ 2028 w 44292"/>
                <a:gd name="connsiteY22" fmla="*/ 10994 h 69793"/>
                <a:gd name="connsiteX23" fmla="*/ 2028 w 44292"/>
                <a:gd name="connsiteY23" fmla="*/ 2883 h 69793"/>
                <a:gd name="connsiteX24" fmla="*/ 11716 w 44292"/>
                <a:gd name="connsiteY24" fmla="*/ 721 h 69793"/>
                <a:gd name="connsiteX25" fmla="*/ 20277 w 44292"/>
                <a:gd name="connsiteY25" fmla="*/ 0 h 69793"/>
                <a:gd name="connsiteX26" fmla="*/ 36678 w 44292"/>
                <a:gd name="connsiteY26" fmla="*/ 4731 h 69793"/>
                <a:gd name="connsiteX27" fmla="*/ 42715 w 44292"/>
                <a:gd name="connsiteY27" fmla="*/ 17437 h 69793"/>
                <a:gd name="connsiteX28" fmla="*/ 39516 w 44292"/>
                <a:gd name="connsiteY28" fmla="*/ 26900 h 69793"/>
                <a:gd name="connsiteX29" fmla="*/ 30414 w 44292"/>
                <a:gd name="connsiteY29" fmla="*/ 32216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2" h="69793">
                  <a:moveTo>
                    <a:pt x="30414" y="32216"/>
                  </a:moveTo>
                  <a:cubicBezTo>
                    <a:pt x="34770" y="33147"/>
                    <a:pt x="38165" y="35085"/>
                    <a:pt x="40597" y="38028"/>
                  </a:cubicBezTo>
                  <a:cubicBezTo>
                    <a:pt x="43061" y="40972"/>
                    <a:pt x="44292" y="44607"/>
                    <a:pt x="44292" y="48933"/>
                  </a:cubicBezTo>
                  <a:cubicBezTo>
                    <a:pt x="44292" y="55571"/>
                    <a:pt x="42009" y="60707"/>
                    <a:pt x="37443" y="64342"/>
                  </a:cubicBezTo>
                  <a:cubicBezTo>
                    <a:pt x="32877" y="67976"/>
                    <a:pt x="26389" y="69794"/>
                    <a:pt x="17979" y="69794"/>
                  </a:cubicBezTo>
                  <a:cubicBezTo>
                    <a:pt x="15155" y="69794"/>
                    <a:pt x="12242" y="69509"/>
                    <a:pt x="9238" y="68938"/>
                  </a:cubicBezTo>
                  <a:cubicBezTo>
                    <a:pt x="6263" y="68397"/>
                    <a:pt x="3184" y="67571"/>
                    <a:pt x="0" y="66460"/>
                  </a:cubicBezTo>
                  <a:lnTo>
                    <a:pt x="0" y="57673"/>
                  </a:lnTo>
                  <a:cubicBezTo>
                    <a:pt x="2524" y="59145"/>
                    <a:pt x="5287" y="60257"/>
                    <a:pt x="8291" y="61008"/>
                  </a:cubicBezTo>
                  <a:cubicBezTo>
                    <a:pt x="11295" y="61759"/>
                    <a:pt x="14434" y="62134"/>
                    <a:pt x="17709" y="62134"/>
                  </a:cubicBezTo>
                  <a:cubicBezTo>
                    <a:pt x="23416" y="62134"/>
                    <a:pt x="27756" y="61008"/>
                    <a:pt x="30730" y="58755"/>
                  </a:cubicBezTo>
                  <a:cubicBezTo>
                    <a:pt x="33735" y="56502"/>
                    <a:pt x="35236" y="53227"/>
                    <a:pt x="35236" y="48933"/>
                  </a:cubicBezTo>
                  <a:cubicBezTo>
                    <a:pt x="35236" y="44967"/>
                    <a:pt x="33839" y="41873"/>
                    <a:pt x="31045" y="39651"/>
                  </a:cubicBezTo>
                  <a:cubicBezTo>
                    <a:pt x="28281" y="37398"/>
                    <a:pt x="24421" y="36272"/>
                    <a:pt x="19465" y="36272"/>
                  </a:cubicBezTo>
                  <a:lnTo>
                    <a:pt x="11626" y="36272"/>
                  </a:lnTo>
                  <a:lnTo>
                    <a:pt x="11626" y="28792"/>
                  </a:lnTo>
                  <a:lnTo>
                    <a:pt x="19825" y="28792"/>
                  </a:lnTo>
                  <a:cubicBezTo>
                    <a:pt x="24301" y="28792"/>
                    <a:pt x="27726" y="27905"/>
                    <a:pt x="30098" y="26133"/>
                  </a:cubicBezTo>
                  <a:cubicBezTo>
                    <a:pt x="32472" y="24330"/>
                    <a:pt x="33659" y="21747"/>
                    <a:pt x="33659" y="18383"/>
                  </a:cubicBezTo>
                  <a:cubicBezTo>
                    <a:pt x="33659" y="14929"/>
                    <a:pt x="32428" y="12285"/>
                    <a:pt x="29964" y="10453"/>
                  </a:cubicBezTo>
                  <a:cubicBezTo>
                    <a:pt x="27531" y="8590"/>
                    <a:pt x="24031" y="7659"/>
                    <a:pt x="19465" y="7659"/>
                  </a:cubicBezTo>
                  <a:cubicBezTo>
                    <a:pt x="16972" y="7659"/>
                    <a:pt x="14298" y="7929"/>
                    <a:pt x="11445" y="8470"/>
                  </a:cubicBezTo>
                  <a:cubicBezTo>
                    <a:pt x="8591" y="9012"/>
                    <a:pt x="5452" y="9853"/>
                    <a:pt x="2028" y="10994"/>
                  </a:cubicBezTo>
                  <a:lnTo>
                    <a:pt x="2028" y="2883"/>
                  </a:lnTo>
                  <a:cubicBezTo>
                    <a:pt x="5482" y="1922"/>
                    <a:pt x="8711" y="1201"/>
                    <a:pt x="11716" y="721"/>
                  </a:cubicBezTo>
                  <a:cubicBezTo>
                    <a:pt x="14749" y="240"/>
                    <a:pt x="17603" y="0"/>
                    <a:pt x="20277" y="0"/>
                  </a:cubicBezTo>
                  <a:cubicBezTo>
                    <a:pt x="27185" y="0"/>
                    <a:pt x="32652" y="1577"/>
                    <a:pt x="36678" y="4731"/>
                  </a:cubicBezTo>
                  <a:cubicBezTo>
                    <a:pt x="40703" y="7855"/>
                    <a:pt x="42715" y="12091"/>
                    <a:pt x="42715" y="17437"/>
                  </a:cubicBezTo>
                  <a:cubicBezTo>
                    <a:pt x="42715" y="21162"/>
                    <a:pt x="41648" y="24316"/>
                    <a:pt x="39516" y="26900"/>
                  </a:cubicBezTo>
                  <a:cubicBezTo>
                    <a:pt x="37384" y="29452"/>
                    <a:pt x="34350" y="31225"/>
                    <a:pt x="30414" y="3221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3909653-07E7-9FF7-6482-77DA0A170F62}"/>
                </a:ext>
              </a:extLst>
            </p:cNvPr>
            <p:cNvSpPr/>
            <p:nvPr/>
          </p:nvSpPr>
          <p:spPr>
            <a:xfrm>
              <a:off x="858986" y="1676334"/>
              <a:ext cx="46499" cy="69794"/>
            </a:xfrm>
            <a:custGeom>
              <a:avLst/>
              <a:gdLst>
                <a:gd name="connsiteX0" fmla="*/ 23250 w 46499"/>
                <a:gd name="connsiteY0" fmla="*/ 7209 h 69794"/>
                <a:gd name="connsiteX1" fmla="*/ 12661 w 46499"/>
                <a:gd name="connsiteY1" fmla="*/ 14148 h 69794"/>
                <a:gd name="connsiteX2" fmla="*/ 9146 w 46499"/>
                <a:gd name="connsiteY2" fmla="*/ 34920 h 69794"/>
                <a:gd name="connsiteX3" fmla="*/ 12661 w 46499"/>
                <a:gd name="connsiteY3" fmla="*/ 55692 h 69794"/>
                <a:gd name="connsiteX4" fmla="*/ 23250 w 46499"/>
                <a:gd name="connsiteY4" fmla="*/ 62585 h 69794"/>
                <a:gd name="connsiteX5" fmla="*/ 33838 w 46499"/>
                <a:gd name="connsiteY5" fmla="*/ 55692 h 69794"/>
                <a:gd name="connsiteX6" fmla="*/ 37398 w 46499"/>
                <a:gd name="connsiteY6" fmla="*/ 34920 h 69794"/>
                <a:gd name="connsiteX7" fmla="*/ 33838 w 46499"/>
                <a:gd name="connsiteY7" fmla="*/ 14148 h 69794"/>
                <a:gd name="connsiteX8" fmla="*/ 23250 w 46499"/>
                <a:gd name="connsiteY8" fmla="*/ 7209 h 69794"/>
                <a:gd name="connsiteX9" fmla="*/ 23250 w 46499"/>
                <a:gd name="connsiteY9" fmla="*/ 0 h 69794"/>
                <a:gd name="connsiteX10" fmla="*/ 40507 w 46499"/>
                <a:gd name="connsiteY10" fmla="*/ 8966 h 69794"/>
                <a:gd name="connsiteX11" fmla="*/ 46499 w 46499"/>
                <a:gd name="connsiteY11" fmla="*/ 34920 h 69794"/>
                <a:gd name="connsiteX12" fmla="*/ 40507 w 46499"/>
                <a:gd name="connsiteY12" fmla="*/ 60873 h 69794"/>
                <a:gd name="connsiteX13" fmla="*/ 23250 w 46499"/>
                <a:gd name="connsiteY13" fmla="*/ 69794 h 69794"/>
                <a:gd name="connsiteX14" fmla="*/ 5947 w 46499"/>
                <a:gd name="connsiteY14" fmla="*/ 60873 h 69794"/>
                <a:gd name="connsiteX15" fmla="*/ 0 w 46499"/>
                <a:gd name="connsiteY15" fmla="*/ 34920 h 69794"/>
                <a:gd name="connsiteX16" fmla="*/ 5947 w 46499"/>
                <a:gd name="connsiteY16" fmla="*/ 8966 h 69794"/>
                <a:gd name="connsiteX17" fmla="*/ 23250 w 46499"/>
                <a:gd name="connsiteY17" fmla="*/ 0 h 6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4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20"/>
                  </a:cubicBezTo>
                  <a:cubicBezTo>
                    <a:pt x="9146" y="44141"/>
                    <a:pt x="10318" y="51065"/>
                    <a:pt x="12661" y="55692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2"/>
                  </a:cubicBezTo>
                  <a:cubicBezTo>
                    <a:pt x="36212" y="51065"/>
                    <a:pt x="37398" y="44141"/>
                    <a:pt x="37398" y="34920"/>
                  </a:cubicBezTo>
                  <a:cubicBezTo>
                    <a:pt x="37398" y="25668"/>
                    <a:pt x="36212" y="18744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20"/>
                  </a:cubicBezTo>
                  <a:cubicBezTo>
                    <a:pt x="46499" y="46244"/>
                    <a:pt x="44501" y="54895"/>
                    <a:pt x="40507" y="60873"/>
                  </a:cubicBezTo>
                  <a:cubicBezTo>
                    <a:pt x="36542" y="66820"/>
                    <a:pt x="30790" y="69794"/>
                    <a:pt x="23250" y="69794"/>
                  </a:cubicBezTo>
                  <a:cubicBezTo>
                    <a:pt x="15710" y="69794"/>
                    <a:pt x="9943" y="66820"/>
                    <a:pt x="5947" y="60873"/>
                  </a:cubicBezTo>
                  <a:cubicBezTo>
                    <a:pt x="1982" y="54895"/>
                    <a:pt x="0" y="46244"/>
                    <a:pt x="0" y="34920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C6C02629-5D1B-5029-1F56-52220FFC2F16}"/>
                </a:ext>
              </a:extLst>
            </p:cNvPr>
            <p:cNvSpPr/>
            <p:nvPr/>
          </p:nvSpPr>
          <p:spPr>
            <a:xfrm>
              <a:off x="921480" y="1733377"/>
              <a:ext cx="9507" cy="11444"/>
            </a:xfrm>
            <a:custGeom>
              <a:avLst/>
              <a:gdLst>
                <a:gd name="connsiteX0" fmla="*/ 0 w 9507"/>
                <a:gd name="connsiteY0" fmla="*/ 0 h 11444"/>
                <a:gd name="connsiteX1" fmla="*/ 9508 w 9507"/>
                <a:gd name="connsiteY1" fmla="*/ 0 h 11444"/>
                <a:gd name="connsiteX2" fmla="*/ 9508 w 9507"/>
                <a:gd name="connsiteY2" fmla="*/ 11444 h 11444"/>
                <a:gd name="connsiteX3" fmla="*/ 0 w 9507"/>
                <a:gd name="connsiteY3" fmla="*/ 11444 h 11444"/>
                <a:gd name="connsiteX4" fmla="*/ 0 w 9507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4">
                  <a:moveTo>
                    <a:pt x="0" y="0"/>
                  </a:moveTo>
                  <a:lnTo>
                    <a:pt x="9508" y="0"/>
                  </a:lnTo>
                  <a:lnTo>
                    <a:pt x="9508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7565912A-793E-A2EF-0388-83441CF19C19}"/>
                </a:ext>
              </a:extLst>
            </p:cNvPr>
            <p:cNvSpPr/>
            <p:nvPr/>
          </p:nvSpPr>
          <p:spPr>
            <a:xfrm>
              <a:off x="945451" y="1677550"/>
              <a:ext cx="49022" cy="67270"/>
            </a:xfrm>
            <a:custGeom>
              <a:avLst/>
              <a:gdLst>
                <a:gd name="connsiteX0" fmla="*/ 30369 w 49022"/>
                <a:gd name="connsiteY0" fmla="*/ 7930 h 67270"/>
                <a:gd name="connsiteX1" fmla="*/ 7389 w 49022"/>
                <a:gd name="connsiteY1" fmla="*/ 43841 h 67270"/>
                <a:gd name="connsiteX2" fmla="*/ 30369 w 49022"/>
                <a:gd name="connsiteY2" fmla="*/ 43841 h 67270"/>
                <a:gd name="connsiteX3" fmla="*/ 30369 w 49022"/>
                <a:gd name="connsiteY3" fmla="*/ 7930 h 67270"/>
                <a:gd name="connsiteX4" fmla="*/ 27981 w 49022"/>
                <a:gd name="connsiteY4" fmla="*/ 0 h 67270"/>
                <a:gd name="connsiteX5" fmla="*/ 39425 w 49022"/>
                <a:gd name="connsiteY5" fmla="*/ 0 h 67270"/>
                <a:gd name="connsiteX6" fmla="*/ 39425 w 49022"/>
                <a:gd name="connsiteY6" fmla="*/ 43841 h 67270"/>
                <a:gd name="connsiteX7" fmla="*/ 49023 w 49022"/>
                <a:gd name="connsiteY7" fmla="*/ 43841 h 67270"/>
                <a:gd name="connsiteX8" fmla="*/ 49023 w 49022"/>
                <a:gd name="connsiteY8" fmla="*/ 51411 h 67270"/>
                <a:gd name="connsiteX9" fmla="*/ 39425 w 49022"/>
                <a:gd name="connsiteY9" fmla="*/ 51411 h 67270"/>
                <a:gd name="connsiteX10" fmla="*/ 39425 w 49022"/>
                <a:gd name="connsiteY10" fmla="*/ 67271 h 67270"/>
                <a:gd name="connsiteX11" fmla="*/ 30369 w 49022"/>
                <a:gd name="connsiteY11" fmla="*/ 67271 h 67270"/>
                <a:gd name="connsiteX12" fmla="*/ 30369 w 49022"/>
                <a:gd name="connsiteY12" fmla="*/ 51411 h 67270"/>
                <a:gd name="connsiteX13" fmla="*/ 0 w 49022"/>
                <a:gd name="connsiteY13" fmla="*/ 51411 h 67270"/>
                <a:gd name="connsiteX14" fmla="*/ 0 w 49022"/>
                <a:gd name="connsiteY14" fmla="*/ 42624 h 67270"/>
                <a:gd name="connsiteX15" fmla="*/ 27981 w 49022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0">
                  <a:moveTo>
                    <a:pt x="30369" y="7930"/>
                  </a:moveTo>
                  <a:lnTo>
                    <a:pt x="7389" y="43841"/>
                  </a:lnTo>
                  <a:lnTo>
                    <a:pt x="30369" y="43841"/>
                  </a:lnTo>
                  <a:lnTo>
                    <a:pt x="30369" y="7930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1"/>
                  </a:lnTo>
                  <a:lnTo>
                    <a:pt x="49023" y="43841"/>
                  </a:lnTo>
                  <a:lnTo>
                    <a:pt x="49023" y="51411"/>
                  </a:lnTo>
                  <a:lnTo>
                    <a:pt x="39425" y="51411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1"/>
                  </a:lnTo>
                  <a:lnTo>
                    <a:pt x="0" y="51411"/>
                  </a:lnTo>
                  <a:lnTo>
                    <a:pt x="0" y="42624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862BF4B3-45DF-A18D-82A7-5738D8BFBB63}"/>
                </a:ext>
              </a:extLst>
            </p:cNvPr>
            <p:cNvSpPr/>
            <p:nvPr/>
          </p:nvSpPr>
          <p:spPr>
            <a:xfrm>
              <a:off x="752085" y="2458561"/>
              <a:ext cx="67840" cy="55752"/>
            </a:xfrm>
            <a:custGeom>
              <a:avLst/>
              <a:gdLst>
                <a:gd name="connsiteX0" fmla="*/ 17038 w 67840"/>
                <a:gd name="connsiteY0" fmla="*/ 0 h 55752"/>
                <a:gd name="connsiteX1" fmla="*/ 31992 w 67840"/>
                <a:gd name="connsiteY1" fmla="*/ 3856 h 55752"/>
                <a:gd name="connsiteX2" fmla="*/ 43872 w 67840"/>
                <a:gd name="connsiteY2" fmla="*/ 13651 h 55752"/>
                <a:gd name="connsiteX3" fmla="*/ 48353 w 67840"/>
                <a:gd name="connsiteY3" fmla="*/ 25739 h 55752"/>
                <a:gd name="connsiteX4" fmla="*/ 46373 w 67840"/>
                <a:gd name="connsiteY4" fmla="*/ 31836 h 55752"/>
                <a:gd name="connsiteX5" fmla="*/ 41476 w 67840"/>
                <a:gd name="connsiteY5" fmla="*/ 35535 h 55752"/>
                <a:gd name="connsiteX6" fmla="*/ 53512 w 67840"/>
                <a:gd name="connsiteY6" fmla="*/ 38662 h 55752"/>
                <a:gd name="connsiteX7" fmla="*/ 62839 w 67840"/>
                <a:gd name="connsiteY7" fmla="*/ 40799 h 55752"/>
                <a:gd name="connsiteX8" fmla="*/ 63516 w 67840"/>
                <a:gd name="connsiteY8" fmla="*/ 40694 h 55752"/>
                <a:gd name="connsiteX9" fmla="*/ 63985 w 67840"/>
                <a:gd name="connsiteY9" fmla="*/ 40121 h 55752"/>
                <a:gd name="connsiteX10" fmla="*/ 64402 w 67840"/>
                <a:gd name="connsiteY10" fmla="*/ 38505 h 55752"/>
                <a:gd name="connsiteX11" fmla="*/ 64558 w 67840"/>
                <a:gd name="connsiteY11" fmla="*/ 35432 h 55752"/>
                <a:gd name="connsiteX12" fmla="*/ 64558 w 67840"/>
                <a:gd name="connsiteY12" fmla="*/ 34077 h 55752"/>
                <a:gd name="connsiteX13" fmla="*/ 64871 w 67840"/>
                <a:gd name="connsiteY13" fmla="*/ 33295 h 55752"/>
                <a:gd name="connsiteX14" fmla="*/ 65704 w 67840"/>
                <a:gd name="connsiteY14" fmla="*/ 32878 h 55752"/>
                <a:gd name="connsiteX15" fmla="*/ 67840 w 67840"/>
                <a:gd name="connsiteY15" fmla="*/ 34806 h 55752"/>
                <a:gd name="connsiteX16" fmla="*/ 67684 w 67840"/>
                <a:gd name="connsiteY16" fmla="*/ 40069 h 55752"/>
                <a:gd name="connsiteX17" fmla="*/ 67528 w 67840"/>
                <a:gd name="connsiteY17" fmla="*/ 45383 h 55752"/>
                <a:gd name="connsiteX18" fmla="*/ 67684 w 67840"/>
                <a:gd name="connsiteY18" fmla="*/ 49916 h 55752"/>
                <a:gd name="connsiteX19" fmla="*/ 67840 w 67840"/>
                <a:gd name="connsiteY19" fmla="*/ 54345 h 55752"/>
                <a:gd name="connsiteX20" fmla="*/ 66590 w 67840"/>
                <a:gd name="connsiteY20" fmla="*/ 55752 h 55752"/>
                <a:gd name="connsiteX21" fmla="*/ 65392 w 67840"/>
                <a:gd name="connsiteY21" fmla="*/ 55544 h 55752"/>
                <a:gd name="connsiteX22" fmla="*/ 64766 w 67840"/>
                <a:gd name="connsiteY22" fmla="*/ 54970 h 55752"/>
                <a:gd name="connsiteX23" fmla="*/ 64558 w 67840"/>
                <a:gd name="connsiteY23" fmla="*/ 54189 h 55752"/>
                <a:gd name="connsiteX24" fmla="*/ 64558 w 67840"/>
                <a:gd name="connsiteY24" fmla="*/ 53252 h 55752"/>
                <a:gd name="connsiteX25" fmla="*/ 64141 w 67840"/>
                <a:gd name="connsiteY25" fmla="*/ 49813 h 55752"/>
                <a:gd name="connsiteX26" fmla="*/ 62995 w 67840"/>
                <a:gd name="connsiteY26" fmla="*/ 48406 h 55752"/>
                <a:gd name="connsiteX27" fmla="*/ 60181 w 67840"/>
                <a:gd name="connsiteY27" fmla="*/ 47520 h 55752"/>
                <a:gd name="connsiteX28" fmla="*/ 12662 w 67840"/>
                <a:gd name="connsiteY28" fmla="*/ 35535 h 55752"/>
                <a:gd name="connsiteX29" fmla="*/ 7243 w 67840"/>
                <a:gd name="connsiteY29" fmla="*/ 34806 h 55752"/>
                <a:gd name="connsiteX30" fmla="*/ 3387 w 67840"/>
                <a:gd name="connsiteY30" fmla="*/ 35692 h 55752"/>
                <a:gd name="connsiteX31" fmla="*/ 2345 w 67840"/>
                <a:gd name="connsiteY31" fmla="*/ 38140 h 55752"/>
                <a:gd name="connsiteX32" fmla="*/ 5575 w 67840"/>
                <a:gd name="connsiteY32" fmla="*/ 42622 h 55752"/>
                <a:gd name="connsiteX33" fmla="*/ 15058 w 67840"/>
                <a:gd name="connsiteY33" fmla="*/ 45904 h 55752"/>
                <a:gd name="connsiteX34" fmla="*/ 17143 w 67840"/>
                <a:gd name="connsiteY34" fmla="*/ 46686 h 55752"/>
                <a:gd name="connsiteX35" fmla="*/ 17507 w 67840"/>
                <a:gd name="connsiteY35" fmla="*/ 47728 h 55752"/>
                <a:gd name="connsiteX36" fmla="*/ 16413 w 67840"/>
                <a:gd name="connsiteY36" fmla="*/ 49031 h 55752"/>
                <a:gd name="connsiteX37" fmla="*/ 14485 w 67840"/>
                <a:gd name="connsiteY37" fmla="*/ 48614 h 55752"/>
                <a:gd name="connsiteX38" fmla="*/ 10265 w 67840"/>
                <a:gd name="connsiteY38" fmla="*/ 47416 h 55752"/>
                <a:gd name="connsiteX39" fmla="*/ 6096 w 67840"/>
                <a:gd name="connsiteY39" fmla="*/ 45696 h 55752"/>
                <a:gd name="connsiteX40" fmla="*/ 4273 w 67840"/>
                <a:gd name="connsiteY40" fmla="*/ 44706 h 55752"/>
                <a:gd name="connsiteX41" fmla="*/ 2397 w 67840"/>
                <a:gd name="connsiteY41" fmla="*/ 43299 h 55752"/>
                <a:gd name="connsiteX42" fmla="*/ 625 w 67840"/>
                <a:gd name="connsiteY42" fmla="*/ 40902 h 55752"/>
                <a:gd name="connsiteX43" fmla="*/ 0 w 67840"/>
                <a:gd name="connsiteY43" fmla="*/ 37777 h 55752"/>
                <a:gd name="connsiteX44" fmla="*/ 1980 w 67840"/>
                <a:gd name="connsiteY44" fmla="*/ 31680 h 55752"/>
                <a:gd name="connsiteX45" fmla="*/ 7972 w 67840"/>
                <a:gd name="connsiteY45" fmla="*/ 28189 h 55752"/>
                <a:gd name="connsiteX46" fmla="*/ 2241 w 67840"/>
                <a:gd name="connsiteY46" fmla="*/ 21572 h 55752"/>
                <a:gd name="connsiteX47" fmla="*/ 0 w 67840"/>
                <a:gd name="connsiteY47" fmla="*/ 14225 h 55752"/>
                <a:gd name="connsiteX48" fmla="*/ 4794 w 67840"/>
                <a:gd name="connsiteY48" fmla="*/ 4064 h 55752"/>
                <a:gd name="connsiteX49" fmla="*/ 17038 w 67840"/>
                <a:gd name="connsiteY49" fmla="*/ 0 h 55752"/>
                <a:gd name="connsiteX50" fmla="*/ 12349 w 67840"/>
                <a:gd name="connsiteY50" fmla="*/ 7712 h 55752"/>
                <a:gd name="connsiteX51" fmla="*/ 5002 w 67840"/>
                <a:gd name="connsiteY51" fmla="*/ 9536 h 55752"/>
                <a:gd name="connsiteX52" fmla="*/ 2345 w 67840"/>
                <a:gd name="connsiteY52" fmla="*/ 14538 h 55752"/>
                <a:gd name="connsiteX53" fmla="*/ 6409 w 67840"/>
                <a:gd name="connsiteY53" fmla="*/ 23187 h 55752"/>
                <a:gd name="connsiteX54" fmla="*/ 13860 w 67840"/>
                <a:gd name="connsiteY54" fmla="*/ 28710 h 55752"/>
                <a:gd name="connsiteX55" fmla="*/ 34754 w 67840"/>
                <a:gd name="connsiteY55" fmla="*/ 33973 h 55752"/>
                <a:gd name="connsiteX56" fmla="*/ 36474 w 67840"/>
                <a:gd name="connsiteY56" fmla="*/ 34285 h 55752"/>
                <a:gd name="connsiteX57" fmla="*/ 37724 w 67840"/>
                <a:gd name="connsiteY57" fmla="*/ 34128 h 55752"/>
                <a:gd name="connsiteX58" fmla="*/ 40069 w 67840"/>
                <a:gd name="connsiteY58" fmla="*/ 33347 h 55752"/>
                <a:gd name="connsiteX59" fmla="*/ 42830 w 67840"/>
                <a:gd name="connsiteY59" fmla="*/ 31888 h 55752"/>
                <a:gd name="connsiteX60" fmla="*/ 45019 w 67840"/>
                <a:gd name="connsiteY60" fmla="*/ 29439 h 55752"/>
                <a:gd name="connsiteX61" fmla="*/ 45957 w 67840"/>
                <a:gd name="connsiteY61" fmla="*/ 25844 h 55752"/>
                <a:gd name="connsiteX62" fmla="*/ 43143 w 67840"/>
                <a:gd name="connsiteY62" fmla="*/ 19227 h 55752"/>
                <a:gd name="connsiteX63" fmla="*/ 35015 w 67840"/>
                <a:gd name="connsiteY63" fmla="*/ 13131 h 55752"/>
                <a:gd name="connsiteX64" fmla="*/ 24177 w 67840"/>
                <a:gd name="connsiteY64" fmla="*/ 9639 h 55752"/>
                <a:gd name="connsiteX65" fmla="*/ 12349 w 67840"/>
                <a:gd name="connsiteY65" fmla="*/ 7712 h 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840" h="55752">
                  <a:moveTo>
                    <a:pt x="17038" y="0"/>
                  </a:moveTo>
                  <a:cubicBezTo>
                    <a:pt x="22110" y="0"/>
                    <a:pt x="27095" y="1286"/>
                    <a:pt x="31992" y="3856"/>
                  </a:cubicBezTo>
                  <a:cubicBezTo>
                    <a:pt x="36890" y="6391"/>
                    <a:pt x="40850" y="9657"/>
                    <a:pt x="43872" y="13651"/>
                  </a:cubicBezTo>
                  <a:cubicBezTo>
                    <a:pt x="46860" y="17646"/>
                    <a:pt x="48353" y="21676"/>
                    <a:pt x="48353" y="25739"/>
                  </a:cubicBezTo>
                  <a:cubicBezTo>
                    <a:pt x="48353" y="28172"/>
                    <a:pt x="47693" y="30204"/>
                    <a:pt x="46373" y="31836"/>
                  </a:cubicBezTo>
                  <a:cubicBezTo>
                    <a:pt x="45019" y="33434"/>
                    <a:pt x="43386" y="34667"/>
                    <a:pt x="41476" y="35535"/>
                  </a:cubicBezTo>
                  <a:cubicBezTo>
                    <a:pt x="43838" y="36195"/>
                    <a:pt x="47850" y="37237"/>
                    <a:pt x="53512" y="38662"/>
                  </a:cubicBezTo>
                  <a:cubicBezTo>
                    <a:pt x="59174" y="40087"/>
                    <a:pt x="62283" y="40799"/>
                    <a:pt x="62839" y="40799"/>
                  </a:cubicBezTo>
                  <a:cubicBezTo>
                    <a:pt x="63151" y="40799"/>
                    <a:pt x="63377" y="40764"/>
                    <a:pt x="63516" y="40694"/>
                  </a:cubicBezTo>
                  <a:cubicBezTo>
                    <a:pt x="63655" y="40624"/>
                    <a:pt x="63811" y="40434"/>
                    <a:pt x="63985" y="40121"/>
                  </a:cubicBezTo>
                  <a:cubicBezTo>
                    <a:pt x="64193" y="39809"/>
                    <a:pt x="64332" y="39269"/>
                    <a:pt x="64402" y="38505"/>
                  </a:cubicBezTo>
                  <a:cubicBezTo>
                    <a:pt x="64506" y="37741"/>
                    <a:pt x="64558" y="36717"/>
                    <a:pt x="64558" y="35432"/>
                  </a:cubicBezTo>
                  <a:cubicBezTo>
                    <a:pt x="64558" y="34771"/>
                    <a:pt x="64558" y="34320"/>
                    <a:pt x="64558" y="34077"/>
                  </a:cubicBezTo>
                  <a:cubicBezTo>
                    <a:pt x="64593" y="33799"/>
                    <a:pt x="64697" y="33539"/>
                    <a:pt x="64871" y="33295"/>
                  </a:cubicBezTo>
                  <a:cubicBezTo>
                    <a:pt x="65044" y="33017"/>
                    <a:pt x="65322" y="32878"/>
                    <a:pt x="65704" y="32878"/>
                  </a:cubicBezTo>
                  <a:cubicBezTo>
                    <a:pt x="67128" y="32878"/>
                    <a:pt x="67840" y="33521"/>
                    <a:pt x="67840" y="34806"/>
                  </a:cubicBezTo>
                  <a:cubicBezTo>
                    <a:pt x="67840" y="35952"/>
                    <a:pt x="67788" y="37706"/>
                    <a:pt x="67684" y="40069"/>
                  </a:cubicBezTo>
                  <a:cubicBezTo>
                    <a:pt x="67580" y="42430"/>
                    <a:pt x="67528" y="44202"/>
                    <a:pt x="67528" y="45383"/>
                  </a:cubicBezTo>
                  <a:cubicBezTo>
                    <a:pt x="67528" y="46390"/>
                    <a:pt x="67580" y="47902"/>
                    <a:pt x="67684" y="49916"/>
                  </a:cubicBezTo>
                  <a:cubicBezTo>
                    <a:pt x="67788" y="51930"/>
                    <a:pt x="67840" y="53407"/>
                    <a:pt x="67840" y="54345"/>
                  </a:cubicBezTo>
                  <a:cubicBezTo>
                    <a:pt x="67840" y="55283"/>
                    <a:pt x="67423" y="55752"/>
                    <a:pt x="66590" y="55752"/>
                  </a:cubicBezTo>
                  <a:cubicBezTo>
                    <a:pt x="66104" y="55752"/>
                    <a:pt x="65704" y="55683"/>
                    <a:pt x="65392" y="55544"/>
                  </a:cubicBezTo>
                  <a:cubicBezTo>
                    <a:pt x="65114" y="55440"/>
                    <a:pt x="64905" y="55248"/>
                    <a:pt x="64766" y="54970"/>
                  </a:cubicBezTo>
                  <a:cubicBezTo>
                    <a:pt x="64662" y="54693"/>
                    <a:pt x="64593" y="54433"/>
                    <a:pt x="64558" y="54189"/>
                  </a:cubicBezTo>
                  <a:cubicBezTo>
                    <a:pt x="64558" y="53981"/>
                    <a:pt x="64558" y="53669"/>
                    <a:pt x="64558" y="53252"/>
                  </a:cubicBezTo>
                  <a:cubicBezTo>
                    <a:pt x="64558" y="51653"/>
                    <a:pt x="64419" y="50508"/>
                    <a:pt x="64141" y="49813"/>
                  </a:cubicBezTo>
                  <a:cubicBezTo>
                    <a:pt x="63898" y="49117"/>
                    <a:pt x="63516" y="48649"/>
                    <a:pt x="62995" y="48406"/>
                  </a:cubicBezTo>
                  <a:cubicBezTo>
                    <a:pt x="62509" y="48128"/>
                    <a:pt x="61571" y="47833"/>
                    <a:pt x="60181" y="47520"/>
                  </a:cubicBezTo>
                  <a:lnTo>
                    <a:pt x="12662" y="35535"/>
                  </a:lnTo>
                  <a:cubicBezTo>
                    <a:pt x="10543" y="35049"/>
                    <a:pt x="8736" y="34806"/>
                    <a:pt x="7243" y="34806"/>
                  </a:cubicBezTo>
                  <a:cubicBezTo>
                    <a:pt x="5367" y="34806"/>
                    <a:pt x="4082" y="35102"/>
                    <a:pt x="3387" y="35692"/>
                  </a:cubicBezTo>
                  <a:cubicBezTo>
                    <a:pt x="2692" y="36283"/>
                    <a:pt x="2345" y="37098"/>
                    <a:pt x="2345" y="38140"/>
                  </a:cubicBezTo>
                  <a:cubicBezTo>
                    <a:pt x="2345" y="39947"/>
                    <a:pt x="3422" y="41440"/>
                    <a:pt x="5575" y="42622"/>
                  </a:cubicBezTo>
                  <a:cubicBezTo>
                    <a:pt x="7729" y="43803"/>
                    <a:pt x="10890" y="44897"/>
                    <a:pt x="15058" y="45904"/>
                  </a:cubicBezTo>
                  <a:cubicBezTo>
                    <a:pt x="16205" y="46217"/>
                    <a:pt x="16899" y="46478"/>
                    <a:pt x="17143" y="46686"/>
                  </a:cubicBezTo>
                  <a:cubicBezTo>
                    <a:pt x="17386" y="46859"/>
                    <a:pt x="17507" y="47207"/>
                    <a:pt x="17507" y="47728"/>
                  </a:cubicBezTo>
                  <a:cubicBezTo>
                    <a:pt x="17473" y="48597"/>
                    <a:pt x="17108" y="49031"/>
                    <a:pt x="16413" y="49031"/>
                  </a:cubicBezTo>
                  <a:cubicBezTo>
                    <a:pt x="16239" y="49031"/>
                    <a:pt x="15597" y="48892"/>
                    <a:pt x="14485" y="48614"/>
                  </a:cubicBezTo>
                  <a:cubicBezTo>
                    <a:pt x="13339" y="48337"/>
                    <a:pt x="11932" y="47937"/>
                    <a:pt x="10265" y="47416"/>
                  </a:cubicBezTo>
                  <a:cubicBezTo>
                    <a:pt x="8563" y="46859"/>
                    <a:pt x="7173" y="46287"/>
                    <a:pt x="6096" y="45696"/>
                  </a:cubicBezTo>
                  <a:cubicBezTo>
                    <a:pt x="5367" y="45349"/>
                    <a:pt x="4759" y="45019"/>
                    <a:pt x="4273" y="44706"/>
                  </a:cubicBezTo>
                  <a:cubicBezTo>
                    <a:pt x="3786" y="44394"/>
                    <a:pt x="3161" y="43924"/>
                    <a:pt x="2397" y="43299"/>
                  </a:cubicBezTo>
                  <a:cubicBezTo>
                    <a:pt x="1633" y="42639"/>
                    <a:pt x="1042" y="41840"/>
                    <a:pt x="625" y="40902"/>
                  </a:cubicBezTo>
                  <a:cubicBezTo>
                    <a:pt x="208" y="39964"/>
                    <a:pt x="0" y="38922"/>
                    <a:pt x="0" y="37777"/>
                  </a:cubicBezTo>
                  <a:cubicBezTo>
                    <a:pt x="0" y="35553"/>
                    <a:pt x="660" y="33521"/>
                    <a:pt x="1980" y="31680"/>
                  </a:cubicBezTo>
                  <a:cubicBezTo>
                    <a:pt x="3300" y="29839"/>
                    <a:pt x="5297" y="28675"/>
                    <a:pt x="7972" y="28189"/>
                  </a:cubicBezTo>
                  <a:cubicBezTo>
                    <a:pt x="5645" y="26209"/>
                    <a:pt x="3734" y="24003"/>
                    <a:pt x="2241" y="21572"/>
                  </a:cubicBezTo>
                  <a:cubicBezTo>
                    <a:pt x="747" y="19140"/>
                    <a:pt x="0" y="16691"/>
                    <a:pt x="0" y="14225"/>
                  </a:cubicBezTo>
                  <a:cubicBezTo>
                    <a:pt x="0" y="10126"/>
                    <a:pt x="1598" y="6739"/>
                    <a:pt x="4794" y="4064"/>
                  </a:cubicBezTo>
                  <a:cubicBezTo>
                    <a:pt x="7955" y="1355"/>
                    <a:pt x="12036" y="0"/>
                    <a:pt x="17038" y="0"/>
                  </a:cubicBezTo>
                  <a:moveTo>
                    <a:pt x="12349" y="7712"/>
                  </a:moveTo>
                  <a:cubicBezTo>
                    <a:pt x="9188" y="7712"/>
                    <a:pt x="6739" y="8320"/>
                    <a:pt x="5002" y="9536"/>
                  </a:cubicBezTo>
                  <a:cubicBezTo>
                    <a:pt x="3231" y="10716"/>
                    <a:pt x="2345" y="12383"/>
                    <a:pt x="2345" y="14538"/>
                  </a:cubicBezTo>
                  <a:cubicBezTo>
                    <a:pt x="2345" y="17213"/>
                    <a:pt x="3700" y="20096"/>
                    <a:pt x="6409" y="23187"/>
                  </a:cubicBezTo>
                  <a:cubicBezTo>
                    <a:pt x="8979" y="26243"/>
                    <a:pt x="11463" y="28084"/>
                    <a:pt x="13860" y="28710"/>
                  </a:cubicBezTo>
                  <a:lnTo>
                    <a:pt x="34754" y="33973"/>
                  </a:lnTo>
                  <a:lnTo>
                    <a:pt x="36474" y="34285"/>
                  </a:lnTo>
                  <a:cubicBezTo>
                    <a:pt x="36682" y="34285"/>
                    <a:pt x="37099" y="34233"/>
                    <a:pt x="37724" y="34128"/>
                  </a:cubicBezTo>
                  <a:cubicBezTo>
                    <a:pt x="38314" y="33989"/>
                    <a:pt x="39096" y="33729"/>
                    <a:pt x="40069" y="33347"/>
                  </a:cubicBezTo>
                  <a:cubicBezTo>
                    <a:pt x="41041" y="32930"/>
                    <a:pt x="41962" y="32444"/>
                    <a:pt x="42830" y="31888"/>
                  </a:cubicBezTo>
                  <a:cubicBezTo>
                    <a:pt x="43664" y="31297"/>
                    <a:pt x="44393" y="30481"/>
                    <a:pt x="45019" y="29439"/>
                  </a:cubicBezTo>
                  <a:cubicBezTo>
                    <a:pt x="45644" y="28362"/>
                    <a:pt x="45957" y="27164"/>
                    <a:pt x="45957" y="25844"/>
                  </a:cubicBezTo>
                  <a:cubicBezTo>
                    <a:pt x="45957" y="23725"/>
                    <a:pt x="45019" y="21519"/>
                    <a:pt x="43143" y="19227"/>
                  </a:cubicBezTo>
                  <a:cubicBezTo>
                    <a:pt x="41267" y="16899"/>
                    <a:pt x="38558" y="14867"/>
                    <a:pt x="35015" y="13131"/>
                  </a:cubicBezTo>
                  <a:cubicBezTo>
                    <a:pt x="32722" y="12054"/>
                    <a:pt x="29109" y="10890"/>
                    <a:pt x="24177" y="9639"/>
                  </a:cubicBezTo>
                  <a:cubicBezTo>
                    <a:pt x="19209" y="8354"/>
                    <a:pt x="15267" y="7712"/>
                    <a:pt x="12349" y="771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9307D9D-8C8A-0D40-0E9A-F52635A29784}"/>
                </a:ext>
              </a:extLst>
            </p:cNvPr>
            <p:cNvSpPr/>
            <p:nvPr/>
          </p:nvSpPr>
          <p:spPr>
            <a:xfrm>
              <a:off x="719207" y="2421890"/>
              <a:ext cx="106711" cy="24749"/>
            </a:xfrm>
            <a:custGeom>
              <a:avLst/>
              <a:gdLst>
                <a:gd name="connsiteX0" fmla="*/ 53355 w 106711"/>
                <a:gd name="connsiteY0" fmla="*/ 24749 h 24749"/>
                <a:gd name="connsiteX1" fmla="*/ 20790 w 106711"/>
                <a:gd name="connsiteY1" fmla="*/ 18028 h 24749"/>
                <a:gd name="connsiteX2" fmla="*/ 9587 w 106711"/>
                <a:gd name="connsiteY2" fmla="*/ 11150 h 24749"/>
                <a:gd name="connsiteX3" fmla="*/ 2241 w 106711"/>
                <a:gd name="connsiteY3" fmla="*/ 4480 h 24749"/>
                <a:gd name="connsiteX4" fmla="*/ 0 w 106711"/>
                <a:gd name="connsiteY4" fmla="*/ 1093 h 24749"/>
                <a:gd name="connsiteX5" fmla="*/ 1042 w 106711"/>
                <a:gd name="connsiteY5" fmla="*/ 0 h 24749"/>
                <a:gd name="connsiteX6" fmla="*/ 2866 w 106711"/>
                <a:gd name="connsiteY6" fmla="*/ 1406 h 24749"/>
                <a:gd name="connsiteX7" fmla="*/ 53355 w 106711"/>
                <a:gd name="connsiteY7" fmla="*/ 18548 h 24749"/>
                <a:gd name="connsiteX8" fmla="*/ 103272 w 106711"/>
                <a:gd name="connsiteY8" fmla="*/ 1823 h 24749"/>
                <a:gd name="connsiteX9" fmla="*/ 105669 w 106711"/>
                <a:gd name="connsiteY9" fmla="*/ 0 h 24749"/>
                <a:gd name="connsiteX10" fmla="*/ 106711 w 106711"/>
                <a:gd name="connsiteY10" fmla="*/ 1093 h 24749"/>
                <a:gd name="connsiteX11" fmla="*/ 104575 w 106711"/>
                <a:gd name="connsiteY11" fmla="*/ 4377 h 24749"/>
                <a:gd name="connsiteX12" fmla="*/ 97540 w 106711"/>
                <a:gd name="connsiteY12" fmla="*/ 10889 h 24749"/>
                <a:gd name="connsiteX13" fmla="*/ 86650 w 106711"/>
                <a:gd name="connsiteY13" fmla="*/ 17715 h 24749"/>
                <a:gd name="connsiteX14" fmla="*/ 53355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53355" y="24749"/>
                  </a:moveTo>
                  <a:cubicBezTo>
                    <a:pt x="41337" y="24749"/>
                    <a:pt x="30481" y="22509"/>
                    <a:pt x="20790" y="18028"/>
                  </a:cubicBezTo>
                  <a:cubicBezTo>
                    <a:pt x="16726" y="16117"/>
                    <a:pt x="12991" y="13825"/>
                    <a:pt x="9587" y="11150"/>
                  </a:cubicBezTo>
                  <a:cubicBezTo>
                    <a:pt x="6183" y="8475"/>
                    <a:pt x="3734" y="6252"/>
                    <a:pt x="2241" y="4480"/>
                  </a:cubicBezTo>
                  <a:cubicBezTo>
                    <a:pt x="747" y="2708"/>
                    <a:pt x="0" y="1579"/>
                    <a:pt x="0" y="1093"/>
                  </a:cubicBezTo>
                  <a:cubicBezTo>
                    <a:pt x="0" y="398"/>
                    <a:pt x="347" y="34"/>
                    <a:pt x="1042" y="0"/>
                  </a:cubicBezTo>
                  <a:cubicBezTo>
                    <a:pt x="1389" y="0"/>
                    <a:pt x="1997" y="468"/>
                    <a:pt x="2866" y="1406"/>
                  </a:cubicBezTo>
                  <a:cubicBezTo>
                    <a:pt x="14537" y="12869"/>
                    <a:pt x="31367" y="18583"/>
                    <a:pt x="53355" y="18548"/>
                  </a:cubicBezTo>
                  <a:cubicBezTo>
                    <a:pt x="75413" y="18548"/>
                    <a:pt x="92052" y="12974"/>
                    <a:pt x="103272" y="1823"/>
                  </a:cubicBezTo>
                  <a:cubicBezTo>
                    <a:pt x="104488" y="607"/>
                    <a:pt x="105286" y="0"/>
                    <a:pt x="105669" y="0"/>
                  </a:cubicBezTo>
                  <a:cubicBezTo>
                    <a:pt x="106364" y="0"/>
                    <a:pt x="106711" y="365"/>
                    <a:pt x="106711" y="1093"/>
                  </a:cubicBezTo>
                  <a:cubicBezTo>
                    <a:pt x="106711" y="1579"/>
                    <a:pt x="105999" y="2674"/>
                    <a:pt x="104575" y="4377"/>
                  </a:cubicBezTo>
                  <a:cubicBezTo>
                    <a:pt x="103150" y="6079"/>
                    <a:pt x="100805" y="8250"/>
                    <a:pt x="97540" y="10889"/>
                  </a:cubicBezTo>
                  <a:cubicBezTo>
                    <a:pt x="94275" y="13529"/>
                    <a:pt x="90645" y="15804"/>
                    <a:pt x="86650" y="17715"/>
                  </a:cubicBezTo>
                  <a:cubicBezTo>
                    <a:pt x="76959" y="22405"/>
                    <a:pt x="65861" y="24749"/>
                    <a:pt x="53355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6BD5934A-EB08-7E4D-A2B2-3C778CADA23A}"/>
                </a:ext>
              </a:extLst>
            </p:cNvPr>
            <p:cNvSpPr/>
            <p:nvPr/>
          </p:nvSpPr>
          <p:spPr>
            <a:xfrm>
              <a:off x="752085" y="2360635"/>
              <a:ext cx="48353" cy="53147"/>
            </a:xfrm>
            <a:custGeom>
              <a:avLst/>
              <a:gdLst>
                <a:gd name="connsiteX0" fmla="*/ 7034 w 48353"/>
                <a:gd name="connsiteY0" fmla="*/ 0 h 53147"/>
                <a:gd name="connsiteX1" fmla="*/ 11619 w 48353"/>
                <a:gd name="connsiteY1" fmla="*/ 1824 h 53147"/>
                <a:gd name="connsiteX2" fmla="*/ 13235 w 48353"/>
                <a:gd name="connsiteY2" fmla="*/ 5732 h 53147"/>
                <a:gd name="connsiteX3" fmla="*/ 12088 w 48353"/>
                <a:gd name="connsiteY3" fmla="*/ 8754 h 53147"/>
                <a:gd name="connsiteX4" fmla="*/ 9483 w 48353"/>
                <a:gd name="connsiteY4" fmla="*/ 9796 h 53147"/>
                <a:gd name="connsiteX5" fmla="*/ 5784 w 48353"/>
                <a:gd name="connsiteY5" fmla="*/ 8337 h 53147"/>
                <a:gd name="connsiteX6" fmla="*/ 3699 w 48353"/>
                <a:gd name="connsiteY6" fmla="*/ 4689 h 53147"/>
                <a:gd name="connsiteX7" fmla="*/ 2345 w 48353"/>
                <a:gd name="connsiteY7" fmla="*/ 10004 h 53147"/>
                <a:gd name="connsiteX8" fmla="*/ 3439 w 48353"/>
                <a:gd name="connsiteY8" fmla="*/ 13912 h 53147"/>
                <a:gd name="connsiteX9" fmla="*/ 5940 w 48353"/>
                <a:gd name="connsiteY9" fmla="*/ 16778 h 53147"/>
                <a:gd name="connsiteX10" fmla="*/ 9379 w 48353"/>
                <a:gd name="connsiteY10" fmla="*/ 18758 h 53147"/>
                <a:gd name="connsiteX11" fmla="*/ 12557 w 48353"/>
                <a:gd name="connsiteY11" fmla="*/ 20008 h 53147"/>
                <a:gd name="connsiteX12" fmla="*/ 14954 w 48353"/>
                <a:gd name="connsiteY12" fmla="*/ 20582 h 53147"/>
                <a:gd name="connsiteX13" fmla="*/ 29544 w 48353"/>
                <a:gd name="connsiteY13" fmla="*/ 24229 h 53147"/>
                <a:gd name="connsiteX14" fmla="*/ 38922 w 48353"/>
                <a:gd name="connsiteY14" fmla="*/ 26001 h 53147"/>
                <a:gd name="connsiteX15" fmla="*/ 43977 w 48353"/>
                <a:gd name="connsiteY15" fmla="*/ 24541 h 53147"/>
                <a:gd name="connsiteX16" fmla="*/ 45957 w 48353"/>
                <a:gd name="connsiteY16" fmla="*/ 20165 h 53147"/>
                <a:gd name="connsiteX17" fmla="*/ 45644 w 48353"/>
                <a:gd name="connsiteY17" fmla="*/ 17715 h 53147"/>
                <a:gd name="connsiteX18" fmla="*/ 44341 w 48353"/>
                <a:gd name="connsiteY18" fmla="*/ 14746 h 53147"/>
                <a:gd name="connsiteX19" fmla="*/ 41892 w 48353"/>
                <a:gd name="connsiteY19" fmla="*/ 11515 h 53147"/>
                <a:gd name="connsiteX20" fmla="*/ 37828 w 48353"/>
                <a:gd name="connsiteY20" fmla="*/ 8441 h 53147"/>
                <a:gd name="connsiteX21" fmla="*/ 31992 w 48353"/>
                <a:gd name="connsiteY21" fmla="*/ 5940 h 53147"/>
                <a:gd name="connsiteX22" fmla="*/ 30846 w 48353"/>
                <a:gd name="connsiteY22" fmla="*/ 4585 h 53147"/>
                <a:gd name="connsiteX23" fmla="*/ 31888 w 48353"/>
                <a:gd name="connsiteY23" fmla="*/ 3282 h 53147"/>
                <a:gd name="connsiteX24" fmla="*/ 34650 w 48353"/>
                <a:gd name="connsiteY24" fmla="*/ 4012 h 53147"/>
                <a:gd name="connsiteX25" fmla="*/ 38870 w 48353"/>
                <a:gd name="connsiteY25" fmla="*/ 6201 h 53147"/>
                <a:gd name="connsiteX26" fmla="*/ 43351 w 48353"/>
                <a:gd name="connsiteY26" fmla="*/ 9587 h 53147"/>
                <a:gd name="connsiteX27" fmla="*/ 46894 w 48353"/>
                <a:gd name="connsiteY27" fmla="*/ 14381 h 53147"/>
                <a:gd name="connsiteX28" fmla="*/ 48353 w 48353"/>
                <a:gd name="connsiteY28" fmla="*/ 20373 h 53147"/>
                <a:gd name="connsiteX29" fmla="*/ 45957 w 48353"/>
                <a:gd name="connsiteY29" fmla="*/ 27824 h 53147"/>
                <a:gd name="connsiteX30" fmla="*/ 40225 w 48353"/>
                <a:gd name="connsiteY30" fmla="*/ 31888 h 53147"/>
                <a:gd name="connsiteX31" fmla="*/ 41319 w 48353"/>
                <a:gd name="connsiteY31" fmla="*/ 32513 h 53147"/>
                <a:gd name="connsiteX32" fmla="*/ 43351 w 48353"/>
                <a:gd name="connsiteY32" fmla="*/ 33972 h 53147"/>
                <a:gd name="connsiteX33" fmla="*/ 45748 w 48353"/>
                <a:gd name="connsiteY33" fmla="*/ 36213 h 53147"/>
                <a:gd name="connsiteX34" fmla="*/ 47520 w 48353"/>
                <a:gd name="connsiteY34" fmla="*/ 39287 h 53147"/>
                <a:gd name="connsiteX35" fmla="*/ 48353 w 48353"/>
                <a:gd name="connsiteY35" fmla="*/ 43091 h 53147"/>
                <a:gd name="connsiteX36" fmla="*/ 47624 w 48353"/>
                <a:gd name="connsiteY36" fmla="*/ 47833 h 53147"/>
                <a:gd name="connsiteX37" fmla="*/ 45227 w 48353"/>
                <a:gd name="connsiteY37" fmla="*/ 51583 h 53147"/>
                <a:gd name="connsiteX38" fmla="*/ 41267 w 48353"/>
                <a:gd name="connsiteY38" fmla="*/ 53147 h 53147"/>
                <a:gd name="connsiteX39" fmla="*/ 36942 w 48353"/>
                <a:gd name="connsiteY39" fmla="*/ 51428 h 53147"/>
                <a:gd name="connsiteX40" fmla="*/ 35119 w 48353"/>
                <a:gd name="connsiteY40" fmla="*/ 47259 h 53147"/>
                <a:gd name="connsiteX41" fmla="*/ 36005 w 48353"/>
                <a:gd name="connsiteY41" fmla="*/ 44549 h 53147"/>
                <a:gd name="connsiteX42" fmla="*/ 38818 w 48353"/>
                <a:gd name="connsiteY42" fmla="*/ 43299 h 53147"/>
                <a:gd name="connsiteX43" fmla="*/ 42570 w 48353"/>
                <a:gd name="connsiteY43" fmla="*/ 44758 h 53147"/>
                <a:gd name="connsiteX44" fmla="*/ 44602 w 48353"/>
                <a:gd name="connsiteY44" fmla="*/ 48301 h 53147"/>
                <a:gd name="connsiteX45" fmla="*/ 45957 w 48353"/>
                <a:gd name="connsiteY45" fmla="*/ 42986 h 53147"/>
                <a:gd name="connsiteX46" fmla="*/ 42934 w 48353"/>
                <a:gd name="connsiteY46" fmla="*/ 36838 h 53147"/>
                <a:gd name="connsiteX47" fmla="*/ 34858 w 48353"/>
                <a:gd name="connsiteY47" fmla="*/ 32826 h 53147"/>
                <a:gd name="connsiteX48" fmla="*/ 17299 w 48353"/>
                <a:gd name="connsiteY48" fmla="*/ 28345 h 53147"/>
                <a:gd name="connsiteX49" fmla="*/ 9483 w 48353"/>
                <a:gd name="connsiteY49" fmla="*/ 27094 h 53147"/>
                <a:gd name="connsiteX50" fmla="*/ 5784 w 48353"/>
                <a:gd name="connsiteY50" fmla="*/ 27668 h 53147"/>
                <a:gd name="connsiteX51" fmla="*/ 3595 w 48353"/>
                <a:gd name="connsiteY51" fmla="*/ 29231 h 53147"/>
                <a:gd name="connsiteX52" fmla="*/ 2605 w 48353"/>
                <a:gd name="connsiteY52" fmla="*/ 31055 h 53147"/>
                <a:gd name="connsiteX53" fmla="*/ 2345 w 48353"/>
                <a:gd name="connsiteY53" fmla="*/ 32826 h 53147"/>
                <a:gd name="connsiteX54" fmla="*/ 2970 w 48353"/>
                <a:gd name="connsiteY54" fmla="*/ 36160 h 53147"/>
                <a:gd name="connsiteX55" fmla="*/ 5054 w 48353"/>
                <a:gd name="connsiteY55" fmla="*/ 39964 h 53147"/>
                <a:gd name="connsiteX56" fmla="*/ 9379 w 48353"/>
                <a:gd name="connsiteY56" fmla="*/ 43924 h 53147"/>
                <a:gd name="connsiteX57" fmla="*/ 16309 w 48353"/>
                <a:gd name="connsiteY57" fmla="*/ 47155 h 53147"/>
                <a:gd name="connsiteX58" fmla="*/ 17507 w 48353"/>
                <a:gd name="connsiteY58" fmla="*/ 48561 h 53147"/>
                <a:gd name="connsiteX59" fmla="*/ 16413 w 48353"/>
                <a:gd name="connsiteY59" fmla="*/ 49813 h 53147"/>
                <a:gd name="connsiteX60" fmla="*/ 13704 w 48353"/>
                <a:gd name="connsiteY60" fmla="*/ 49135 h 53147"/>
                <a:gd name="connsiteX61" fmla="*/ 9483 w 48353"/>
                <a:gd name="connsiteY61" fmla="*/ 46946 h 53147"/>
                <a:gd name="connsiteX62" fmla="*/ 5054 w 48353"/>
                <a:gd name="connsiteY62" fmla="*/ 43507 h 53147"/>
                <a:gd name="connsiteX63" fmla="*/ 1459 w 48353"/>
                <a:gd name="connsiteY63" fmla="*/ 38662 h 53147"/>
                <a:gd name="connsiteX64" fmla="*/ 0 w 48353"/>
                <a:gd name="connsiteY64" fmla="*/ 32618 h 53147"/>
                <a:gd name="connsiteX65" fmla="*/ 313 w 48353"/>
                <a:gd name="connsiteY65" fmla="*/ 29856 h 53147"/>
                <a:gd name="connsiteX66" fmla="*/ 1355 w 48353"/>
                <a:gd name="connsiteY66" fmla="*/ 26782 h 53147"/>
                <a:gd name="connsiteX67" fmla="*/ 3856 w 48353"/>
                <a:gd name="connsiteY67" fmla="*/ 23551 h 53147"/>
                <a:gd name="connsiteX68" fmla="*/ 8076 w 48353"/>
                <a:gd name="connsiteY68" fmla="*/ 21102 h 53147"/>
                <a:gd name="connsiteX69" fmla="*/ 5732 w 48353"/>
                <a:gd name="connsiteY69" fmla="*/ 19644 h 53147"/>
                <a:gd name="connsiteX70" fmla="*/ 3178 w 48353"/>
                <a:gd name="connsiteY70" fmla="*/ 17403 h 53147"/>
                <a:gd name="connsiteX71" fmla="*/ 886 w 48353"/>
                <a:gd name="connsiteY71" fmla="*/ 14068 h 53147"/>
                <a:gd name="connsiteX72" fmla="*/ 0 w 48353"/>
                <a:gd name="connsiteY72" fmla="*/ 9900 h 53147"/>
                <a:gd name="connsiteX73" fmla="*/ 573 w 48353"/>
                <a:gd name="connsiteY73" fmla="*/ 5679 h 53147"/>
                <a:gd name="connsiteX74" fmla="*/ 2814 w 48353"/>
                <a:gd name="connsiteY74" fmla="*/ 1824 h 53147"/>
                <a:gd name="connsiteX75" fmla="*/ 7034 w 48353"/>
                <a:gd name="connsiteY75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353" h="53147">
                  <a:moveTo>
                    <a:pt x="7034" y="0"/>
                  </a:moveTo>
                  <a:cubicBezTo>
                    <a:pt x="8979" y="0"/>
                    <a:pt x="10508" y="608"/>
                    <a:pt x="11619" y="1824"/>
                  </a:cubicBezTo>
                  <a:cubicBezTo>
                    <a:pt x="12696" y="3040"/>
                    <a:pt x="13235" y="4342"/>
                    <a:pt x="13235" y="5732"/>
                  </a:cubicBezTo>
                  <a:cubicBezTo>
                    <a:pt x="13235" y="7052"/>
                    <a:pt x="12853" y="8058"/>
                    <a:pt x="12088" y="8754"/>
                  </a:cubicBezTo>
                  <a:cubicBezTo>
                    <a:pt x="11324" y="9449"/>
                    <a:pt x="10456" y="9796"/>
                    <a:pt x="9483" y="9796"/>
                  </a:cubicBezTo>
                  <a:cubicBezTo>
                    <a:pt x="8163" y="9796"/>
                    <a:pt x="6930" y="9310"/>
                    <a:pt x="5784" y="8337"/>
                  </a:cubicBezTo>
                  <a:cubicBezTo>
                    <a:pt x="4637" y="7364"/>
                    <a:pt x="3943" y="6149"/>
                    <a:pt x="3699" y="4689"/>
                  </a:cubicBezTo>
                  <a:cubicBezTo>
                    <a:pt x="2796" y="6114"/>
                    <a:pt x="2345" y="7885"/>
                    <a:pt x="2345" y="10004"/>
                  </a:cubicBezTo>
                  <a:cubicBezTo>
                    <a:pt x="2345" y="11393"/>
                    <a:pt x="2710" y="12697"/>
                    <a:pt x="3439" y="13912"/>
                  </a:cubicBezTo>
                  <a:cubicBezTo>
                    <a:pt x="4169" y="15093"/>
                    <a:pt x="5002" y="16048"/>
                    <a:pt x="5940" y="16778"/>
                  </a:cubicBezTo>
                  <a:cubicBezTo>
                    <a:pt x="6878" y="17473"/>
                    <a:pt x="8024" y="18132"/>
                    <a:pt x="9379" y="18758"/>
                  </a:cubicBezTo>
                  <a:cubicBezTo>
                    <a:pt x="10699" y="19348"/>
                    <a:pt x="11758" y="19765"/>
                    <a:pt x="12557" y="20008"/>
                  </a:cubicBezTo>
                  <a:cubicBezTo>
                    <a:pt x="13322" y="20216"/>
                    <a:pt x="14120" y="20407"/>
                    <a:pt x="14954" y="20582"/>
                  </a:cubicBezTo>
                  <a:lnTo>
                    <a:pt x="29544" y="24229"/>
                  </a:lnTo>
                  <a:cubicBezTo>
                    <a:pt x="34164" y="25410"/>
                    <a:pt x="37290" y="26001"/>
                    <a:pt x="38922" y="26001"/>
                  </a:cubicBezTo>
                  <a:cubicBezTo>
                    <a:pt x="40937" y="26001"/>
                    <a:pt x="42622" y="25515"/>
                    <a:pt x="43977" y="24541"/>
                  </a:cubicBezTo>
                  <a:cubicBezTo>
                    <a:pt x="45296" y="23568"/>
                    <a:pt x="45957" y="22110"/>
                    <a:pt x="45957" y="20165"/>
                  </a:cubicBezTo>
                  <a:cubicBezTo>
                    <a:pt x="45957" y="19400"/>
                    <a:pt x="45852" y="18584"/>
                    <a:pt x="45644" y="17715"/>
                  </a:cubicBezTo>
                  <a:cubicBezTo>
                    <a:pt x="45401" y="16847"/>
                    <a:pt x="44967" y="15857"/>
                    <a:pt x="44341" y="14746"/>
                  </a:cubicBezTo>
                  <a:cubicBezTo>
                    <a:pt x="43681" y="13599"/>
                    <a:pt x="42865" y="12522"/>
                    <a:pt x="41892" y="11515"/>
                  </a:cubicBezTo>
                  <a:cubicBezTo>
                    <a:pt x="40885" y="10473"/>
                    <a:pt x="39530" y="9448"/>
                    <a:pt x="37828" y="8441"/>
                  </a:cubicBezTo>
                  <a:cubicBezTo>
                    <a:pt x="36126" y="7433"/>
                    <a:pt x="34181" y="6599"/>
                    <a:pt x="31992" y="5940"/>
                  </a:cubicBezTo>
                  <a:cubicBezTo>
                    <a:pt x="31228" y="5732"/>
                    <a:pt x="30846" y="5280"/>
                    <a:pt x="30846" y="4585"/>
                  </a:cubicBezTo>
                  <a:cubicBezTo>
                    <a:pt x="30846" y="3716"/>
                    <a:pt x="31193" y="3282"/>
                    <a:pt x="31888" y="3282"/>
                  </a:cubicBezTo>
                  <a:cubicBezTo>
                    <a:pt x="32479" y="3282"/>
                    <a:pt x="33399" y="3526"/>
                    <a:pt x="34650" y="4012"/>
                  </a:cubicBezTo>
                  <a:cubicBezTo>
                    <a:pt x="35866" y="4464"/>
                    <a:pt x="37272" y="5193"/>
                    <a:pt x="38870" y="6201"/>
                  </a:cubicBezTo>
                  <a:cubicBezTo>
                    <a:pt x="40433" y="7173"/>
                    <a:pt x="41927" y="8302"/>
                    <a:pt x="43351" y="9587"/>
                  </a:cubicBezTo>
                  <a:cubicBezTo>
                    <a:pt x="44741" y="10873"/>
                    <a:pt x="45922" y="12471"/>
                    <a:pt x="46894" y="14381"/>
                  </a:cubicBezTo>
                  <a:cubicBezTo>
                    <a:pt x="47867" y="16292"/>
                    <a:pt x="48353" y="18289"/>
                    <a:pt x="48353" y="20373"/>
                  </a:cubicBezTo>
                  <a:cubicBezTo>
                    <a:pt x="48353" y="23360"/>
                    <a:pt x="47554" y="25844"/>
                    <a:pt x="45957" y="27824"/>
                  </a:cubicBezTo>
                  <a:cubicBezTo>
                    <a:pt x="44359" y="29804"/>
                    <a:pt x="42448" y="31158"/>
                    <a:pt x="40225" y="31888"/>
                  </a:cubicBezTo>
                  <a:cubicBezTo>
                    <a:pt x="40538" y="32062"/>
                    <a:pt x="40902" y="32270"/>
                    <a:pt x="41319" y="32513"/>
                  </a:cubicBezTo>
                  <a:cubicBezTo>
                    <a:pt x="41736" y="32757"/>
                    <a:pt x="42413" y="33243"/>
                    <a:pt x="43351" y="33972"/>
                  </a:cubicBezTo>
                  <a:cubicBezTo>
                    <a:pt x="44255" y="34668"/>
                    <a:pt x="45053" y="35414"/>
                    <a:pt x="45748" y="36213"/>
                  </a:cubicBezTo>
                  <a:cubicBezTo>
                    <a:pt x="46408" y="37012"/>
                    <a:pt x="46999" y="38037"/>
                    <a:pt x="47520" y="39287"/>
                  </a:cubicBezTo>
                  <a:cubicBezTo>
                    <a:pt x="48076" y="40503"/>
                    <a:pt x="48353" y="41771"/>
                    <a:pt x="48353" y="43091"/>
                  </a:cubicBezTo>
                  <a:cubicBezTo>
                    <a:pt x="48353" y="44758"/>
                    <a:pt x="48110" y="46339"/>
                    <a:pt x="47624" y="47833"/>
                  </a:cubicBezTo>
                  <a:cubicBezTo>
                    <a:pt x="47138" y="49291"/>
                    <a:pt x="46339" y="50541"/>
                    <a:pt x="45227" y="51583"/>
                  </a:cubicBezTo>
                  <a:cubicBezTo>
                    <a:pt x="44116" y="52626"/>
                    <a:pt x="42796" y="53147"/>
                    <a:pt x="41267" y="53147"/>
                  </a:cubicBezTo>
                  <a:cubicBezTo>
                    <a:pt x="39565" y="53147"/>
                    <a:pt x="38123" y="52574"/>
                    <a:pt x="36942" y="51428"/>
                  </a:cubicBezTo>
                  <a:cubicBezTo>
                    <a:pt x="35727" y="50246"/>
                    <a:pt x="35119" y="48857"/>
                    <a:pt x="35119" y="47259"/>
                  </a:cubicBezTo>
                  <a:cubicBezTo>
                    <a:pt x="35119" y="46252"/>
                    <a:pt x="35414" y="45349"/>
                    <a:pt x="36005" y="44549"/>
                  </a:cubicBezTo>
                  <a:cubicBezTo>
                    <a:pt x="36595" y="43716"/>
                    <a:pt x="37533" y="43299"/>
                    <a:pt x="38818" y="43299"/>
                  </a:cubicBezTo>
                  <a:cubicBezTo>
                    <a:pt x="40242" y="43299"/>
                    <a:pt x="41493" y="43785"/>
                    <a:pt x="42570" y="44758"/>
                  </a:cubicBezTo>
                  <a:cubicBezTo>
                    <a:pt x="43647" y="45730"/>
                    <a:pt x="44324" y="46912"/>
                    <a:pt x="44602" y="48301"/>
                  </a:cubicBezTo>
                  <a:cubicBezTo>
                    <a:pt x="45505" y="46877"/>
                    <a:pt x="45957" y="45105"/>
                    <a:pt x="45957" y="42986"/>
                  </a:cubicBezTo>
                  <a:cubicBezTo>
                    <a:pt x="45957" y="40694"/>
                    <a:pt x="44949" y="38644"/>
                    <a:pt x="42934" y="36838"/>
                  </a:cubicBezTo>
                  <a:cubicBezTo>
                    <a:pt x="40920" y="35031"/>
                    <a:pt x="38228" y="33694"/>
                    <a:pt x="34858" y="32826"/>
                  </a:cubicBezTo>
                  <a:cubicBezTo>
                    <a:pt x="26765" y="30672"/>
                    <a:pt x="20911" y="29179"/>
                    <a:pt x="17299" y="28345"/>
                  </a:cubicBezTo>
                  <a:cubicBezTo>
                    <a:pt x="13652" y="27511"/>
                    <a:pt x="11046" y="27094"/>
                    <a:pt x="9483" y="27094"/>
                  </a:cubicBezTo>
                  <a:cubicBezTo>
                    <a:pt x="8024" y="27094"/>
                    <a:pt x="6791" y="27285"/>
                    <a:pt x="5784" y="27668"/>
                  </a:cubicBezTo>
                  <a:cubicBezTo>
                    <a:pt x="4776" y="28050"/>
                    <a:pt x="4047" y="28571"/>
                    <a:pt x="3595" y="29231"/>
                  </a:cubicBezTo>
                  <a:cubicBezTo>
                    <a:pt x="3109" y="29856"/>
                    <a:pt x="2779" y="30464"/>
                    <a:pt x="2605" y="31055"/>
                  </a:cubicBezTo>
                  <a:cubicBezTo>
                    <a:pt x="2432" y="31610"/>
                    <a:pt x="2345" y="32201"/>
                    <a:pt x="2345" y="32826"/>
                  </a:cubicBezTo>
                  <a:cubicBezTo>
                    <a:pt x="2345" y="33868"/>
                    <a:pt x="2553" y="34980"/>
                    <a:pt x="2970" y="36160"/>
                  </a:cubicBezTo>
                  <a:cubicBezTo>
                    <a:pt x="3387" y="37307"/>
                    <a:pt x="4082" y="38575"/>
                    <a:pt x="5054" y="39964"/>
                  </a:cubicBezTo>
                  <a:cubicBezTo>
                    <a:pt x="5992" y="41319"/>
                    <a:pt x="7434" y="42639"/>
                    <a:pt x="9379" y="43924"/>
                  </a:cubicBezTo>
                  <a:cubicBezTo>
                    <a:pt x="11324" y="45209"/>
                    <a:pt x="13634" y="46287"/>
                    <a:pt x="16309" y="47155"/>
                  </a:cubicBezTo>
                  <a:cubicBezTo>
                    <a:pt x="17108" y="47329"/>
                    <a:pt x="17507" y="47797"/>
                    <a:pt x="17507" y="48561"/>
                  </a:cubicBezTo>
                  <a:cubicBezTo>
                    <a:pt x="17473" y="49395"/>
                    <a:pt x="17108" y="49813"/>
                    <a:pt x="16413" y="49813"/>
                  </a:cubicBezTo>
                  <a:cubicBezTo>
                    <a:pt x="15823" y="49813"/>
                    <a:pt x="14919" y="49587"/>
                    <a:pt x="13704" y="49135"/>
                  </a:cubicBezTo>
                  <a:cubicBezTo>
                    <a:pt x="12453" y="48649"/>
                    <a:pt x="11046" y="47919"/>
                    <a:pt x="9483" y="46946"/>
                  </a:cubicBezTo>
                  <a:cubicBezTo>
                    <a:pt x="7920" y="45940"/>
                    <a:pt x="6444" y="44793"/>
                    <a:pt x="5054" y="43507"/>
                  </a:cubicBezTo>
                  <a:cubicBezTo>
                    <a:pt x="3630" y="42187"/>
                    <a:pt x="2432" y="40572"/>
                    <a:pt x="1459" y="38662"/>
                  </a:cubicBezTo>
                  <a:cubicBezTo>
                    <a:pt x="486" y="36716"/>
                    <a:pt x="0" y="34702"/>
                    <a:pt x="0" y="32618"/>
                  </a:cubicBezTo>
                  <a:cubicBezTo>
                    <a:pt x="0" y="31680"/>
                    <a:pt x="104" y="30759"/>
                    <a:pt x="313" y="29856"/>
                  </a:cubicBezTo>
                  <a:cubicBezTo>
                    <a:pt x="486" y="28918"/>
                    <a:pt x="834" y="27893"/>
                    <a:pt x="1355" y="26782"/>
                  </a:cubicBezTo>
                  <a:cubicBezTo>
                    <a:pt x="1876" y="25635"/>
                    <a:pt x="2710" y="24558"/>
                    <a:pt x="3856" y="23551"/>
                  </a:cubicBezTo>
                  <a:cubicBezTo>
                    <a:pt x="5002" y="22544"/>
                    <a:pt x="6409" y="21727"/>
                    <a:pt x="8076" y="21102"/>
                  </a:cubicBezTo>
                  <a:cubicBezTo>
                    <a:pt x="7277" y="20685"/>
                    <a:pt x="6496" y="20199"/>
                    <a:pt x="5732" y="19644"/>
                  </a:cubicBezTo>
                  <a:cubicBezTo>
                    <a:pt x="4967" y="19053"/>
                    <a:pt x="4116" y="18306"/>
                    <a:pt x="3178" y="17403"/>
                  </a:cubicBezTo>
                  <a:cubicBezTo>
                    <a:pt x="2206" y="16465"/>
                    <a:pt x="1442" y="15353"/>
                    <a:pt x="886" y="14068"/>
                  </a:cubicBezTo>
                  <a:cubicBezTo>
                    <a:pt x="295" y="12748"/>
                    <a:pt x="0" y="11359"/>
                    <a:pt x="0" y="9900"/>
                  </a:cubicBezTo>
                  <a:cubicBezTo>
                    <a:pt x="0" y="8476"/>
                    <a:pt x="191" y="7069"/>
                    <a:pt x="573" y="5679"/>
                  </a:cubicBezTo>
                  <a:cubicBezTo>
                    <a:pt x="921" y="4290"/>
                    <a:pt x="1667" y="3004"/>
                    <a:pt x="2814" y="1824"/>
                  </a:cubicBezTo>
                  <a:cubicBezTo>
                    <a:pt x="3925" y="608"/>
                    <a:pt x="5332" y="0"/>
                    <a:pt x="7034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39555351-B17A-9BB6-6336-244047BED748}"/>
                </a:ext>
              </a:extLst>
            </p:cNvPr>
            <p:cNvSpPr/>
            <p:nvPr/>
          </p:nvSpPr>
          <p:spPr>
            <a:xfrm>
              <a:off x="719207" y="2325614"/>
              <a:ext cx="106711" cy="24749"/>
            </a:xfrm>
            <a:custGeom>
              <a:avLst/>
              <a:gdLst>
                <a:gd name="connsiteX0" fmla="*/ 105669 w 106711"/>
                <a:gd name="connsiteY0" fmla="*/ 24749 h 24749"/>
                <a:gd name="connsiteX1" fmla="*/ 103845 w 106711"/>
                <a:gd name="connsiteY1" fmla="*/ 23395 h 24749"/>
                <a:gd name="connsiteX2" fmla="*/ 53355 w 106711"/>
                <a:gd name="connsiteY2" fmla="*/ 6200 h 24749"/>
                <a:gd name="connsiteX3" fmla="*/ 3543 w 106711"/>
                <a:gd name="connsiteY3" fmla="*/ 22717 h 24749"/>
                <a:gd name="connsiteX4" fmla="*/ 1042 w 106711"/>
                <a:gd name="connsiteY4" fmla="*/ 24749 h 24749"/>
                <a:gd name="connsiteX5" fmla="*/ 0 w 106711"/>
                <a:gd name="connsiteY5" fmla="*/ 23707 h 24749"/>
                <a:gd name="connsiteX6" fmla="*/ 2136 w 106711"/>
                <a:gd name="connsiteY6" fmla="*/ 20425 h 24749"/>
                <a:gd name="connsiteX7" fmla="*/ 9170 w 106711"/>
                <a:gd name="connsiteY7" fmla="*/ 13911 h 24749"/>
                <a:gd name="connsiteX8" fmla="*/ 20060 w 106711"/>
                <a:gd name="connsiteY8" fmla="*/ 7034 h 24749"/>
                <a:gd name="connsiteX9" fmla="*/ 53355 w 106711"/>
                <a:gd name="connsiteY9" fmla="*/ 0 h 24749"/>
                <a:gd name="connsiteX10" fmla="*/ 85921 w 106711"/>
                <a:gd name="connsiteY10" fmla="*/ 6722 h 24749"/>
                <a:gd name="connsiteX11" fmla="*/ 97124 w 106711"/>
                <a:gd name="connsiteY11" fmla="*/ 13599 h 24749"/>
                <a:gd name="connsiteX12" fmla="*/ 104470 w 106711"/>
                <a:gd name="connsiteY12" fmla="*/ 20268 h 24749"/>
                <a:gd name="connsiteX13" fmla="*/ 106711 w 106711"/>
                <a:gd name="connsiteY13" fmla="*/ 23707 h 24749"/>
                <a:gd name="connsiteX14" fmla="*/ 105669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105669" y="24749"/>
                  </a:moveTo>
                  <a:cubicBezTo>
                    <a:pt x="105321" y="24749"/>
                    <a:pt x="104714" y="24298"/>
                    <a:pt x="103845" y="23395"/>
                  </a:cubicBezTo>
                  <a:cubicBezTo>
                    <a:pt x="92174" y="11931"/>
                    <a:pt x="75344" y="6200"/>
                    <a:pt x="53355" y="6200"/>
                  </a:cubicBezTo>
                  <a:cubicBezTo>
                    <a:pt x="31298" y="6200"/>
                    <a:pt x="14694" y="11706"/>
                    <a:pt x="3543" y="22717"/>
                  </a:cubicBezTo>
                  <a:cubicBezTo>
                    <a:pt x="2258" y="24072"/>
                    <a:pt x="1424" y="24749"/>
                    <a:pt x="1042" y="24749"/>
                  </a:cubicBezTo>
                  <a:cubicBezTo>
                    <a:pt x="347" y="24749"/>
                    <a:pt x="0" y="24402"/>
                    <a:pt x="0" y="23707"/>
                  </a:cubicBezTo>
                  <a:cubicBezTo>
                    <a:pt x="0" y="23221"/>
                    <a:pt x="712" y="22127"/>
                    <a:pt x="2136" y="20425"/>
                  </a:cubicBezTo>
                  <a:cubicBezTo>
                    <a:pt x="3561" y="18689"/>
                    <a:pt x="5905" y="16517"/>
                    <a:pt x="9170" y="13911"/>
                  </a:cubicBezTo>
                  <a:cubicBezTo>
                    <a:pt x="12436" y="11272"/>
                    <a:pt x="16066" y="8979"/>
                    <a:pt x="20060" y="7034"/>
                  </a:cubicBezTo>
                  <a:cubicBezTo>
                    <a:pt x="29752" y="2345"/>
                    <a:pt x="40850" y="0"/>
                    <a:pt x="53355" y="0"/>
                  </a:cubicBezTo>
                  <a:cubicBezTo>
                    <a:pt x="65374" y="0"/>
                    <a:pt x="76229" y="2240"/>
                    <a:pt x="85921" y="6722"/>
                  </a:cubicBezTo>
                  <a:cubicBezTo>
                    <a:pt x="89985" y="8631"/>
                    <a:pt x="93719" y="10924"/>
                    <a:pt x="97124" y="13599"/>
                  </a:cubicBezTo>
                  <a:cubicBezTo>
                    <a:pt x="100528" y="16274"/>
                    <a:pt x="102976" y="18496"/>
                    <a:pt x="104470" y="20268"/>
                  </a:cubicBezTo>
                  <a:cubicBezTo>
                    <a:pt x="105964" y="22040"/>
                    <a:pt x="106711" y="23186"/>
                    <a:pt x="106711" y="23707"/>
                  </a:cubicBezTo>
                  <a:cubicBezTo>
                    <a:pt x="106711" y="24402"/>
                    <a:pt x="106364" y="24749"/>
                    <a:pt x="105669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17" name="Freeform 116">
            <a:extLst>
              <a:ext uri="{FF2B5EF4-FFF2-40B4-BE49-F238E27FC236}">
                <a16:creationId xmlns:a16="http://schemas.microsoft.com/office/drawing/2014/main" id="{3CA5BF80-DC94-DAEF-0039-7325B6EF7D49}"/>
              </a:ext>
            </a:extLst>
          </p:cNvPr>
          <p:cNvSpPr/>
          <p:nvPr/>
        </p:nvSpPr>
        <p:spPr>
          <a:xfrm>
            <a:off x="1034516" y="1714882"/>
            <a:ext cx="2290294" cy="1393936"/>
          </a:xfrm>
          <a:custGeom>
            <a:avLst/>
            <a:gdLst>
              <a:gd name="connsiteX0" fmla="*/ 0 w 2290294"/>
              <a:gd name="connsiteY0" fmla="*/ 1378465 h 1393936"/>
              <a:gd name="connsiteX1" fmla="*/ 2290 w 2290294"/>
              <a:gd name="connsiteY1" fmla="*/ 1378087 h 1393936"/>
              <a:gd name="connsiteX2" fmla="*/ 4580 w 2290294"/>
              <a:gd name="connsiteY2" fmla="*/ 1377698 h 1393936"/>
              <a:gd name="connsiteX3" fmla="*/ 6871 w 2290294"/>
              <a:gd name="connsiteY3" fmla="*/ 1377308 h 1393936"/>
              <a:gd name="connsiteX4" fmla="*/ 9161 w 2290294"/>
              <a:gd name="connsiteY4" fmla="*/ 1376908 h 1393936"/>
              <a:gd name="connsiteX5" fmla="*/ 11451 w 2290294"/>
              <a:gd name="connsiteY5" fmla="*/ 1376496 h 1393936"/>
              <a:gd name="connsiteX6" fmla="*/ 13741 w 2290294"/>
              <a:gd name="connsiteY6" fmla="*/ 1376085 h 1393936"/>
              <a:gd name="connsiteX7" fmla="*/ 16031 w 2290294"/>
              <a:gd name="connsiteY7" fmla="*/ 1375651 h 1393936"/>
              <a:gd name="connsiteX8" fmla="*/ 18323 w 2290294"/>
              <a:gd name="connsiteY8" fmla="*/ 1375217 h 1393936"/>
              <a:gd name="connsiteX9" fmla="*/ 20613 w 2290294"/>
              <a:gd name="connsiteY9" fmla="*/ 1374772 h 1393936"/>
              <a:gd name="connsiteX10" fmla="*/ 22903 w 2290294"/>
              <a:gd name="connsiteY10" fmla="*/ 1374327 h 1393936"/>
              <a:gd name="connsiteX11" fmla="*/ 25193 w 2290294"/>
              <a:gd name="connsiteY11" fmla="*/ 1373860 h 1393936"/>
              <a:gd name="connsiteX12" fmla="*/ 27483 w 2290294"/>
              <a:gd name="connsiteY12" fmla="*/ 1373382 h 1393936"/>
              <a:gd name="connsiteX13" fmla="*/ 29774 w 2290294"/>
              <a:gd name="connsiteY13" fmla="*/ 1372904 h 1393936"/>
              <a:gd name="connsiteX14" fmla="*/ 32064 w 2290294"/>
              <a:gd name="connsiteY14" fmla="*/ 1372414 h 1393936"/>
              <a:gd name="connsiteX15" fmla="*/ 34354 w 2290294"/>
              <a:gd name="connsiteY15" fmla="*/ 1371914 h 1393936"/>
              <a:gd name="connsiteX16" fmla="*/ 36644 w 2290294"/>
              <a:gd name="connsiteY16" fmla="*/ 1371391 h 1393936"/>
              <a:gd name="connsiteX17" fmla="*/ 38934 w 2290294"/>
              <a:gd name="connsiteY17" fmla="*/ 1370868 h 1393936"/>
              <a:gd name="connsiteX18" fmla="*/ 41225 w 2290294"/>
              <a:gd name="connsiteY18" fmla="*/ 1370334 h 1393936"/>
              <a:gd name="connsiteX19" fmla="*/ 43515 w 2290294"/>
              <a:gd name="connsiteY19" fmla="*/ 1369789 h 1393936"/>
              <a:gd name="connsiteX20" fmla="*/ 45806 w 2290294"/>
              <a:gd name="connsiteY20" fmla="*/ 1369233 h 1393936"/>
              <a:gd name="connsiteX21" fmla="*/ 48096 w 2290294"/>
              <a:gd name="connsiteY21" fmla="*/ 1368677 h 1393936"/>
              <a:gd name="connsiteX22" fmla="*/ 50387 w 2290294"/>
              <a:gd name="connsiteY22" fmla="*/ 1368099 h 1393936"/>
              <a:gd name="connsiteX23" fmla="*/ 52677 w 2290294"/>
              <a:gd name="connsiteY23" fmla="*/ 1367498 h 1393936"/>
              <a:gd name="connsiteX24" fmla="*/ 54967 w 2290294"/>
              <a:gd name="connsiteY24" fmla="*/ 1366897 h 1393936"/>
              <a:gd name="connsiteX25" fmla="*/ 57257 w 2290294"/>
              <a:gd name="connsiteY25" fmla="*/ 1366286 h 1393936"/>
              <a:gd name="connsiteX26" fmla="*/ 59547 w 2290294"/>
              <a:gd name="connsiteY26" fmla="*/ 1365663 h 1393936"/>
              <a:gd name="connsiteX27" fmla="*/ 61838 w 2290294"/>
              <a:gd name="connsiteY27" fmla="*/ 1365029 h 1393936"/>
              <a:gd name="connsiteX28" fmla="*/ 64128 w 2290294"/>
              <a:gd name="connsiteY28" fmla="*/ 1364372 h 1393936"/>
              <a:gd name="connsiteX29" fmla="*/ 66418 w 2290294"/>
              <a:gd name="connsiteY29" fmla="*/ 1363716 h 1393936"/>
              <a:gd name="connsiteX30" fmla="*/ 68708 w 2290294"/>
              <a:gd name="connsiteY30" fmla="*/ 1363038 h 1393936"/>
              <a:gd name="connsiteX31" fmla="*/ 70998 w 2290294"/>
              <a:gd name="connsiteY31" fmla="*/ 1362348 h 1393936"/>
              <a:gd name="connsiteX32" fmla="*/ 73290 w 2290294"/>
              <a:gd name="connsiteY32" fmla="*/ 1361647 h 1393936"/>
              <a:gd name="connsiteX33" fmla="*/ 75580 w 2290294"/>
              <a:gd name="connsiteY33" fmla="*/ 1360924 h 1393936"/>
              <a:gd name="connsiteX34" fmla="*/ 77870 w 2290294"/>
              <a:gd name="connsiteY34" fmla="*/ 1360201 h 1393936"/>
              <a:gd name="connsiteX35" fmla="*/ 80160 w 2290294"/>
              <a:gd name="connsiteY35" fmla="*/ 1359456 h 1393936"/>
              <a:gd name="connsiteX36" fmla="*/ 82450 w 2290294"/>
              <a:gd name="connsiteY36" fmla="*/ 1358700 h 1393936"/>
              <a:gd name="connsiteX37" fmla="*/ 84741 w 2290294"/>
              <a:gd name="connsiteY37" fmla="*/ 1357921 h 1393936"/>
              <a:gd name="connsiteX38" fmla="*/ 87031 w 2290294"/>
              <a:gd name="connsiteY38" fmla="*/ 1357143 h 1393936"/>
              <a:gd name="connsiteX39" fmla="*/ 89321 w 2290294"/>
              <a:gd name="connsiteY39" fmla="*/ 1356342 h 1393936"/>
              <a:gd name="connsiteX40" fmla="*/ 91611 w 2290294"/>
              <a:gd name="connsiteY40" fmla="*/ 1355519 h 1393936"/>
              <a:gd name="connsiteX41" fmla="*/ 93901 w 2290294"/>
              <a:gd name="connsiteY41" fmla="*/ 1354684 h 1393936"/>
              <a:gd name="connsiteX42" fmla="*/ 96192 w 2290294"/>
              <a:gd name="connsiteY42" fmla="*/ 1353839 h 1393936"/>
              <a:gd name="connsiteX43" fmla="*/ 98483 w 2290294"/>
              <a:gd name="connsiteY43" fmla="*/ 1352983 h 1393936"/>
              <a:gd name="connsiteX44" fmla="*/ 100773 w 2290294"/>
              <a:gd name="connsiteY44" fmla="*/ 1352104 h 1393936"/>
              <a:gd name="connsiteX45" fmla="*/ 103063 w 2290294"/>
              <a:gd name="connsiteY45" fmla="*/ 1351203 h 1393936"/>
              <a:gd name="connsiteX46" fmla="*/ 105353 w 2290294"/>
              <a:gd name="connsiteY46" fmla="*/ 1350302 h 1393936"/>
              <a:gd name="connsiteX47" fmla="*/ 107644 w 2290294"/>
              <a:gd name="connsiteY47" fmla="*/ 1349368 h 1393936"/>
              <a:gd name="connsiteX48" fmla="*/ 109934 w 2290294"/>
              <a:gd name="connsiteY48" fmla="*/ 1348422 h 1393936"/>
              <a:gd name="connsiteX49" fmla="*/ 112224 w 2290294"/>
              <a:gd name="connsiteY49" fmla="*/ 1347466 h 1393936"/>
              <a:gd name="connsiteX50" fmla="*/ 114514 w 2290294"/>
              <a:gd name="connsiteY50" fmla="*/ 1346487 h 1393936"/>
              <a:gd name="connsiteX51" fmla="*/ 116804 w 2290294"/>
              <a:gd name="connsiteY51" fmla="*/ 1345486 h 1393936"/>
              <a:gd name="connsiteX52" fmla="*/ 119095 w 2290294"/>
              <a:gd name="connsiteY52" fmla="*/ 1344474 h 1393936"/>
              <a:gd name="connsiteX53" fmla="*/ 121385 w 2290294"/>
              <a:gd name="connsiteY53" fmla="*/ 1343439 h 1393936"/>
              <a:gd name="connsiteX54" fmla="*/ 123675 w 2290294"/>
              <a:gd name="connsiteY54" fmla="*/ 1342394 h 1393936"/>
              <a:gd name="connsiteX55" fmla="*/ 125966 w 2290294"/>
              <a:gd name="connsiteY55" fmla="*/ 1341326 h 1393936"/>
              <a:gd name="connsiteX56" fmla="*/ 128257 w 2290294"/>
              <a:gd name="connsiteY56" fmla="*/ 1340236 h 1393936"/>
              <a:gd name="connsiteX57" fmla="*/ 130547 w 2290294"/>
              <a:gd name="connsiteY57" fmla="*/ 1339135 h 1393936"/>
              <a:gd name="connsiteX58" fmla="*/ 132837 w 2290294"/>
              <a:gd name="connsiteY58" fmla="*/ 1338011 h 1393936"/>
              <a:gd name="connsiteX59" fmla="*/ 135127 w 2290294"/>
              <a:gd name="connsiteY59" fmla="*/ 1336866 h 1393936"/>
              <a:gd name="connsiteX60" fmla="*/ 137417 w 2290294"/>
              <a:gd name="connsiteY60" fmla="*/ 1335698 h 1393936"/>
              <a:gd name="connsiteX61" fmla="*/ 139708 w 2290294"/>
              <a:gd name="connsiteY61" fmla="*/ 1334519 h 1393936"/>
              <a:gd name="connsiteX62" fmla="*/ 141998 w 2290294"/>
              <a:gd name="connsiteY62" fmla="*/ 1333306 h 1393936"/>
              <a:gd name="connsiteX63" fmla="*/ 144288 w 2290294"/>
              <a:gd name="connsiteY63" fmla="*/ 1332083 h 1393936"/>
              <a:gd name="connsiteX64" fmla="*/ 146578 w 2290294"/>
              <a:gd name="connsiteY64" fmla="*/ 1330837 h 1393936"/>
              <a:gd name="connsiteX65" fmla="*/ 148868 w 2290294"/>
              <a:gd name="connsiteY65" fmla="*/ 1329569 h 1393936"/>
              <a:gd name="connsiteX66" fmla="*/ 151159 w 2290294"/>
              <a:gd name="connsiteY66" fmla="*/ 1328290 h 1393936"/>
              <a:gd name="connsiteX67" fmla="*/ 153450 w 2290294"/>
              <a:gd name="connsiteY67" fmla="*/ 1326977 h 1393936"/>
              <a:gd name="connsiteX68" fmla="*/ 155740 w 2290294"/>
              <a:gd name="connsiteY68" fmla="*/ 1325643 h 1393936"/>
              <a:gd name="connsiteX69" fmla="*/ 158030 w 2290294"/>
              <a:gd name="connsiteY69" fmla="*/ 1324297 h 1393936"/>
              <a:gd name="connsiteX70" fmla="*/ 160320 w 2290294"/>
              <a:gd name="connsiteY70" fmla="*/ 1322918 h 1393936"/>
              <a:gd name="connsiteX71" fmla="*/ 162611 w 2290294"/>
              <a:gd name="connsiteY71" fmla="*/ 1321516 h 1393936"/>
              <a:gd name="connsiteX72" fmla="*/ 164901 w 2290294"/>
              <a:gd name="connsiteY72" fmla="*/ 1320104 h 1393936"/>
              <a:gd name="connsiteX73" fmla="*/ 167191 w 2290294"/>
              <a:gd name="connsiteY73" fmla="*/ 1318658 h 1393936"/>
              <a:gd name="connsiteX74" fmla="*/ 169481 w 2290294"/>
              <a:gd name="connsiteY74" fmla="*/ 1317189 h 1393936"/>
              <a:gd name="connsiteX75" fmla="*/ 171771 w 2290294"/>
              <a:gd name="connsiteY75" fmla="*/ 1315699 h 1393936"/>
              <a:gd name="connsiteX76" fmla="*/ 174062 w 2290294"/>
              <a:gd name="connsiteY76" fmla="*/ 1314186 h 1393936"/>
              <a:gd name="connsiteX77" fmla="*/ 176352 w 2290294"/>
              <a:gd name="connsiteY77" fmla="*/ 1312640 h 1393936"/>
              <a:gd name="connsiteX78" fmla="*/ 178642 w 2290294"/>
              <a:gd name="connsiteY78" fmla="*/ 1311083 h 1393936"/>
              <a:gd name="connsiteX79" fmla="*/ 180933 w 2290294"/>
              <a:gd name="connsiteY79" fmla="*/ 1309492 h 1393936"/>
              <a:gd name="connsiteX80" fmla="*/ 183223 w 2290294"/>
              <a:gd name="connsiteY80" fmla="*/ 1307879 h 1393936"/>
              <a:gd name="connsiteX81" fmla="*/ 185514 w 2290294"/>
              <a:gd name="connsiteY81" fmla="*/ 1306244 h 1393936"/>
              <a:gd name="connsiteX82" fmla="*/ 187804 w 2290294"/>
              <a:gd name="connsiteY82" fmla="*/ 1304576 h 1393936"/>
              <a:gd name="connsiteX83" fmla="*/ 190094 w 2290294"/>
              <a:gd name="connsiteY83" fmla="*/ 1302896 h 1393936"/>
              <a:gd name="connsiteX84" fmla="*/ 192384 w 2290294"/>
              <a:gd name="connsiteY84" fmla="*/ 1301172 h 1393936"/>
              <a:gd name="connsiteX85" fmla="*/ 194674 w 2290294"/>
              <a:gd name="connsiteY85" fmla="*/ 1299437 h 1393936"/>
              <a:gd name="connsiteX86" fmla="*/ 196965 w 2290294"/>
              <a:gd name="connsiteY86" fmla="*/ 1297669 h 1393936"/>
              <a:gd name="connsiteX87" fmla="*/ 199255 w 2290294"/>
              <a:gd name="connsiteY87" fmla="*/ 1295878 h 1393936"/>
              <a:gd name="connsiteX88" fmla="*/ 201545 w 2290294"/>
              <a:gd name="connsiteY88" fmla="*/ 1294054 h 1393936"/>
              <a:gd name="connsiteX89" fmla="*/ 203835 w 2290294"/>
              <a:gd name="connsiteY89" fmla="*/ 1292207 h 1393936"/>
              <a:gd name="connsiteX90" fmla="*/ 206127 w 2290294"/>
              <a:gd name="connsiteY90" fmla="*/ 1290328 h 1393936"/>
              <a:gd name="connsiteX91" fmla="*/ 208417 w 2290294"/>
              <a:gd name="connsiteY91" fmla="*/ 1288426 h 1393936"/>
              <a:gd name="connsiteX92" fmla="*/ 210707 w 2290294"/>
              <a:gd name="connsiteY92" fmla="*/ 1286490 h 1393936"/>
              <a:gd name="connsiteX93" fmla="*/ 212997 w 2290294"/>
              <a:gd name="connsiteY93" fmla="*/ 1284533 h 1393936"/>
              <a:gd name="connsiteX94" fmla="*/ 215287 w 2290294"/>
              <a:gd name="connsiteY94" fmla="*/ 1282542 h 1393936"/>
              <a:gd name="connsiteX95" fmla="*/ 217578 w 2290294"/>
              <a:gd name="connsiteY95" fmla="*/ 1280528 h 1393936"/>
              <a:gd name="connsiteX96" fmla="*/ 219868 w 2290294"/>
              <a:gd name="connsiteY96" fmla="*/ 1278482 h 1393936"/>
              <a:gd name="connsiteX97" fmla="*/ 222158 w 2290294"/>
              <a:gd name="connsiteY97" fmla="*/ 1276402 h 1393936"/>
              <a:gd name="connsiteX98" fmla="*/ 224448 w 2290294"/>
              <a:gd name="connsiteY98" fmla="*/ 1274300 h 1393936"/>
              <a:gd name="connsiteX99" fmla="*/ 226738 w 2290294"/>
              <a:gd name="connsiteY99" fmla="*/ 1272164 h 1393936"/>
              <a:gd name="connsiteX100" fmla="*/ 229028 w 2290294"/>
              <a:gd name="connsiteY100" fmla="*/ 1269995 h 1393936"/>
              <a:gd name="connsiteX101" fmla="*/ 231319 w 2290294"/>
              <a:gd name="connsiteY101" fmla="*/ 1267793 h 1393936"/>
              <a:gd name="connsiteX102" fmla="*/ 233610 w 2290294"/>
              <a:gd name="connsiteY102" fmla="*/ 1265568 h 1393936"/>
              <a:gd name="connsiteX103" fmla="*/ 235900 w 2290294"/>
              <a:gd name="connsiteY103" fmla="*/ 1263310 h 1393936"/>
              <a:gd name="connsiteX104" fmla="*/ 238190 w 2290294"/>
              <a:gd name="connsiteY104" fmla="*/ 1261019 h 1393936"/>
              <a:gd name="connsiteX105" fmla="*/ 240481 w 2290294"/>
              <a:gd name="connsiteY105" fmla="*/ 1258705 h 1393936"/>
              <a:gd name="connsiteX106" fmla="*/ 242771 w 2290294"/>
              <a:gd name="connsiteY106" fmla="*/ 1256347 h 1393936"/>
              <a:gd name="connsiteX107" fmla="*/ 245061 w 2290294"/>
              <a:gd name="connsiteY107" fmla="*/ 1253967 h 1393936"/>
              <a:gd name="connsiteX108" fmla="*/ 247351 w 2290294"/>
              <a:gd name="connsiteY108" fmla="*/ 1251542 h 1393936"/>
              <a:gd name="connsiteX109" fmla="*/ 249641 w 2290294"/>
              <a:gd name="connsiteY109" fmla="*/ 1249095 h 1393936"/>
              <a:gd name="connsiteX110" fmla="*/ 251932 w 2290294"/>
              <a:gd name="connsiteY110" fmla="*/ 1246615 h 1393936"/>
              <a:gd name="connsiteX111" fmla="*/ 254222 w 2290294"/>
              <a:gd name="connsiteY111" fmla="*/ 1244101 h 1393936"/>
              <a:gd name="connsiteX112" fmla="*/ 256512 w 2290294"/>
              <a:gd name="connsiteY112" fmla="*/ 1241554 h 1393936"/>
              <a:gd name="connsiteX113" fmla="*/ 258802 w 2290294"/>
              <a:gd name="connsiteY113" fmla="*/ 1238962 h 1393936"/>
              <a:gd name="connsiteX114" fmla="*/ 261093 w 2290294"/>
              <a:gd name="connsiteY114" fmla="*/ 1236348 h 1393936"/>
              <a:gd name="connsiteX115" fmla="*/ 263384 w 2290294"/>
              <a:gd name="connsiteY115" fmla="*/ 1233701 h 1393936"/>
              <a:gd name="connsiteX116" fmla="*/ 265674 w 2290294"/>
              <a:gd name="connsiteY116" fmla="*/ 1231021 h 1393936"/>
              <a:gd name="connsiteX117" fmla="*/ 267964 w 2290294"/>
              <a:gd name="connsiteY117" fmla="*/ 1228296 h 1393936"/>
              <a:gd name="connsiteX118" fmla="*/ 270254 w 2290294"/>
              <a:gd name="connsiteY118" fmla="*/ 1225548 h 1393936"/>
              <a:gd name="connsiteX119" fmla="*/ 272544 w 2290294"/>
              <a:gd name="connsiteY119" fmla="*/ 1222756 h 1393936"/>
              <a:gd name="connsiteX120" fmla="*/ 274835 w 2290294"/>
              <a:gd name="connsiteY120" fmla="*/ 1219942 h 1393936"/>
              <a:gd name="connsiteX121" fmla="*/ 277125 w 2290294"/>
              <a:gd name="connsiteY121" fmla="*/ 1217084 h 1393936"/>
              <a:gd name="connsiteX122" fmla="*/ 279415 w 2290294"/>
              <a:gd name="connsiteY122" fmla="*/ 1214192 h 1393936"/>
              <a:gd name="connsiteX123" fmla="*/ 281705 w 2290294"/>
              <a:gd name="connsiteY123" fmla="*/ 1211255 h 1393936"/>
              <a:gd name="connsiteX124" fmla="*/ 283995 w 2290294"/>
              <a:gd name="connsiteY124" fmla="*/ 1208297 h 1393936"/>
              <a:gd name="connsiteX125" fmla="*/ 286286 w 2290294"/>
              <a:gd name="connsiteY125" fmla="*/ 1205293 h 1393936"/>
              <a:gd name="connsiteX126" fmla="*/ 288577 w 2290294"/>
              <a:gd name="connsiteY126" fmla="*/ 1202257 h 1393936"/>
              <a:gd name="connsiteX127" fmla="*/ 290867 w 2290294"/>
              <a:gd name="connsiteY127" fmla="*/ 1199187 h 1393936"/>
              <a:gd name="connsiteX128" fmla="*/ 293157 w 2290294"/>
              <a:gd name="connsiteY128" fmla="*/ 1196073 h 1393936"/>
              <a:gd name="connsiteX129" fmla="*/ 295448 w 2290294"/>
              <a:gd name="connsiteY129" fmla="*/ 1192925 h 1393936"/>
              <a:gd name="connsiteX130" fmla="*/ 297738 w 2290294"/>
              <a:gd name="connsiteY130" fmla="*/ 1189744 h 1393936"/>
              <a:gd name="connsiteX131" fmla="*/ 300028 w 2290294"/>
              <a:gd name="connsiteY131" fmla="*/ 1186529 h 1393936"/>
              <a:gd name="connsiteX132" fmla="*/ 302318 w 2290294"/>
              <a:gd name="connsiteY132" fmla="*/ 1183270 h 1393936"/>
              <a:gd name="connsiteX133" fmla="*/ 304608 w 2290294"/>
              <a:gd name="connsiteY133" fmla="*/ 1179978 h 1393936"/>
              <a:gd name="connsiteX134" fmla="*/ 306898 w 2290294"/>
              <a:gd name="connsiteY134" fmla="*/ 1176641 h 1393936"/>
              <a:gd name="connsiteX135" fmla="*/ 309189 w 2290294"/>
              <a:gd name="connsiteY135" fmla="*/ 1173271 h 1393936"/>
              <a:gd name="connsiteX136" fmla="*/ 311479 w 2290294"/>
              <a:gd name="connsiteY136" fmla="*/ 1169856 h 1393936"/>
              <a:gd name="connsiteX137" fmla="*/ 313770 w 2290294"/>
              <a:gd name="connsiteY137" fmla="*/ 1166419 h 1393936"/>
              <a:gd name="connsiteX138" fmla="*/ 316060 w 2290294"/>
              <a:gd name="connsiteY138" fmla="*/ 1162927 h 1393936"/>
              <a:gd name="connsiteX139" fmla="*/ 318351 w 2290294"/>
              <a:gd name="connsiteY139" fmla="*/ 1159412 h 1393936"/>
              <a:gd name="connsiteX140" fmla="*/ 320641 w 2290294"/>
              <a:gd name="connsiteY140" fmla="*/ 1155841 h 1393936"/>
              <a:gd name="connsiteX141" fmla="*/ 322931 w 2290294"/>
              <a:gd name="connsiteY141" fmla="*/ 1152249 h 1393936"/>
              <a:gd name="connsiteX142" fmla="*/ 325221 w 2290294"/>
              <a:gd name="connsiteY142" fmla="*/ 1148600 h 1393936"/>
              <a:gd name="connsiteX143" fmla="*/ 327511 w 2290294"/>
              <a:gd name="connsiteY143" fmla="*/ 1144930 h 1393936"/>
              <a:gd name="connsiteX144" fmla="*/ 329802 w 2290294"/>
              <a:gd name="connsiteY144" fmla="*/ 1141215 h 1393936"/>
              <a:gd name="connsiteX145" fmla="*/ 332092 w 2290294"/>
              <a:gd name="connsiteY145" fmla="*/ 1137455 h 1393936"/>
              <a:gd name="connsiteX146" fmla="*/ 334382 w 2290294"/>
              <a:gd name="connsiteY146" fmla="*/ 1133662 h 1393936"/>
              <a:gd name="connsiteX147" fmla="*/ 336672 w 2290294"/>
              <a:gd name="connsiteY147" fmla="*/ 1129825 h 1393936"/>
              <a:gd name="connsiteX148" fmla="*/ 338962 w 2290294"/>
              <a:gd name="connsiteY148" fmla="*/ 1125954 h 1393936"/>
              <a:gd name="connsiteX149" fmla="*/ 341254 w 2290294"/>
              <a:gd name="connsiteY149" fmla="*/ 1122039 h 1393936"/>
              <a:gd name="connsiteX150" fmla="*/ 343544 w 2290294"/>
              <a:gd name="connsiteY150" fmla="*/ 1118090 h 1393936"/>
              <a:gd name="connsiteX151" fmla="*/ 345834 w 2290294"/>
              <a:gd name="connsiteY151" fmla="*/ 1114097 h 1393936"/>
              <a:gd name="connsiteX152" fmla="*/ 348124 w 2290294"/>
              <a:gd name="connsiteY152" fmla="*/ 1110060 h 1393936"/>
              <a:gd name="connsiteX153" fmla="*/ 350414 w 2290294"/>
              <a:gd name="connsiteY153" fmla="*/ 1105989 h 1393936"/>
              <a:gd name="connsiteX154" fmla="*/ 352705 w 2290294"/>
              <a:gd name="connsiteY154" fmla="*/ 1101884 h 1393936"/>
              <a:gd name="connsiteX155" fmla="*/ 354995 w 2290294"/>
              <a:gd name="connsiteY155" fmla="*/ 1097724 h 1393936"/>
              <a:gd name="connsiteX156" fmla="*/ 357285 w 2290294"/>
              <a:gd name="connsiteY156" fmla="*/ 1093542 h 1393936"/>
              <a:gd name="connsiteX157" fmla="*/ 359575 w 2290294"/>
              <a:gd name="connsiteY157" fmla="*/ 1089304 h 1393936"/>
              <a:gd name="connsiteX158" fmla="*/ 361865 w 2290294"/>
              <a:gd name="connsiteY158" fmla="*/ 1085033 h 1393936"/>
              <a:gd name="connsiteX159" fmla="*/ 364156 w 2290294"/>
              <a:gd name="connsiteY159" fmla="*/ 1080729 h 1393936"/>
              <a:gd name="connsiteX160" fmla="*/ 366446 w 2290294"/>
              <a:gd name="connsiteY160" fmla="*/ 1076380 h 1393936"/>
              <a:gd name="connsiteX161" fmla="*/ 368737 w 2290294"/>
              <a:gd name="connsiteY161" fmla="*/ 1071986 h 1393936"/>
              <a:gd name="connsiteX162" fmla="*/ 371027 w 2290294"/>
              <a:gd name="connsiteY162" fmla="*/ 1067559 h 1393936"/>
              <a:gd name="connsiteX163" fmla="*/ 373317 w 2290294"/>
              <a:gd name="connsiteY163" fmla="*/ 1063088 h 1393936"/>
              <a:gd name="connsiteX164" fmla="*/ 375608 w 2290294"/>
              <a:gd name="connsiteY164" fmla="*/ 1058583 h 1393936"/>
              <a:gd name="connsiteX165" fmla="*/ 377898 w 2290294"/>
              <a:gd name="connsiteY165" fmla="*/ 1054034 h 1393936"/>
              <a:gd name="connsiteX166" fmla="*/ 380188 w 2290294"/>
              <a:gd name="connsiteY166" fmla="*/ 1049440 h 1393936"/>
              <a:gd name="connsiteX167" fmla="*/ 382478 w 2290294"/>
              <a:gd name="connsiteY167" fmla="*/ 1044813 h 1393936"/>
              <a:gd name="connsiteX168" fmla="*/ 384768 w 2290294"/>
              <a:gd name="connsiteY168" fmla="*/ 1040152 h 1393936"/>
              <a:gd name="connsiteX169" fmla="*/ 387059 w 2290294"/>
              <a:gd name="connsiteY169" fmla="*/ 1035436 h 1393936"/>
              <a:gd name="connsiteX170" fmla="*/ 389349 w 2290294"/>
              <a:gd name="connsiteY170" fmla="*/ 1030698 h 1393936"/>
              <a:gd name="connsiteX171" fmla="*/ 391639 w 2290294"/>
              <a:gd name="connsiteY171" fmla="*/ 1025904 h 1393936"/>
              <a:gd name="connsiteX172" fmla="*/ 393929 w 2290294"/>
              <a:gd name="connsiteY172" fmla="*/ 1021088 h 1393936"/>
              <a:gd name="connsiteX173" fmla="*/ 396221 w 2290294"/>
              <a:gd name="connsiteY173" fmla="*/ 1016221 h 1393936"/>
              <a:gd name="connsiteX174" fmla="*/ 398511 w 2290294"/>
              <a:gd name="connsiteY174" fmla="*/ 1011319 h 1393936"/>
              <a:gd name="connsiteX175" fmla="*/ 400801 w 2290294"/>
              <a:gd name="connsiteY175" fmla="*/ 1006377 h 1393936"/>
              <a:gd name="connsiteX176" fmla="*/ 403091 w 2290294"/>
              <a:gd name="connsiteY176" fmla="*/ 1001397 h 1393936"/>
              <a:gd name="connsiteX177" fmla="*/ 405381 w 2290294"/>
              <a:gd name="connsiteY177" fmla="*/ 996377 h 1393936"/>
              <a:gd name="connsiteX178" fmla="*/ 407672 w 2290294"/>
              <a:gd name="connsiteY178" fmla="*/ 991321 h 1393936"/>
              <a:gd name="connsiteX179" fmla="*/ 409962 w 2290294"/>
              <a:gd name="connsiteY179" fmla="*/ 986226 h 1393936"/>
              <a:gd name="connsiteX180" fmla="*/ 412252 w 2290294"/>
              <a:gd name="connsiteY180" fmla="*/ 981092 h 1393936"/>
              <a:gd name="connsiteX181" fmla="*/ 414542 w 2290294"/>
              <a:gd name="connsiteY181" fmla="*/ 975920 h 1393936"/>
              <a:gd name="connsiteX182" fmla="*/ 416832 w 2290294"/>
              <a:gd name="connsiteY182" fmla="*/ 970711 h 1393936"/>
              <a:gd name="connsiteX183" fmla="*/ 419122 w 2290294"/>
              <a:gd name="connsiteY183" fmla="*/ 965465 h 1393936"/>
              <a:gd name="connsiteX184" fmla="*/ 421413 w 2290294"/>
              <a:gd name="connsiteY184" fmla="*/ 960181 h 1393936"/>
              <a:gd name="connsiteX185" fmla="*/ 423704 w 2290294"/>
              <a:gd name="connsiteY185" fmla="*/ 954860 h 1393936"/>
              <a:gd name="connsiteX186" fmla="*/ 425994 w 2290294"/>
              <a:gd name="connsiteY186" fmla="*/ 949502 h 1393936"/>
              <a:gd name="connsiteX187" fmla="*/ 428284 w 2290294"/>
              <a:gd name="connsiteY187" fmla="*/ 944109 h 1393936"/>
              <a:gd name="connsiteX188" fmla="*/ 430575 w 2290294"/>
              <a:gd name="connsiteY188" fmla="*/ 938678 h 1393936"/>
              <a:gd name="connsiteX189" fmla="*/ 432865 w 2290294"/>
              <a:gd name="connsiteY189" fmla="*/ 933212 h 1393936"/>
              <a:gd name="connsiteX190" fmla="*/ 435155 w 2290294"/>
              <a:gd name="connsiteY190" fmla="*/ 927709 h 1393936"/>
              <a:gd name="connsiteX191" fmla="*/ 437445 w 2290294"/>
              <a:gd name="connsiteY191" fmla="*/ 922171 h 1393936"/>
              <a:gd name="connsiteX192" fmla="*/ 439735 w 2290294"/>
              <a:gd name="connsiteY192" fmla="*/ 916598 h 1393936"/>
              <a:gd name="connsiteX193" fmla="*/ 442026 w 2290294"/>
              <a:gd name="connsiteY193" fmla="*/ 910990 h 1393936"/>
              <a:gd name="connsiteX194" fmla="*/ 444316 w 2290294"/>
              <a:gd name="connsiteY194" fmla="*/ 905347 h 1393936"/>
              <a:gd name="connsiteX195" fmla="*/ 446606 w 2290294"/>
              <a:gd name="connsiteY195" fmla="*/ 899670 h 1393936"/>
              <a:gd name="connsiteX196" fmla="*/ 448897 w 2290294"/>
              <a:gd name="connsiteY196" fmla="*/ 893959 h 1393936"/>
              <a:gd name="connsiteX197" fmla="*/ 451187 w 2290294"/>
              <a:gd name="connsiteY197" fmla="*/ 888214 h 1393936"/>
              <a:gd name="connsiteX198" fmla="*/ 453478 w 2290294"/>
              <a:gd name="connsiteY198" fmla="*/ 882436 h 1393936"/>
              <a:gd name="connsiteX199" fmla="*/ 455768 w 2290294"/>
              <a:gd name="connsiteY199" fmla="*/ 876625 h 1393936"/>
              <a:gd name="connsiteX200" fmla="*/ 458058 w 2290294"/>
              <a:gd name="connsiteY200" fmla="*/ 870783 h 1393936"/>
              <a:gd name="connsiteX201" fmla="*/ 460348 w 2290294"/>
              <a:gd name="connsiteY201" fmla="*/ 864906 h 1393936"/>
              <a:gd name="connsiteX202" fmla="*/ 462638 w 2290294"/>
              <a:gd name="connsiteY202" fmla="*/ 859000 h 1393936"/>
              <a:gd name="connsiteX203" fmla="*/ 464929 w 2290294"/>
              <a:gd name="connsiteY203" fmla="*/ 853062 h 1393936"/>
              <a:gd name="connsiteX204" fmla="*/ 467219 w 2290294"/>
              <a:gd name="connsiteY204" fmla="*/ 847092 h 1393936"/>
              <a:gd name="connsiteX205" fmla="*/ 469509 w 2290294"/>
              <a:gd name="connsiteY205" fmla="*/ 841092 h 1393936"/>
              <a:gd name="connsiteX206" fmla="*/ 471799 w 2290294"/>
              <a:gd name="connsiteY206" fmla="*/ 835062 h 1393936"/>
              <a:gd name="connsiteX207" fmla="*/ 474089 w 2290294"/>
              <a:gd name="connsiteY207" fmla="*/ 829002 h 1393936"/>
              <a:gd name="connsiteX208" fmla="*/ 476381 w 2290294"/>
              <a:gd name="connsiteY208" fmla="*/ 822913 h 1393936"/>
              <a:gd name="connsiteX209" fmla="*/ 478671 w 2290294"/>
              <a:gd name="connsiteY209" fmla="*/ 816796 h 1393936"/>
              <a:gd name="connsiteX210" fmla="*/ 480961 w 2290294"/>
              <a:gd name="connsiteY210" fmla="*/ 810650 h 1393936"/>
              <a:gd name="connsiteX211" fmla="*/ 483251 w 2290294"/>
              <a:gd name="connsiteY211" fmla="*/ 804477 h 1393936"/>
              <a:gd name="connsiteX212" fmla="*/ 485542 w 2290294"/>
              <a:gd name="connsiteY212" fmla="*/ 798276 h 1393936"/>
              <a:gd name="connsiteX213" fmla="*/ 487832 w 2290294"/>
              <a:gd name="connsiteY213" fmla="*/ 792049 h 1393936"/>
              <a:gd name="connsiteX214" fmla="*/ 490122 w 2290294"/>
              <a:gd name="connsiteY214" fmla="*/ 785795 h 1393936"/>
              <a:gd name="connsiteX215" fmla="*/ 492412 w 2290294"/>
              <a:gd name="connsiteY215" fmla="*/ 779516 h 1393936"/>
              <a:gd name="connsiteX216" fmla="*/ 494702 w 2290294"/>
              <a:gd name="connsiteY216" fmla="*/ 773212 h 1393936"/>
              <a:gd name="connsiteX217" fmla="*/ 496993 w 2290294"/>
              <a:gd name="connsiteY217" fmla="*/ 766884 h 1393936"/>
              <a:gd name="connsiteX218" fmla="*/ 499283 w 2290294"/>
              <a:gd name="connsiteY218" fmla="*/ 760531 h 1393936"/>
              <a:gd name="connsiteX219" fmla="*/ 501573 w 2290294"/>
              <a:gd name="connsiteY219" fmla="*/ 754155 h 1393936"/>
              <a:gd name="connsiteX220" fmla="*/ 503864 w 2290294"/>
              <a:gd name="connsiteY220" fmla="*/ 747756 h 1393936"/>
              <a:gd name="connsiteX221" fmla="*/ 506154 w 2290294"/>
              <a:gd name="connsiteY221" fmla="*/ 741335 h 1393936"/>
              <a:gd name="connsiteX222" fmla="*/ 508445 w 2290294"/>
              <a:gd name="connsiteY222" fmla="*/ 734891 h 1393936"/>
              <a:gd name="connsiteX223" fmla="*/ 510735 w 2290294"/>
              <a:gd name="connsiteY223" fmla="*/ 728428 h 1393936"/>
              <a:gd name="connsiteX224" fmla="*/ 513025 w 2290294"/>
              <a:gd name="connsiteY224" fmla="*/ 721943 h 1393936"/>
              <a:gd name="connsiteX225" fmla="*/ 515315 w 2290294"/>
              <a:gd name="connsiteY225" fmla="*/ 715440 h 1393936"/>
              <a:gd name="connsiteX226" fmla="*/ 517605 w 2290294"/>
              <a:gd name="connsiteY226" fmla="*/ 708916 h 1393936"/>
              <a:gd name="connsiteX227" fmla="*/ 519896 w 2290294"/>
              <a:gd name="connsiteY227" fmla="*/ 702375 h 1393936"/>
              <a:gd name="connsiteX228" fmla="*/ 522186 w 2290294"/>
              <a:gd name="connsiteY228" fmla="*/ 695816 h 1393936"/>
              <a:gd name="connsiteX229" fmla="*/ 524476 w 2290294"/>
              <a:gd name="connsiteY229" fmla="*/ 689239 h 1393936"/>
              <a:gd name="connsiteX230" fmla="*/ 526766 w 2290294"/>
              <a:gd name="connsiteY230" fmla="*/ 682646 h 1393936"/>
              <a:gd name="connsiteX231" fmla="*/ 529056 w 2290294"/>
              <a:gd name="connsiteY231" fmla="*/ 676037 h 1393936"/>
              <a:gd name="connsiteX232" fmla="*/ 531348 w 2290294"/>
              <a:gd name="connsiteY232" fmla="*/ 669413 h 1393936"/>
              <a:gd name="connsiteX233" fmla="*/ 533638 w 2290294"/>
              <a:gd name="connsiteY233" fmla="*/ 662776 h 1393936"/>
              <a:gd name="connsiteX234" fmla="*/ 535928 w 2290294"/>
              <a:gd name="connsiteY234" fmla="*/ 656125 h 1393936"/>
              <a:gd name="connsiteX235" fmla="*/ 538218 w 2290294"/>
              <a:gd name="connsiteY235" fmla="*/ 649460 h 1393936"/>
              <a:gd name="connsiteX236" fmla="*/ 540508 w 2290294"/>
              <a:gd name="connsiteY236" fmla="*/ 642783 h 1393936"/>
              <a:gd name="connsiteX237" fmla="*/ 542799 w 2290294"/>
              <a:gd name="connsiteY237" fmla="*/ 636096 h 1393936"/>
              <a:gd name="connsiteX238" fmla="*/ 545089 w 2290294"/>
              <a:gd name="connsiteY238" fmla="*/ 629397 h 1393936"/>
              <a:gd name="connsiteX239" fmla="*/ 547379 w 2290294"/>
              <a:gd name="connsiteY239" fmla="*/ 622689 h 1393936"/>
              <a:gd name="connsiteX240" fmla="*/ 549669 w 2290294"/>
              <a:gd name="connsiteY240" fmla="*/ 615971 h 1393936"/>
              <a:gd name="connsiteX241" fmla="*/ 551959 w 2290294"/>
              <a:gd name="connsiteY241" fmla="*/ 609245 h 1393936"/>
              <a:gd name="connsiteX242" fmla="*/ 554250 w 2290294"/>
              <a:gd name="connsiteY242" fmla="*/ 602513 h 1393936"/>
              <a:gd name="connsiteX243" fmla="*/ 556541 w 2290294"/>
              <a:gd name="connsiteY243" fmla="*/ 595772 h 1393936"/>
              <a:gd name="connsiteX244" fmla="*/ 558831 w 2290294"/>
              <a:gd name="connsiteY244" fmla="*/ 589026 h 1393936"/>
              <a:gd name="connsiteX245" fmla="*/ 561121 w 2290294"/>
              <a:gd name="connsiteY245" fmla="*/ 582276 h 1393936"/>
              <a:gd name="connsiteX246" fmla="*/ 563412 w 2290294"/>
              <a:gd name="connsiteY246" fmla="*/ 575521 h 1393936"/>
              <a:gd name="connsiteX247" fmla="*/ 565702 w 2290294"/>
              <a:gd name="connsiteY247" fmla="*/ 568763 h 1393936"/>
              <a:gd name="connsiteX248" fmla="*/ 567992 w 2290294"/>
              <a:gd name="connsiteY248" fmla="*/ 562001 h 1393936"/>
              <a:gd name="connsiteX249" fmla="*/ 570282 w 2290294"/>
              <a:gd name="connsiteY249" fmla="*/ 555238 h 1393936"/>
              <a:gd name="connsiteX250" fmla="*/ 572572 w 2290294"/>
              <a:gd name="connsiteY250" fmla="*/ 548475 h 1393936"/>
              <a:gd name="connsiteX251" fmla="*/ 574862 w 2290294"/>
              <a:gd name="connsiteY251" fmla="*/ 541711 h 1393936"/>
              <a:gd name="connsiteX252" fmla="*/ 577153 w 2290294"/>
              <a:gd name="connsiteY252" fmla="*/ 534948 h 1393936"/>
              <a:gd name="connsiteX253" fmla="*/ 579443 w 2290294"/>
              <a:gd name="connsiteY253" fmla="*/ 528188 h 1393936"/>
              <a:gd name="connsiteX254" fmla="*/ 581733 w 2290294"/>
              <a:gd name="connsiteY254" fmla="*/ 521429 h 1393936"/>
              <a:gd name="connsiteX255" fmla="*/ 584024 w 2290294"/>
              <a:gd name="connsiteY255" fmla="*/ 514675 h 1393936"/>
              <a:gd name="connsiteX256" fmla="*/ 586315 w 2290294"/>
              <a:gd name="connsiteY256" fmla="*/ 507924 h 1393936"/>
              <a:gd name="connsiteX257" fmla="*/ 588605 w 2290294"/>
              <a:gd name="connsiteY257" fmla="*/ 501179 h 1393936"/>
              <a:gd name="connsiteX258" fmla="*/ 590895 w 2290294"/>
              <a:gd name="connsiteY258" fmla="*/ 494440 h 1393936"/>
              <a:gd name="connsiteX259" fmla="*/ 593185 w 2290294"/>
              <a:gd name="connsiteY259" fmla="*/ 487708 h 1393936"/>
              <a:gd name="connsiteX260" fmla="*/ 595475 w 2290294"/>
              <a:gd name="connsiteY260" fmla="*/ 480985 h 1393936"/>
              <a:gd name="connsiteX261" fmla="*/ 597766 w 2290294"/>
              <a:gd name="connsiteY261" fmla="*/ 474270 h 1393936"/>
              <a:gd name="connsiteX262" fmla="*/ 600056 w 2290294"/>
              <a:gd name="connsiteY262" fmla="*/ 467565 h 1393936"/>
              <a:gd name="connsiteX263" fmla="*/ 602346 w 2290294"/>
              <a:gd name="connsiteY263" fmla="*/ 460871 h 1393936"/>
              <a:gd name="connsiteX264" fmla="*/ 604636 w 2290294"/>
              <a:gd name="connsiteY264" fmla="*/ 454188 h 1393936"/>
              <a:gd name="connsiteX265" fmla="*/ 606926 w 2290294"/>
              <a:gd name="connsiteY265" fmla="*/ 447519 h 1393936"/>
              <a:gd name="connsiteX266" fmla="*/ 609217 w 2290294"/>
              <a:gd name="connsiteY266" fmla="*/ 440863 h 1393936"/>
              <a:gd name="connsiteX267" fmla="*/ 611508 w 2290294"/>
              <a:gd name="connsiteY267" fmla="*/ 434222 h 1393936"/>
              <a:gd name="connsiteX268" fmla="*/ 613798 w 2290294"/>
              <a:gd name="connsiteY268" fmla="*/ 427596 h 1393936"/>
              <a:gd name="connsiteX269" fmla="*/ 616088 w 2290294"/>
              <a:gd name="connsiteY269" fmla="*/ 420987 h 1393936"/>
              <a:gd name="connsiteX270" fmla="*/ 618378 w 2290294"/>
              <a:gd name="connsiteY270" fmla="*/ 414395 h 1393936"/>
              <a:gd name="connsiteX271" fmla="*/ 620669 w 2290294"/>
              <a:gd name="connsiteY271" fmla="*/ 407822 h 1393936"/>
              <a:gd name="connsiteX272" fmla="*/ 622959 w 2290294"/>
              <a:gd name="connsiteY272" fmla="*/ 401268 h 1393936"/>
              <a:gd name="connsiteX273" fmla="*/ 625249 w 2290294"/>
              <a:gd name="connsiteY273" fmla="*/ 394735 h 1393936"/>
              <a:gd name="connsiteX274" fmla="*/ 627539 w 2290294"/>
              <a:gd name="connsiteY274" fmla="*/ 388223 h 1393936"/>
              <a:gd name="connsiteX275" fmla="*/ 629829 w 2290294"/>
              <a:gd name="connsiteY275" fmla="*/ 381733 h 1393936"/>
              <a:gd name="connsiteX276" fmla="*/ 632120 w 2290294"/>
              <a:gd name="connsiteY276" fmla="*/ 375267 h 1393936"/>
              <a:gd name="connsiteX277" fmla="*/ 634410 w 2290294"/>
              <a:gd name="connsiteY277" fmla="*/ 368825 h 1393936"/>
              <a:gd name="connsiteX278" fmla="*/ 636700 w 2290294"/>
              <a:gd name="connsiteY278" fmla="*/ 362408 h 1393936"/>
              <a:gd name="connsiteX279" fmla="*/ 638991 w 2290294"/>
              <a:gd name="connsiteY279" fmla="*/ 356018 h 1393936"/>
              <a:gd name="connsiteX280" fmla="*/ 641282 w 2290294"/>
              <a:gd name="connsiteY280" fmla="*/ 349655 h 1393936"/>
              <a:gd name="connsiteX281" fmla="*/ 643572 w 2290294"/>
              <a:gd name="connsiteY281" fmla="*/ 343319 h 1393936"/>
              <a:gd name="connsiteX282" fmla="*/ 645862 w 2290294"/>
              <a:gd name="connsiteY282" fmla="*/ 337014 h 1393936"/>
              <a:gd name="connsiteX283" fmla="*/ 648152 w 2290294"/>
              <a:gd name="connsiteY283" fmla="*/ 330738 h 1393936"/>
              <a:gd name="connsiteX284" fmla="*/ 650442 w 2290294"/>
              <a:gd name="connsiteY284" fmla="*/ 324494 h 1393936"/>
              <a:gd name="connsiteX285" fmla="*/ 652733 w 2290294"/>
              <a:gd name="connsiteY285" fmla="*/ 318282 h 1393936"/>
              <a:gd name="connsiteX286" fmla="*/ 655023 w 2290294"/>
              <a:gd name="connsiteY286" fmla="*/ 312102 h 1393936"/>
              <a:gd name="connsiteX287" fmla="*/ 657313 w 2290294"/>
              <a:gd name="connsiteY287" fmla="*/ 305958 h 1393936"/>
              <a:gd name="connsiteX288" fmla="*/ 659603 w 2290294"/>
              <a:gd name="connsiteY288" fmla="*/ 299848 h 1393936"/>
              <a:gd name="connsiteX289" fmla="*/ 661893 w 2290294"/>
              <a:gd name="connsiteY289" fmla="*/ 293774 h 1393936"/>
              <a:gd name="connsiteX290" fmla="*/ 664185 w 2290294"/>
              <a:gd name="connsiteY290" fmla="*/ 287737 h 1393936"/>
              <a:gd name="connsiteX291" fmla="*/ 666475 w 2290294"/>
              <a:gd name="connsiteY291" fmla="*/ 281739 h 1393936"/>
              <a:gd name="connsiteX292" fmla="*/ 668765 w 2290294"/>
              <a:gd name="connsiteY292" fmla="*/ 275779 h 1393936"/>
              <a:gd name="connsiteX293" fmla="*/ 671055 w 2290294"/>
              <a:gd name="connsiteY293" fmla="*/ 269859 h 1393936"/>
              <a:gd name="connsiteX294" fmla="*/ 673345 w 2290294"/>
              <a:gd name="connsiteY294" fmla="*/ 263981 h 1393936"/>
              <a:gd name="connsiteX295" fmla="*/ 675636 w 2290294"/>
              <a:gd name="connsiteY295" fmla="*/ 258145 h 1393936"/>
              <a:gd name="connsiteX296" fmla="*/ 677926 w 2290294"/>
              <a:gd name="connsiteY296" fmla="*/ 252351 h 1393936"/>
              <a:gd name="connsiteX297" fmla="*/ 680216 w 2290294"/>
              <a:gd name="connsiteY297" fmla="*/ 246600 h 1393936"/>
              <a:gd name="connsiteX298" fmla="*/ 682506 w 2290294"/>
              <a:gd name="connsiteY298" fmla="*/ 240896 h 1393936"/>
              <a:gd name="connsiteX299" fmla="*/ 684796 w 2290294"/>
              <a:gd name="connsiteY299" fmla="*/ 235236 h 1393936"/>
              <a:gd name="connsiteX300" fmla="*/ 687087 w 2290294"/>
              <a:gd name="connsiteY300" fmla="*/ 229625 h 1393936"/>
              <a:gd name="connsiteX301" fmla="*/ 689377 w 2290294"/>
              <a:gd name="connsiteY301" fmla="*/ 224060 h 1393936"/>
              <a:gd name="connsiteX302" fmla="*/ 691668 w 2290294"/>
              <a:gd name="connsiteY302" fmla="*/ 218543 h 1393936"/>
              <a:gd name="connsiteX303" fmla="*/ 693958 w 2290294"/>
              <a:gd name="connsiteY303" fmla="*/ 213077 h 1393936"/>
              <a:gd name="connsiteX304" fmla="*/ 696248 w 2290294"/>
              <a:gd name="connsiteY304" fmla="*/ 207660 h 1393936"/>
              <a:gd name="connsiteX305" fmla="*/ 698539 w 2290294"/>
              <a:gd name="connsiteY305" fmla="*/ 202296 h 1393936"/>
              <a:gd name="connsiteX306" fmla="*/ 700829 w 2290294"/>
              <a:gd name="connsiteY306" fmla="*/ 196984 h 1393936"/>
              <a:gd name="connsiteX307" fmla="*/ 703119 w 2290294"/>
              <a:gd name="connsiteY307" fmla="*/ 191725 h 1393936"/>
              <a:gd name="connsiteX308" fmla="*/ 705409 w 2290294"/>
              <a:gd name="connsiteY308" fmla="*/ 186520 h 1393936"/>
              <a:gd name="connsiteX309" fmla="*/ 707699 w 2290294"/>
              <a:gd name="connsiteY309" fmla="*/ 181371 h 1393936"/>
              <a:gd name="connsiteX310" fmla="*/ 709990 w 2290294"/>
              <a:gd name="connsiteY310" fmla="*/ 176276 h 1393936"/>
              <a:gd name="connsiteX311" fmla="*/ 712280 w 2290294"/>
              <a:gd name="connsiteY311" fmla="*/ 171240 h 1393936"/>
              <a:gd name="connsiteX312" fmla="*/ 714570 w 2290294"/>
              <a:gd name="connsiteY312" fmla="*/ 166260 h 1393936"/>
              <a:gd name="connsiteX313" fmla="*/ 716860 w 2290294"/>
              <a:gd name="connsiteY313" fmla="*/ 161341 h 1393936"/>
              <a:gd name="connsiteX314" fmla="*/ 719152 w 2290294"/>
              <a:gd name="connsiteY314" fmla="*/ 156479 h 1393936"/>
              <a:gd name="connsiteX315" fmla="*/ 721442 w 2290294"/>
              <a:gd name="connsiteY315" fmla="*/ 151678 h 1393936"/>
              <a:gd name="connsiteX316" fmla="*/ 723732 w 2290294"/>
              <a:gd name="connsiteY316" fmla="*/ 146939 h 1393936"/>
              <a:gd name="connsiteX317" fmla="*/ 726022 w 2290294"/>
              <a:gd name="connsiteY317" fmla="*/ 142261 h 1393936"/>
              <a:gd name="connsiteX318" fmla="*/ 728312 w 2290294"/>
              <a:gd name="connsiteY318" fmla="*/ 137647 h 1393936"/>
              <a:gd name="connsiteX319" fmla="*/ 730602 w 2290294"/>
              <a:gd name="connsiteY319" fmla="*/ 133095 h 1393936"/>
              <a:gd name="connsiteX320" fmla="*/ 732893 w 2290294"/>
              <a:gd name="connsiteY320" fmla="*/ 128609 h 1393936"/>
              <a:gd name="connsiteX321" fmla="*/ 735183 w 2290294"/>
              <a:gd name="connsiteY321" fmla="*/ 124188 h 1393936"/>
              <a:gd name="connsiteX322" fmla="*/ 737473 w 2290294"/>
              <a:gd name="connsiteY322" fmla="*/ 119832 h 1393936"/>
              <a:gd name="connsiteX323" fmla="*/ 739763 w 2290294"/>
              <a:gd name="connsiteY323" fmla="*/ 115544 h 1393936"/>
              <a:gd name="connsiteX324" fmla="*/ 742054 w 2290294"/>
              <a:gd name="connsiteY324" fmla="*/ 111323 h 1393936"/>
              <a:gd name="connsiteX325" fmla="*/ 744344 w 2290294"/>
              <a:gd name="connsiteY325" fmla="*/ 107171 h 1393936"/>
              <a:gd name="connsiteX326" fmla="*/ 746635 w 2290294"/>
              <a:gd name="connsiteY326" fmla="*/ 103089 h 1393936"/>
              <a:gd name="connsiteX327" fmla="*/ 748925 w 2290294"/>
              <a:gd name="connsiteY327" fmla="*/ 99076 h 1393936"/>
              <a:gd name="connsiteX328" fmla="*/ 751215 w 2290294"/>
              <a:gd name="connsiteY328" fmla="*/ 95133 h 1393936"/>
              <a:gd name="connsiteX329" fmla="*/ 753506 w 2290294"/>
              <a:gd name="connsiteY329" fmla="*/ 91262 h 1393936"/>
              <a:gd name="connsiteX330" fmla="*/ 755796 w 2290294"/>
              <a:gd name="connsiteY330" fmla="*/ 87464 h 1393936"/>
              <a:gd name="connsiteX331" fmla="*/ 758086 w 2290294"/>
              <a:gd name="connsiteY331" fmla="*/ 83737 h 1393936"/>
              <a:gd name="connsiteX332" fmla="*/ 760376 w 2290294"/>
              <a:gd name="connsiteY332" fmla="*/ 80085 h 1393936"/>
              <a:gd name="connsiteX333" fmla="*/ 762666 w 2290294"/>
              <a:gd name="connsiteY333" fmla="*/ 76505 h 1393936"/>
              <a:gd name="connsiteX334" fmla="*/ 764957 w 2290294"/>
              <a:gd name="connsiteY334" fmla="*/ 73002 h 1393936"/>
              <a:gd name="connsiteX335" fmla="*/ 767247 w 2290294"/>
              <a:gd name="connsiteY335" fmla="*/ 69574 h 1393936"/>
              <a:gd name="connsiteX336" fmla="*/ 769537 w 2290294"/>
              <a:gd name="connsiteY336" fmla="*/ 66221 h 1393936"/>
              <a:gd name="connsiteX337" fmla="*/ 771828 w 2290294"/>
              <a:gd name="connsiteY337" fmla="*/ 62946 h 1393936"/>
              <a:gd name="connsiteX338" fmla="*/ 774118 w 2290294"/>
              <a:gd name="connsiteY338" fmla="*/ 59748 h 1393936"/>
              <a:gd name="connsiteX339" fmla="*/ 776409 w 2290294"/>
              <a:gd name="connsiteY339" fmla="*/ 56628 h 1393936"/>
              <a:gd name="connsiteX340" fmla="*/ 778699 w 2290294"/>
              <a:gd name="connsiteY340" fmla="*/ 53586 h 1393936"/>
              <a:gd name="connsiteX341" fmla="*/ 780989 w 2290294"/>
              <a:gd name="connsiteY341" fmla="*/ 50623 h 1393936"/>
              <a:gd name="connsiteX342" fmla="*/ 783279 w 2290294"/>
              <a:gd name="connsiteY342" fmla="*/ 47740 h 1393936"/>
              <a:gd name="connsiteX343" fmla="*/ 785569 w 2290294"/>
              <a:gd name="connsiteY343" fmla="*/ 44937 h 1393936"/>
              <a:gd name="connsiteX344" fmla="*/ 787864 w 2290294"/>
              <a:gd name="connsiteY344" fmla="*/ 42214 h 1393936"/>
              <a:gd name="connsiteX345" fmla="*/ 790155 w 2290294"/>
              <a:gd name="connsiteY345" fmla="*/ 39573 h 1393936"/>
              <a:gd name="connsiteX346" fmla="*/ 792436 w 2290294"/>
              <a:gd name="connsiteY346" fmla="*/ 37014 h 1393936"/>
              <a:gd name="connsiteX347" fmla="*/ 794727 w 2290294"/>
              <a:gd name="connsiteY347" fmla="*/ 34537 h 1393936"/>
              <a:gd name="connsiteX348" fmla="*/ 797018 w 2290294"/>
              <a:gd name="connsiteY348" fmla="*/ 32142 h 1393936"/>
              <a:gd name="connsiteX349" fmla="*/ 799309 w 2290294"/>
              <a:gd name="connsiteY349" fmla="*/ 29829 h 1393936"/>
              <a:gd name="connsiteX350" fmla="*/ 801601 w 2290294"/>
              <a:gd name="connsiteY350" fmla="*/ 27602 h 1393936"/>
              <a:gd name="connsiteX351" fmla="*/ 803892 w 2290294"/>
              <a:gd name="connsiteY351" fmla="*/ 25458 h 1393936"/>
              <a:gd name="connsiteX352" fmla="*/ 806183 w 2290294"/>
              <a:gd name="connsiteY352" fmla="*/ 23398 h 1393936"/>
              <a:gd name="connsiteX353" fmla="*/ 808475 w 2290294"/>
              <a:gd name="connsiteY353" fmla="*/ 21423 h 1393936"/>
              <a:gd name="connsiteX354" fmla="*/ 810766 w 2290294"/>
              <a:gd name="connsiteY354" fmla="*/ 19533 h 1393936"/>
              <a:gd name="connsiteX355" fmla="*/ 813057 w 2290294"/>
              <a:gd name="connsiteY355" fmla="*/ 17729 h 1393936"/>
              <a:gd name="connsiteX356" fmla="*/ 815349 w 2290294"/>
              <a:gd name="connsiteY356" fmla="*/ 16010 h 1393936"/>
              <a:gd name="connsiteX357" fmla="*/ 817629 w 2290294"/>
              <a:gd name="connsiteY357" fmla="*/ 14378 h 1393936"/>
              <a:gd name="connsiteX358" fmla="*/ 819920 w 2290294"/>
              <a:gd name="connsiteY358" fmla="*/ 12832 h 1393936"/>
              <a:gd name="connsiteX359" fmla="*/ 822211 w 2290294"/>
              <a:gd name="connsiteY359" fmla="*/ 11373 h 1393936"/>
              <a:gd name="connsiteX360" fmla="*/ 824503 w 2290294"/>
              <a:gd name="connsiteY360" fmla="*/ 10000 h 1393936"/>
              <a:gd name="connsiteX361" fmla="*/ 826794 w 2290294"/>
              <a:gd name="connsiteY361" fmla="*/ 8715 h 1393936"/>
              <a:gd name="connsiteX362" fmla="*/ 829085 w 2290294"/>
              <a:gd name="connsiteY362" fmla="*/ 7518 h 1393936"/>
              <a:gd name="connsiteX363" fmla="*/ 831377 w 2290294"/>
              <a:gd name="connsiteY363" fmla="*/ 6409 h 1393936"/>
              <a:gd name="connsiteX364" fmla="*/ 833668 w 2290294"/>
              <a:gd name="connsiteY364" fmla="*/ 5387 h 1393936"/>
              <a:gd name="connsiteX365" fmla="*/ 835959 w 2290294"/>
              <a:gd name="connsiteY365" fmla="*/ 4453 h 1393936"/>
              <a:gd name="connsiteX366" fmla="*/ 838251 w 2290294"/>
              <a:gd name="connsiteY366" fmla="*/ 3608 h 1393936"/>
              <a:gd name="connsiteX367" fmla="*/ 840542 w 2290294"/>
              <a:gd name="connsiteY367" fmla="*/ 2852 h 1393936"/>
              <a:gd name="connsiteX368" fmla="*/ 842822 w 2290294"/>
              <a:gd name="connsiteY368" fmla="*/ 2184 h 1393936"/>
              <a:gd name="connsiteX369" fmla="*/ 845113 w 2290294"/>
              <a:gd name="connsiteY369" fmla="*/ 1605 h 1393936"/>
              <a:gd name="connsiteX370" fmla="*/ 847405 w 2290294"/>
              <a:gd name="connsiteY370" fmla="*/ 1115 h 1393936"/>
              <a:gd name="connsiteX371" fmla="*/ 849696 w 2290294"/>
              <a:gd name="connsiteY371" fmla="*/ 714 h 1393936"/>
              <a:gd name="connsiteX372" fmla="*/ 851987 w 2290294"/>
              <a:gd name="connsiteY372" fmla="*/ 401 h 1393936"/>
              <a:gd name="connsiteX373" fmla="*/ 854279 w 2290294"/>
              <a:gd name="connsiteY373" fmla="*/ 178 h 1393936"/>
              <a:gd name="connsiteX374" fmla="*/ 856570 w 2290294"/>
              <a:gd name="connsiteY374" fmla="*/ 45 h 1393936"/>
              <a:gd name="connsiteX375" fmla="*/ 858861 w 2290294"/>
              <a:gd name="connsiteY375" fmla="*/ 0 h 1393936"/>
              <a:gd name="connsiteX376" fmla="*/ 861153 w 2290294"/>
              <a:gd name="connsiteY376" fmla="*/ 45 h 1393936"/>
              <a:gd name="connsiteX377" fmla="*/ 863444 w 2290294"/>
              <a:gd name="connsiteY377" fmla="*/ 178 h 1393936"/>
              <a:gd name="connsiteX378" fmla="*/ 865724 w 2290294"/>
              <a:gd name="connsiteY378" fmla="*/ 401 h 1393936"/>
              <a:gd name="connsiteX379" fmla="*/ 868015 w 2290294"/>
              <a:gd name="connsiteY379" fmla="*/ 714 h 1393936"/>
              <a:gd name="connsiteX380" fmla="*/ 870307 w 2290294"/>
              <a:gd name="connsiteY380" fmla="*/ 1115 h 1393936"/>
              <a:gd name="connsiteX381" fmla="*/ 872598 w 2290294"/>
              <a:gd name="connsiteY381" fmla="*/ 1605 h 1393936"/>
              <a:gd name="connsiteX382" fmla="*/ 874889 w 2290294"/>
              <a:gd name="connsiteY382" fmla="*/ 2184 h 1393936"/>
              <a:gd name="connsiteX383" fmla="*/ 877181 w 2290294"/>
              <a:gd name="connsiteY383" fmla="*/ 2852 h 1393936"/>
              <a:gd name="connsiteX384" fmla="*/ 879472 w 2290294"/>
              <a:gd name="connsiteY384" fmla="*/ 3608 h 1393936"/>
              <a:gd name="connsiteX385" fmla="*/ 881763 w 2290294"/>
              <a:gd name="connsiteY385" fmla="*/ 4453 h 1393936"/>
              <a:gd name="connsiteX386" fmla="*/ 884054 w 2290294"/>
              <a:gd name="connsiteY386" fmla="*/ 5387 h 1393936"/>
              <a:gd name="connsiteX387" fmla="*/ 886346 w 2290294"/>
              <a:gd name="connsiteY387" fmla="*/ 6409 h 1393936"/>
              <a:gd name="connsiteX388" fmla="*/ 888637 w 2290294"/>
              <a:gd name="connsiteY388" fmla="*/ 7518 h 1393936"/>
              <a:gd name="connsiteX389" fmla="*/ 890917 w 2290294"/>
              <a:gd name="connsiteY389" fmla="*/ 8715 h 1393936"/>
              <a:gd name="connsiteX390" fmla="*/ 893209 w 2290294"/>
              <a:gd name="connsiteY390" fmla="*/ 10000 h 1393936"/>
              <a:gd name="connsiteX391" fmla="*/ 895500 w 2290294"/>
              <a:gd name="connsiteY391" fmla="*/ 11373 h 1393936"/>
              <a:gd name="connsiteX392" fmla="*/ 897791 w 2290294"/>
              <a:gd name="connsiteY392" fmla="*/ 12832 h 1393936"/>
              <a:gd name="connsiteX393" fmla="*/ 900083 w 2290294"/>
              <a:gd name="connsiteY393" fmla="*/ 14378 h 1393936"/>
              <a:gd name="connsiteX394" fmla="*/ 902374 w 2290294"/>
              <a:gd name="connsiteY394" fmla="*/ 16010 h 1393936"/>
              <a:gd name="connsiteX395" fmla="*/ 904665 w 2290294"/>
              <a:gd name="connsiteY395" fmla="*/ 17729 h 1393936"/>
              <a:gd name="connsiteX396" fmla="*/ 906956 w 2290294"/>
              <a:gd name="connsiteY396" fmla="*/ 19533 h 1393936"/>
              <a:gd name="connsiteX397" fmla="*/ 909248 w 2290294"/>
              <a:gd name="connsiteY397" fmla="*/ 21423 h 1393936"/>
              <a:gd name="connsiteX398" fmla="*/ 911539 w 2290294"/>
              <a:gd name="connsiteY398" fmla="*/ 23398 h 1393936"/>
              <a:gd name="connsiteX399" fmla="*/ 913830 w 2290294"/>
              <a:gd name="connsiteY399" fmla="*/ 25458 h 1393936"/>
              <a:gd name="connsiteX400" fmla="*/ 916111 w 2290294"/>
              <a:gd name="connsiteY400" fmla="*/ 27602 h 1393936"/>
              <a:gd name="connsiteX401" fmla="*/ 918402 w 2290294"/>
              <a:gd name="connsiteY401" fmla="*/ 29829 h 1393936"/>
              <a:gd name="connsiteX402" fmla="*/ 920693 w 2290294"/>
              <a:gd name="connsiteY402" fmla="*/ 32142 h 1393936"/>
              <a:gd name="connsiteX403" fmla="*/ 922984 w 2290294"/>
              <a:gd name="connsiteY403" fmla="*/ 34537 h 1393936"/>
              <a:gd name="connsiteX404" fmla="*/ 925276 w 2290294"/>
              <a:gd name="connsiteY404" fmla="*/ 37014 h 1393936"/>
              <a:gd name="connsiteX405" fmla="*/ 927567 w 2290294"/>
              <a:gd name="connsiteY405" fmla="*/ 39573 h 1393936"/>
              <a:gd name="connsiteX406" fmla="*/ 929858 w 2290294"/>
              <a:gd name="connsiteY406" fmla="*/ 42214 h 1393936"/>
              <a:gd name="connsiteX407" fmla="*/ 932150 w 2290294"/>
              <a:gd name="connsiteY407" fmla="*/ 44937 h 1393936"/>
              <a:gd name="connsiteX408" fmla="*/ 934441 w 2290294"/>
              <a:gd name="connsiteY408" fmla="*/ 47740 h 1393936"/>
              <a:gd name="connsiteX409" fmla="*/ 936732 w 2290294"/>
              <a:gd name="connsiteY409" fmla="*/ 50623 h 1393936"/>
              <a:gd name="connsiteX410" fmla="*/ 939024 w 2290294"/>
              <a:gd name="connsiteY410" fmla="*/ 53586 h 1393936"/>
              <a:gd name="connsiteX411" fmla="*/ 941304 w 2290294"/>
              <a:gd name="connsiteY411" fmla="*/ 56628 h 1393936"/>
              <a:gd name="connsiteX412" fmla="*/ 943595 w 2290294"/>
              <a:gd name="connsiteY412" fmla="*/ 59748 h 1393936"/>
              <a:gd name="connsiteX413" fmla="*/ 945886 w 2290294"/>
              <a:gd name="connsiteY413" fmla="*/ 62946 h 1393936"/>
              <a:gd name="connsiteX414" fmla="*/ 948178 w 2290294"/>
              <a:gd name="connsiteY414" fmla="*/ 66221 h 1393936"/>
              <a:gd name="connsiteX415" fmla="*/ 950469 w 2290294"/>
              <a:gd name="connsiteY415" fmla="*/ 69574 h 1393936"/>
              <a:gd name="connsiteX416" fmla="*/ 952760 w 2290294"/>
              <a:gd name="connsiteY416" fmla="*/ 73002 h 1393936"/>
              <a:gd name="connsiteX417" fmla="*/ 955052 w 2290294"/>
              <a:gd name="connsiteY417" fmla="*/ 76505 h 1393936"/>
              <a:gd name="connsiteX418" fmla="*/ 957343 w 2290294"/>
              <a:gd name="connsiteY418" fmla="*/ 80085 h 1393936"/>
              <a:gd name="connsiteX419" fmla="*/ 959634 w 2290294"/>
              <a:gd name="connsiteY419" fmla="*/ 83737 h 1393936"/>
              <a:gd name="connsiteX420" fmla="*/ 961926 w 2290294"/>
              <a:gd name="connsiteY420" fmla="*/ 87464 h 1393936"/>
              <a:gd name="connsiteX421" fmla="*/ 964217 w 2290294"/>
              <a:gd name="connsiteY421" fmla="*/ 91262 h 1393936"/>
              <a:gd name="connsiteX422" fmla="*/ 966497 w 2290294"/>
              <a:gd name="connsiteY422" fmla="*/ 95133 h 1393936"/>
              <a:gd name="connsiteX423" fmla="*/ 968788 w 2290294"/>
              <a:gd name="connsiteY423" fmla="*/ 99076 h 1393936"/>
              <a:gd name="connsiteX424" fmla="*/ 971080 w 2290294"/>
              <a:gd name="connsiteY424" fmla="*/ 103089 h 1393936"/>
              <a:gd name="connsiteX425" fmla="*/ 973371 w 2290294"/>
              <a:gd name="connsiteY425" fmla="*/ 107171 h 1393936"/>
              <a:gd name="connsiteX426" fmla="*/ 975662 w 2290294"/>
              <a:gd name="connsiteY426" fmla="*/ 111323 h 1393936"/>
              <a:gd name="connsiteX427" fmla="*/ 977954 w 2290294"/>
              <a:gd name="connsiteY427" fmla="*/ 115544 h 1393936"/>
              <a:gd name="connsiteX428" fmla="*/ 980245 w 2290294"/>
              <a:gd name="connsiteY428" fmla="*/ 119832 h 1393936"/>
              <a:gd name="connsiteX429" fmla="*/ 982536 w 2290294"/>
              <a:gd name="connsiteY429" fmla="*/ 124188 h 1393936"/>
              <a:gd name="connsiteX430" fmla="*/ 984828 w 2290294"/>
              <a:gd name="connsiteY430" fmla="*/ 128609 h 1393936"/>
              <a:gd name="connsiteX431" fmla="*/ 987119 w 2290294"/>
              <a:gd name="connsiteY431" fmla="*/ 133095 h 1393936"/>
              <a:gd name="connsiteX432" fmla="*/ 989410 w 2290294"/>
              <a:gd name="connsiteY432" fmla="*/ 137647 h 1393936"/>
              <a:gd name="connsiteX433" fmla="*/ 991690 w 2290294"/>
              <a:gd name="connsiteY433" fmla="*/ 142261 h 1393936"/>
              <a:gd name="connsiteX434" fmla="*/ 993982 w 2290294"/>
              <a:gd name="connsiteY434" fmla="*/ 146939 h 1393936"/>
              <a:gd name="connsiteX435" fmla="*/ 996273 w 2290294"/>
              <a:gd name="connsiteY435" fmla="*/ 151678 h 1393936"/>
              <a:gd name="connsiteX436" fmla="*/ 998564 w 2290294"/>
              <a:gd name="connsiteY436" fmla="*/ 156479 h 1393936"/>
              <a:gd name="connsiteX437" fmla="*/ 1000856 w 2290294"/>
              <a:gd name="connsiteY437" fmla="*/ 161341 h 1393936"/>
              <a:gd name="connsiteX438" fmla="*/ 1003147 w 2290294"/>
              <a:gd name="connsiteY438" fmla="*/ 166260 h 1393936"/>
              <a:gd name="connsiteX439" fmla="*/ 1005438 w 2290294"/>
              <a:gd name="connsiteY439" fmla="*/ 171240 h 1393936"/>
              <a:gd name="connsiteX440" fmla="*/ 1007730 w 2290294"/>
              <a:gd name="connsiteY440" fmla="*/ 176276 h 1393936"/>
              <a:gd name="connsiteX441" fmla="*/ 1010021 w 2290294"/>
              <a:gd name="connsiteY441" fmla="*/ 181371 h 1393936"/>
              <a:gd name="connsiteX442" fmla="*/ 1012312 w 2290294"/>
              <a:gd name="connsiteY442" fmla="*/ 186520 h 1393936"/>
              <a:gd name="connsiteX443" fmla="*/ 1014603 w 2290294"/>
              <a:gd name="connsiteY443" fmla="*/ 191725 h 1393936"/>
              <a:gd name="connsiteX444" fmla="*/ 1016884 w 2290294"/>
              <a:gd name="connsiteY444" fmla="*/ 196984 h 1393936"/>
              <a:gd name="connsiteX445" fmla="*/ 1019175 w 2290294"/>
              <a:gd name="connsiteY445" fmla="*/ 202296 h 1393936"/>
              <a:gd name="connsiteX446" fmla="*/ 1021466 w 2290294"/>
              <a:gd name="connsiteY446" fmla="*/ 207660 h 1393936"/>
              <a:gd name="connsiteX447" fmla="*/ 1023758 w 2290294"/>
              <a:gd name="connsiteY447" fmla="*/ 213077 h 1393936"/>
              <a:gd name="connsiteX448" fmla="*/ 1026049 w 2290294"/>
              <a:gd name="connsiteY448" fmla="*/ 218543 h 1393936"/>
              <a:gd name="connsiteX449" fmla="*/ 1028340 w 2290294"/>
              <a:gd name="connsiteY449" fmla="*/ 224060 h 1393936"/>
              <a:gd name="connsiteX450" fmla="*/ 1030631 w 2290294"/>
              <a:gd name="connsiteY450" fmla="*/ 229625 h 1393936"/>
              <a:gd name="connsiteX451" fmla="*/ 1032923 w 2290294"/>
              <a:gd name="connsiteY451" fmla="*/ 235236 h 1393936"/>
              <a:gd name="connsiteX452" fmla="*/ 1035214 w 2290294"/>
              <a:gd name="connsiteY452" fmla="*/ 240896 h 1393936"/>
              <a:gd name="connsiteX453" fmla="*/ 1037505 w 2290294"/>
              <a:gd name="connsiteY453" fmla="*/ 246600 h 1393936"/>
              <a:gd name="connsiteX454" fmla="*/ 1039797 w 2290294"/>
              <a:gd name="connsiteY454" fmla="*/ 252351 h 1393936"/>
              <a:gd name="connsiteX455" fmla="*/ 1042077 w 2290294"/>
              <a:gd name="connsiteY455" fmla="*/ 258145 h 1393936"/>
              <a:gd name="connsiteX456" fmla="*/ 1044368 w 2290294"/>
              <a:gd name="connsiteY456" fmla="*/ 263981 h 1393936"/>
              <a:gd name="connsiteX457" fmla="*/ 1046660 w 2290294"/>
              <a:gd name="connsiteY457" fmla="*/ 269859 h 1393936"/>
              <a:gd name="connsiteX458" fmla="*/ 1048951 w 2290294"/>
              <a:gd name="connsiteY458" fmla="*/ 275779 h 1393936"/>
              <a:gd name="connsiteX459" fmla="*/ 1051242 w 2290294"/>
              <a:gd name="connsiteY459" fmla="*/ 281739 h 1393936"/>
              <a:gd name="connsiteX460" fmla="*/ 1053533 w 2290294"/>
              <a:gd name="connsiteY460" fmla="*/ 287737 h 1393936"/>
              <a:gd name="connsiteX461" fmla="*/ 1055825 w 2290294"/>
              <a:gd name="connsiteY461" fmla="*/ 293774 h 1393936"/>
              <a:gd name="connsiteX462" fmla="*/ 1058116 w 2290294"/>
              <a:gd name="connsiteY462" fmla="*/ 299848 h 1393936"/>
              <a:gd name="connsiteX463" fmla="*/ 1060407 w 2290294"/>
              <a:gd name="connsiteY463" fmla="*/ 305958 h 1393936"/>
              <a:gd name="connsiteX464" fmla="*/ 1062699 w 2290294"/>
              <a:gd name="connsiteY464" fmla="*/ 312102 h 1393936"/>
              <a:gd name="connsiteX465" fmla="*/ 1064990 w 2290294"/>
              <a:gd name="connsiteY465" fmla="*/ 318282 h 1393936"/>
              <a:gd name="connsiteX466" fmla="*/ 1067270 w 2290294"/>
              <a:gd name="connsiteY466" fmla="*/ 324494 h 1393936"/>
              <a:gd name="connsiteX467" fmla="*/ 1069562 w 2290294"/>
              <a:gd name="connsiteY467" fmla="*/ 330738 h 1393936"/>
              <a:gd name="connsiteX468" fmla="*/ 1071853 w 2290294"/>
              <a:gd name="connsiteY468" fmla="*/ 337014 h 1393936"/>
              <a:gd name="connsiteX469" fmla="*/ 1074144 w 2290294"/>
              <a:gd name="connsiteY469" fmla="*/ 343319 h 1393936"/>
              <a:gd name="connsiteX470" fmla="*/ 1076435 w 2290294"/>
              <a:gd name="connsiteY470" fmla="*/ 349655 h 1393936"/>
              <a:gd name="connsiteX471" fmla="*/ 1078727 w 2290294"/>
              <a:gd name="connsiteY471" fmla="*/ 356018 h 1393936"/>
              <a:gd name="connsiteX472" fmla="*/ 1081018 w 2290294"/>
              <a:gd name="connsiteY472" fmla="*/ 362408 h 1393936"/>
              <a:gd name="connsiteX473" fmla="*/ 1083309 w 2290294"/>
              <a:gd name="connsiteY473" fmla="*/ 368825 h 1393936"/>
              <a:gd name="connsiteX474" fmla="*/ 1085601 w 2290294"/>
              <a:gd name="connsiteY474" fmla="*/ 375267 h 1393936"/>
              <a:gd name="connsiteX475" fmla="*/ 1087892 w 2290294"/>
              <a:gd name="connsiteY475" fmla="*/ 381733 h 1393936"/>
              <a:gd name="connsiteX476" fmla="*/ 1090183 w 2290294"/>
              <a:gd name="connsiteY476" fmla="*/ 388223 h 1393936"/>
              <a:gd name="connsiteX477" fmla="*/ 1092463 w 2290294"/>
              <a:gd name="connsiteY477" fmla="*/ 394735 h 1393936"/>
              <a:gd name="connsiteX478" fmla="*/ 1094755 w 2290294"/>
              <a:gd name="connsiteY478" fmla="*/ 401268 h 1393936"/>
              <a:gd name="connsiteX479" fmla="*/ 1097046 w 2290294"/>
              <a:gd name="connsiteY479" fmla="*/ 407822 h 1393936"/>
              <a:gd name="connsiteX480" fmla="*/ 1099337 w 2290294"/>
              <a:gd name="connsiteY480" fmla="*/ 414395 h 1393936"/>
              <a:gd name="connsiteX481" fmla="*/ 1101629 w 2290294"/>
              <a:gd name="connsiteY481" fmla="*/ 420987 h 1393936"/>
              <a:gd name="connsiteX482" fmla="*/ 1103920 w 2290294"/>
              <a:gd name="connsiteY482" fmla="*/ 427596 h 1393936"/>
              <a:gd name="connsiteX483" fmla="*/ 1106211 w 2290294"/>
              <a:gd name="connsiteY483" fmla="*/ 434222 h 1393936"/>
              <a:gd name="connsiteX484" fmla="*/ 1108503 w 2290294"/>
              <a:gd name="connsiteY484" fmla="*/ 440863 h 1393936"/>
              <a:gd name="connsiteX485" fmla="*/ 1110794 w 2290294"/>
              <a:gd name="connsiteY485" fmla="*/ 447519 h 1393936"/>
              <a:gd name="connsiteX486" fmla="*/ 1113085 w 2290294"/>
              <a:gd name="connsiteY486" fmla="*/ 454188 h 1393936"/>
              <a:gd name="connsiteX487" fmla="*/ 1115376 w 2290294"/>
              <a:gd name="connsiteY487" fmla="*/ 460871 h 1393936"/>
              <a:gd name="connsiteX488" fmla="*/ 1117657 w 2290294"/>
              <a:gd name="connsiteY488" fmla="*/ 467565 h 1393936"/>
              <a:gd name="connsiteX489" fmla="*/ 1119948 w 2290294"/>
              <a:gd name="connsiteY489" fmla="*/ 474270 h 1393936"/>
              <a:gd name="connsiteX490" fmla="*/ 1122239 w 2290294"/>
              <a:gd name="connsiteY490" fmla="*/ 480985 h 1393936"/>
              <a:gd name="connsiteX491" fmla="*/ 1124531 w 2290294"/>
              <a:gd name="connsiteY491" fmla="*/ 487708 h 1393936"/>
              <a:gd name="connsiteX492" fmla="*/ 1126822 w 2290294"/>
              <a:gd name="connsiteY492" fmla="*/ 494440 h 1393936"/>
              <a:gd name="connsiteX493" fmla="*/ 1129113 w 2290294"/>
              <a:gd name="connsiteY493" fmla="*/ 501179 h 1393936"/>
              <a:gd name="connsiteX494" fmla="*/ 1131405 w 2290294"/>
              <a:gd name="connsiteY494" fmla="*/ 507924 h 1393936"/>
              <a:gd name="connsiteX495" fmla="*/ 1133696 w 2290294"/>
              <a:gd name="connsiteY495" fmla="*/ 514675 h 1393936"/>
              <a:gd name="connsiteX496" fmla="*/ 1135987 w 2290294"/>
              <a:gd name="connsiteY496" fmla="*/ 521429 h 1393936"/>
              <a:gd name="connsiteX497" fmla="*/ 1138279 w 2290294"/>
              <a:gd name="connsiteY497" fmla="*/ 528188 h 1393936"/>
              <a:gd name="connsiteX498" fmla="*/ 1140570 w 2290294"/>
              <a:gd name="connsiteY498" fmla="*/ 534948 h 1393936"/>
              <a:gd name="connsiteX499" fmla="*/ 1142850 w 2290294"/>
              <a:gd name="connsiteY499" fmla="*/ 541711 h 1393936"/>
              <a:gd name="connsiteX500" fmla="*/ 1145141 w 2290294"/>
              <a:gd name="connsiteY500" fmla="*/ 548475 h 1393936"/>
              <a:gd name="connsiteX501" fmla="*/ 1147433 w 2290294"/>
              <a:gd name="connsiteY501" fmla="*/ 555238 h 1393936"/>
              <a:gd name="connsiteX502" fmla="*/ 1149724 w 2290294"/>
              <a:gd name="connsiteY502" fmla="*/ 562001 h 1393936"/>
              <a:gd name="connsiteX503" fmla="*/ 1152015 w 2290294"/>
              <a:gd name="connsiteY503" fmla="*/ 568763 h 1393936"/>
              <a:gd name="connsiteX504" fmla="*/ 1154306 w 2290294"/>
              <a:gd name="connsiteY504" fmla="*/ 575521 h 1393936"/>
              <a:gd name="connsiteX505" fmla="*/ 1156598 w 2290294"/>
              <a:gd name="connsiteY505" fmla="*/ 582276 h 1393936"/>
              <a:gd name="connsiteX506" fmla="*/ 1158889 w 2290294"/>
              <a:gd name="connsiteY506" fmla="*/ 589026 h 1393936"/>
              <a:gd name="connsiteX507" fmla="*/ 1161180 w 2290294"/>
              <a:gd name="connsiteY507" fmla="*/ 595772 h 1393936"/>
              <a:gd name="connsiteX508" fmla="*/ 1163472 w 2290294"/>
              <a:gd name="connsiteY508" fmla="*/ 602513 h 1393936"/>
              <a:gd name="connsiteX509" fmla="*/ 1165763 w 2290294"/>
              <a:gd name="connsiteY509" fmla="*/ 609245 h 1393936"/>
              <a:gd name="connsiteX510" fmla="*/ 1168043 w 2290294"/>
              <a:gd name="connsiteY510" fmla="*/ 615971 h 1393936"/>
              <a:gd name="connsiteX511" fmla="*/ 1170335 w 2290294"/>
              <a:gd name="connsiteY511" fmla="*/ 622689 h 1393936"/>
              <a:gd name="connsiteX512" fmla="*/ 1172626 w 2290294"/>
              <a:gd name="connsiteY512" fmla="*/ 629397 h 1393936"/>
              <a:gd name="connsiteX513" fmla="*/ 1174917 w 2290294"/>
              <a:gd name="connsiteY513" fmla="*/ 636096 h 1393936"/>
              <a:gd name="connsiteX514" fmla="*/ 1177209 w 2290294"/>
              <a:gd name="connsiteY514" fmla="*/ 642783 h 1393936"/>
              <a:gd name="connsiteX515" fmla="*/ 1179500 w 2290294"/>
              <a:gd name="connsiteY515" fmla="*/ 649460 h 1393936"/>
              <a:gd name="connsiteX516" fmla="*/ 1181791 w 2290294"/>
              <a:gd name="connsiteY516" fmla="*/ 656125 h 1393936"/>
              <a:gd name="connsiteX517" fmla="*/ 1184082 w 2290294"/>
              <a:gd name="connsiteY517" fmla="*/ 662776 h 1393936"/>
              <a:gd name="connsiteX518" fmla="*/ 1186374 w 2290294"/>
              <a:gd name="connsiteY518" fmla="*/ 669413 h 1393936"/>
              <a:gd name="connsiteX519" fmla="*/ 1188665 w 2290294"/>
              <a:gd name="connsiteY519" fmla="*/ 676037 h 1393936"/>
              <a:gd name="connsiteX520" fmla="*/ 1190956 w 2290294"/>
              <a:gd name="connsiteY520" fmla="*/ 682646 h 1393936"/>
              <a:gd name="connsiteX521" fmla="*/ 1193236 w 2290294"/>
              <a:gd name="connsiteY521" fmla="*/ 689239 h 1393936"/>
              <a:gd name="connsiteX522" fmla="*/ 1195528 w 2290294"/>
              <a:gd name="connsiteY522" fmla="*/ 695816 h 1393936"/>
              <a:gd name="connsiteX523" fmla="*/ 1197819 w 2290294"/>
              <a:gd name="connsiteY523" fmla="*/ 702375 h 1393936"/>
              <a:gd name="connsiteX524" fmla="*/ 1200110 w 2290294"/>
              <a:gd name="connsiteY524" fmla="*/ 708916 h 1393936"/>
              <a:gd name="connsiteX525" fmla="*/ 1202402 w 2290294"/>
              <a:gd name="connsiteY525" fmla="*/ 715440 h 1393936"/>
              <a:gd name="connsiteX526" fmla="*/ 1204693 w 2290294"/>
              <a:gd name="connsiteY526" fmla="*/ 721943 h 1393936"/>
              <a:gd name="connsiteX527" fmla="*/ 1206984 w 2290294"/>
              <a:gd name="connsiteY527" fmla="*/ 728428 h 1393936"/>
              <a:gd name="connsiteX528" fmla="*/ 1209276 w 2290294"/>
              <a:gd name="connsiteY528" fmla="*/ 734891 h 1393936"/>
              <a:gd name="connsiteX529" fmla="*/ 1211567 w 2290294"/>
              <a:gd name="connsiteY529" fmla="*/ 741335 h 1393936"/>
              <a:gd name="connsiteX530" fmla="*/ 1213858 w 2290294"/>
              <a:gd name="connsiteY530" fmla="*/ 747756 h 1393936"/>
              <a:gd name="connsiteX531" fmla="*/ 1216150 w 2290294"/>
              <a:gd name="connsiteY531" fmla="*/ 754155 h 1393936"/>
              <a:gd name="connsiteX532" fmla="*/ 1218430 w 2290294"/>
              <a:gd name="connsiteY532" fmla="*/ 760531 h 1393936"/>
              <a:gd name="connsiteX533" fmla="*/ 1220721 w 2290294"/>
              <a:gd name="connsiteY533" fmla="*/ 766884 h 1393936"/>
              <a:gd name="connsiteX534" fmla="*/ 1223012 w 2290294"/>
              <a:gd name="connsiteY534" fmla="*/ 773212 h 1393936"/>
              <a:gd name="connsiteX535" fmla="*/ 1225304 w 2290294"/>
              <a:gd name="connsiteY535" fmla="*/ 779516 h 1393936"/>
              <a:gd name="connsiteX536" fmla="*/ 1227595 w 2290294"/>
              <a:gd name="connsiteY536" fmla="*/ 785795 h 1393936"/>
              <a:gd name="connsiteX537" fmla="*/ 1229886 w 2290294"/>
              <a:gd name="connsiteY537" fmla="*/ 792049 h 1393936"/>
              <a:gd name="connsiteX538" fmla="*/ 1232178 w 2290294"/>
              <a:gd name="connsiteY538" fmla="*/ 798276 h 1393936"/>
              <a:gd name="connsiteX539" fmla="*/ 1234469 w 2290294"/>
              <a:gd name="connsiteY539" fmla="*/ 804477 h 1393936"/>
              <a:gd name="connsiteX540" fmla="*/ 1236760 w 2290294"/>
              <a:gd name="connsiteY540" fmla="*/ 810650 h 1393936"/>
              <a:gd name="connsiteX541" fmla="*/ 1239052 w 2290294"/>
              <a:gd name="connsiteY541" fmla="*/ 816796 h 1393936"/>
              <a:gd name="connsiteX542" fmla="*/ 1241332 w 2290294"/>
              <a:gd name="connsiteY542" fmla="*/ 822913 h 1393936"/>
              <a:gd name="connsiteX543" fmla="*/ 1243623 w 2290294"/>
              <a:gd name="connsiteY543" fmla="*/ 829002 h 1393936"/>
              <a:gd name="connsiteX544" fmla="*/ 1245914 w 2290294"/>
              <a:gd name="connsiteY544" fmla="*/ 835062 h 1393936"/>
              <a:gd name="connsiteX545" fmla="*/ 1248206 w 2290294"/>
              <a:gd name="connsiteY545" fmla="*/ 841092 h 1393936"/>
              <a:gd name="connsiteX546" fmla="*/ 1250497 w 2290294"/>
              <a:gd name="connsiteY546" fmla="*/ 847092 h 1393936"/>
              <a:gd name="connsiteX547" fmla="*/ 1252788 w 2290294"/>
              <a:gd name="connsiteY547" fmla="*/ 853062 h 1393936"/>
              <a:gd name="connsiteX548" fmla="*/ 1255080 w 2290294"/>
              <a:gd name="connsiteY548" fmla="*/ 859000 h 1393936"/>
              <a:gd name="connsiteX549" fmla="*/ 1257371 w 2290294"/>
              <a:gd name="connsiteY549" fmla="*/ 864906 h 1393936"/>
              <a:gd name="connsiteX550" fmla="*/ 1259662 w 2290294"/>
              <a:gd name="connsiteY550" fmla="*/ 870783 h 1393936"/>
              <a:gd name="connsiteX551" fmla="*/ 1261953 w 2290294"/>
              <a:gd name="connsiteY551" fmla="*/ 876625 h 1393936"/>
              <a:gd name="connsiteX552" fmla="*/ 1264245 w 2290294"/>
              <a:gd name="connsiteY552" fmla="*/ 882436 h 1393936"/>
              <a:gd name="connsiteX553" fmla="*/ 1266525 w 2290294"/>
              <a:gd name="connsiteY553" fmla="*/ 888214 h 1393936"/>
              <a:gd name="connsiteX554" fmla="*/ 1268816 w 2290294"/>
              <a:gd name="connsiteY554" fmla="*/ 893959 h 1393936"/>
              <a:gd name="connsiteX555" fmla="*/ 1271108 w 2290294"/>
              <a:gd name="connsiteY555" fmla="*/ 899670 h 1393936"/>
              <a:gd name="connsiteX556" fmla="*/ 1273399 w 2290294"/>
              <a:gd name="connsiteY556" fmla="*/ 905347 h 1393936"/>
              <a:gd name="connsiteX557" fmla="*/ 1275690 w 2290294"/>
              <a:gd name="connsiteY557" fmla="*/ 910990 h 1393936"/>
              <a:gd name="connsiteX558" fmla="*/ 1277982 w 2290294"/>
              <a:gd name="connsiteY558" fmla="*/ 916598 h 1393936"/>
              <a:gd name="connsiteX559" fmla="*/ 1280273 w 2290294"/>
              <a:gd name="connsiteY559" fmla="*/ 922171 h 1393936"/>
              <a:gd name="connsiteX560" fmla="*/ 1282564 w 2290294"/>
              <a:gd name="connsiteY560" fmla="*/ 927709 h 1393936"/>
              <a:gd name="connsiteX561" fmla="*/ 1284855 w 2290294"/>
              <a:gd name="connsiteY561" fmla="*/ 933212 h 1393936"/>
              <a:gd name="connsiteX562" fmla="*/ 1287147 w 2290294"/>
              <a:gd name="connsiteY562" fmla="*/ 938678 h 1393936"/>
              <a:gd name="connsiteX563" fmla="*/ 1289438 w 2290294"/>
              <a:gd name="connsiteY563" fmla="*/ 944109 h 1393936"/>
              <a:gd name="connsiteX564" fmla="*/ 1291718 w 2290294"/>
              <a:gd name="connsiteY564" fmla="*/ 949502 h 1393936"/>
              <a:gd name="connsiteX565" fmla="*/ 1294010 w 2290294"/>
              <a:gd name="connsiteY565" fmla="*/ 954860 h 1393936"/>
              <a:gd name="connsiteX566" fmla="*/ 1296301 w 2290294"/>
              <a:gd name="connsiteY566" fmla="*/ 960181 h 1393936"/>
              <a:gd name="connsiteX567" fmla="*/ 1298592 w 2290294"/>
              <a:gd name="connsiteY567" fmla="*/ 965465 h 1393936"/>
              <a:gd name="connsiteX568" fmla="*/ 1300883 w 2290294"/>
              <a:gd name="connsiteY568" fmla="*/ 970711 h 1393936"/>
              <a:gd name="connsiteX569" fmla="*/ 1303175 w 2290294"/>
              <a:gd name="connsiteY569" fmla="*/ 975920 h 1393936"/>
              <a:gd name="connsiteX570" fmla="*/ 1305466 w 2290294"/>
              <a:gd name="connsiteY570" fmla="*/ 981092 h 1393936"/>
              <a:gd name="connsiteX571" fmla="*/ 1307757 w 2290294"/>
              <a:gd name="connsiteY571" fmla="*/ 986226 h 1393936"/>
              <a:gd name="connsiteX572" fmla="*/ 1310049 w 2290294"/>
              <a:gd name="connsiteY572" fmla="*/ 991321 h 1393936"/>
              <a:gd name="connsiteX573" fmla="*/ 1312340 w 2290294"/>
              <a:gd name="connsiteY573" fmla="*/ 996377 h 1393936"/>
              <a:gd name="connsiteX574" fmla="*/ 1314631 w 2290294"/>
              <a:gd name="connsiteY574" fmla="*/ 1001397 h 1393936"/>
              <a:gd name="connsiteX575" fmla="*/ 1316912 w 2290294"/>
              <a:gd name="connsiteY575" fmla="*/ 1006377 h 1393936"/>
              <a:gd name="connsiteX576" fmla="*/ 1319203 w 2290294"/>
              <a:gd name="connsiteY576" fmla="*/ 1011319 h 1393936"/>
              <a:gd name="connsiteX577" fmla="*/ 1321494 w 2290294"/>
              <a:gd name="connsiteY577" fmla="*/ 1016221 h 1393936"/>
              <a:gd name="connsiteX578" fmla="*/ 1323785 w 2290294"/>
              <a:gd name="connsiteY578" fmla="*/ 1021088 h 1393936"/>
              <a:gd name="connsiteX579" fmla="*/ 1326077 w 2290294"/>
              <a:gd name="connsiteY579" fmla="*/ 1025904 h 1393936"/>
              <a:gd name="connsiteX580" fmla="*/ 1328368 w 2290294"/>
              <a:gd name="connsiteY580" fmla="*/ 1030698 h 1393936"/>
              <a:gd name="connsiteX581" fmla="*/ 1330659 w 2290294"/>
              <a:gd name="connsiteY581" fmla="*/ 1035436 h 1393936"/>
              <a:gd name="connsiteX582" fmla="*/ 1332951 w 2290294"/>
              <a:gd name="connsiteY582" fmla="*/ 1040152 h 1393936"/>
              <a:gd name="connsiteX583" fmla="*/ 1335242 w 2290294"/>
              <a:gd name="connsiteY583" fmla="*/ 1044813 h 1393936"/>
              <a:gd name="connsiteX584" fmla="*/ 1337533 w 2290294"/>
              <a:gd name="connsiteY584" fmla="*/ 1049440 h 1393936"/>
              <a:gd name="connsiteX585" fmla="*/ 1339825 w 2290294"/>
              <a:gd name="connsiteY585" fmla="*/ 1054034 h 1393936"/>
              <a:gd name="connsiteX586" fmla="*/ 1342105 w 2290294"/>
              <a:gd name="connsiteY586" fmla="*/ 1058583 h 1393936"/>
              <a:gd name="connsiteX587" fmla="*/ 1344396 w 2290294"/>
              <a:gd name="connsiteY587" fmla="*/ 1063088 h 1393936"/>
              <a:gd name="connsiteX588" fmla="*/ 1346687 w 2290294"/>
              <a:gd name="connsiteY588" fmla="*/ 1067559 h 1393936"/>
              <a:gd name="connsiteX589" fmla="*/ 1348979 w 2290294"/>
              <a:gd name="connsiteY589" fmla="*/ 1071986 h 1393936"/>
              <a:gd name="connsiteX590" fmla="*/ 1351270 w 2290294"/>
              <a:gd name="connsiteY590" fmla="*/ 1076380 h 1393936"/>
              <a:gd name="connsiteX591" fmla="*/ 1353561 w 2290294"/>
              <a:gd name="connsiteY591" fmla="*/ 1080729 h 1393936"/>
              <a:gd name="connsiteX592" fmla="*/ 1355853 w 2290294"/>
              <a:gd name="connsiteY592" fmla="*/ 1085033 h 1393936"/>
              <a:gd name="connsiteX593" fmla="*/ 1358144 w 2290294"/>
              <a:gd name="connsiteY593" fmla="*/ 1089304 h 1393936"/>
              <a:gd name="connsiteX594" fmla="*/ 1360435 w 2290294"/>
              <a:gd name="connsiteY594" fmla="*/ 1093542 h 1393936"/>
              <a:gd name="connsiteX595" fmla="*/ 1362727 w 2290294"/>
              <a:gd name="connsiteY595" fmla="*/ 1097724 h 1393936"/>
              <a:gd name="connsiteX596" fmla="*/ 1365018 w 2290294"/>
              <a:gd name="connsiteY596" fmla="*/ 1101884 h 1393936"/>
              <a:gd name="connsiteX597" fmla="*/ 1367298 w 2290294"/>
              <a:gd name="connsiteY597" fmla="*/ 1105989 h 1393936"/>
              <a:gd name="connsiteX598" fmla="*/ 1369589 w 2290294"/>
              <a:gd name="connsiteY598" fmla="*/ 1110060 h 1393936"/>
              <a:gd name="connsiteX599" fmla="*/ 1371881 w 2290294"/>
              <a:gd name="connsiteY599" fmla="*/ 1114097 h 1393936"/>
              <a:gd name="connsiteX600" fmla="*/ 1374172 w 2290294"/>
              <a:gd name="connsiteY600" fmla="*/ 1118090 h 1393936"/>
              <a:gd name="connsiteX601" fmla="*/ 1376463 w 2290294"/>
              <a:gd name="connsiteY601" fmla="*/ 1122039 h 1393936"/>
              <a:gd name="connsiteX602" fmla="*/ 1378755 w 2290294"/>
              <a:gd name="connsiteY602" fmla="*/ 1125954 h 1393936"/>
              <a:gd name="connsiteX603" fmla="*/ 1381046 w 2290294"/>
              <a:gd name="connsiteY603" fmla="*/ 1129825 h 1393936"/>
              <a:gd name="connsiteX604" fmla="*/ 1383337 w 2290294"/>
              <a:gd name="connsiteY604" fmla="*/ 1133662 h 1393936"/>
              <a:gd name="connsiteX605" fmla="*/ 1385629 w 2290294"/>
              <a:gd name="connsiteY605" fmla="*/ 1137455 h 1393936"/>
              <a:gd name="connsiteX606" fmla="*/ 1387920 w 2290294"/>
              <a:gd name="connsiteY606" fmla="*/ 1141215 h 1393936"/>
              <a:gd name="connsiteX607" fmla="*/ 1390211 w 2290294"/>
              <a:gd name="connsiteY607" fmla="*/ 1144930 h 1393936"/>
              <a:gd name="connsiteX608" fmla="*/ 1392491 w 2290294"/>
              <a:gd name="connsiteY608" fmla="*/ 1148600 h 1393936"/>
              <a:gd name="connsiteX609" fmla="*/ 1394783 w 2290294"/>
              <a:gd name="connsiteY609" fmla="*/ 1152249 h 1393936"/>
              <a:gd name="connsiteX610" fmla="*/ 1397074 w 2290294"/>
              <a:gd name="connsiteY610" fmla="*/ 1155841 h 1393936"/>
              <a:gd name="connsiteX611" fmla="*/ 1399365 w 2290294"/>
              <a:gd name="connsiteY611" fmla="*/ 1159412 h 1393936"/>
              <a:gd name="connsiteX612" fmla="*/ 1401657 w 2290294"/>
              <a:gd name="connsiteY612" fmla="*/ 1162927 h 1393936"/>
              <a:gd name="connsiteX613" fmla="*/ 1403948 w 2290294"/>
              <a:gd name="connsiteY613" fmla="*/ 1166419 h 1393936"/>
              <a:gd name="connsiteX614" fmla="*/ 1406239 w 2290294"/>
              <a:gd name="connsiteY614" fmla="*/ 1169856 h 1393936"/>
              <a:gd name="connsiteX615" fmla="*/ 1408530 w 2290294"/>
              <a:gd name="connsiteY615" fmla="*/ 1173271 h 1393936"/>
              <a:gd name="connsiteX616" fmla="*/ 1410822 w 2290294"/>
              <a:gd name="connsiteY616" fmla="*/ 1176641 h 1393936"/>
              <a:gd name="connsiteX617" fmla="*/ 1413113 w 2290294"/>
              <a:gd name="connsiteY617" fmla="*/ 1179978 h 1393936"/>
              <a:gd name="connsiteX618" fmla="*/ 1415404 w 2290294"/>
              <a:gd name="connsiteY618" fmla="*/ 1183270 h 1393936"/>
              <a:gd name="connsiteX619" fmla="*/ 1417685 w 2290294"/>
              <a:gd name="connsiteY619" fmla="*/ 1186529 h 1393936"/>
              <a:gd name="connsiteX620" fmla="*/ 1419976 w 2290294"/>
              <a:gd name="connsiteY620" fmla="*/ 1189744 h 1393936"/>
              <a:gd name="connsiteX621" fmla="*/ 1422267 w 2290294"/>
              <a:gd name="connsiteY621" fmla="*/ 1192925 h 1393936"/>
              <a:gd name="connsiteX622" fmla="*/ 1424559 w 2290294"/>
              <a:gd name="connsiteY622" fmla="*/ 1196073 h 1393936"/>
              <a:gd name="connsiteX623" fmla="*/ 1426850 w 2290294"/>
              <a:gd name="connsiteY623" fmla="*/ 1199187 h 1393936"/>
              <a:gd name="connsiteX624" fmla="*/ 1429141 w 2290294"/>
              <a:gd name="connsiteY624" fmla="*/ 1202257 h 1393936"/>
              <a:gd name="connsiteX625" fmla="*/ 1431432 w 2290294"/>
              <a:gd name="connsiteY625" fmla="*/ 1205293 h 1393936"/>
              <a:gd name="connsiteX626" fmla="*/ 1433724 w 2290294"/>
              <a:gd name="connsiteY626" fmla="*/ 1208297 h 1393936"/>
              <a:gd name="connsiteX627" fmla="*/ 1436015 w 2290294"/>
              <a:gd name="connsiteY627" fmla="*/ 1211255 h 1393936"/>
              <a:gd name="connsiteX628" fmla="*/ 1438306 w 2290294"/>
              <a:gd name="connsiteY628" fmla="*/ 1214192 h 1393936"/>
              <a:gd name="connsiteX629" fmla="*/ 1440598 w 2290294"/>
              <a:gd name="connsiteY629" fmla="*/ 1217084 h 1393936"/>
              <a:gd name="connsiteX630" fmla="*/ 1442878 w 2290294"/>
              <a:gd name="connsiteY630" fmla="*/ 1219942 h 1393936"/>
              <a:gd name="connsiteX631" fmla="*/ 1445169 w 2290294"/>
              <a:gd name="connsiteY631" fmla="*/ 1222756 h 1393936"/>
              <a:gd name="connsiteX632" fmla="*/ 1447460 w 2290294"/>
              <a:gd name="connsiteY632" fmla="*/ 1225548 h 1393936"/>
              <a:gd name="connsiteX633" fmla="*/ 1449752 w 2290294"/>
              <a:gd name="connsiteY633" fmla="*/ 1228296 h 1393936"/>
              <a:gd name="connsiteX634" fmla="*/ 1452043 w 2290294"/>
              <a:gd name="connsiteY634" fmla="*/ 1231021 h 1393936"/>
              <a:gd name="connsiteX635" fmla="*/ 1454334 w 2290294"/>
              <a:gd name="connsiteY635" fmla="*/ 1233701 h 1393936"/>
              <a:gd name="connsiteX636" fmla="*/ 1456626 w 2290294"/>
              <a:gd name="connsiteY636" fmla="*/ 1236348 h 1393936"/>
              <a:gd name="connsiteX637" fmla="*/ 1458917 w 2290294"/>
              <a:gd name="connsiteY637" fmla="*/ 1238962 h 1393936"/>
              <a:gd name="connsiteX638" fmla="*/ 1461208 w 2290294"/>
              <a:gd name="connsiteY638" fmla="*/ 1241554 h 1393936"/>
              <a:gd name="connsiteX639" fmla="*/ 1463500 w 2290294"/>
              <a:gd name="connsiteY639" fmla="*/ 1244101 h 1393936"/>
              <a:gd name="connsiteX640" fmla="*/ 1465791 w 2290294"/>
              <a:gd name="connsiteY640" fmla="*/ 1246615 h 1393936"/>
              <a:gd name="connsiteX641" fmla="*/ 1468071 w 2290294"/>
              <a:gd name="connsiteY641" fmla="*/ 1249095 h 1393936"/>
              <a:gd name="connsiteX642" fmla="*/ 1470362 w 2290294"/>
              <a:gd name="connsiteY642" fmla="*/ 1251542 h 1393936"/>
              <a:gd name="connsiteX643" fmla="*/ 1472654 w 2290294"/>
              <a:gd name="connsiteY643" fmla="*/ 1253967 h 1393936"/>
              <a:gd name="connsiteX644" fmla="*/ 1474945 w 2290294"/>
              <a:gd name="connsiteY644" fmla="*/ 1256347 h 1393936"/>
              <a:gd name="connsiteX645" fmla="*/ 1477236 w 2290294"/>
              <a:gd name="connsiteY645" fmla="*/ 1258705 h 1393936"/>
              <a:gd name="connsiteX646" fmla="*/ 1479528 w 2290294"/>
              <a:gd name="connsiteY646" fmla="*/ 1261019 h 1393936"/>
              <a:gd name="connsiteX647" fmla="*/ 1481819 w 2290294"/>
              <a:gd name="connsiteY647" fmla="*/ 1263310 h 1393936"/>
              <a:gd name="connsiteX648" fmla="*/ 1484110 w 2290294"/>
              <a:gd name="connsiteY648" fmla="*/ 1265568 h 1393936"/>
              <a:gd name="connsiteX649" fmla="*/ 1486402 w 2290294"/>
              <a:gd name="connsiteY649" fmla="*/ 1267793 h 1393936"/>
              <a:gd name="connsiteX650" fmla="*/ 1488693 w 2290294"/>
              <a:gd name="connsiteY650" fmla="*/ 1269995 h 1393936"/>
              <a:gd name="connsiteX651" fmla="*/ 1490984 w 2290294"/>
              <a:gd name="connsiteY651" fmla="*/ 1272164 h 1393936"/>
              <a:gd name="connsiteX652" fmla="*/ 1493264 w 2290294"/>
              <a:gd name="connsiteY652" fmla="*/ 1274300 h 1393936"/>
              <a:gd name="connsiteX653" fmla="*/ 1495556 w 2290294"/>
              <a:gd name="connsiteY653" fmla="*/ 1276402 h 1393936"/>
              <a:gd name="connsiteX654" fmla="*/ 1497847 w 2290294"/>
              <a:gd name="connsiteY654" fmla="*/ 1278482 h 1393936"/>
              <a:gd name="connsiteX655" fmla="*/ 1500138 w 2290294"/>
              <a:gd name="connsiteY655" fmla="*/ 1280528 h 1393936"/>
              <a:gd name="connsiteX656" fmla="*/ 1502430 w 2290294"/>
              <a:gd name="connsiteY656" fmla="*/ 1282542 h 1393936"/>
              <a:gd name="connsiteX657" fmla="*/ 1504721 w 2290294"/>
              <a:gd name="connsiteY657" fmla="*/ 1284533 h 1393936"/>
              <a:gd name="connsiteX658" fmla="*/ 1507012 w 2290294"/>
              <a:gd name="connsiteY658" fmla="*/ 1286490 h 1393936"/>
              <a:gd name="connsiteX659" fmla="*/ 1509304 w 2290294"/>
              <a:gd name="connsiteY659" fmla="*/ 1288426 h 1393936"/>
              <a:gd name="connsiteX660" fmla="*/ 1511595 w 2290294"/>
              <a:gd name="connsiteY660" fmla="*/ 1290328 h 1393936"/>
              <a:gd name="connsiteX661" fmla="*/ 1513886 w 2290294"/>
              <a:gd name="connsiteY661" fmla="*/ 1292207 h 1393936"/>
              <a:gd name="connsiteX662" fmla="*/ 1516178 w 2290294"/>
              <a:gd name="connsiteY662" fmla="*/ 1294054 h 1393936"/>
              <a:gd name="connsiteX663" fmla="*/ 1518458 w 2290294"/>
              <a:gd name="connsiteY663" fmla="*/ 1295878 h 1393936"/>
              <a:gd name="connsiteX664" fmla="*/ 1520749 w 2290294"/>
              <a:gd name="connsiteY664" fmla="*/ 1297669 h 1393936"/>
              <a:gd name="connsiteX665" fmla="*/ 1523040 w 2290294"/>
              <a:gd name="connsiteY665" fmla="*/ 1299437 h 1393936"/>
              <a:gd name="connsiteX666" fmla="*/ 1525332 w 2290294"/>
              <a:gd name="connsiteY666" fmla="*/ 1301172 h 1393936"/>
              <a:gd name="connsiteX667" fmla="*/ 1527623 w 2290294"/>
              <a:gd name="connsiteY667" fmla="*/ 1302896 h 1393936"/>
              <a:gd name="connsiteX668" fmla="*/ 1529914 w 2290294"/>
              <a:gd name="connsiteY668" fmla="*/ 1304576 h 1393936"/>
              <a:gd name="connsiteX669" fmla="*/ 1532205 w 2290294"/>
              <a:gd name="connsiteY669" fmla="*/ 1306244 h 1393936"/>
              <a:gd name="connsiteX670" fmla="*/ 1534497 w 2290294"/>
              <a:gd name="connsiteY670" fmla="*/ 1307879 h 1393936"/>
              <a:gd name="connsiteX671" fmla="*/ 1536788 w 2290294"/>
              <a:gd name="connsiteY671" fmla="*/ 1309492 h 1393936"/>
              <a:gd name="connsiteX672" fmla="*/ 1539079 w 2290294"/>
              <a:gd name="connsiteY672" fmla="*/ 1311083 h 1393936"/>
              <a:gd name="connsiteX673" fmla="*/ 1541371 w 2290294"/>
              <a:gd name="connsiteY673" fmla="*/ 1312640 h 1393936"/>
              <a:gd name="connsiteX674" fmla="*/ 1543651 w 2290294"/>
              <a:gd name="connsiteY674" fmla="*/ 1314186 h 1393936"/>
              <a:gd name="connsiteX675" fmla="*/ 1545942 w 2290294"/>
              <a:gd name="connsiteY675" fmla="*/ 1315699 h 1393936"/>
              <a:gd name="connsiteX676" fmla="*/ 1548234 w 2290294"/>
              <a:gd name="connsiteY676" fmla="*/ 1317189 h 1393936"/>
              <a:gd name="connsiteX677" fmla="*/ 1550525 w 2290294"/>
              <a:gd name="connsiteY677" fmla="*/ 1318658 h 1393936"/>
              <a:gd name="connsiteX678" fmla="*/ 1552816 w 2290294"/>
              <a:gd name="connsiteY678" fmla="*/ 1320104 h 1393936"/>
              <a:gd name="connsiteX679" fmla="*/ 1555107 w 2290294"/>
              <a:gd name="connsiteY679" fmla="*/ 1321516 h 1393936"/>
              <a:gd name="connsiteX680" fmla="*/ 1557399 w 2290294"/>
              <a:gd name="connsiteY680" fmla="*/ 1322918 h 1393936"/>
              <a:gd name="connsiteX681" fmla="*/ 1559690 w 2290294"/>
              <a:gd name="connsiteY681" fmla="*/ 1324297 h 1393936"/>
              <a:gd name="connsiteX682" fmla="*/ 1561981 w 2290294"/>
              <a:gd name="connsiteY682" fmla="*/ 1325643 h 1393936"/>
              <a:gd name="connsiteX683" fmla="*/ 1564273 w 2290294"/>
              <a:gd name="connsiteY683" fmla="*/ 1326977 h 1393936"/>
              <a:gd name="connsiteX684" fmla="*/ 1566564 w 2290294"/>
              <a:gd name="connsiteY684" fmla="*/ 1328290 h 1393936"/>
              <a:gd name="connsiteX685" fmla="*/ 1568844 w 2290294"/>
              <a:gd name="connsiteY685" fmla="*/ 1329569 h 1393936"/>
              <a:gd name="connsiteX686" fmla="*/ 1571135 w 2290294"/>
              <a:gd name="connsiteY686" fmla="*/ 1330837 h 1393936"/>
              <a:gd name="connsiteX687" fmla="*/ 1573427 w 2290294"/>
              <a:gd name="connsiteY687" fmla="*/ 1332083 h 1393936"/>
              <a:gd name="connsiteX688" fmla="*/ 1575718 w 2290294"/>
              <a:gd name="connsiteY688" fmla="*/ 1333306 h 1393936"/>
              <a:gd name="connsiteX689" fmla="*/ 1578009 w 2290294"/>
              <a:gd name="connsiteY689" fmla="*/ 1334519 h 1393936"/>
              <a:gd name="connsiteX690" fmla="*/ 1580301 w 2290294"/>
              <a:gd name="connsiteY690" fmla="*/ 1335698 h 1393936"/>
              <a:gd name="connsiteX691" fmla="*/ 1582592 w 2290294"/>
              <a:gd name="connsiteY691" fmla="*/ 1336866 h 1393936"/>
              <a:gd name="connsiteX692" fmla="*/ 1584883 w 2290294"/>
              <a:gd name="connsiteY692" fmla="*/ 1338011 h 1393936"/>
              <a:gd name="connsiteX693" fmla="*/ 1587175 w 2290294"/>
              <a:gd name="connsiteY693" fmla="*/ 1339135 h 1393936"/>
              <a:gd name="connsiteX694" fmla="*/ 1589466 w 2290294"/>
              <a:gd name="connsiteY694" fmla="*/ 1340236 h 1393936"/>
              <a:gd name="connsiteX695" fmla="*/ 1591746 w 2290294"/>
              <a:gd name="connsiteY695" fmla="*/ 1341326 h 1393936"/>
              <a:gd name="connsiteX696" fmla="*/ 1594037 w 2290294"/>
              <a:gd name="connsiteY696" fmla="*/ 1342394 h 1393936"/>
              <a:gd name="connsiteX697" fmla="*/ 1596329 w 2290294"/>
              <a:gd name="connsiteY697" fmla="*/ 1343439 h 1393936"/>
              <a:gd name="connsiteX698" fmla="*/ 1598620 w 2290294"/>
              <a:gd name="connsiteY698" fmla="*/ 1344474 h 1393936"/>
              <a:gd name="connsiteX699" fmla="*/ 1600911 w 2290294"/>
              <a:gd name="connsiteY699" fmla="*/ 1345486 h 1393936"/>
              <a:gd name="connsiteX700" fmla="*/ 1603203 w 2290294"/>
              <a:gd name="connsiteY700" fmla="*/ 1346487 h 1393936"/>
              <a:gd name="connsiteX701" fmla="*/ 1605494 w 2290294"/>
              <a:gd name="connsiteY701" fmla="*/ 1347466 h 1393936"/>
              <a:gd name="connsiteX702" fmla="*/ 1607785 w 2290294"/>
              <a:gd name="connsiteY702" fmla="*/ 1348422 h 1393936"/>
              <a:gd name="connsiteX703" fmla="*/ 1610077 w 2290294"/>
              <a:gd name="connsiteY703" fmla="*/ 1349368 h 1393936"/>
              <a:gd name="connsiteX704" fmla="*/ 1612368 w 2290294"/>
              <a:gd name="connsiteY704" fmla="*/ 1350302 h 1393936"/>
              <a:gd name="connsiteX705" fmla="*/ 1614659 w 2290294"/>
              <a:gd name="connsiteY705" fmla="*/ 1351203 h 1393936"/>
              <a:gd name="connsiteX706" fmla="*/ 1616939 w 2290294"/>
              <a:gd name="connsiteY706" fmla="*/ 1352104 h 1393936"/>
              <a:gd name="connsiteX707" fmla="*/ 1619231 w 2290294"/>
              <a:gd name="connsiteY707" fmla="*/ 1352983 h 1393936"/>
              <a:gd name="connsiteX708" fmla="*/ 1621522 w 2290294"/>
              <a:gd name="connsiteY708" fmla="*/ 1353839 h 1393936"/>
              <a:gd name="connsiteX709" fmla="*/ 1623813 w 2290294"/>
              <a:gd name="connsiteY709" fmla="*/ 1354684 h 1393936"/>
              <a:gd name="connsiteX710" fmla="*/ 1626105 w 2290294"/>
              <a:gd name="connsiteY710" fmla="*/ 1355519 h 1393936"/>
              <a:gd name="connsiteX711" fmla="*/ 1628396 w 2290294"/>
              <a:gd name="connsiteY711" fmla="*/ 1356342 h 1393936"/>
              <a:gd name="connsiteX712" fmla="*/ 1630687 w 2290294"/>
              <a:gd name="connsiteY712" fmla="*/ 1357143 h 1393936"/>
              <a:gd name="connsiteX713" fmla="*/ 1632979 w 2290294"/>
              <a:gd name="connsiteY713" fmla="*/ 1357921 h 1393936"/>
              <a:gd name="connsiteX714" fmla="*/ 1635270 w 2290294"/>
              <a:gd name="connsiteY714" fmla="*/ 1358700 h 1393936"/>
              <a:gd name="connsiteX715" fmla="*/ 1637561 w 2290294"/>
              <a:gd name="connsiteY715" fmla="*/ 1359456 h 1393936"/>
              <a:gd name="connsiteX716" fmla="*/ 1639852 w 2290294"/>
              <a:gd name="connsiteY716" fmla="*/ 1360201 h 1393936"/>
              <a:gd name="connsiteX717" fmla="*/ 1642133 w 2290294"/>
              <a:gd name="connsiteY717" fmla="*/ 1360924 h 1393936"/>
              <a:gd name="connsiteX718" fmla="*/ 1644424 w 2290294"/>
              <a:gd name="connsiteY718" fmla="*/ 1361647 h 1393936"/>
              <a:gd name="connsiteX719" fmla="*/ 1646715 w 2290294"/>
              <a:gd name="connsiteY719" fmla="*/ 1362348 h 1393936"/>
              <a:gd name="connsiteX720" fmla="*/ 1649007 w 2290294"/>
              <a:gd name="connsiteY720" fmla="*/ 1363038 h 1393936"/>
              <a:gd name="connsiteX721" fmla="*/ 1651298 w 2290294"/>
              <a:gd name="connsiteY721" fmla="*/ 1363716 h 1393936"/>
              <a:gd name="connsiteX722" fmla="*/ 1653589 w 2290294"/>
              <a:gd name="connsiteY722" fmla="*/ 1364372 h 1393936"/>
              <a:gd name="connsiteX723" fmla="*/ 1655881 w 2290294"/>
              <a:gd name="connsiteY723" fmla="*/ 1365029 h 1393936"/>
              <a:gd name="connsiteX724" fmla="*/ 1658172 w 2290294"/>
              <a:gd name="connsiteY724" fmla="*/ 1365663 h 1393936"/>
              <a:gd name="connsiteX725" fmla="*/ 1660463 w 2290294"/>
              <a:gd name="connsiteY725" fmla="*/ 1366286 h 1393936"/>
              <a:gd name="connsiteX726" fmla="*/ 1662754 w 2290294"/>
              <a:gd name="connsiteY726" fmla="*/ 1366897 h 1393936"/>
              <a:gd name="connsiteX727" fmla="*/ 1665046 w 2290294"/>
              <a:gd name="connsiteY727" fmla="*/ 1367498 h 1393936"/>
              <a:gd name="connsiteX728" fmla="*/ 1667326 w 2290294"/>
              <a:gd name="connsiteY728" fmla="*/ 1368099 h 1393936"/>
              <a:gd name="connsiteX729" fmla="*/ 1669617 w 2290294"/>
              <a:gd name="connsiteY729" fmla="*/ 1368677 h 1393936"/>
              <a:gd name="connsiteX730" fmla="*/ 1671909 w 2290294"/>
              <a:gd name="connsiteY730" fmla="*/ 1369233 h 1393936"/>
              <a:gd name="connsiteX731" fmla="*/ 1674200 w 2290294"/>
              <a:gd name="connsiteY731" fmla="*/ 1369789 h 1393936"/>
              <a:gd name="connsiteX732" fmla="*/ 1676491 w 2290294"/>
              <a:gd name="connsiteY732" fmla="*/ 1370334 h 1393936"/>
              <a:gd name="connsiteX733" fmla="*/ 1678782 w 2290294"/>
              <a:gd name="connsiteY733" fmla="*/ 1370868 h 1393936"/>
              <a:gd name="connsiteX734" fmla="*/ 1681074 w 2290294"/>
              <a:gd name="connsiteY734" fmla="*/ 1371391 h 1393936"/>
              <a:gd name="connsiteX735" fmla="*/ 1683365 w 2290294"/>
              <a:gd name="connsiteY735" fmla="*/ 1371914 h 1393936"/>
              <a:gd name="connsiteX736" fmla="*/ 1685656 w 2290294"/>
              <a:gd name="connsiteY736" fmla="*/ 1372414 h 1393936"/>
              <a:gd name="connsiteX737" fmla="*/ 1687948 w 2290294"/>
              <a:gd name="connsiteY737" fmla="*/ 1372904 h 1393936"/>
              <a:gd name="connsiteX738" fmla="*/ 1690239 w 2290294"/>
              <a:gd name="connsiteY738" fmla="*/ 1373382 h 1393936"/>
              <a:gd name="connsiteX739" fmla="*/ 1692519 w 2290294"/>
              <a:gd name="connsiteY739" fmla="*/ 1373860 h 1393936"/>
              <a:gd name="connsiteX740" fmla="*/ 1694811 w 2290294"/>
              <a:gd name="connsiteY740" fmla="*/ 1374327 h 1393936"/>
              <a:gd name="connsiteX741" fmla="*/ 1697102 w 2290294"/>
              <a:gd name="connsiteY741" fmla="*/ 1374772 h 1393936"/>
              <a:gd name="connsiteX742" fmla="*/ 1699393 w 2290294"/>
              <a:gd name="connsiteY742" fmla="*/ 1375217 h 1393936"/>
              <a:gd name="connsiteX743" fmla="*/ 1701684 w 2290294"/>
              <a:gd name="connsiteY743" fmla="*/ 1375651 h 1393936"/>
              <a:gd name="connsiteX744" fmla="*/ 1703976 w 2290294"/>
              <a:gd name="connsiteY744" fmla="*/ 1376085 h 1393936"/>
              <a:gd name="connsiteX745" fmla="*/ 1706267 w 2290294"/>
              <a:gd name="connsiteY745" fmla="*/ 1376496 h 1393936"/>
              <a:gd name="connsiteX746" fmla="*/ 1708558 w 2290294"/>
              <a:gd name="connsiteY746" fmla="*/ 1376908 h 1393936"/>
              <a:gd name="connsiteX747" fmla="*/ 1710850 w 2290294"/>
              <a:gd name="connsiteY747" fmla="*/ 1377308 h 1393936"/>
              <a:gd name="connsiteX748" fmla="*/ 1713141 w 2290294"/>
              <a:gd name="connsiteY748" fmla="*/ 1377698 h 1393936"/>
              <a:gd name="connsiteX749" fmla="*/ 1715432 w 2290294"/>
              <a:gd name="connsiteY749" fmla="*/ 1378087 h 1393936"/>
              <a:gd name="connsiteX750" fmla="*/ 1717712 w 2290294"/>
              <a:gd name="connsiteY750" fmla="*/ 1378465 h 1393936"/>
              <a:gd name="connsiteX751" fmla="*/ 1720004 w 2290294"/>
              <a:gd name="connsiteY751" fmla="*/ 1378832 h 1393936"/>
              <a:gd name="connsiteX752" fmla="*/ 1722295 w 2290294"/>
              <a:gd name="connsiteY752" fmla="*/ 1379188 h 1393936"/>
              <a:gd name="connsiteX753" fmla="*/ 1724586 w 2290294"/>
              <a:gd name="connsiteY753" fmla="*/ 1379544 h 1393936"/>
              <a:gd name="connsiteX754" fmla="*/ 1726878 w 2290294"/>
              <a:gd name="connsiteY754" fmla="*/ 1379889 h 1393936"/>
              <a:gd name="connsiteX755" fmla="*/ 1729169 w 2290294"/>
              <a:gd name="connsiteY755" fmla="*/ 1380222 h 1393936"/>
              <a:gd name="connsiteX756" fmla="*/ 1731460 w 2290294"/>
              <a:gd name="connsiteY756" fmla="*/ 1380556 h 1393936"/>
              <a:gd name="connsiteX757" fmla="*/ 1733752 w 2290294"/>
              <a:gd name="connsiteY757" fmla="*/ 1380879 h 1393936"/>
              <a:gd name="connsiteX758" fmla="*/ 1736043 w 2290294"/>
              <a:gd name="connsiteY758" fmla="*/ 1381190 h 1393936"/>
              <a:gd name="connsiteX759" fmla="*/ 1738334 w 2290294"/>
              <a:gd name="connsiteY759" fmla="*/ 1381502 h 1393936"/>
              <a:gd name="connsiteX760" fmla="*/ 1740625 w 2290294"/>
              <a:gd name="connsiteY760" fmla="*/ 1381802 h 1393936"/>
              <a:gd name="connsiteX761" fmla="*/ 1742906 w 2290294"/>
              <a:gd name="connsiteY761" fmla="*/ 1382102 h 1393936"/>
              <a:gd name="connsiteX762" fmla="*/ 1745197 w 2290294"/>
              <a:gd name="connsiteY762" fmla="*/ 1382392 h 1393936"/>
              <a:gd name="connsiteX763" fmla="*/ 1747488 w 2290294"/>
              <a:gd name="connsiteY763" fmla="*/ 1382670 h 1393936"/>
              <a:gd name="connsiteX764" fmla="*/ 1749780 w 2290294"/>
              <a:gd name="connsiteY764" fmla="*/ 1382948 h 1393936"/>
              <a:gd name="connsiteX765" fmla="*/ 1752071 w 2290294"/>
              <a:gd name="connsiteY765" fmla="*/ 1383215 h 1393936"/>
              <a:gd name="connsiteX766" fmla="*/ 1754362 w 2290294"/>
              <a:gd name="connsiteY766" fmla="*/ 1383482 h 1393936"/>
              <a:gd name="connsiteX767" fmla="*/ 1756654 w 2290294"/>
              <a:gd name="connsiteY767" fmla="*/ 1383748 h 1393936"/>
              <a:gd name="connsiteX768" fmla="*/ 1758945 w 2290294"/>
              <a:gd name="connsiteY768" fmla="*/ 1383993 h 1393936"/>
              <a:gd name="connsiteX769" fmla="*/ 1761236 w 2290294"/>
              <a:gd name="connsiteY769" fmla="*/ 1384249 h 1393936"/>
              <a:gd name="connsiteX770" fmla="*/ 1763528 w 2290294"/>
              <a:gd name="connsiteY770" fmla="*/ 1384483 h 1393936"/>
              <a:gd name="connsiteX771" fmla="*/ 1765819 w 2290294"/>
              <a:gd name="connsiteY771" fmla="*/ 1384727 h 1393936"/>
              <a:gd name="connsiteX772" fmla="*/ 1768099 w 2290294"/>
              <a:gd name="connsiteY772" fmla="*/ 1384950 h 1393936"/>
              <a:gd name="connsiteX773" fmla="*/ 1770390 w 2290294"/>
              <a:gd name="connsiteY773" fmla="*/ 1385183 h 1393936"/>
              <a:gd name="connsiteX774" fmla="*/ 1772682 w 2290294"/>
              <a:gd name="connsiteY774" fmla="*/ 1385395 h 1393936"/>
              <a:gd name="connsiteX775" fmla="*/ 1774973 w 2290294"/>
              <a:gd name="connsiteY775" fmla="*/ 1385617 h 1393936"/>
              <a:gd name="connsiteX776" fmla="*/ 1777264 w 2290294"/>
              <a:gd name="connsiteY776" fmla="*/ 1385828 h 1393936"/>
              <a:gd name="connsiteX777" fmla="*/ 1779555 w 2290294"/>
              <a:gd name="connsiteY777" fmla="*/ 1386029 h 1393936"/>
              <a:gd name="connsiteX778" fmla="*/ 1781847 w 2290294"/>
              <a:gd name="connsiteY778" fmla="*/ 1386229 h 1393936"/>
              <a:gd name="connsiteX779" fmla="*/ 1784138 w 2290294"/>
              <a:gd name="connsiteY779" fmla="*/ 1386429 h 1393936"/>
              <a:gd name="connsiteX780" fmla="*/ 1786429 w 2290294"/>
              <a:gd name="connsiteY780" fmla="*/ 1386618 h 1393936"/>
              <a:gd name="connsiteX781" fmla="*/ 1788721 w 2290294"/>
              <a:gd name="connsiteY781" fmla="*/ 1386807 h 1393936"/>
              <a:gd name="connsiteX782" fmla="*/ 1791012 w 2290294"/>
              <a:gd name="connsiteY782" fmla="*/ 1386996 h 1393936"/>
              <a:gd name="connsiteX783" fmla="*/ 1793292 w 2290294"/>
              <a:gd name="connsiteY783" fmla="*/ 1387174 h 1393936"/>
              <a:gd name="connsiteX784" fmla="*/ 1795584 w 2290294"/>
              <a:gd name="connsiteY784" fmla="*/ 1387352 h 1393936"/>
              <a:gd name="connsiteX785" fmla="*/ 1797875 w 2290294"/>
              <a:gd name="connsiteY785" fmla="*/ 1387519 h 1393936"/>
              <a:gd name="connsiteX786" fmla="*/ 1800166 w 2290294"/>
              <a:gd name="connsiteY786" fmla="*/ 1387686 h 1393936"/>
              <a:gd name="connsiteX787" fmla="*/ 1802458 w 2290294"/>
              <a:gd name="connsiteY787" fmla="*/ 1387842 h 1393936"/>
              <a:gd name="connsiteX788" fmla="*/ 1804749 w 2290294"/>
              <a:gd name="connsiteY788" fmla="*/ 1388008 h 1393936"/>
              <a:gd name="connsiteX789" fmla="*/ 1807040 w 2290294"/>
              <a:gd name="connsiteY789" fmla="*/ 1388164 h 1393936"/>
              <a:gd name="connsiteX790" fmla="*/ 1809331 w 2290294"/>
              <a:gd name="connsiteY790" fmla="*/ 1388309 h 1393936"/>
              <a:gd name="connsiteX791" fmla="*/ 1811623 w 2290294"/>
              <a:gd name="connsiteY791" fmla="*/ 1388465 h 1393936"/>
              <a:gd name="connsiteX792" fmla="*/ 1813914 w 2290294"/>
              <a:gd name="connsiteY792" fmla="*/ 1388609 h 1393936"/>
              <a:gd name="connsiteX793" fmla="*/ 1816205 w 2290294"/>
              <a:gd name="connsiteY793" fmla="*/ 1388743 h 1393936"/>
              <a:gd name="connsiteX794" fmla="*/ 1818485 w 2290294"/>
              <a:gd name="connsiteY794" fmla="*/ 1388887 h 1393936"/>
              <a:gd name="connsiteX795" fmla="*/ 1820777 w 2290294"/>
              <a:gd name="connsiteY795" fmla="*/ 1389021 h 1393936"/>
              <a:gd name="connsiteX796" fmla="*/ 1823068 w 2290294"/>
              <a:gd name="connsiteY796" fmla="*/ 1389143 h 1393936"/>
              <a:gd name="connsiteX797" fmla="*/ 1825359 w 2290294"/>
              <a:gd name="connsiteY797" fmla="*/ 1389277 h 1393936"/>
              <a:gd name="connsiteX798" fmla="*/ 1827651 w 2290294"/>
              <a:gd name="connsiteY798" fmla="*/ 1389399 h 1393936"/>
              <a:gd name="connsiteX799" fmla="*/ 1829942 w 2290294"/>
              <a:gd name="connsiteY799" fmla="*/ 1389521 h 1393936"/>
              <a:gd name="connsiteX800" fmla="*/ 1832233 w 2290294"/>
              <a:gd name="connsiteY800" fmla="*/ 1389644 h 1393936"/>
              <a:gd name="connsiteX801" fmla="*/ 1834525 w 2290294"/>
              <a:gd name="connsiteY801" fmla="*/ 1389755 h 1393936"/>
              <a:gd name="connsiteX802" fmla="*/ 1836816 w 2290294"/>
              <a:gd name="connsiteY802" fmla="*/ 1389866 h 1393936"/>
              <a:gd name="connsiteX803" fmla="*/ 1839107 w 2290294"/>
              <a:gd name="connsiteY803" fmla="*/ 1389977 h 1393936"/>
              <a:gd name="connsiteX804" fmla="*/ 1841399 w 2290294"/>
              <a:gd name="connsiteY804" fmla="*/ 1390088 h 1393936"/>
              <a:gd name="connsiteX805" fmla="*/ 1843679 w 2290294"/>
              <a:gd name="connsiteY805" fmla="*/ 1390189 h 1393936"/>
              <a:gd name="connsiteX806" fmla="*/ 1845970 w 2290294"/>
              <a:gd name="connsiteY806" fmla="*/ 1390289 h 1393936"/>
              <a:gd name="connsiteX807" fmla="*/ 1848261 w 2290294"/>
              <a:gd name="connsiteY807" fmla="*/ 1390389 h 1393936"/>
              <a:gd name="connsiteX808" fmla="*/ 1850553 w 2290294"/>
              <a:gd name="connsiteY808" fmla="*/ 1390489 h 1393936"/>
              <a:gd name="connsiteX809" fmla="*/ 1852844 w 2290294"/>
              <a:gd name="connsiteY809" fmla="*/ 1390589 h 1393936"/>
              <a:gd name="connsiteX810" fmla="*/ 1855135 w 2290294"/>
              <a:gd name="connsiteY810" fmla="*/ 1390678 h 1393936"/>
              <a:gd name="connsiteX811" fmla="*/ 1857427 w 2290294"/>
              <a:gd name="connsiteY811" fmla="*/ 1390767 h 1393936"/>
              <a:gd name="connsiteX812" fmla="*/ 1859718 w 2290294"/>
              <a:gd name="connsiteY812" fmla="*/ 1390856 h 1393936"/>
              <a:gd name="connsiteX813" fmla="*/ 1862009 w 2290294"/>
              <a:gd name="connsiteY813" fmla="*/ 1390934 h 1393936"/>
              <a:gd name="connsiteX814" fmla="*/ 1864301 w 2290294"/>
              <a:gd name="connsiteY814" fmla="*/ 1391023 h 1393936"/>
              <a:gd name="connsiteX815" fmla="*/ 1866592 w 2290294"/>
              <a:gd name="connsiteY815" fmla="*/ 1391101 h 1393936"/>
              <a:gd name="connsiteX816" fmla="*/ 1868872 w 2290294"/>
              <a:gd name="connsiteY816" fmla="*/ 1391178 h 1393936"/>
              <a:gd name="connsiteX817" fmla="*/ 1871163 w 2290294"/>
              <a:gd name="connsiteY817" fmla="*/ 1391256 h 1393936"/>
              <a:gd name="connsiteX818" fmla="*/ 1873455 w 2290294"/>
              <a:gd name="connsiteY818" fmla="*/ 1391334 h 1393936"/>
              <a:gd name="connsiteX819" fmla="*/ 1875746 w 2290294"/>
              <a:gd name="connsiteY819" fmla="*/ 1391412 h 1393936"/>
              <a:gd name="connsiteX820" fmla="*/ 1878037 w 2290294"/>
              <a:gd name="connsiteY820" fmla="*/ 1391479 h 1393936"/>
              <a:gd name="connsiteX821" fmla="*/ 1880329 w 2290294"/>
              <a:gd name="connsiteY821" fmla="*/ 1391546 h 1393936"/>
              <a:gd name="connsiteX822" fmla="*/ 1882620 w 2290294"/>
              <a:gd name="connsiteY822" fmla="*/ 1391612 h 1393936"/>
              <a:gd name="connsiteX823" fmla="*/ 1884911 w 2290294"/>
              <a:gd name="connsiteY823" fmla="*/ 1391679 h 1393936"/>
              <a:gd name="connsiteX824" fmla="*/ 1887202 w 2290294"/>
              <a:gd name="connsiteY824" fmla="*/ 1391746 h 1393936"/>
              <a:gd name="connsiteX825" fmla="*/ 1889494 w 2290294"/>
              <a:gd name="connsiteY825" fmla="*/ 1391813 h 1393936"/>
              <a:gd name="connsiteX826" fmla="*/ 1891785 w 2290294"/>
              <a:gd name="connsiteY826" fmla="*/ 1391868 h 1393936"/>
              <a:gd name="connsiteX827" fmla="*/ 1894065 w 2290294"/>
              <a:gd name="connsiteY827" fmla="*/ 1391924 h 1393936"/>
              <a:gd name="connsiteX828" fmla="*/ 1896357 w 2290294"/>
              <a:gd name="connsiteY828" fmla="*/ 1391991 h 1393936"/>
              <a:gd name="connsiteX829" fmla="*/ 1898648 w 2290294"/>
              <a:gd name="connsiteY829" fmla="*/ 1392046 h 1393936"/>
              <a:gd name="connsiteX830" fmla="*/ 1900939 w 2290294"/>
              <a:gd name="connsiteY830" fmla="*/ 1392091 h 1393936"/>
              <a:gd name="connsiteX831" fmla="*/ 1903231 w 2290294"/>
              <a:gd name="connsiteY831" fmla="*/ 1392146 h 1393936"/>
              <a:gd name="connsiteX832" fmla="*/ 1905522 w 2290294"/>
              <a:gd name="connsiteY832" fmla="*/ 1392202 h 1393936"/>
              <a:gd name="connsiteX833" fmla="*/ 1907813 w 2290294"/>
              <a:gd name="connsiteY833" fmla="*/ 1392246 h 1393936"/>
              <a:gd name="connsiteX834" fmla="*/ 1910104 w 2290294"/>
              <a:gd name="connsiteY834" fmla="*/ 1392302 h 1393936"/>
              <a:gd name="connsiteX835" fmla="*/ 1912396 w 2290294"/>
              <a:gd name="connsiteY835" fmla="*/ 1392346 h 1393936"/>
              <a:gd name="connsiteX836" fmla="*/ 1914687 w 2290294"/>
              <a:gd name="connsiteY836" fmla="*/ 1392391 h 1393936"/>
              <a:gd name="connsiteX837" fmla="*/ 1916978 w 2290294"/>
              <a:gd name="connsiteY837" fmla="*/ 1392435 h 1393936"/>
              <a:gd name="connsiteX838" fmla="*/ 1919259 w 2290294"/>
              <a:gd name="connsiteY838" fmla="*/ 1392480 h 1393936"/>
              <a:gd name="connsiteX839" fmla="*/ 1921550 w 2290294"/>
              <a:gd name="connsiteY839" fmla="*/ 1392524 h 1393936"/>
              <a:gd name="connsiteX840" fmla="*/ 1923841 w 2290294"/>
              <a:gd name="connsiteY840" fmla="*/ 1392569 h 1393936"/>
              <a:gd name="connsiteX841" fmla="*/ 1926132 w 2290294"/>
              <a:gd name="connsiteY841" fmla="*/ 1392613 h 1393936"/>
              <a:gd name="connsiteX842" fmla="*/ 1928424 w 2290294"/>
              <a:gd name="connsiteY842" fmla="*/ 1392647 h 1393936"/>
              <a:gd name="connsiteX843" fmla="*/ 1930715 w 2290294"/>
              <a:gd name="connsiteY843" fmla="*/ 1392691 h 1393936"/>
              <a:gd name="connsiteX844" fmla="*/ 1933006 w 2290294"/>
              <a:gd name="connsiteY844" fmla="*/ 1392725 h 1393936"/>
              <a:gd name="connsiteX845" fmla="*/ 1935298 w 2290294"/>
              <a:gd name="connsiteY845" fmla="*/ 1392758 h 1393936"/>
              <a:gd name="connsiteX846" fmla="*/ 1937589 w 2290294"/>
              <a:gd name="connsiteY846" fmla="*/ 1392791 h 1393936"/>
              <a:gd name="connsiteX847" fmla="*/ 1939880 w 2290294"/>
              <a:gd name="connsiteY847" fmla="*/ 1392825 h 1393936"/>
              <a:gd name="connsiteX848" fmla="*/ 1942161 w 2290294"/>
              <a:gd name="connsiteY848" fmla="*/ 1392858 h 1393936"/>
              <a:gd name="connsiteX849" fmla="*/ 1944452 w 2290294"/>
              <a:gd name="connsiteY849" fmla="*/ 1392891 h 1393936"/>
              <a:gd name="connsiteX850" fmla="*/ 1946743 w 2290294"/>
              <a:gd name="connsiteY850" fmla="*/ 1392925 h 1393936"/>
              <a:gd name="connsiteX851" fmla="*/ 1949034 w 2290294"/>
              <a:gd name="connsiteY851" fmla="*/ 1392958 h 1393936"/>
              <a:gd name="connsiteX852" fmla="*/ 1951326 w 2290294"/>
              <a:gd name="connsiteY852" fmla="*/ 1392980 h 1393936"/>
              <a:gd name="connsiteX853" fmla="*/ 1953617 w 2290294"/>
              <a:gd name="connsiteY853" fmla="*/ 1393014 h 1393936"/>
              <a:gd name="connsiteX854" fmla="*/ 1955908 w 2290294"/>
              <a:gd name="connsiteY854" fmla="*/ 1393047 h 1393936"/>
              <a:gd name="connsiteX855" fmla="*/ 1958200 w 2290294"/>
              <a:gd name="connsiteY855" fmla="*/ 1393069 h 1393936"/>
              <a:gd name="connsiteX856" fmla="*/ 1960491 w 2290294"/>
              <a:gd name="connsiteY856" fmla="*/ 1393092 h 1393936"/>
              <a:gd name="connsiteX857" fmla="*/ 1962782 w 2290294"/>
              <a:gd name="connsiteY857" fmla="*/ 1393125 h 1393936"/>
              <a:gd name="connsiteX858" fmla="*/ 1965074 w 2290294"/>
              <a:gd name="connsiteY858" fmla="*/ 1393147 h 1393936"/>
              <a:gd name="connsiteX859" fmla="*/ 1967354 w 2290294"/>
              <a:gd name="connsiteY859" fmla="*/ 1393170 h 1393936"/>
              <a:gd name="connsiteX860" fmla="*/ 1969645 w 2290294"/>
              <a:gd name="connsiteY860" fmla="*/ 1393192 h 1393936"/>
              <a:gd name="connsiteX861" fmla="*/ 1971936 w 2290294"/>
              <a:gd name="connsiteY861" fmla="*/ 1393214 h 1393936"/>
              <a:gd name="connsiteX862" fmla="*/ 1974228 w 2290294"/>
              <a:gd name="connsiteY862" fmla="*/ 1393236 h 1393936"/>
              <a:gd name="connsiteX863" fmla="*/ 1976519 w 2290294"/>
              <a:gd name="connsiteY863" fmla="*/ 1393258 h 1393936"/>
              <a:gd name="connsiteX864" fmla="*/ 1978810 w 2290294"/>
              <a:gd name="connsiteY864" fmla="*/ 1393281 h 1393936"/>
              <a:gd name="connsiteX865" fmla="*/ 1981102 w 2290294"/>
              <a:gd name="connsiteY865" fmla="*/ 1393303 h 1393936"/>
              <a:gd name="connsiteX866" fmla="*/ 1983393 w 2290294"/>
              <a:gd name="connsiteY866" fmla="*/ 1393325 h 1393936"/>
              <a:gd name="connsiteX867" fmla="*/ 1985684 w 2290294"/>
              <a:gd name="connsiteY867" fmla="*/ 1393348 h 1393936"/>
              <a:gd name="connsiteX868" fmla="*/ 1987976 w 2290294"/>
              <a:gd name="connsiteY868" fmla="*/ 1393359 h 1393936"/>
              <a:gd name="connsiteX869" fmla="*/ 1990267 w 2290294"/>
              <a:gd name="connsiteY869" fmla="*/ 1393381 h 1393936"/>
              <a:gd name="connsiteX870" fmla="*/ 1992547 w 2290294"/>
              <a:gd name="connsiteY870" fmla="*/ 1393392 h 1393936"/>
              <a:gd name="connsiteX871" fmla="*/ 1994838 w 2290294"/>
              <a:gd name="connsiteY871" fmla="*/ 1393414 h 1393936"/>
              <a:gd name="connsiteX872" fmla="*/ 1997130 w 2290294"/>
              <a:gd name="connsiteY872" fmla="*/ 1393436 h 1393936"/>
              <a:gd name="connsiteX873" fmla="*/ 1999421 w 2290294"/>
              <a:gd name="connsiteY873" fmla="*/ 1393448 h 1393936"/>
              <a:gd name="connsiteX874" fmla="*/ 2001712 w 2290294"/>
              <a:gd name="connsiteY874" fmla="*/ 1393459 h 1393936"/>
              <a:gd name="connsiteX875" fmla="*/ 2004004 w 2290294"/>
              <a:gd name="connsiteY875" fmla="*/ 1393481 h 1393936"/>
              <a:gd name="connsiteX876" fmla="*/ 2006295 w 2290294"/>
              <a:gd name="connsiteY876" fmla="*/ 1393492 h 1393936"/>
              <a:gd name="connsiteX877" fmla="*/ 2008586 w 2290294"/>
              <a:gd name="connsiteY877" fmla="*/ 1393503 h 1393936"/>
              <a:gd name="connsiteX878" fmla="*/ 2010878 w 2290294"/>
              <a:gd name="connsiteY878" fmla="*/ 1393525 h 1393936"/>
              <a:gd name="connsiteX879" fmla="*/ 2013169 w 2290294"/>
              <a:gd name="connsiteY879" fmla="*/ 1393537 h 1393936"/>
              <a:gd name="connsiteX880" fmla="*/ 2015460 w 2290294"/>
              <a:gd name="connsiteY880" fmla="*/ 1393548 h 1393936"/>
              <a:gd name="connsiteX881" fmla="*/ 2017740 w 2290294"/>
              <a:gd name="connsiteY881" fmla="*/ 1393559 h 1393936"/>
              <a:gd name="connsiteX882" fmla="*/ 2020032 w 2290294"/>
              <a:gd name="connsiteY882" fmla="*/ 1393570 h 1393936"/>
              <a:gd name="connsiteX883" fmla="*/ 2022323 w 2290294"/>
              <a:gd name="connsiteY883" fmla="*/ 1393581 h 1393936"/>
              <a:gd name="connsiteX884" fmla="*/ 2024614 w 2290294"/>
              <a:gd name="connsiteY884" fmla="*/ 1393592 h 1393936"/>
              <a:gd name="connsiteX885" fmla="*/ 2026906 w 2290294"/>
              <a:gd name="connsiteY885" fmla="*/ 1393603 h 1393936"/>
              <a:gd name="connsiteX886" fmla="*/ 2029197 w 2290294"/>
              <a:gd name="connsiteY886" fmla="*/ 1393614 h 1393936"/>
              <a:gd name="connsiteX887" fmla="*/ 2031488 w 2290294"/>
              <a:gd name="connsiteY887" fmla="*/ 1393626 h 1393936"/>
              <a:gd name="connsiteX888" fmla="*/ 2033779 w 2290294"/>
              <a:gd name="connsiteY888" fmla="*/ 1393637 h 1393936"/>
              <a:gd name="connsiteX889" fmla="*/ 2036071 w 2290294"/>
              <a:gd name="connsiteY889" fmla="*/ 1393648 h 1393936"/>
              <a:gd name="connsiteX890" fmla="*/ 2038362 w 2290294"/>
              <a:gd name="connsiteY890" fmla="*/ 1393659 h 1393936"/>
              <a:gd name="connsiteX891" fmla="*/ 2040653 w 2290294"/>
              <a:gd name="connsiteY891" fmla="*/ 1393670 h 1393936"/>
              <a:gd name="connsiteX892" fmla="*/ 2042934 w 2290294"/>
              <a:gd name="connsiteY892" fmla="*/ 1393681 h 1393936"/>
              <a:gd name="connsiteX893" fmla="*/ 2045225 w 2290294"/>
              <a:gd name="connsiteY893" fmla="*/ 1393681 h 1393936"/>
              <a:gd name="connsiteX894" fmla="*/ 2047516 w 2290294"/>
              <a:gd name="connsiteY894" fmla="*/ 1393692 h 1393936"/>
              <a:gd name="connsiteX895" fmla="*/ 2049808 w 2290294"/>
              <a:gd name="connsiteY895" fmla="*/ 1393703 h 1393936"/>
              <a:gd name="connsiteX896" fmla="*/ 2052099 w 2290294"/>
              <a:gd name="connsiteY896" fmla="*/ 1393715 h 1393936"/>
              <a:gd name="connsiteX897" fmla="*/ 2054390 w 2290294"/>
              <a:gd name="connsiteY897" fmla="*/ 1393715 h 1393936"/>
              <a:gd name="connsiteX898" fmla="*/ 2056681 w 2290294"/>
              <a:gd name="connsiteY898" fmla="*/ 1393726 h 1393936"/>
              <a:gd name="connsiteX899" fmla="*/ 2058973 w 2290294"/>
              <a:gd name="connsiteY899" fmla="*/ 1393737 h 1393936"/>
              <a:gd name="connsiteX900" fmla="*/ 2061264 w 2290294"/>
              <a:gd name="connsiteY900" fmla="*/ 1393737 h 1393936"/>
              <a:gd name="connsiteX901" fmla="*/ 2063555 w 2290294"/>
              <a:gd name="connsiteY901" fmla="*/ 1393748 h 1393936"/>
              <a:gd name="connsiteX902" fmla="*/ 2065847 w 2290294"/>
              <a:gd name="connsiteY902" fmla="*/ 1393748 h 1393936"/>
              <a:gd name="connsiteX903" fmla="*/ 2068127 w 2290294"/>
              <a:gd name="connsiteY903" fmla="*/ 1393759 h 1393936"/>
              <a:gd name="connsiteX904" fmla="*/ 2070418 w 2290294"/>
              <a:gd name="connsiteY904" fmla="*/ 1393770 h 1393936"/>
              <a:gd name="connsiteX905" fmla="*/ 2072709 w 2290294"/>
              <a:gd name="connsiteY905" fmla="*/ 1393770 h 1393936"/>
              <a:gd name="connsiteX906" fmla="*/ 2075001 w 2290294"/>
              <a:gd name="connsiteY906" fmla="*/ 1393781 h 1393936"/>
              <a:gd name="connsiteX907" fmla="*/ 2077292 w 2290294"/>
              <a:gd name="connsiteY907" fmla="*/ 1393781 h 1393936"/>
              <a:gd name="connsiteX908" fmla="*/ 2079583 w 2290294"/>
              <a:gd name="connsiteY908" fmla="*/ 1393792 h 1393936"/>
              <a:gd name="connsiteX909" fmla="*/ 2081875 w 2290294"/>
              <a:gd name="connsiteY909" fmla="*/ 1393792 h 1393936"/>
              <a:gd name="connsiteX910" fmla="*/ 2084166 w 2290294"/>
              <a:gd name="connsiteY910" fmla="*/ 1393803 h 1393936"/>
              <a:gd name="connsiteX911" fmla="*/ 2086457 w 2290294"/>
              <a:gd name="connsiteY911" fmla="*/ 1393803 h 1393936"/>
              <a:gd name="connsiteX912" fmla="*/ 2088749 w 2290294"/>
              <a:gd name="connsiteY912" fmla="*/ 1393803 h 1393936"/>
              <a:gd name="connsiteX913" fmla="*/ 2091040 w 2290294"/>
              <a:gd name="connsiteY913" fmla="*/ 1393815 h 1393936"/>
              <a:gd name="connsiteX914" fmla="*/ 2093320 w 2290294"/>
              <a:gd name="connsiteY914" fmla="*/ 1393815 h 1393936"/>
              <a:gd name="connsiteX915" fmla="*/ 2095611 w 2290294"/>
              <a:gd name="connsiteY915" fmla="*/ 1393826 h 1393936"/>
              <a:gd name="connsiteX916" fmla="*/ 2097903 w 2290294"/>
              <a:gd name="connsiteY916" fmla="*/ 1393826 h 1393936"/>
              <a:gd name="connsiteX917" fmla="*/ 2100194 w 2290294"/>
              <a:gd name="connsiteY917" fmla="*/ 1393826 h 1393936"/>
              <a:gd name="connsiteX918" fmla="*/ 2102485 w 2290294"/>
              <a:gd name="connsiteY918" fmla="*/ 1393837 h 1393936"/>
              <a:gd name="connsiteX919" fmla="*/ 2104777 w 2290294"/>
              <a:gd name="connsiteY919" fmla="*/ 1393837 h 1393936"/>
              <a:gd name="connsiteX920" fmla="*/ 2107068 w 2290294"/>
              <a:gd name="connsiteY920" fmla="*/ 1393837 h 1393936"/>
              <a:gd name="connsiteX921" fmla="*/ 2109359 w 2290294"/>
              <a:gd name="connsiteY921" fmla="*/ 1393848 h 1393936"/>
              <a:gd name="connsiteX922" fmla="*/ 2111651 w 2290294"/>
              <a:gd name="connsiteY922" fmla="*/ 1393848 h 1393936"/>
              <a:gd name="connsiteX923" fmla="*/ 2113942 w 2290294"/>
              <a:gd name="connsiteY923" fmla="*/ 1393848 h 1393936"/>
              <a:gd name="connsiteX924" fmla="*/ 2116233 w 2290294"/>
              <a:gd name="connsiteY924" fmla="*/ 1393859 h 1393936"/>
              <a:gd name="connsiteX925" fmla="*/ 2118514 w 2290294"/>
              <a:gd name="connsiteY925" fmla="*/ 1393859 h 1393936"/>
              <a:gd name="connsiteX926" fmla="*/ 2120805 w 2290294"/>
              <a:gd name="connsiteY926" fmla="*/ 1393859 h 1393936"/>
              <a:gd name="connsiteX927" fmla="*/ 2123096 w 2290294"/>
              <a:gd name="connsiteY927" fmla="*/ 1393859 h 1393936"/>
              <a:gd name="connsiteX928" fmla="*/ 2125387 w 2290294"/>
              <a:gd name="connsiteY928" fmla="*/ 1393870 h 1393936"/>
              <a:gd name="connsiteX929" fmla="*/ 2127679 w 2290294"/>
              <a:gd name="connsiteY929" fmla="*/ 1393870 h 1393936"/>
              <a:gd name="connsiteX930" fmla="*/ 2129970 w 2290294"/>
              <a:gd name="connsiteY930" fmla="*/ 1393870 h 1393936"/>
              <a:gd name="connsiteX931" fmla="*/ 2132261 w 2290294"/>
              <a:gd name="connsiteY931" fmla="*/ 1393870 h 1393936"/>
              <a:gd name="connsiteX932" fmla="*/ 2134553 w 2290294"/>
              <a:gd name="connsiteY932" fmla="*/ 1393881 h 1393936"/>
              <a:gd name="connsiteX933" fmla="*/ 2136844 w 2290294"/>
              <a:gd name="connsiteY933" fmla="*/ 1393881 h 1393936"/>
              <a:gd name="connsiteX934" fmla="*/ 2139135 w 2290294"/>
              <a:gd name="connsiteY934" fmla="*/ 1393881 h 1393936"/>
              <a:gd name="connsiteX935" fmla="*/ 2141426 w 2290294"/>
              <a:gd name="connsiteY935" fmla="*/ 1393881 h 1393936"/>
              <a:gd name="connsiteX936" fmla="*/ 2143707 w 2290294"/>
              <a:gd name="connsiteY936" fmla="*/ 1393881 h 1393936"/>
              <a:gd name="connsiteX937" fmla="*/ 2145998 w 2290294"/>
              <a:gd name="connsiteY937" fmla="*/ 1393893 h 1393936"/>
              <a:gd name="connsiteX938" fmla="*/ 2148289 w 2290294"/>
              <a:gd name="connsiteY938" fmla="*/ 1393893 h 1393936"/>
              <a:gd name="connsiteX939" fmla="*/ 2150581 w 2290294"/>
              <a:gd name="connsiteY939" fmla="*/ 1393893 h 1393936"/>
              <a:gd name="connsiteX940" fmla="*/ 2152872 w 2290294"/>
              <a:gd name="connsiteY940" fmla="*/ 1393893 h 1393936"/>
              <a:gd name="connsiteX941" fmla="*/ 2155163 w 2290294"/>
              <a:gd name="connsiteY941" fmla="*/ 1393893 h 1393936"/>
              <a:gd name="connsiteX942" fmla="*/ 2157455 w 2290294"/>
              <a:gd name="connsiteY942" fmla="*/ 1393904 h 1393936"/>
              <a:gd name="connsiteX943" fmla="*/ 2159746 w 2290294"/>
              <a:gd name="connsiteY943" fmla="*/ 1393904 h 1393936"/>
              <a:gd name="connsiteX944" fmla="*/ 2162037 w 2290294"/>
              <a:gd name="connsiteY944" fmla="*/ 1393904 h 1393936"/>
              <a:gd name="connsiteX945" fmla="*/ 2164328 w 2290294"/>
              <a:gd name="connsiteY945" fmla="*/ 1393904 h 1393936"/>
              <a:gd name="connsiteX946" fmla="*/ 2166620 w 2290294"/>
              <a:gd name="connsiteY946" fmla="*/ 1393904 h 1393936"/>
              <a:gd name="connsiteX947" fmla="*/ 2168900 w 2290294"/>
              <a:gd name="connsiteY947" fmla="*/ 1393904 h 1393936"/>
              <a:gd name="connsiteX948" fmla="*/ 2171191 w 2290294"/>
              <a:gd name="connsiteY948" fmla="*/ 1393904 h 1393936"/>
              <a:gd name="connsiteX949" fmla="*/ 2173483 w 2290294"/>
              <a:gd name="connsiteY949" fmla="*/ 1393904 h 1393936"/>
              <a:gd name="connsiteX950" fmla="*/ 2175774 w 2290294"/>
              <a:gd name="connsiteY950" fmla="*/ 1393915 h 1393936"/>
              <a:gd name="connsiteX951" fmla="*/ 2178065 w 2290294"/>
              <a:gd name="connsiteY951" fmla="*/ 1393915 h 1393936"/>
              <a:gd name="connsiteX952" fmla="*/ 2180356 w 2290294"/>
              <a:gd name="connsiteY952" fmla="*/ 1393915 h 1393936"/>
              <a:gd name="connsiteX953" fmla="*/ 2182648 w 2290294"/>
              <a:gd name="connsiteY953" fmla="*/ 1393915 h 1393936"/>
              <a:gd name="connsiteX954" fmla="*/ 2184939 w 2290294"/>
              <a:gd name="connsiteY954" fmla="*/ 1393915 h 1393936"/>
              <a:gd name="connsiteX955" fmla="*/ 2187231 w 2290294"/>
              <a:gd name="connsiteY955" fmla="*/ 1393915 h 1393936"/>
              <a:gd name="connsiteX956" fmla="*/ 2189522 w 2290294"/>
              <a:gd name="connsiteY956" fmla="*/ 1393915 h 1393936"/>
              <a:gd name="connsiteX957" fmla="*/ 2191813 w 2290294"/>
              <a:gd name="connsiteY957" fmla="*/ 1393915 h 1393936"/>
              <a:gd name="connsiteX958" fmla="*/ 2194093 w 2290294"/>
              <a:gd name="connsiteY958" fmla="*/ 1393915 h 1393936"/>
              <a:gd name="connsiteX959" fmla="*/ 2196385 w 2290294"/>
              <a:gd name="connsiteY959" fmla="*/ 1393926 h 1393936"/>
              <a:gd name="connsiteX960" fmla="*/ 2198676 w 2290294"/>
              <a:gd name="connsiteY960" fmla="*/ 1393926 h 1393936"/>
              <a:gd name="connsiteX961" fmla="*/ 2200967 w 2290294"/>
              <a:gd name="connsiteY961" fmla="*/ 1393926 h 1393936"/>
              <a:gd name="connsiteX962" fmla="*/ 2203258 w 2290294"/>
              <a:gd name="connsiteY962" fmla="*/ 1393926 h 1393936"/>
              <a:gd name="connsiteX963" fmla="*/ 2205550 w 2290294"/>
              <a:gd name="connsiteY963" fmla="*/ 1393926 h 1393936"/>
              <a:gd name="connsiteX964" fmla="*/ 2207841 w 2290294"/>
              <a:gd name="connsiteY964" fmla="*/ 1393926 h 1393936"/>
              <a:gd name="connsiteX965" fmla="*/ 2210132 w 2290294"/>
              <a:gd name="connsiteY965" fmla="*/ 1393926 h 1393936"/>
              <a:gd name="connsiteX966" fmla="*/ 2212424 w 2290294"/>
              <a:gd name="connsiteY966" fmla="*/ 1393926 h 1393936"/>
              <a:gd name="connsiteX967" fmla="*/ 2214715 w 2290294"/>
              <a:gd name="connsiteY967" fmla="*/ 1393926 h 1393936"/>
              <a:gd name="connsiteX968" fmla="*/ 2217006 w 2290294"/>
              <a:gd name="connsiteY968" fmla="*/ 1393926 h 1393936"/>
              <a:gd name="connsiteX969" fmla="*/ 2219286 w 2290294"/>
              <a:gd name="connsiteY969" fmla="*/ 1393926 h 1393936"/>
              <a:gd name="connsiteX970" fmla="*/ 2221578 w 2290294"/>
              <a:gd name="connsiteY970" fmla="*/ 1393926 h 1393936"/>
              <a:gd name="connsiteX971" fmla="*/ 2223869 w 2290294"/>
              <a:gd name="connsiteY971" fmla="*/ 1393926 h 1393936"/>
              <a:gd name="connsiteX972" fmla="*/ 2226161 w 2290294"/>
              <a:gd name="connsiteY972" fmla="*/ 1393926 h 1393936"/>
              <a:gd name="connsiteX973" fmla="*/ 2228452 w 2290294"/>
              <a:gd name="connsiteY973" fmla="*/ 1393926 h 1393936"/>
              <a:gd name="connsiteX974" fmla="*/ 2230743 w 2290294"/>
              <a:gd name="connsiteY974" fmla="*/ 1393926 h 1393936"/>
              <a:gd name="connsiteX975" fmla="*/ 2233034 w 2290294"/>
              <a:gd name="connsiteY975" fmla="*/ 1393937 h 1393936"/>
              <a:gd name="connsiteX976" fmla="*/ 2235326 w 2290294"/>
              <a:gd name="connsiteY976" fmla="*/ 1393937 h 1393936"/>
              <a:gd name="connsiteX977" fmla="*/ 2237617 w 2290294"/>
              <a:gd name="connsiteY977" fmla="*/ 1393937 h 1393936"/>
              <a:gd name="connsiteX978" fmla="*/ 2239908 w 2290294"/>
              <a:gd name="connsiteY978" fmla="*/ 1393937 h 1393936"/>
              <a:gd name="connsiteX979" fmla="*/ 2242200 w 2290294"/>
              <a:gd name="connsiteY979" fmla="*/ 1393937 h 1393936"/>
              <a:gd name="connsiteX980" fmla="*/ 2244480 w 2290294"/>
              <a:gd name="connsiteY980" fmla="*/ 1393937 h 1393936"/>
              <a:gd name="connsiteX981" fmla="*/ 2246771 w 2290294"/>
              <a:gd name="connsiteY981" fmla="*/ 1393937 h 1393936"/>
              <a:gd name="connsiteX982" fmla="*/ 2249062 w 2290294"/>
              <a:gd name="connsiteY982" fmla="*/ 1393937 h 1393936"/>
              <a:gd name="connsiteX983" fmla="*/ 2251354 w 2290294"/>
              <a:gd name="connsiteY983" fmla="*/ 1393937 h 1393936"/>
              <a:gd name="connsiteX984" fmla="*/ 2253645 w 2290294"/>
              <a:gd name="connsiteY984" fmla="*/ 1393937 h 1393936"/>
              <a:gd name="connsiteX985" fmla="*/ 2255936 w 2290294"/>
              <a:gd name="connsiteY985" fmla="*/ 1393937 h 1393936"/>
              <a:gd name="connsiteX986" fmla="*/ 2258228 w 2290294"/>
              <a:gd name="connsiteY986" fmla="*/ 1393937 h 1393936"/>
              <a:gd name="connsiteX987" fmla="*/ 2260519 w 2290294"/>
              <a:gd name="connsiteY987" fmla="*/ 1393937 h 1393936"/>
              <a:gd name="connsiteX988" fmla="*/ 2262810 w 2290294"/>
              <a:gd name="connsiteY988" fmla="*/ 1393937 h 1393936"/>
              <a:gd name="connsiteX989" fmla="*/ 2265102 w 2290294"/>
              <a:gd name="connsiteY989" fmla="*/ 1393937 h 1393936"/>
              <a:gd name="connsiteX990" fmla="*/ 2267393 w 2290294"/>
              <a:gd name="connsiteY990" fmla="*/ 1393937 h 1393936"/>
              <a:gd name="connsiteX991" fmla="*/ 2269673 w 2290294"/>
              <a:gd name="connsiteY991" fmla="*/ 1393937 h 1393936"/>
              <a:gd name="connsiteX992" fmla="*/ 2271964 w 2290294"/>
              <a:gd name="connsiteY992" fmla="*/ 1393937 h 1393936"/>
              <a:gd name="connsiteX993" fmla="*/ 2274256 w 2290294"/>
              <a:gd name="connsiteY993" fmla="*/ 1393937 h 1393936"/>
              <a:gd name="connsiteX994" fmla="*/ 2276547 w 2290294"/>
              <a:gd name="connsiteY994" fmla="*/ 1393937 h 1393936"/>
              <a:gd name="connsiteX995" fmla="*/ 2278838 w 2290294"/>
              <a:gd name="connsiteY995" fmla="*/ 1393937 h 1393936"/>
              <a:gd name="connsiteX996" fmla="*/ 2281130 w 2290294"/>
              <a:gd name="connsiteY996" fmla="*/ 1393937 h 1393936"/>
              <a:gd name="connsiteX997" fmla="*/ 2283421 w 2290294"/>
              <a:gd name="connsiteY997" fmla="*/ 1393937 h 1393936"/>
              <a:gd name="connsiteX998" fmla="*/ 2285712 w 2290294"/>
              <a:gd name="connsiteY998" fmla="*/ 1393937 h 1393936"/>
              <a:gd name="connsiteX999" fmla="*/ 2288003 w 2290294"/>
              <a:gd name="connsiteY999" fmla="*/ 1393937 h 1393936"/>
              <a:gd name="connsiteX1000" fmla="*/ 2290295 w 2290294"/>
              <a:gd name="connsiteY1000" fmla="*/ 1393937 h 139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290294" h="1393936">
                <a:moveTo>
                  <a:pt x="0" y="1378465"/>
                </a:moveTo>
                <a:lnTo>
                  <a:pt x="2290" y="1378087"/>
                </a:lnTo>
                <a:lnTo>
                  <a:pt x="4580" y="1377698"/>
                </a:lnTo>
                <a:lnTo>
                  <a:pt x="6871" y="1377308"/>
                </a:lnTo>
                <a:lnTo>
                  <a:pt x="9161" y="1376908"/>
                </a:lnTo>
                <a:lnTo>
                  <a:pt x="11451" y="1376496"/>
                </a:lnTo>
                <a:lnTo>
                  <a:pt x="13741" y="1376085"/>
                </a:lnTo>
                <a:lnTo>
                  <a:pt x="16031" y="1375651"/>
                </a:lnTo>
                <a:lnTo>
                  <a:pt x="18323" y="1375217"/>
                </a:lnTo>
                <a:lnTo>
                  <a:pt x="20613" y="1374772"/>
                </a:lnTo>
                <a:lnTo>
                  <a:pt x="22903" y="1374327"/>
                </a:lnTo>
                <a:lnTo>
                  <a:pt x="25193" y="1373860"/>
                </a:lnTo>
                <a:lnTo>
                  <a:pt x="27483" y="1373382"/>
                </a:lnTo>
                <a:lnTo>
                  <a:pt x="29774" y="1372904"/>
                </a:lnTo>
                <a:lnTo>
                  <a:pt x="32064" y="1372414"/>
                </a:lnTo>
                <a:lnTo>
                  <a:pt x="34354" y="1371914"/>
                </a:lnTo>
                <a:lnTo>
                  <a:pt x="36644" y="1371391"/>
                </a:lnTo>
                <a:lnTo>
                  <a:pt x="38934" y="1370868"/>
                </a:lnTo>
                <a:lnTo>
                  <a:pt x="41225" y="1370334"/>
                </a:lnTo>
                <a:lnTo>
                  <a:pt x="43515" y="1369789"/>
                </a:lnTo>
                <a:lnTo>
                  <a:pt x="45806" y="1369233"/>
                </a:lnTo>
                <a:lnTo>
                  <a:pt x="48096" y="1368677"/>
                </a:lnTo>
                <a:lnTo>
                  <a:pt x="50387" y="1368099"/>
                </a:lnTo>
                <a:lnTo>
                  <a:pt x="52677" y="1367498"/>
                </a:lnTo>
                <a:lnTo>
                  <a:pt x="54967" y="1366897"/>
                </a:lnTo>
                <a:lnTo>
                  <a:pt x="57257" y="1366286"/>
                </a:lnTo>
                <a:lnTo>
                  <a:pt x="59547" y="1365663"/>
                </a:lnTo>
                <a:lnTo>
                  <a:pt x="61838" y="1365029"/>
                </a:lnTo>
                <a:lnTo>
                  <a:pt x="64128" y="1364372"/>
                </a:lnTo>
                <a:lnTo>
                  <a:pt x="66418" y="1363716"/>
                </a:lnTo>
                <a:lnTo>
                  <a:pt x="68708" y="1363038"/>
                </a:lnTo>
                <a:lnTo>
                  <a:pt x="70998" y="1362348"/>
                </a:lnTo>
                <a:lnTo>
                  <a:pt x="73290" y="1361647"/>
                </a:lnTo>
                <a:lnTo>
                  <a:pt x="75580" y="1360924"/>
                </a:lnTo>
                <a:lnTo>
                  <a:pt x="77870" y="1360201"/>
                </a:lnTo>
                <a:lnTo>
                  <a:pt x="80160" y="1359456"/>
                </a:lnTo>
                <a:lnTo>
                  <a:pt x="82450" y="1358700"/>
                </a:lnTo>
                <a:lnTo>
                  <a:pt x="84741" y="1357921"/>
                </a:lnTo>
                <a:lnTo>
                  <a:pt x="87031" y="1357143"/>
                </a:lnTo>
                <a:lnTo>
                  <a:pt x="89321" y="1356342"/>
                </a:lnTo>
                <a:lnTo>
                  <a:pt x="91611" y="1355519"/>
                </a:lnTo>
                <a:lnTo>
                  <a:pt x="93901" y="1354684"/>
                </a:lnTo>
                <a:lnTo>
                  <a:pt x="96192" y="1353839"/>
                </a:lnTo>
                <a:lnTo>
                  <a:pt x="98483" y="1352983"/>
                </a:lnTo>
                <a:lnTo>
                  <a:pt x="100773" y="1352104"/>
                </a:lnTo>
                <a:lnTo>
                  <a:pt x="103063" y="1351203"/>
                </a:lnTo>
                <a:lnTo>
                  <a:pt x="105353" y="1350302"/>
                </a:lnTo>
                <a:lnTo>
                  <a:pt x="107644" y="1349368"/>
                </a:lnTo>
                <a:lnTo>
                  <a:pt x="109934" y="1348422"/>
                </a:lnTo>
                <a:lnTo>
                  <a:pt x="112224" y="1347466"/>
                </a:lnTo>
                <a:lnTo>
                  <a:pt x="114514" y="1346487"/>
                </a:lnTo>
                <a:lnTo>
                  <a:pt x="116804" y="1345486"/>
                </a:lnTo>
                <a:lnTo>
                  <a:pt x="119095" y="1344474"/>
                </a:lnTo>
                <a:lnTo>
                  <a:pt x="121385" y="1343439"/>
                </a:lnTo>
                <a:lnTo>
                  <a:pt x="123675" y="1342394"/>
                </a:lnTo>
                <a:lnTo>
                  <a:pt x="125966" y="1341326"/>
                </a:lnTo>
                <a:lnTo>
                  <a:pt x="128257" y="1340236"/>
                </a:lnTo>
                <a:lnTo>
                  <a:pt x="130547" y="1339135"/>
                </a:lnTo>
                <a:lnTo>
                  <a:pt x="132837" y="1338011"/>
                </a:lnTo>
                <a:lnTo>
                  <a:pt x="135127" y="1336866"/>
                </a:lnTo>
                <a:lnTo>
                  <a:pt x="137417" y="1335698"/>
                </a:lnTo>
                <a:lnTo>
                  <a:pt x="139708" y="1334519"/>
                </a:lnTo>
                <a:lnTo>
                  <a:pt x="141998" y="1333306"/>
                </a:lnTo>
                <a:lnTo>
                  <a:pt x="144288" y="1332083"/>
                </a:lnTo>
                <a:lnTo>
                  <a:pt x="146578" y="1330837"/>
                </a:lnTo>
                <a:lnTo>
                  <a:pt x="148868" y="1329569"/>
                </a:lnTo>
                <a:lnTo>
                  <a:pt x="151159" y="1328290"/>
                </a:lnTo>
                <a:lnTo>
                  <a:pt x="153450" y="1326977"/>
                </a:lnTo>
                <a:lnTo>
                  <a:pt x="155740" y="1325643"/>
                </a:lnTo>
                <a:lnTo>
                  <a:pt x="158030" y="1324297"/>
                </a:lnTo>
                <a:lnTo>
                  <a:pt x="160320" y="1322918"/>
                </a:lnTo>
                <a:lnTo>
                  <a:pt x="162611" y="1321516"/>
                </a:lnTo>
                <a:lnTo>
                  <a:pt x="164901" y="1320104"/>
                </a:lnTo>
                <a:lnTo>
                  <a:pt x="167191" y="1318658"/>
                </a:lnTo>
                <a:lnTo>
                  <a:pt x="169481" y="1317189"/>
                </a:lnTo>
                <a:lnTo>
                  <a:pt x="171771" y="1315699"/>
                </a:lnTo>
                <a:lnTo>
                  <a:pt x="174062" y="1314186"/>
                </a:lnTo>
                <a:lnTo>
                  <a:pt x="176352" y="1312640"/>
                </a:lnTo>
                <a:lnTo>
                  <a:pt x="178642" y="1311083"/>
                </a:lnTo>
                <a:lnTo>
                  <a:pt x="180933" y="1309492"/>
                </a:lnTo>
                <a:lnTo>
                  <a:pt x="183223" y="1307879"/>
                </a:lnTo>
                <a:lnTo>
                  <a:pt x="185514" y="1306244"/>
                </a:lnTo>
                <a:lnTo>
                  <a:pt x="187804" y="1304576"/>
                </a:lnTo>
                <a:lnTo>
                  <a:pt x="190094" y="1302896"/>
                </a:lnTo>
                <a:lnTo>
                  <a:pt x="192384" y="1301172"/>
                </a:lnTo>
                <a:lnTo>
                  <a:pt x="194674" y="1299437"/>
                </a:lnTo>
                <a:lnTo>
                  <a:pt x="196965" y="1297669"/>
                </a:lnTo>
                <a:lnTo>
                  <a:pt x="199255" y="1295878"/>
                </a:lnTo>
                <a:lnTo>
                  <a:pt x="201545" y="1294054"/>
                </a:lnTo>
                <a:lnTo>
                  <a:pt x="203835" y="1292207"/>
                </a:lnTo>
                <a:lnTo>
                  <a:pt x="206127" y="1290328"/>
                </a:lnTo>
                <a:lnTo>
                  <a:pt x="208417" y="1288426"/>
                </a:lnTo>
                <a:lnTo>
                  <a:pt x="210707" y="1286490"/>
                </a:lnTo>
                <a:lnTo>
                  <a:pt x="212997" y="1284533"/>
                </a:lnTo>
                <a:lnTo>
                  <a:pt x="215287" y="1282542"/>
                </a:lnTo>
                <a:lnTo>
                  <a:pt x="217578" y="1280528"/>
                </a:lnTo>
                <a:lnTo>
                  <a:pt x="219868" y="1278482"/>
                </a:lnTo>
                <a:lnTo>
                  <a:pt x="222158" y="1276402"/>
                </a:lnTo>
                <a:lnTo>
                  <a:pt x="224448" y="1274300"/>
                </a:lnTo>
                <a:lnTo>
                  <a:pt x="226738" y="1272164"/>
                </a:lnTo>
                <a:lnTo>
                  <a:pt x="229028" y="1269995"/>
                </a:lnTo>
                <a:lnTo>
                  <a:pt x="231319" y="1267793"/>
                </a:lnTo>
                <a:lnTo>
                  <a:pt x="233610" y="1265568"/>
                </a:lnTo>
                <a:lnTo>
                  <a:pt x="235900" y="1263310"/>
                </a:lnTo>
                <a:lnTo>
                  <a:pt x="238190" y="1261019"/>
                </a:lnTo>
                <a:lnTo>
                  <a:pt x="240481" y="1258705"/>
                </a:lnTo>
                <a:lnTo>
                  <a:pt x="242771" y="1256347"/>
                </a:lnTo>
                <a:lnTo>
                  <a:pt x="245061" y="1253967"/>
                </a:lnTo>
                <a:lnTo>
                  <a:pt x="247351" y="1251542"/>
                </a:lnTo>
                <a:lnTo>
                  <a:pt x="249641" y="1249095"/>
                </a:lnTo>
                <a:lnTo>
                  <a:pt x="251932" y="1246615"/>
                </a:lnTo>
                <a:lnTo>
                  <a:pt x="254222" y="1244101"/>
                </a:lnTo>
                <a:lnTo>
                  <a:pt x="256512" y="1241554"/>
                </a:lnTo>
                <a:lnTo>
                  <a:pt x="258802" y="1238962"/>
                </a:lnTo>
                <a:lnTo>
                  <a:pt x="261093" y="1236348"/>
                </a:lnTo>
                <a:lnTo>
                  <a:pt x="263384" y="1233701"/>
                </a:lnTo>
                <a:lnTo>
                  <a:pt x="265674" y="1231021"/>
                </a:lnTo>
                <a:lnTo>
                  <a:pt x="267964" y="1228296"/>
                </a:lnTo>
                <a:lnTo>
                  <a:pt x="270254" y="1225548"/>
                </a:lnTo>
                <a:lnTo>
                  <a:pt x="272544" y="1222756"/>
                </a:lnTo>
                <a:lnTo>
                  <a:pt x="274835" y="1219942"/>
                </a:lnTo>
                <a:lnTo>
                  <a:pt x="277125" y="1217084"/>
                </a:lnTo>
                <a:lnTo>
                  <a:pt x="279415" y="1214192"/>
                </a:lnTo>
                <a:lnTo>
                  <a:pt x="281705" y="1211255"/>
                </a:lnTo>
                <a:lnTo>
                  <a:pt x="283995" y="1208297"/>
                </a:lnTo>
                <a:lnTo>
                  <a:pt x="286286" y="1205293"/>
                </a:lnTo>
                <a:lnTo>
                  <a:pt x="288577" y="1202257"/>
                </a:lnTo>
                <a:lnTo>
                  <a:pt x="290867" y="1199187"/>
                </a:lnTo>
                <a:lnTo>
                  <a:pt x="293157" y="1196073"/>
                </a:lnTo>
                <a:lnTo>
                  <a:pt x="295448" y="1192925"/>
                </a:lnTo>
                <a:lnTo>
                  <a:pt x="297738" y="1189744"/>
                </a:lnTo>
                <a:lnTo>
                  <a:pt x="300028" y="1186529"/>
                </a:lnTo>
                <a:lnTo>
                  <a:pt x="302318" y="1183270"/>
                </a:lnTo>
                <a:lnTo>
                  <a:pt x="304608" y="1179978"/>
                </a:lnTo>
                <a:lnTo>
                  <a:pt x="306898" y="1176641"/>
                </a:lnTo>
                <a:lnTo>
                  <a:pt x="309189" y="1173271"/>
                </a:lnTo>
                <a:lnTo>
                  <a:pt x="311479" y="1169856"/>
                </a:lnTo>
                <a:lnTo>
                  <a:pt x="313770" y="1166419"/>
                </a:lnTo>
                <a:lnTo>
                  <a:pt x="316060" y="1162927"/>
                </a:lnTo>
                <a:lnTo>
                  <a:pt x="318351" y="1159412"/>
                </a:lnTo>
                <a:lnTo>
                  <a:pt x="320641" y="1155841"/>
                </a:lnTo>
                <a:lnTo>
                  <a:pt x="322931" y="1152249"/>
                </a:lnTo>
                <a:lnTo>
                  <a:pt x="325221" y="1148600"/>
                </a:lnTo>
                <a:lnTo>
                  <a:pt x="327511" y="1144930"/>
                </a:lnTo>
                <a:lnTo>
                  <a:pt x="329802" y="1141215"/>
                </a:lnTo>
                <a:lnTo>
                  <a:pt x="332092" y="1137455"/>
                </a:lnTo>
                <a:lnTo>
                  <a:pt x="334382" y="1133662"/>
                </a:lnTo>
                <a:lnTo>
                  <a:pt x="336672" y="1129825"/>
                </a:lnTo>
                <a:lnTo>
                  <a:pt x="338962" y="1125954"/>
                </a:lnTo>
                <a:lnTo>
                  <a:pt x="341254" y="1122039"/>
                </a:lnTo>
                <a:lnTo>
                  <a:pt x="343544" y="1118090"/>
                </a:lnTo>
                <a:lnTo>
                  <a:pt x="345834" y="1114097"/>
                </a:lnTo>
                <a:lnTo>
                  <a:pt x="348124" y="1110060"/>
                </a:lnTo>
                <a:lnTo>
                  <a:pt x="350414" y="1105989"/>
                </a:lnTo>
                <a:lnTo>
                  <a:pt x="352705" y="1101884"/>
                </a:lnTo>
                <a:lnTo>
                  <a:pt x="354995" y="1097724"/>
                </a:lnTo>
                <a:lnTo>
                  <a:pt x="357285" y="1093542"/>
                </a:lnTo>
                <a:lnTo>
                  <a:pt x="359575" y="1089304"/>
                </a:lnTo>
                <a:lnTo>
                  <a:pt x="361865" y="1085033"/>
                </a:lnTo>
                <a:lnTo>
                  <a:pt x="364156" y="1080729"/>
                </a:lnTo>
                <a:lnTo>
                  <a:pt x="366446" y="1076380"/>
                </a:lnTo>
                <a:lnTo>
                  <a:pt x="368737" y="1071986"/>
                </a:lnTo>
                <a:lnTo>
                  <a:pt x="371027" y="1067559"/>
                </a:lnTo>
                <a:lnTo>
                  <a:pt x="373317" y="1063088"/>
                </a:lnTo>
                <a:lnTo>
                  <a:pt x="375608" y="1058583"/>
                </a:lnTo>
                <a:lnTo>
                  <a:pt x="377898" y="1054034"/>
                </a:lnTo>
                <a:lnTo>
                  <a:pt x="380188" y="1049440"/>
                </a:lnTo>
                <a:lnTo>
                  <a:pt x="382478" y="1044813"/>
                </a:lnTo>
                <a:lnTo>
                  <a:pt x="384768" y="1040152"/>
                </a:lnTo>
                <a:lnTo>
                  <a:pt x="387059" y="1035436"/>
                </a:lnTo>
                <a:lnTo>
                  <a:pt x="389349" y="1030698"/>
                </a:lnTo>
                <a:lnTo>
                  <a:pt x="391639" y="1025904"/>
                </a:lnTo>
                <a:lnTo>
                  <a:pt x="393929" y="1021088"/>
                </a:lnTo>
                <a:lnTo>
                  <a:pt x="396221" y="1016221"/>
                </a:lnTo>
                <a:lnTo>
                  <a:pt x="398511" y="1011319"/>
                </a:lnTo>
                <a:lnTo>
                  <a:pt x="400801" y="1006377"/>
                </a:lnTo>
                <a:lnTo>
                  <a:pt x="403091" y="1001397"/>
                </a:lnTo>
                <a:lnTo>
                  <a:pt x="405381" y="996377"/>
                </a:lnTo>
                <a:lnTo>
                  <a:pt x="407672" y="991321"/>
                </a:lnTo>
                <a:lnTo>
                  <a:pt x="409962" y="986226"/>
                </a:lnTo>
                <a:lnTo>
                  <a:pt x="412252" y="981092"/>
                </a:lnTo>
                <a:lnTo>
                  <a:pt x="414542" y="975920"/>
                </a:lnTo>
                <a:lnTo>
                  <a:pt x="416832" y="970711"/>
                </a:lnTo>
                <a:lnTo>
                  <a:pt x="419122" y="965465"/>
                </a:lnTo>
                <a:lnTo>
                  <a:pt x="421413" y="960181"/>
                </a:lnTo>
                <a:lnTo>
                  <a:pt x="423704" y="954860"/>
                </a:lnTo>
                <a:lnTo>
                  <a:pt x="425994" y="949502"/>
                </a:lnTo>
                <a:lnTo>
                  <a:pt x="428284" y="944109"/>
                </a:lnTo>
                <a:lnTo>
                  <a:pt x="430575" y="938678"/>
                </a:lnTo>
                <a:lnTo>
                  <a:pt x="432865" y="933212"/>
                </a:lnTo>
                <a:lnTo>
                  <a:pt x="435155" y="927709"/>
                </a:lnTo>
                <a:lnTo>
                  <a:pt x="437445" y="922171"/>
                </a:lnTo>
                <a:lnTo>
                  <a:pt x="439735" y="916598"/>
                </a:lnTo>
                <a:lnTo>
                  <a:pt x="442026" y="910990"/>
                </a:lnTo>
                <a:lnTo>
                  <a:pt x="444316" y="905347"/>
                </a:lnTo>
                <a:lnTo>
                  <a:pt x="446606" y="899670"/>
                </a:lnTo>
                <a:lnTo>
                  <a:pt x="448897" y="893959"/>
                </a:lnTo>
                <a:lnTo>
                  <a:pt x="451187" y="888214"/>
                </a:lnTo>
                <a:lnTo>
                  <a:pt x="453478" y="882436"/>
                </a:lnTo>
                <a:lnTo>
                  <a:pt x="455768" y="876625"/>
                </a:lnTo>
                <a:lnTo>
                  <a:pt x="458058" y="870783"/>
                </a:lnTo>
                <a:lnTo>
                  <a:pt x="460348" y="864906"/>
                </a:lnTo>
                <a:lnTo>
                  <a:pt x="462638" y="859000"/>
                </a:lnTo>
                <a:lnTo>
                  <a:pt x="464929" y="853062"/>
                </a:lnTo>
                <a:lnTo>
                  <a:pt x="467219" y="847092"/>
                </a:lnTo>
                <a:lnTo>
                  <a:pt x="469509" y="841092"/>
                </a:lnTo>
                <a:lnTo>
                  <a:pt x="471799" y="835062"/>
                </a:lnTo>
                <a:lnTo>
                  <a:pt x="474089" y="829002"/>
                </a:lnTo>
                <a:lnTo>
                  <a:pt x="476381" y="822913"/>
                </a:lnTo>
                <a:lnTo>
                  <a:pt x="478671" y="816796"/>
                </a:lnTo>
                <a:lnTo>
                  <a:pt x="480961" y="810650"/>
                </a:lnTo>
                <a:lnTo>
                  <a:pt x="483251" y="804477"/>
                </a:lnTo>
                <a:lnTo>
                  <a:pt x="485542" y="798276"/>
                </a:lnTo>
                <a:lnTo>
                  <a:pt x="487832" y="792049"/>
                </a:lnTo>
                <a:lnTo>
                  <a:pt x="490122" y="785795"/>
                </a:lnTo>
                <a:lnTo>
                  <a:pt x="492412" y="779516"/>
                </a:lnTo>
                <a:lnTo>
                  <a:pt x="494702" y="773212"/>
                </a:lnTo>
                <a:lnTo>
                  <a:pt x="496993" y="766884"/>
                </a:lnTo>
                <a:lnTo>
                  <a:pt x="499283" y="760531"/>
                </a:lnTo>
                <a:lnTo>
                  <a:pt x="501573" y="754155"/>
                </a:lnTo>
                <a:lnTo>
                  <a:pt x="503864" y="747756"/>
                </a:lnTo>
                <a:lnTo>
                  <a:pt x="506154" y="741335"/>
                </a:lnTo>
                <a:lnTo>
                  <a:pt x="508445" y="734891"/>
                </a:lnTo>
                <a:lnTo>
                  <a:pt x="510735" y="728428"/>
                </a:lnTo>
                <a:lnTo>
                  <a:pt x="513025" y="721943"/>
                </a:lnTo>
                <a:lnTo>
                  <a:pt x="515315" y="715440"/>
                </a:lnTo>
                <a:lnTo>
                  <a:pt x="517605" y="708916"/>
                </a:lnTo>
                <a:lnTo>
                  <a:pt x="519896" y="702375"/>
                </a:lnTo>
                <a:lnTo>
                  <a:pt x="522186" y="695816"/>
                </a:lnTo>
                <a:lnTo>
                  <a:pt x="524476" y="689239"/>
                </a:lnTo>
                <a:lnTo>
                  <a:pt x="526766" y="682646"/>
                </a:lnTo>
                <a:lnTo>
                  <a:pt x="529056" y="676037"/>
                </a:lnTo>
                <a:lnTo>
                  <a:pt x="531348" y="669413"/>
                </a:lnTo>
                <a:lnTo>
                  <a:pt x="533638" y="662776"/>
                </a:lnTo>
                <a:lnTo>
                  <a:pt x="535928" y="656125"/>
                </a:lnTo>
                <a:lnTo>
                  <a:pt x="538218" y="649460"/>
                </a:lnTo>
                <a:lnTo>
                  <a:pt x="540508" y="642783"/>
                </a:lnTo>
                <a:lnTo>
                  <a:pt x="542799" y="636096"/>
                </a:lnTo>
                <a:lnTo>
                  <a:pt x="545089" y="629397"/>
                </a:lnTo>
                <a:lnTo>
                  <a:pt x="547379" y="622689"/>
                </a:lnTo>
                <a:lnTo>
                  <a:pt x="549669" y="615971"/>
                </a:lnTo>
                <a:lnTo>
                  <a:pt x="551959" y="609245"/>
                </a:lnTo>
                <a:lnTo>
                  <a:pt x="554250" y="602513"/>
                </a:lnTo>
                <a:lnTo>
                  <a:pt x="556541" y="595772"/>
                </a:lnTo>
                <a:lnTo>
                  <a:pt x="558831" y="589026"/>
                </a:lnTo>
                <a:lnTo>
                  <a:pt x="561121" y="582276"/>
                </a:lnTo>
                <a:lnTo>
                  <a:pt x="563412" y="575521"/>
                </a:lnTo>
                <a:lnTo>
                  <a:pt x="565702" y="568763"/>
                </a:lnTo>
                <a:lnTo>
                  <a:pt x="567992" y="562001"/>
                </a:lnTo>
                <a:lnTo>
                  <a:pt x="570282" y="555238"/>
                </a:lnTo>
                <a:lnTo>
                  <a:pt x="572572" y="548475"/>
                </a:lnTo>
                <a:lnTo>
                  <a:pt x="574862" y="541711"/>
                </a:lnTo>
                <a:lnTo>
                  <a:pt x="577153" y="534948"/>
                </a:lnTo>
                <a:lnTo>
                  <a:pt x="579443" y="528188"/>
                </a:lnTo>
                <a:lnTo>
                  <a:pt x="581733" y="521429"/>
                </a:lnTo>
                <a:lnTo>
                  <a:pt x="584024" y="514675"/>
                </a:lnTo>
                <a:lnTo>
                  <a:pt x="586315" y="507924"/>
                </a:lnTo>
                <a:lnTo>
                  <a:pt x="588605" y="501179"/>
                </a:lnTo>
                <a:lnTo>
                  <a:pt x="590895" y="494440"/>
                </a:lnTo>
                <a:lnTo>
                  <a:pt x="593185" y="487708"/>
                </a:lnTo>
                <a:lnTo>
                  <a:pt x="595475" y="480985"/>
                </a:lnTo>
                <a:lnTo>
                  <a:pt x="597766" y="474270"/>
                </a:lnTo>
                <a:lnTo>
                  <a:pt x="600056" y="467565"/>
                </a:lnTo>
                <a:lnTo>
                  <a:pt x="602346" y="460871"/>
                </a:lnTo>
                <a:lnTo>
                  <a:pt x="604636" y="454188"/>
                </a:lnTo>
                <a:lnTo>
                  <a:pt x="606926" y="447519"/>
                </a:lnTo>
                <a:lnTo>
                  <a:pt x="609217" y="440863"/>
                </a:lnTo>
                <a:lnTo>
                  <a:pt x="611508" y="434222"/>
                </a:lnTo>
                <a:lnTo>
                  <a:pt x="613798" y="427596"/>
                </a:lnTo>
                <a:lnTo>
                  <a:pt x="616088" y="420987"/>
                </a:lnTo>
                <a:lnTo>
                  <a:pt x="618378" y="414395"/>
                </a:lnTo>
                <a:lnTo>
                  <a:pt x="620669" y="407822"/>
                </a:lnTo>
                <a:lnTo>
                  <a:pt x="622959" y="401268"/>
                </a:lnTo>
                <a:lnTo>
                  <a:pt x="625249" y="394735"/>
                </a:lnTo>
                <a:lnTo>
                  <a:pt x="627539" y="388223"/>
                </a:lnTo>
                <a:lnTo>
                  <a:pt x="629829" y="381733"/>
                </a:lnTo>
                <a:lnTo>
                  <a:pt x="632120" y="375267"/>
                </a:lnTo>
                <a:lnTo>
                  <a:pt x="634410" y="368825"/>
                </a:lnTo>
                <a:lnTo>
                  <a:pt x="636700" y="362408"/>
                </a:lnTo>
                <a:lnTo>
                  <a:pt x="638991" y="356018"/>
                </a:lnTo>
                <a:lnTo>
                  <a:pt x="641282" y="349655"/>
                </a:lnTo>
                <a:lnTo>
                  <a:pt x="643572" y="343319"/>
                </a:lnTo>
                <a:lnTo>
                  <a:pt x="645862" y="337014"/>
                </a:lnTo>
                <a:lnTo>
                  <a:pt x="648152" y="330738"/>
                </a:lnTo>
                <a:lnTo>
                  <a:pt x="650442" y="324494"/>
                </a:lnTo>
                <a:lnTo>
                  <a:pt x="652733" y="318282"/>
                </a:lnTo>
                <a:lnTo>
                  <a:pt x="655023" y="312102"/>
                </a:lnTo>
                <a:lnTo>
                  <a:pt x="657313" y="305958"/>
                </a:lnTo>
                <a:lnTo>
                  <a:pt x="659603" y="299848"/>
                </a:lnTo>
                <a:lnTo>
                  <a:pt x="661893" y="293774"/>
                </a:lnTo>
                <a:lnTo>
                  <a:pt x="664185" y="287737"/>
                </a:lnTo>
                <a:lnTo>
                  <a:pt x="666475" y="281739"/>
                </a:lnTo>
                <a:lnTo>
                  <a:pt x="668765" y="275779"/>
                </a:lnTo>
                <a:lnTo>
                  <a:pt x="671055" y="269859"/>
                </a:lnTo>
                <a:lnTo>
                  <a:pt x="673345" y="263981"/>
                </a:lnTo>
                <a:lnTo>
                  <a:pt x="675636" y="258145"/>
                </a:lnTo>
                <a:lnTo>
                  <a:pt x="677926" y="252351"/>
                </a:lnTo>
                <a:lnTo>
                  <a:pt x="680216" y="246600"/>
                </a:lnTo>
                <a:lnTo>
                  <a:pt x="682506" y="240896"/>
                </a:lnTo>
                <a:lnTo>
                  <a:pt x="684796" y="235236"/>
                </a:lnTo>
                <a:lnTo>
                  <a:pt x="687087" y="229625"/>
                </a:lnTo>
                <a:lnTo>
                  <a:pt x="689377" y="224060"/>
                </a:lnTo>
                <a:lnTo>
                  <a:pt x="691668" y="218543"/>
                </a:lnTo>
                <a:lnTo>
                  <a:pt x="693958" y="213077"/>
                </a:lnTo>
                <a:lnTo>
                  <a:pt x="696248" y="207660"/>
                </a:lnTo>
                <a:lnTo>
                  <a:pt x="698539" y="202296"/>
                </a:lnTo>
                <a:lnTo>
                  <a:pt x="700829" y="196984"/>
                </a:lnTo>
                <a:lnTo>
                  <a:pt x="703119" y="191725"/>
                </a:lnTo>
                <a:lnTo>
                  <a:pt x="705409" y="186520"/>
                </a:lnTo>
                <a:lnTo>
                  <a:pt x="707699" y="181371"/>
                </a:lnTo>
                <a:lnTo>
                  <a:pt x="709990" y="176276"/>
                </a:lnTo>
                <a:lnTo>
                  <a:pt x="712280" y="171240"/>
                </a:lnTo>
                <a:lnTo>
                  <a:pt x="714570" y="166260"/>
                </a:lnTo>
                <a:lnTo>
                  <a:pt x="716860" y="161341"/>
                </a:lnTo>
                <a:lnTo>
                  <a:pt x="719152" y="156479"/>
                </a:lnTo>
                <a:lnTo>
                  <a:pt x="721442" y="151678"/>
                </a:lnTo>
                <a:lnTo>
                  <a:pt x="723732" y="146939"/>
                </a:lnTo>
                <a:lnTo>
                  <a:pt x="726022" y="142261"/>
                </a:lnTo>
                <a:lnTo>
                  <a:pt x="728312" y="137647"/>
                </a:lnTo>
                <a:lnTo>
                  <a:pt x="730602" y="133095"/>
                </a:lnTo>
                <a:lnTo>
                  <a:pt x="732893" y="128609"/>
                </a:lnTo>
                <a:lnTo>
                  <a:pt x="735183" y="124188"/>
                </a:lnTo>
                <a:lnTo>
                  <a:pt x="737473" y="119832"/>
                </a:lnTo>
                <a:lnTo>
                  <a:pt x="739763" y="115544"/>
                </a:lnTo>
                <a:lnTo>
                  <a:pt x="742054" y="111323"/>
                </a:lnTo>
                <a:lnTo>
                  <a:pt x="744344" y="107171"/>
                </a:lnTo>
                <a:lnTo>
                  <a:pt x="746635" y="103089"/>
                </a:lnTo>
                <a:lnTo>
                  <a:pt x="748925" y="99076"/>
                </a:lnTo>
                <a:lnTo>
                  <a:pt x="751215" y="95133"/>
                </a:lnTo>
                <a:lnTo>
                  <a:pt x="753506" y="91262"/>
                </a:lnTo>
                <a:lnTo>
                  <a:pt x="755796" y="87464"/>
                </a:lnTo>
                <a:lnTo>
                  <a:pt x="758086" y="83737"/>
                </a:lnTo>
                <a:lnTo>
                  <a:pt x="760376" y="80085"/>
                </a:lnTo>
                <a:lnTo>
                  <a:pt x="762666" y="76505"/>
                </a:lnTo>
                <a:lnTo>
                  <a:pt x="764957" y="73002"/>
                </a:lnTo>
                <a:lnTo>
                  <a:pt x="767247" y="69574"/>
                </a:lnTo>
                <a:lnTo>
                  <a:pt x="769537" y="66221"/>
                </a:lnTo>
                <a:lnTo>
                  <a:pt x="771828" y="62946"/>
                </a:lnTo>
                <a:lnTo>
                  <a:pt x="774118" y="59748"/>
                </a:lnTo>
                <a:lnTo>
                  <a:pt x="776409" y="56628"/>
                </a:lnTo>
                <a:lnTo>
                  <a:pt x="778699" y="53586"/>
                </a:lnTo>
                <a:lnTo>
                  <a:pt x="780989" y="50623"/>
                </a:lnTo>
                <a:lnTo>
                  <a:pt x="783279" y="47740"/>
                </a:lnTo>
                <a:lnTo>
                  <a:pt x="785569" y="44937"/>
                </a:lnTo>
                <a:lnTo>
                  <a:pt x="787864" y="42214"/>
                </a:lnTo>
                <a:lnTo>
                  <a:pt x="790155" y="39573"/>
                </a:lnTo>
                <a:lnTo>
                  <a:pt x="792436" y="37014"/>
                </a:lnTo>
                <a:lnTo>
                  <a:pt x="794727" y="34537"/>
                </a:lnTo>
                <a:lnTo>
                  <a:pt x="797018" y="32142"/>
                </a:lnTo>
                <a:lnTo>
                  <a:pt x="799309" y="29829"/>
                </a:lnTo>
                <a:lnTo>
                  <a:pt x="801601" y="27602"/>
                </a:lnTo>
                <a:lnTo>
                  <a:pt x="803892" y="25458"/>
                </a:lnTo>
                <a:lnTo>
                  <a:pt x="806183" y="23398"/>
                </a:lnTo>
                <a:lnTo>
                  <a:pt x="808475" y="21423"/>
                </a:lnTo>
                <a:lnTo>
                  <a:pt x="810766" y="19533"/>
                </a:lnTo>
                <a:lnTo>
                  <a:pt x="813057" y="17729"/>
                </a:lnTo>
                <a:lnTo>
                  <a:pt x="815349" y="16010"/>
                </a:lnTo>
                <a:lnTo>
                  <a:pt x="817629" y="14378"/>
                </a:lnTo>
                <a:lnTo>
                  <a:pt x="819920" y="12832"/>
                </a:lnTo>
                <a:lnTo>
                  <a:pt x="822211" y="11373"/>
                </a:lnTo>
                <a:lnTo>
                  <a:pt x="824503" y="10000"/>
                </a:lnTo>
                <a:lnTo>
                  <a:pt x="826794" y="8715"/>
                </a:lnTo>
                <a:lnTo>
                  <a:pt x="829085" y="7518"/>
                </a:lnTo>
                <a:lnTo>
                  <a:pt x="831377" y="6409"/>
                </a:lnTo>
                <a:lnTo>
                  <a:pt x="833668" y="5387"/>
                </a:lnTo>
                <a:lnTo>
                  <a:pt x="835959" y="4453"/>
                </a:lnTo>
                <a:lnTo>
                  <a:pt x="838251" y="3608"/>
                </a:lnTo>
                <a:lnTo>
                  <a:pt x="840542" y="2852"/>
                </a:lnTo>
                <a:lnTo>
                  <a:pt x="842822" y="2184"/>
                </a:lnTo>
                <a:lnTo>
                  <a:pt x="845113" y="1605"/>
                </a:lnTo>
                <a:lnTo>
                  <a:pt x="847405" y="1115"/>
                </a:lnTo>
                <a:lnTo>
                  <a:pt x="849696" y="714"/>
                </a:lnTo>
                <a:lnTo>
                  <a:pt x="851987" y="401"/>
                </a:lnTo>
                <a:lnTo>
                  <a:pt x="854279" y="178"/>
                </a:lnTo>
                <a:lnTo>
                  <a:pt x="856570" y="45"/>
                </a:lnTo>
                <a:lnTo>
                  <a:pt x="858861" y="0"/>
                </a:lnTo>
                <a:lnTo>
                  <a:pt x="861153" y="45"/>
                </a:lnTo>
                <a:lnTo>
                  <a:pt x="863444" y="178"/>
                </a:lnTo>
                <a:lnTo>
                  <a:pt x="865724" y="401"/>
                </a:lnTo>
                <a:lnTo>
                  <a:pt x="868015" y="714"/>
                </a:lnTo>
                <a:lnTo>
                  <a:pt x="870307" y="1115"/>
                </a:lnTo>
                <a:lnTo>
                  <a:pt x="872598" y="1605"/>
                </a:lnTo>
                <a:lnTo>
                  <a:pt x="874889" y="2184"/>
                </a:lnTo>
                <a:lnTo>
                  <a:pt x="877181" y="2852"/>
                </a:lnTo>
                <a:lnTo>
                  <a:pt x="879472" y="3608"/>
                </a:lnTo>
                <a:lnTo>
                  <a:pt x="881763" y="4453"/>
                </a:lnTo>
                <a:lnTo>
                  <a:pt x="884054" y="5387"/>
                </a:lnTo>
                <a:lnTo>
                  <a:pt x="886346" y="6409"/>
                </a:lnTo>
                <a:lnTo>
                  <a:pt x="888637" y="7518"/>
                </a:lnTo>
                <a:lnTo>
                  <a:pt x="890917" y="8715"/>
                </a:lnTo>
                <a:lnTo>
                  <a:pt x="893209" y="10000"/>
                </a:lnTo>
                <a:lnTo>
                  <a:pt x="895500" y="11373"/>
                </a:lnTo>
                <a:lnTo>
                  <a:pt x="897791" y="12832"/>
                </a:lnTo>
                <a:lnTo>
                  <a:pt x="900083" y="14378"/>
                </a:lnTo>
                <a:lnTo>
                  <a:pt x="902374" y="16010"/>
                </a:lnTo>
                <a:lnTo>
                  <a:pt x="904665" y="17729"/>
                </a:lnTo>
                <a:lnTo>
                  <a:pt x="906956" y="19533"/>
                </a:lnTo>
                <a:lnTo>
                  <a:pt x="909248" y="21423"/>
                </a:lnTo>
                <a:lnTo>
                  <a:pt x="911539" y="23398"/>
                </a:lnTo>
                <a:lnTo>
                  <a:pt x="913830" y="25458"/>
                </a:lnTo>
                <a:lnTo>
                  <a:pt x="916111" y="27602"/>
                </a:lnTo>
                <a:lnTo>
                  <a:pt x="918402" y="29829"/>
                </a:lnTo>
                <a:lnTo>
                  <a:pt x="920693" y="32142"/>
                </a:lnTo>
                <a:lnTo>
                  <a:pt x="922984" y="34537"/>
                </a:lnTo>
                <a:lnTo>
                  <a:pt x="925276" y="37014"/>
                </a:lnTo>
                <a:lnTo>
                  <a:pt x="927567" y="39573"/>
                </a:lnTo>
                <a:lnTo>
                  <a:pt x="929858" y="42214"/>
                </a:lnTo>
                <a:lnTo>
                  <a:pt x="932150" y="44937"/>
                </a:lnTo>
                <a:lnTo>
                  <a:pt x="934441" y="47740"/>
                </a:lnTo>
                <a:lnTo>
                  <a:pt x="936732" y="50623"/>
                </a:lnTo>
                <a:lnTo>
                  <a:pt x="939024" y="53586"/>
                </a:lnTo>
                <a:lnTo>
                  <a:pt x="941304" y="56628"/>
                </a:lnTo>
                <a:lnTo>
                  <a:pt x="943595" y="59748"/>
                </a:lnTo>
                <a:lnTo>
                  <a:pt x="945886" y="62946"/>
                </a:lnTo>
                <a:lnTo>
                  <a:pt x="948178" y="66221"/>
                </a:lnTo>
                <a:lnTo>
                  <a:pt x="950469" y="69574"/>
                </a:lnTo>
                <a:lnTo>
                  <a:pt x="952760" y="73002"/>
                </a:lnTo>
                <a:lnTo>
                  <a:pt x="955052" y="76505"/>
                </a:lnTo>
                <a:lnTo>
                  <a:pt x="957343" y="80085"/>
                </a:lnTo>
                <a:lnTo>
                  <a:pt x="959634" y="83737"/>
                </a:lnTo>
                <a:lnTo>
                  <a:pt x="961926" y="87464"/>
                </a:lnTo>
                <a:lnTo>
                  <a:pt x="964217" y="91262"/>
                </a:lnTo>
                <a:lnTo>
                  <a:pt x="966497" y="95133"/>
                </a:lnTo>
                <a:lnTo>
                  <a:pt x="968788" y="99076"/>
                </a:lnTo>
                <a:lnTo>
                  <a:pt x="971080" y="103089"/>
                </a:lnTo>
                <a:lnTo>
                  <a:pt x="973371" y="107171"/>
                </a:lnTo>
                <a:lnTo>
                  <a:pt x="975662" y="111323"/>
                </a:lnTo>
                <a:lnTo>
                  <a:pt x="977954" y="115544"/>
                </a:lnTo>
                <a:lnTo>
                  <a:pt x="980245" y="119832"/>
                </a:lnTo>
                <a:lnTo>
                  <a:pt x="982536" y="124188"/>
                </a:lnTo>
                <a:lnTo>
                  <a:pt x="984828" y="128609"/>
                </a:lnTo>
                <a:lnTo>
                  <a:pt x="987119" y="133095"/>
                </a:lnTo>
                <a:lnTo>
                  <a:pt x="989410" y="137647"/>
                </a:lnTo>
                <a:lnTo>
                  <a:pt x="991690" y="142261"/>
                </a:lnTo>
                <a:lnTo>
                  <a:pt x="993982" y="146939"/>
                </a:lnTo>
                <a:lnTo>
                  <a:pt x="996273" y="151678"/>
                </a:lnTo>
                <a:lnTo>
                  <a:pt x="998564" y="156479"/>
                </a:lnTo>
                <a:lnTo>
                  <a:pt x="1000856" y="161341"/>
                </a:lnTo>
                <a:lnTo>
                  <a:pt x="1003147" y="166260"/>
                </a:lnTo>
                <a:lnTo>
                  <a:pt x="1005438" y="171240"/>
                </a:lnTo>
                <a:lnTo>
                  <a:pt x="1007730" y="176276"/>
                </a:lnTo>
                <a:lnTo>
                  <a:pt x="1010021" y="181371"/>
                </a:lnTo>
                <a:lnTo>
                  <a:pt x="1012312" y="186520"/>
                </a:lnTo>
                <a:lnTo>
                  <a:pt x="1014603" y="191725"/>
                </a:lnTo>
                <a:lnTo>
                  <a:pt x="1016884" y="196984"/>
                </a:lnTo>
                <a:lnTo>
                  <a:pt x="1019175" y="202296"/>
                </a:lnTo>
                <a:lnTo>
                  <a:pt x="1021466" y="207660"/>
                </a:lnTo>
                <a:lnTo>
                  <a:pt x="1023758" y="213077"/>
                </a:lnTo>
                <a:lnTo>
                  <a:pt x="1026049" y="218543"/>
                </a:lnTo>
                <a:lnTo>
                  <a:pt x="1028340" y="224060"/>
                </a:lnTo>
                <a:lnTo>
                  <a:pt x="1030631" y="229625"/>
                </a:lnTo>
                <a:lnTo>
                  <a:pt x="1032923" y="235236"/>
                </a:lnTo>
                <a:lnTo>
                  <a:pt x="1035214" y="240896"/>
                </a:lnTo>
                <a:lnTo>
                  <a:pt x="1037505" y="246600"/>
                </a:lnTo>
                <a:lnTo>
                  <a:pt x="1039797" y="252351"/>
                </a:lnTo>
                <a:lnTo>
                  <a:pt x="1042077" y="258145"/>
                </a:lnTo>
                <a:lnTo>
                  <a:pt x="1044368" y="263981"/>
                </a:lnTo>
                <a:lnTo>
                  <a:pt x="1046660" y="269859"/>
                </a:lnTo>
                <a:lnTo>
                  <a:pt x="1048951" y="275779"/>
                </a:lnTo>
                <a:lnTo>
                  <a:pt x="1051242" y="281739"/>
                </a:lnTo>
                <a:lnTo>
                  <a:pt x="1053533" y="287737"/>
                </a:lnTo>
                <a:lnTo>
                  <a:pt x="1055825" y="293774"/>
                </a:lnTo>
                <a:lnTo>
                  <a:pt x="1058116" y="299848"/>
                </a:lnTo>
                <a:lnTo>
                  <a:pt x="1060407" y="305958"/>
                </a:lnTo>
                <a:lnTo>
                  <a:pt x="1062699" y="312102"/>
                </a:lnTo>
                <a:lnTo>
                  <a:pt x="1064990" y="318282"/>
                </a:lnTo>
                <a:lnTo>
                  <a:pt x="1067270" y="324494"/>
                </a:lnTo>
                <a:lnTo>
                  <a:pt x="1069562" y="330738"/>
                </a:lnTo>
                <a:lnTo>
                  <a:pt x="1071853" y="337014"/>
                </a:lnTo>
                <a:lnTo>
                  <a:pt x="1074144" y="343319"/>
                </a:lnTo>
                <a:lnTo>
                  <a:pt x="1076435" y="349655"/>
                </a:lnTo>
                <a:lnTo>
                  <a:pt x="1078727" y="356018"/>
                </a:lnTo>
                <a:lnTo>
                  <a:pt x="1081018" y="362408"/>
                </a:lnTo>
                <a:lnTo>
                  <a:pt x="1083309" y="368825"/>
                </a:lnTo>
                <a:lnTo>
                  <a:pt x="1085601" y="375267"/>
                </a:lnTo>
                <a:lnTo>
                  <a:pt x="1087892" y="381733"/>
                </a:lnTo>
                <a:lnTo>
                  <a:pt x="1090183" y="388223"/>
                </a:lnTo>
                <a:lnTo>
                  <a:pt x="1092463" y="394735"/>
                </a:lnTo>
                <a:lnTo>
                  <a:pt x="1094755" y="401268"/>
                </a:lnTo>
                <a:lnTo>
                  <a:pt x="1097046" y="407822"/>
                </a:lnTo>
                <a:lnTo>
                  <a:pt x="1099337" y="414395"/>
                </a:lnTo>
                <a:lnTo>
                  <a:pt x="1101629" y="420987"/>
                </a:lnTo>
                <a:lnTo>
                  <a:pt x="1103920" y="427596"/>
                </a:lnTo>
                <a:lnTo>
                  <a:pt x="1106211" y="434222"/>
                </a:lnTo>
                <a:lnTo>
                  <a:pt x="1108503" y="440863"/>
                </a:lnTo>
                <a:lnTo>
                  <a:pt x="1110794" y="447519"/>
                </a:lnTo>
                <a:lnTo>
                  <a:pt x="1113085" y="454188"/>
                </a:lnTo>
                <a:lnTo>
                  <a:pt x="1115376" y="460871"/>
                </a:lnTo>
                <a:lnTo>
                  <a:pt x="1117657" y="467565"/>
                </a:lnTo>
                <a:lnTo>
                  <a:pt x="1119948" y="474270"/>
                </a:lnTo>
                <a:lnTo>
                  <a:pt x="1122239" y="480985"/>
                </a:lnTo>
                <a:lnTo>
                  <a:pt x="1124531" y="487708"/>
                </a:lnTo>
                <a:lnTo>
                  <a:pt x="1126822" y="494440"/>
                </a:lnTo>
                <a:lnTo>
                  <a:pt x="1129113" y="501179"/>
                </a:lnTo>
                <a:lnTo>
                  <a:pt x="1131405" y="507924"/>
                </a:lnTo>
                <a:lnTo>
                  <a:pt x="1133696" y="514675"/>
                </a:lnTo>
                <a:lnTo>
                  <a:pt x="1135987" y="521429"/>
                </a:lnTo>
                <a:lnTo>
                  <a:pt x="1138279" y="528188"/>
                </a:lnTo>
                <a:lnTo>
                  <a:pt x="1140570" y="534948"/>
                </a:lnTo>
                <a:lnTo>
                  <a:pt x="1142850" y="541711"/>
                </a:lnTo>
                <a:lnTo>
                  <a:pt x="1145141" y="548475"/>
                </a:lnTo>
                <a:lnTo>
                  <a:pt x="1147433" y="555238"/>
                </a:lnTo>
                <a:lnTo>
                  <a:pt x="1149724" y="562001"/>
                </a:lnTo>
                <a:lnTo>
                  <a:pt x="1152015" y="568763"/>
                </a:lnTo>
                <a:lnTo>
                  <a:pt x="1154306" y="575521"/>
                </a:lnTo>
                <a:lnTo>
                  <a:pt x="1156598" y="582276"/>
                </a:lnTo>
                <a:lnTo>
                  <a:pt x="1158889" y="589026"/>
                </a:lnTo>
                <a:lnTo>
                  <a:pt x="1161180" y="595772"/>
                </a:lnTo>
                <a:lnTo>
                  <a:pt x="1163472" y="602513"/>
                </a:lnTo>
                <a:lnTo>
                  <a:pt x="1165763" y="609245"/>
                </a:lnTo>
                <a:lnTo>
                  <a:pt x="1168043" y="615971"/>
                </a:lnTo>
                <a:lnTo>
                  <a:pt x="1170335" y="622689"/>
                </a:lnTo>
                <a:lnTo>
                  <a:pt x="1172626" y="629397"/>
                </a:lnTo>
                <a:lnTo>
                  <a:pt x="1174917" y="636096"/>
                </a:lnTo>
                <a:lnTo>
                  <a:pt x="1177209" y="642783"/>
                </a:lnTo>
                <a:lnTo>
                  <a:pt x="1179500" y="649460"/>
                </a:lnTo>
                <a:lnTo>
                  <a:pt x="1181791" y="656125"/>
                </a:lnTo>
                <a:lnTo>
                  <a:pt x="1184082" y="662776"/>
                </a:lnTo>
                <a:lnTo>
                  <a:pt x="1186374" y="669413"/>
                </a:lnTo>
                <a:lnTo>
                  <a:pt x="1188665" y="676037"/>
                </a:lnTo>
                <a:lnTo>
                  <a:pt x="1190956" y="682646"/>
                </a:lnTo>
                <a:lnTo>
                  <a:pt x="1193236" y="689239"/>
                </a:lnTo>
                <a:lnTo>
                  <a:pt x="1195528" y="695816"/>
                </a:lnTo>
                <a:lnTo>
                  <a:pt x="1197819" y="702375"/>
                </a:lnTo>
                <a:lnTo>
                  <a:pt x="1200110" y="708916"/>
                </a:lnTo>
                <a:lnTo>
                  <a:pt x="1202402" y="715440"/>
                </a:lnTo>
                <a:lnTo>
                  <a:pt x="1204693" y="721943"/>
                </a:lnTo>
                <a:lnTo>
                  <a:pt x="1206984" y="728428"/>
                </a:lnTo>
                <a:lnTo>
                  <a:pt x="1209276" y="734891"/>
                </a:lnTo>
                <a:lnTo>
                  <a:pt x="1211567" y="741335"/>
                </a:lnTo>
                <a:lnTo>
                  <a:pt x="1213858" y="747756"/>
                </a:lnTo>
                <a:lnTo>
                  <a:pt x="1216150" y="754155"/>
                </a:lnTo>
                <a:lnTo>
                  <a:pt x="1218430" y="760531"/>
                </a:lnTo>
                <a:lnTo>
                  <a:pt x="1220721" y="766884"/>
                </a:lnTo>
                <a:lnTo>
                  <a:pt x="1223012" y="773212"/>
                </a:lnTo>
                <a:lnTo>
                  <a:pt x="1225304" y="779516"/>
                </a:lnTo>
                <a:lnTo>
                  <a:pt x="1227595" y="785795"/>
                </a:lnTo>
                <a:lnTo>
                  <a:pt x="1229886" y="792049"/>
                </a:lnTo>
                <a:lnTo>
                  <a:pt x="1232178" y="798276"/>
                </a:lnTo>
                <a:lnTo>
                  <a:pt x="1234469" y="804477"/>
                </a:lnTo>
                <a:lnTo>
                  <a:pt x="1236760" y="810650"/>
                </a:lnTo>
                <a:lnTo>
                  <a:pt x="1239052" y="816796"/>
                </a:lnTo>
                <a:lnTo>
                  <a:pt x="1241332" y="822913"/>
                </a:lnTo>
                <a:lnTo>
                  <a:pt x="1243623" y="829002"/>
                </a:lnTo>
                <a:lnTo>
                  <a:pt x="1245914" y="835062"/>
                </a:lnTo>
                <a:lnTo>
                  <a:pt x="1248206" y="841092"/>
                </a:lnTo>
                <a:lnTo>
                  <a:pt x="1250497" y="847092"/>
                </a:lnTo>
                <a:lnTo>
                  <a:pt x="1252788" y="853062"/>
                </a:lnTo>
                <a:lnTo>
                  <a:pt x="1255080" y="859000"/>
                </a:lnTo>
                <a:lnTo>
                  <a:pt x="1257371" y="864906"/>
                </a:lnTo>
                <a:lnTo>
                  <a:pt x="1259662" y="870783"/>
                </a:lnTo>
                <a:lnTo>
                  <a:pt x="1261953" y="876625"/>
                </a:lnTo>
                <a:lnTo>
                  <a:pt x="1264245" y="882436"/>
                </a:lnTo>
                <a:lnTo>
                  <a:pt x="1266525" y="888214"/>
                </a:lnTo>
                <a:lnTo>
                  <a:pt x="1268816" y="893959"/>
                </a:lnTo>
                <a:lnTo>
                  <a:pt x="1271108" y="899670"/>
                </a:lnTo>
                <a:lnTo>
                  <a:pt x="1273399" y="905347"/>
                </a:lnTo>
                <a:lnTo>
                  <a:pt x="1275690" y="910990"/>
                </a:lnTo>
                <a:lnTo>
                  <a:pt x="1277982" y="916598"/>
                </a:lnTo>
                <a:lnTo>
                  <a:pt x="1280273" y="922171"/>
                </a:lnTo>
                <a:lnTo>
                  <a:pt x="1282564" y="927709"/>
                </a:lnTo>
                <a:lnTo>
                  <a:pt x="1284855" y="933212"/>
                </a:lnTo>
                <a:lnTo>
                  <a:pt x="1287147" y="938678"/>
                </a:lnTo>
                <a:lnTo>
                  <a:pt x="1289438" y="944109"/>
                </a:lnTo>
                <a:lnTo>
                  <a:pt x="1291718" y="949502"/>
                </a:lnTo>
                <a:lnTo>
                  <a:pt x="1294010" y="954860"/>
                </a:lnTo>
                <a:lnTo>
                  <a:pt x="1296301" y="960181"/>
                </a:lnTo>
                <a:lnTo>
                  <a:pt x="1298592" y="965465"/>
                </a:lnTo>
                <a:lnTo>
                  <a:pt x="1300883" y="970711"/>
                </a:lnTo>
                <a:lnTo>
                  <a:pt x="1303175" y="975920"/>
                </a:lnTo>
                <a:lnTo>
                  <a:pt x="1305466" y="981092"/>
                </a:lnTo>
                <a:lnTo>
                  <a:pt x="1307757" y="986226"/>
                </a:lnTo>
                <a:lnTo>
                  <a:pt x="1310049" y="991321"/>
                </a:lnTo>
                <a:lnTo>
                  <a:pt x="1312340" y="996377"/>
                </a:lnTo>
                <a:lnTo>
                  <a:pt x="1314631" y="1001397"/>
                </a:lnTo>
                <a:lnTo>
                  <a:pt x="1316912" y="1006377"/>
                </a:lnTo>
                <a:lnTo>
                  <a:pt x="1319203" y="1011319"/>
                </a:lnTo>
                <a:lnTo>
                  <a:pt x="1321494" y="1016221"/>
                </a:lnTo>
                <a:lnTo>
                  <a:pt x="1323785" y="1021088"/>
                </a:lnTo>
                <a:lnTo>
                  <a:pt x="1326077" y="1025904"/>
                </a:lnTo>
                <a:lnTo>
                  <a:pt x="1328368" y="1030698"/>
                </a:lnTo>
                <a:lnTo>
                  <a:pt x="1330659" y="1035436"/>
                </a:lnTo>
                <a:lnTo>
                  <a:pt x="1332951" y="1040152"/>
                </a:lnTo>
                <a:lnTo>
                  <a:pt x="1335242" y="1044813"/>
                </a:lnTo>
                <a:lnTo>
                  <a:pt x="1337533" y="1049440"/>
                </a:lnTo>
                <a:lnTo>
                  <a:pt x="1339825" y="1054034"/>
                </a:lnTo>
                <a:lnTo>
                  <a:pt x="1342105" y="1058583"/>
                </a:lnTo>
                <a:lnTo>
                  <a:pt x="1344396" y="1063088"/>
                </a:lnTo>
                <a:lnTo>
                  <a:pt x="1346687" y="1067559"/>
                </a:lnTo>
                <a:lnTo>
                  <a:pt x="1348979" y="1071986"/>
                </a:lnTo>
                <a:lnTo>
                  <a:pt x="1351270" y="1076380"/>
                </a:lnTo>
                <a:lnTo>
                  <a:pt x="1353561" y="1080729"/>
                </a:lnTo>
                <a:lnTo>
                  <a:pt x="1355853" y="1085033"/>
                </a:lnTo>
                <a:lnTo>
                  <a:pt x="1358144" y="1089304"/>
                </a:lnTo>
                <a:lnTo>
                  <a:pt x="1360435" y="1093542"/>
                </a:lnTo>
                <a:lnTo>
                  <a:pt x="1362727" y="1097724"/>
                </a:lnTo>
                <a:lnTo>
                  <a:pt x="1365018" y="1101884"/>
                </a:lnTo>
                <a:lnTo>
                  <a:pt x="1367298" y="1105989"/>
                </a:lnTo>
                <a:lnTo>
                  <a:pt x="1369589" y="1110060"/>
                </a:lnTo>
                <a:lnTo>
                  <a:pt x="1371881" y="1114097"/>
                </a:lnTo>
                <a:lnTo>
                  <a:pt x="1374172" y="1118090"/>
                </a:lnTo>
                <a:lnTo>
                  <a:pt x="1376463" y="1122039"/>
                </a:lnTo>
                <a:lnTo>
                  <a:pt x="1378755" y="1125954"/>
                </a:lnTo>
                <a:lnTo>
                  <a:pt x="1381046" y="1129825"/>
                </a:lnTo>
                <a:lnTo>
                  <a:pt x="1383337" y="1133662"/>
                </a:lnTo>
                <a:lnTo>
                  <a:pt x="1385629" y="1137455"/>
                </a:lnTo>
                <a:lnTo>
                  <a:pt x="1387920" y="1141215"/>
                </a:lnTo>
                <a:lnTo>
                  <a:pt x="1390211" y="1144930"/>
                </a:lnTo>
                <a:lnTo>
                  <a:pt x="1392491" y="1148600"/>
                </a:lnTo>
                <a:lnTo>
                  <a:pt x="1394783" y="1152249"/>
                </a:lnTo>
                <a:lnTo>
                  <a:pt x="1397074" y="1155841"/>
                </a:lnTo>
                <a:lnTo>
                  <a:pt x="1399365" y="1159412"/>
                </a:lnTo>
                <a:lnTo>
                  <a:pt x="1401657" y="1162927"/>
                </a:lnTo>
                <a:lnTo>
                  <a:pt x="1403948" y="1166419"/>
                </a:lnTo>
                <a:lnTo>
                  <a:pt x="1406239" y="1169856"/>
                </a:lnTo>
                <a:lnTo>
                  <a:pt x="1408530" y="1173271"/>
                </a:lnTo>
                <a:lnTo>
                  <a:pt x="1410822" y="1176641"/>
                </a:lnTo>
                <a:lnTo>
                  <a:pt x="1413113" y="1179978"/>
                </a:lnTo>
                <a:lnTo>
                  <a:pt x="1415404" y="1183270"/>
                </a:lnTo>
                <a:lnTo>
                  <a:pt x="1417685" y="1186529"/>
                </a:lnTo>
                <a:lnTo>
                  <a:pt x="1419976" y="1189744"/>
                </a:lnTo>
                <a:lnTo>
                  <a:pt x="1422267" y="1192925"/>
                </a:lnTo>
                <a:lnTo>
                  <a:pt x="1424559" y="1196073"/>
                </a:lnTo>
                <a:lnTo>
                  <a:pt x="1426850" y="1199187"/>
                </a:lnTo>
                <a:lnTo>
                  <a:pt x="1429141" y="1202257"/>
                </a:lnTo>
                <a:lnTo>
                  <a:pt x="1431432" y="1205293"/>
                </a:lnTo>
                <a:lnTo>
                  <a:pt x="1433724" y="1208297"/>
                </a:lnTo>
                <a:lnTo>
                  <a:pt x="1436015" y="1211255"/>
                </a:lnTo>
                <a:lnTo>
                  <a:pt x="1438306" y="1214192"/>
                </a:lnTo>
                <a:lnTo>
                  <a:pt x="1440598" y="1217084"/>
                </a:lnTo>
                <a:lnTo>
                  <a:pt x="1442878" y="1219942"/>
                </a:lnTo>
                <a:lnTo>
                  <a:pt x="1445169" y="1222756"/>
                </a:lnTo>
                <a:lnTo>
                  <a:pt x="1447460" y="1225548"/>
                </a:lnTo>
                <a:lnTo>
                  <a:pt x="1449752" y="1228296"/>
                </a:lnTo>
                <a:lnTo>
                  <a:pt x="1452043" y="1231021"/>
                </a:lnTo>
                <a:lnTo>
                  <a:pt x="1454334" y="1233701"/>
                </a:lnTo>
                <a:lnTo>
                  <a:pt x="1456626" y="1236348"/>
                </a:lnTo>
                <a:lnTo>
                  <a:pt x="1458917" y="1238962"/>
                </a:lnTo>
                <a:lnTo>
                  <a:pt x="1461208" y="1241554"/>
                </a:lnTo>
                <a:lnTo>
                  <a:pt x="1463500" y="1244101"/>
                </a:lnTo>
                <a:lnTo>
                  <a:pt x="1465791" y="1246615"/>
                </a:lnTo>
                <a:lnTo>
                  <a:pt x="1468071" y="1249095"/>
                </a:lnTo>
                <a:lnTo>
                  <a:pt x="1470362" y="1251542"/>
                </a:lnTo>
                <a:lnTo>
                  <a:pt x="1472654" y="1253967"/>
                </a:lnTo>
                <a:lnTo>
                  <a:pt x="1474945" y="1256347"/>
                </a:lnTo>
                <a:lnTo>
                  <a:pt x="1477236" y="1258705"/>
                </a:lnTo>
                <a:lnTo>
                  <a:pt x="1479528" y="1261019"/>
                </a:lnTo>
                <a:lnTo>
                  <a:pt x="1481819" y="1263310"/>
                </a:lnTo>
                <a:lnTo>
                  <a:pt x="1484110" y="1265568"/>
                </a:lnTo>
                <a:lnTo>
                  <a:pt x="1486402" y="1267793"/>
                </a:lnTo>
                <a:lnTo>
                  <a:pt x="1488693" y="1269995"/>
                </a:lnTo>
                <a:lnTo>
                  <a:pt x="1490984" y="1272164"/>
                </a:lnTo>
                <a:lnTo>
                  <a:pt x="1493264" y="1274300"/>
                </a:lnTo>
                <a:lnTo>
                  <a:pt x="1495556" y="1276402"/>
                </a:lnTo>
                <a:lnTo>
                  <a:pt x="1497847" y="1278482"/>
                </a:lnTo>
                <a:lnTo>
                  <a:pt x="1500138" y="1280528"/>
                </a:lnTo>
                <a:lnTo>
                  <a:pt x="1502430" y="1282542"/>
                </a:lnTo>
                <a:lnTo>
                  <a:pt x="1504721" y="1284533"/>
                </a:lnTo>
                <a:lnTo>
                  <a:pt x="1507012" y="1286490"/>
                </a:lnTo>
                <a:lnTo>
                  <a:pt x="1509304" y="1288426"/>
                </a:lnTo>
                <a:lnTo>
                  <a:pt x="1511595" y="1290328"/>
                </a:lnTo>
                <a:lnTo>
                  <a:pt x="1513886" y="1292207"/>
                </a:lnTo>
                <a:lnTo>
                  <a:pt x="1516178" y="1294054"/>
                </a:lnTo>
                <a:lnTo>
                  <a:pt x="1518458" y="1295878"/>
                </a:lnTo>
                <a:lnTo>
                  <a:pt x="1520749" y="1297669"/>
                </a:lnTo>
                <a:lnTo>
                  <a:pt x="1523040" y="1299437"/>
                </a:lnTo>
                <a:lnTo>
                  <a:pt x="1525332" y="1301172"/>
                </a:lnTo>
                <a:lnTo>
                  <a:pt x="1527623" y="1302896"/>
                </a:lnTo>
                <a:lnTo>
                  <a:pt x="1529914" y="1304576"/>
                </a:lnTo>
                <a:lnTo>
                  <a:pt x="1532205" y="1306244"/>
                </a:lnTo>
                <a:lnTo>
                  <a:pt x="1534497" y="1307879"/>
                </a:lnTo>
                <a:lnTo>
                  <a:pt x="1536788" y="1309492"/>
                </a:lnTo>
                <a:lnTo>
                  <a:pt x="1539079" y="1311083"/>
                </a:lnTo>
                <a:lnTo>
                  <a:pt x="1541371" y="1312640"/>
                </a:lnTo>
                <a:lnTo>
                  <a:pt x="1543651" y="1314186"/>
                </a:lnTo>
                <a:lnTo>
                  <a:pt x="1545942" y="1315699"/>
                </a:lnTo>
                <a:lnTo>
                  <a:pt x="1548234" y="1317189"/>
                </a:lnTo>
                <a:lnTo>
                  <a:pt x="1550525" y="1318658"/>
                </a:lnTo>
                <a:lnTo>
                  <a:pt x="1552816" y="1320104"/>
                </a:lnTo>
                <a:lnTo>
                  <a:pt x="1555107" y="1321516"/>
                </a:lnTo>
                <a:lnTo>
                  <a:pt x="1557399" y="1322918"/>
                </a:lnTo>
                <a:lnTo>
                  <a:pt x="1559690" y="1324297"/>
                </a:lnTo>
                <a:lnTo>
                  <a:pt x="1561981" y="1325643"/>
                </a:lnTo>
                <a:lnTo>
                  <a:pt x="1564273" y="1326977"/>
                </a:lnTo>
                <a:lnTo>
                  <a:pt x="1566564" y="1328290"/>
                </a:lnTo>
                <a:lnTo>
                  <a:pt x="1568844" y="1329569"/>
                </a:lnTo>
                <a:lnTo>
                  <a:pt x="1571135" y="1330837"/>
                </a:lnTo>
                <a:lnTo>
                  <a:pt x="1573427" y="1332083"/>
                </a:lnTo>
                <a:lnTo>
                  <a:pt x="1575718" y="1333306"/>
                </a:lnTo>
                <a:lnTo>
                  <a:pt x="1578009" y="1334519"/>
                </a:lnTo>
                <a:lnTo>
                  <a:pt x="1580301" y="1335698"/>
                </a:lnTo>
                <a:lnTo>
                  <a:pt x="1582592" y="1336866"/>
                </a:lnTo>
                <a:lnTo>
                  <a:pt x="1584883" y="1338011"/>
                </a:lnTo>
                <a:lnTo>
                  <a:pt x="1587175" y="1339135"/>
                </a:lnTo>
                <a:lnTo>
                  <a:pt x="1589466" y="1340236"/>
                </a:lnTo>
                <a:lnTo>
                  <a:pt x="1591746" y="1341326"/>
                </a:lnTo>
                <a:lnTo>
                  <a:pt x="1594037" y="1342394"/>
                </a:lnTo>
                <a:lnTo>
                  <a:pt x="1596329" y="1343439"/>
                </a:lnTo>
                <a:lnTo>
                  <a:pt x="1598620" y="1344474"/>
                </a:lnTo>
                <a:lnTo>
                  <a:pt x="1600911" y="1345486"/>
                </a:lnTo>
                <a:lnTo>
                  <a:pt x="1603203" y="1346487"/>
                </a:lnTo>
                <a:lnTo>
                  <a:pt x="1605494" y="1347466"/>
                </a:lnTo>
                <a:lnTo>
                  <a:pt x="1607785" y="1348422"/>
                </a:lnTo>
                <a:lnTo>
                  <a:pt x="1610077" y="1349368"/>
                </a:lnTo>
                <a:lnTo>
                  <a:pt x="1612368" y="1350302"/>
                </a:lnTo>
                <a:lnTo>
                  <a:pt x="1614659" y="1351203"/>
                </a:lnTo>
                <a:lnTo>
                  <a:pt x="1616939" y="1352104"/>
                </a:lnTo>
                <a:lnTo>
                  <a:pt x="1619231" y="1352983"/>
                </a:lnTo>
                <a:lnTo>
                  <a:pt x="1621522" y="1353839"/>
                </a:lnTo>
                <a:lnTo>
                  <a:pt x="1623813" y="1354684"/>
                </a:lnTo>
                <a:lnTo>
                  <a:pt x="1626105" y="1355519"/>
                </a:lnTo>
                <a:lnTo>
                  <a:pt x="1628396" y="1356342"/>
                </a:lnTo>
                <a:lnTo>
                  <a:pt x="1630687" y="1357143"/>
                </a:lnTo>
                <a:lnTo>
                  <a:pt x="1632979" y="1357921"/>
                </a:lnTo>
                <a:lnTo>
                  <a:pt x="1635270" y="1358700"/>
                </a:lnTo>
                <a:lnTo>
                  <a:pt x="1637561" y="1359456"/>
                </a:lnTo>
                <a:lnTo>
                  <a:pt x="1639852" y="1360201"/>
                </a:lnTo>
                <a:lnTo>
                  <a:pt x="1642133" y="1360924"/>
                </a:lnTo>
                <a:lnTo>
                  <a:pt x="1644424" y="1361647"/>
                </a:lnTo>
                <a:lnTo>
                  <a:pt x="1646715" y="1362348"/>
                </a:lnTo>
                <a:lnTo>
                  <a:pt x="1649007" y="1363038"/>
                </a:lnTo>
                <a:lnTo>
                  <a:pt x="1651298" y="1363716"/>
                </a:lnTo>
                <a:lnTo>
                  <a:pt x="1653589" y="1364372"/>
                </a:lnTo>
                <a:lnTo>
                  <a:pt x="1655881" y="1365029"/>
                </a:lnTo>
                <a:lnTo>
                  <a:pt x="1658172" y="1365663"/>
                </a:lnTo>
                <a:lnTo>
                  <a:pt x="1660463" y="1366286"/>
                </a:lnTo>
                <a:lnTo>
                  <a:pt x="1662754" y="1366897"/>
                </a:lnTo>
                <a:lnTo>
                  <a:pt x="1665046" y="1367498"/>
                </a:lnTo>
                <a:lnTo>
                  <a:pt x="1667326" y="1368099"/>
                </a:lnTo>
                <a:lnTo>
                  <a:pt x="1669617" y="1368677"/>
                </a:lnTo>
                <a:lnTo>
                  <a:pt x="1671909" y="1369233"/>
                </a:lnTo>
                <a:lnTo>
                  <a:pt x="1674200" y="1369789"/>
                </a:lnTo>
                <a:lnTo>
                  <a:pt x="1676491" y="1370334"/>
                </a:lnTo>
                <a:lnTo>
                  <a:pt x="1678782" y="1370868"/>
                </a:lnTo>
                <a:lnTo>
                  <a:pt x="1681074" y="1371391"/>
                </a:lnTo>
                <a:lnTo>
                  <a:pt x="1683365" y="1371914"/>
                </a:lnTo>
                <a:lnTo>
                  <a:pt x="1685656" y="1372414"/>
                </a:lnTo>
                <a:lnTo>
                  <a:pt x="1687948" y="1372904"/>
                </a:lnTo>
                <a:lnTo>
                  <a:pt x="1690239" y="1373382"/>
                </a:lnTo>
                <a:lnTo>
                  <a:pt x="1692519" y="1373860"/>
                </a:lnTo>
                <a:lnTo>
                  <a:pt x="1694811" y="1374327"/>
                </a:lnTo>
                <a:lnTo>
                  <a:pt x="1697102" y="1374772"/>
                </a:lnTo>
                <a:lnTo>
                  <a:pt x="1699393" y="1375217"/>
                </a:lnTo>
                <a:lnTo>
                  <a:pt x="1701684" y="1375651"/>
                </a:lnTo>
                <a:lnTo>
                  <a:pt x="1703976" y="1376085"/>
                </a:lnTo>
                <a:lnTo>
                  <a:pt x="1706267" y="1376496"/>
                </a:lnTo>
                <a:lnTo>
                  <a:pt x="1708558" y="1376908"/>
                </a:lnTo>
                <a:lnTo>
                  <a:pt x="1710850" y="1377308"/>
                </a:lnTo>
                <a:lnTo>
                  <a:pt x="1713141" y="1377698"/>
                </a:lnTo>
                <a:lnTo>
                  <a:pt x="1715432" y="1378087"/>
                </a:lnTo>
                <a:lnTo>
                  <a:pt x="1717712" y="1378465"/>
                </a:lnTo>
                <a:lnTo>
                  <a:pt x="1720004" y="1378832"/>
                </a:lnTo>
                <a:lnTo>
                  <a:pt x="1722295" y="1379188"/>
                </a:lnTo>
                <a:lnTo>
                  <a:pt x="1724586" y="1379544"/>
                </a:lnTo>
                <a:lnTo>
                  <a:pt x="1726878" y="1379889"/>
                </a:lnTo>
                <a:lnTo>
                  <a:pt x="1729169" y="1380222"/>
                </a:lnTo>
                <a:lnTo>
                  <a:pt x="1731460" y="1380556"/>
                </a:lnTo>
                <a:lnTo>
                  <a:pt x="1733752" y="1380879"/>
                </a:lnTo>
                <a:lnTo>
                  <a:pt x="1736043" y="1381190"/>
                </a:lnTo>
                <a:lnTo>
                  <a:pt x="1738334" y="1381502"/>
                </a:lnTo>
                <a:lnTo>
                  <a:pt x="1740625" y="1381802"/>
                </a:lnTo>
                <a:lnTo>
                  <a:pt x="1742906" y="1382102"/>
                </a:lnTo>
                <a:lnTo>
                  <a:pt x="1745197" y="1382392"/>
                </a:lnTo>
                <a:lnTo>
                  <a:pt x="1747488" y="1382670"/>
                </a:lnTo>
                <a:lnTo>
                  <a:pt x="1749780" y="1382948"/>
                </a:lnTo>
                <a:lnTo>
                  <a:pt x="1752071" y="1383215"/>
                </a:lnTo>
                <a:lnTo>
                  <a:pt x="1754362" y="1383482"/>
                </a:lnTo>
                <a:lnTo>
                  <a:pt x="1756654" y="1383748"/>
                </a:lnTo>
                <a:lnTo>
                  <a:pt x="1758945" y="1383993"/>
                </a:lnTo>
                <a:lnTo>
                  <a:pt x="1761236" y="1384249"/>
                </a:lnTo>
                <a:lnTo>
                  <a:pt x="1763528" y="1384483"/>
                </a:lnTo>
                <a:lnTo>
                  <a:pt x="1765819" y="1384727"/>
                </a:lnTo>
                <a:lnTo>
                  <a:pt x="1768099" y="1384950"/>
                </a:lnTo>
                <a:lnTo>
                  <a:pt x="1770390" y="1385183"/>
                </a:lnTo>
                <a:lnTo>
                  <a:pt x="1772682" y="1385395"/>
                </a:lnTo>
                <a:lnTo>
                  <a:pt x="1774973" y="1385617"/>
                </a:lnTo>
                <a:lnTo>
                  <a:pt x="1777264" y="1385828"/>
                </a:lnTo>
                <a:lnTo>
                  <a:pt x="1779555" y="1386029"/>
                </a:lnTo>
                <a:lnTo>
                  <a:pt x="1781847" y="1386229"/>
                </a:lnTo>
                <a:lnTo>
                  <a:pt x="1784138" y="1386429"/>
                </a:lnTo>
                <a:lnTo>
                  <a:pt x="1786429" y="1386618"/>
                </a:lnTo>
                <a:lnTo>
                  <a:pt x="1788721" y="1386807"/>
                </a:lnTo>
                <a:lnTo>
                  <a:pt x="1791012" y="1386996"/>
                </a:lnTo>
                <a:lnTo>
                  <a:pt x="1793292" y="1387174"/>
                </a:lnTo>
                <a:lnTo>
                  <a:pt x="1795584" y="1387352"/>
                </a:lnTo>
                <a:lnTo>
                  <a:pt x="1797875" y="1387519"/>
                </a:lnTo>
                <a:lnTo>
                  <a:pt x="1800166" y="1387686"/>
                </a:lnTo>
                <a:lnTo>
                  <a:pt x="1802458" y="1387842"/>
                </a:lnTo>
                <a:lnTo>
                  <a:pt x="1804749" y="1388008"/>
                </a:lnTo>
                <a:lnTo>
                  <a:pt x="1807040" y="1388164"/>
                </a:lnTo>
                <a:lnTo>
                  <a:pt x="1809331" y="1388309"/>
                </a:lnTo>
                <a:lnTo>
                  <a:pt x="1811623" y="1388465"/>
                </a:lnTo>
                <a:lnTo>
                  <a:pt x="1813914" y="1388609"/>
                </a:lnTo>
                <a:lnTo>
                  <a:pt x="1816205" y="1388743"/>
                </a:lnTo>
                <a:lnTo>
                  <a:pt x="1818485" y="1388887"/>
                </a:lnTo>
                <a:lnTo>
                  <a:pt x="1820777" y="1389021"/>
                </a:lnTo>
                <a:lnTo>
                  <a:pt x="1823068" y="1389143"/>
                </a:lnTo>
                <a:lnTo>
                  <a:pt x="1825359" y="1389277"/>
                </a:lnTo>
                <a:lnTo>
                  <a:pt x="1827651" y="1389399"/>
                </a:lnTo>
                <a:lnTo>
                  <a:pt x="1829942" y="1389521"/>
                </a:lnTo>
                <a:lnTo>
                  <a:pt x="1832233" y="1389644"/>
                </a:lnTo>
                <a:lnTo>
                  <a:pt x="1834525" y="1389755"/>
                </a:lnTo>
                <a:lnTo>
                  <a:pt x="1836816" y="1389866"/>
                </a:lnTo>
                <a:lnTo>
                  <a:pt x="1839107" y="1389977"/>
                </a:lnTo>
                <a:lnTo>
                  <a:pt x="1841399" y="1390088"/>
                </a:lnTo>
                <a:lnTo>
                  <a:pt x="1843679" y="1390189"/>
                </a:lnTo>
                <a:lnTo>
                  <a:pt x="1845970" y="1390289"/>
                </a:lnTo>
                <a:lnTo>
                  <a:pt x="1848261" y="1390389"/>
                </a:lnTo>
                <a:lnTo>
                  <a:pt x="1850553" y="1390489"/>
                </a:lnTo>
                <a:lnTo>
                  <a:pt x="1852844" y="1390589"/>
                </a:lnTo>
                <a:lnTo>
                  <a:pt x="1855135" y="1390678"/>
                </a:lnTo>
                <a:lnTo>
                  <a:pt x="1857427" y="1390767"/>
                </a:lnTo>
                <a:lnTo>
                  <a:pt x="1859718" y="1390856"/>
                </a:lnTo>
                <a:lnTo>
                  <a:pt x="1862009" y="1390934"/>
                </a:lnTo>
                <a:lnTo>
                  <a:pt x="1864301" y="1391023"/>
                </a:lnTo>
                <a:lnTo>
                  <a:pt x="1866592" y="1391101"/>
                </a:lnTo>
                <a:lnTo>
                  <a:pt x="1868872" y="1391178"/>
                </a:lnTo>
                <a:lnTo>
                  <a:pt x="1871163" y="1391256"/>
                </a:lnTo>
                <a:lnTo>
                  <a:pt x="1873455" y="1391334"/>
                </a:lnTo>
                <a:lnTo>
                  <a:pt x="1875746" y="1391412"/>
                </a:lnTo>
                <a:lnTo>
                  <a:pt x="1878037" y="1391479"/>
                </a:lnTo>
                <a:lnTo>
                  <a:pt x="1880329" y="1391546"/>
                </a:lnTo>
                <a:lnTo>
                  <a:pt x="1882620" y="1391612"/>
                </a:lnTo>
                <a:lnTo>
                  <a:pt x="1884911" y="1391679"/>
                </a:lnTo>
                <a:lnTo>
                  <a:pt x="1887202" y="1391746"/>
                </a:lnTo>
                <a:lnTo>
                  <a:pt x="1889494" y="1391813"/>
                </a:lnTo>
                <a:lnTo>
                  <a:pt x="1891785" y="1391868"/>
                </a:lnTo>
                <a:lnTo>
                  <a:pt x="1894065" y="1391924"/>
                </a:lnTo>
                <a:lnTo>
                  <a:pt x="1896357" y="1391991"/>
                </a:lnTo>
                <a:lnTo>
                  <a:pt x="1898648" y="1392046"/>
                </a:lnTo>
                <a:lnTo>
                  <a:pt x="1900939" y="1392091"/>
                </a:lnTo>
                <a:lnTo>
                  <a:pt x="1903231" y="1392146"/>
                </a:lnTo>
                <a:lnTo>
                  <a:pt x="1905522" y="1392202"/>
                </a:lnTo>
                <a:lnTo>
                  <a:pt x="1907813" y="1392246"/>
                </a:lnTo>
                <a:lnTo>
                  <a:pt x="1910104" y="1392302"/>
                </a:lnTo>
                <a:lnTo>
                  <a:pt x="1912396" y="1392346"/>
                </a:lnTo>
                <a:lnTo>
                  <a:pt x="1914687" y="1392391"/>
                </a:lnTo>
                <a:lnTo>
                  <a:pt x="1916978" y="1392435"/>
                </a:lnTo>
                <a:lnTo>
                  <a:pt x="1919259" y="1392480"/>
                </a:lnTo>
                <a:lnTo>
                  <a:pt x="1921550" y="1392524"/>
                </a:lnTo>
                <a:lnTo>
                  <a:pt x="1923841" y="1392569"/>
                </a:lnTo>
                <a:lnTo>
                  <a:pt x="1926132" y="1392613"/>
                </a:lnTo>
                <a:lnTo>
                  <a:pt x="1928424" y="1392647"/>
                </a:lnTo>
                <a:lnTo>
                  <a:pt x="1930715" y="1392691"/>
                </a:lnTo>
                <a:lnTo>
                  <a:pt x="1933006" y="1392725"/>
                </a:lnTo>
                <a:lnTo>
                  <a:pt x="1935298" y="1392758"/>
                </a:lnTo>
                <a:lnTo>
                  <a:pt x="1937589" y="1392791"/>
                </a:lnTo>
                <a:lnTo>
                  <a:pt x="1939880" y="1392825"/>
                </a:lnTo>
                <a:lnTo>
                  <a:pt x="1942161" y="1392858"/>
                </a:lnTo>
                <a:lnTo>
                  <a:pt x="1944452" y="1392891"/>
                </a:lnTo>
                <a:lnTo>
                  <a:pt x="1946743" y="1392925"/>
                </a:lnTo>
                <a:lnTo>
                  <a:pt x="1949034" y="1392958"/>
                </a:lnTo>
                <a:lnTo>
                  <a:pt x="1951326" y="1392980"/>
                </a:lnTo>
                <a:lnTo>
                  <a:pt x="1953617" y="1393014"/>
                </a:lnTo>
                <a:lnTo>
                  <a:pt x="1955908" y="1393047"/>
                </a:lnTo>
                <a:lnTo>
                  <a:pt x="1958200" y="1393069"/>
                </a:lnTo>
                <a:lnTo>
                  <a:pt x="1960491" y="1393092"/>
                </a:lnTo>
                <a:lnTo>
                  <a:pt x="1962782" y="1393125"/>
                </a:lnTo>
                <a:lnTo>
                  <a:pt x="1965074" y="1393147"/>
                </a:lnTo>
                <a:lnTo>
                  <a:pt x="1967354" y="1393170"/>
                </a:lnTo>
                <a:lnTo>
                  <a:pt x="1969645" y="1393192"/>
                </a:lnTo>
                <a:lnTo>
                  <a:pt x="1971936" y="1393214"/>
                </a:lnTo>
                <a:lnTo>
                  <a:pt x="1974228" y="1393236"/>
                </a:lnTo>
                <a:lnTo>
                  <a:pt x="1976519" y="1393258"/>
                </a:lnTo>
                <a:lnTo>
                  <a:pt x="1978810" y="1393281"/>
                </a:lnTo>
                <a:lnTo>
                  <a:pt x="1981102" y="1393303"/>
                </a:lnTo>
                <a:lnTo>
                  <a:pt x="1983393" y="1393325"/>
                </a:lnTo>
                <a:lnTo>
                  <a:pt x="1985684" y="1393348"/>
                </a:lnTo>
                <a:lnTo>
                  <a:pt x="1987976" y="1393359"/>
                </a:lnTo>
                <a:lnTo>
                  <a:pt x="1990267" y="1393381"/>
                </a:lnTo>
                <a:lnTo>
                  <a:pt x="1992547" y="1393392"/>
                </a:lnTo>
                <a:lnTo>
                  <a:pt x="1994838" y="1393414"/>
                </a:lnTo>
                <a:lnTo>
                  <a:pt x="1997130" y="1393436"/>
                </a:lnTo>
                <a:lnTo>
                  <a:pt x="1999421" y="1393448"/>
                </a:lnTo>
                <a:lnTo>
                  <a:pt x="2001712" y="1393459"/>
                </a:lnTo>
                <a:lnTo>
                  <a:pt x="2004004" y="1393481"/>
                </a:lnTo>
                <a:lnTo>
                  <a:pt x="2006295" y="1393492"/>
                </a:lnTo>
                <a:lnTo>
                  <a:pt x="2008586" y="1393503"/>
                </a:lnTo>
                <a:lnTo>
                  <a:pt x="2010878" y="1393525"/>
                </a:lnTo>
                <a:lnTo>
                  <a:pt x="2013169" y="1393537"/>
                </a:lnTo>
                <a:lnTo>
                  <a:pt x="2015460" y="1393548"/>
                </a:lnTo>
                <a:lnTo>
                  <a:pt x="2017740" y="1393559"/>
                </a:lnTo>
                <a:lnTo>
                  <a:pt x="2020032" y="1393570"/>
                </a:lnTo>
                <a:lnTo>
                  <a:pt x="2022323" y="1393581"/>
                </a:lnTo>
                <a:lnTo>
                  <a:pt x="2024614" y="1393592"/>
                </a:lnTo>
                <a:lnTo>
                  <a:pt x="2026906" y="1393603"/>
                </a:lnTo>
                <a:lnTo>
                  <a:pt x="2029197" y="1393614"/>
                </a:lnTo>
                <a:lnTo>
                  <a:pt x="2031488" y="1393626"/>
                </a:lnTo>
                <a:lnTo>
                  <a:pt x="2033779" y="1393637"/>
                </a:lnTo>
                <a:lnTo>
                  <a:pt x="2036071" y="1393648"/>
                </a:lnTo>
                <a:lnTo>
                  <a:pt x="2038362" y="1393659"/>
                </a:lnTo>
                <a:lnTo>
                  <a:pt x="2040653" y="1393670"/>
                </a:lnTo>
                <a:lnTo>
                  <a:pt x="2042934" y="1393681"/>
                </a:lnTo>
                <a:lnTo>
                  <a:pt x="2045225" y="1393681"/>
                </a:lnTo>
                <a:lnTo>
                  <a:pt x="2047516" y="1393692"/>
                </a:lnTo>
                <a:lnTo>
                  <a:pt x="2049808" y="1393703"/>
                </a:lnTo>
                <a:lnTo>
                  <a:pt x="2052099" y="1393715"/>
                </a:lnTo>
                <a:lnTo>
                  <a:pt x="2054390" y="1393715"/>
                </a:lnTo>
                <a:lnTo>
                  <a:pt x="2056681" y="1393726"/>
                </a:lnTo>
                <a:lnTo>
                  <a:pt x="2058973" y="1393737"/>
                </a:lnTo>
                <a:lnTo>
                  <a:pt x="2061264" y="1393737"/>
                </a:lnTo>
                <a:lnTo>
                  <a:pt x="2063555" y="1393748"/>
                </a:lnTo>
                <a:lnTo>
                  <a:pt x="2065847" y="1393748"/>
                </a:lnTo>
                <a:lnTo>
                  <a:pt x="2068127" y="1393759"/>
                </a:lnTo>
                <a:lnTo>
                  <a:pt x="2070418" y="1393770"/>
                </a:lnTo>
                <a:lnTo>
                  <a:pt x="2072709" y="1393770"/>
                </a:lnTo>
                <a:lnTo>
                  <a:pt x="2075001" y="1393781"/>
                </a:lnTo>
                <a:lnTo>
                  <a:pt x="2077292" y="1393781"/>
                </a:lnTo>
                <a:lnTo>
                  <a:pt x="2079583" y="1393792"/>
                </a:lnTo>
                <a:lnTo>
                  <a:pt x="2081875" y="1393792"/>
                </a:lnTo>
                <a:lnTo>
                  <a:pt x="2084166" y="1393803"/>
                </a:lnTo>
                <a:lnTo>
                  <a:pt x="2086457" y="1393803"/>
                </a:lnTo>
                <a:lnTo>
                  <a:pt x="2088749" y="1393803"/>
                </a:lnTo>
                <a:lnTo>
                  <a:pt x="2091040" y="1393815"/>
                </a:lnTo>
                <a:lnTo>
                  <a:pt x="2093320" y="1393815"/>
                </a:lnTo>
                <a:lnTo>
                  <a:pt x="2095611" y="1393826"/>
                </a:lnTo>
                <a:lnTo>
                  <a:pt x="2097903" y="1393826"/>
                </a:lnTo>
                <a:lnTo>
                  <a:pt x="2100194" y="1393826"/>
                </a:lnTo>
                <a:lnTo>
                  <a:pt x="2102485" y="1393837"/>
                </a:lnTo>
                <a:lnTo>
                  <a:pt x="2104777" y="1393837"/>
                </a:lnTo>
                <a:lnTo>
                  <a:pt x="2107068" y="1393837"/>
                </a:lnTo>
                <a:lnTo>
                  <a:pt x="2109359" y="1393848"/>
                </a:lnTo>
                <a:lnTo>
                  <a:pt x="2111651" y="1393848"/>
                </a:lnTo>
                <a:lnTo>
                  <a:pt x="2113942" y="1393848"/>
                </a:lnTo>
                <a:lnTo>
                  <a:pt x="2116233" y="1393859"/>
                </a:lnTo>
                <a:lnTo>
                  <a:pt x="2118514" y="1393859"/>
                </a:lnTo>
                <a:lnTo>
                  <a:pt x="2120805" y="1393859"/>
                </a:lnTo>
                <a:lnTo>
                  <a:pt x="2123096" y="1393859"/>
                </a:lnTo>
                <a:lnTo>
                  <a:pt x="2125387" y="1393870"/>
                </a:lnTo>
                <a:lnTo>
                  <a:pt x="2127679" y="1393870"/>
                </a:lnTo>
                <a:lnTo>
                  <a:pt x="2129970" y="1393870"/>
                </a:lnTo>
                <a:lnTo>
                  <a:pt x="2132261" y="1393870"/>
                </a:lnTo>
                <a:lnTo>
                  <a:pt x="2134553" y="1393881"/>
                </a:lnTo>
                <a:lnTo>
                  <a:pt x="2136844" y="1393881"/>
                </a:lnTo>
                <a:lnTo>
                  <a:pt x="2139135" y="1393881"/>
                </a:lnTo>
                <a:lnTo>
                  <a:pt x="2141426" y="1393881"/>
                </a:lnTo>
                <a:lnTo>
                  <a:pt x="2143707" y="1393881"/>
                </a:lnTo>
                <a:lnTo>
                  <a:pt x="2145998" y="1393893"/>
                </a:lnTo>
                <a:lnTo>
                  <a:pt x="2148289" y="1393893"/>
                </a:lnTo>
                <a:lnTo>
                  <a:pt x="2150581" y="1393893"/>
                </a:lnTo>
                <a:lnTo>
                  <a:pt x="2152872" y="1393893"/>
                </a:lnTo>
                <a:lnTo>
                  <a:pt x="2155163" y="1393893"/>
                </a:lnTo>
                <a:lnTo>
                  <a:pt x="2157455" y="1393904"/>
                </a:lnTo>
                <a:lnTo>
                  <a:pt x="2159746" y="1393904"/>
                </a:lnTo>
                <a:lnTo>
                  <a:pt x="2162037" y="1393904"/>
                </a:lnTo>
                <a:lnTo>
                  <a:pt x="2164328" y="1393904"/>
                </a:lnTo>
                <a:lnTo>
                  <a:pt x="2166620" y="1393904"/>
                </a:lnTo>
                <a:lnTo>
                  <a:pt x="2168900" y="1393904"/>
                </a:lnTo>
                <a:lnTo>
                  <a:pt x="2171191" y="1393904"/>
                </a:lnTo>
                <a:lnTo>
                  <a:pt x="2173483" y="1393904"/>
                </a:lnTo>
                <a:lnTo>
                  <a:pt x="2175774" y="1393915"/>
                </a:lnTo>
                <a:lnTo>
                  <a:pt x="2178065" y="1393915"/>
                </a:lnTo>
                <a:lnTo>
                  <a:pt x="2180356" y="1393915"/>
                </a:lnTo>
                <a:lnTo>
                  <a:pt x="2182648" y="1393915"/>
                </a:lnTo>
                <a:lnTo>
                  <a:pt x="2184939" y="1393915"/>
                </a:lnTo>
                <a:lnTo>
                  <a:pt x="2187231" y="1393915"/>
                </a:lnTo>
                <a:lnTo>
                  <a:pt x="2189522" y="1393915"/>
                </a:lnTo>
                <a:lnTo>
                  <a:pt x="2191813" y="1393915"/>
                </a:lnTo>
                <a:lnTo>
                  <a:pt x="2194093" y="1393915"/>
                </a:lnTo>
                <a:lnTo>
                  <a:pt x="2196385" y="1393926"/>
                </a:lnTo>
                <a:lnTo>
                  <a:pt x="2198676" y="1393926"/>
                </a:lnTo>
                <a:lnTo>
                  <a:pt x="2200967" y="1393926"/>
                </a:lnTo>
                <a:lnTo>
                  <a:pt x="2203258" y="1393926"/>
                </a:lnTo>
                <a:lnTo>
                  <a:pt x="2205550" y="1393926"/>
                </a:lnTo>
                <a:lnTo>
                  <a:pt x="2207841" y="1393926"/>
                </a:lnTo>
                <a:lnTo>
                  <a:pt x="2210132" y="1393926"/>
                </a:lnTo>
                <a:lnTo>
                  <a:pt x="2212424" y="1393926"/>
                </a:lnTo>
                <a:lnTo>
                  <a:pt x="2214715" y="1393926"/>
                </a:lnTo>
                <a:lnTo>
                  <a:pt x="2217006" y="1393926"/>
                </a:lnTo>
                <a:lnTo>
                  <a:pt x="2219286" y="1393926"/>
                </a:lnTo>
                <a:lnTo>
                  <a:pt x="2221578" y="1393926"/>
                </a:lnTo>
                <a:lnTo>
                  <a:pt x="2223869" y="1393926"/>
                </a:lnTo>
                <a:lnTo>
                  <a:pt x="2226161" y="1393926"/>
                </a:lnTo>
                <a:lnTo>
                  <a:pt x="2228452" y="1393926"/>
                </a:lnTo>
                <a:lnTo>
                  <a:pt x="2230743" y="1393926"/>
                </a:lnTo>
                <a:lnTo>
                  <a:pt x="2233034" y="1393937"/>
                </a:lnTo>
                <a:lnTo>
                  <a:pt x="2235326" y="1393937"/>
                </a:lnTo>
                <a:lnTo>
                  <a:pt x="2237617" y="1393937"/>
                </a:lnTo>
                <a:lnTo>
                  <a:pt x="2239908" y="1393937"/>
                </a:lnTo>
                <a:lnTo>
                  <a:pt x="2242200" y="1393937"/>
                </a:lnTo>
                <a:lnTo>
                  <a:pt x="2244480" y="1393937"/>
                </a:lnTo>
                <a:lnTo>
                  <a:pt x="2246771" y="1393937"/>
                </a:lnTo>
                <a:lnTo>
                  <a:pt x="2249062" y="1393937"/>
                </a:lnTo>
                <a:lnTo>
                  <a:pt x="2251354" y="1393937"/>
                </a:lnTo>
                <a:lnTo>
                  <a:pt x="2253645" y="1393937"/>
                </a:lnTo>
                <a:lnTo>
                  <a:pt x="2255936" y="1393937"/>
                </a:lnTo>
                <a:lnTo>
                  <a:pt x="2258228" y="1393937"/>
                </a:lnTo>
                <a:lnTo>
                  <a:pt x="2260519" y="1393937"/>
                </a:lnTo>
                <a:lnTo>
                  <a:pt x="2262810" y="1393937"/>
                </a:lnTo>
                <a:lnTo>
                  <a:pt x="2265102" y="1393937"/>
                </a:lnTo>
                <a:lnTo>
                  <a:pt x="2267393" y="1393937"/>
                </a:lnTo>
                <a:lnTo>
                  <a:pt x="2269673" y="1393937"/>
                </a:lnTo>
                <a:lnTo>
                  <a:pt x="2271964" y="1393937"/>
                </a:lnTo>
                <a:lnTo>
                  <a:pt x="2274256" y="1393937"/>
                </a:lnTo>
                <a:lnTo>
                  <a:pt x="2276547" y="1393937"/>
                </a:lnTo>
                <a:lnTo>
                  <a:pt x="2278838" y="1393937"/>
                </a:lnTo>
                <a:lnTo>
                  <a:pt x="2281130" y="1393937"/>
                </a:lnTo>
                <a:lnTo>
                  <a:pt x="2283421" y="1393937"/>
                </a:lnTo>
                <a:lnTo>
                  <a:pt x="2285712" y="1393937"/>
                </a:lnTo>
                <a:lnTo>
                  <a:pt x="2288003" y="1393937"/>
                </a:lnTo>
                <a:lnTo>
                  <a:pt x="2290295" y="1393937"/>
                </a:lnTo>
              </a:path>
            </a:pathLst>
          </a:custGeom>
          <a:noFill/>
          <a:ln w="13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A7A4740-35F2-7F5A-804D-630992F4C49F}"/>
              </a:ext>
            </a:extLst>
          </p:cNvPr>
          <p:cNvGrpSpPr/>
          <p:nvPr/>
        </p:nvGrpSpPr>
        <p:grpSpPr>
          <a:xfrm>
            <a:off x="3479025" y="1615545"/>
            <a:ext cx="2669485" cy="1779656"/>
            <a:chOff x="3479025" y="1615545"/>
            <a:chExt cx="2669485" cy="1779656"/>
          </a:xfrm>
        </p:grpSpPr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2E863B5C-4349-1A1B-72EA-FF7562B94EB2}"/>
                </a:ext>
              </a:extLst>
            </p:cNvPr>
            <p:cNvSpPr/>
            <p:nvPr/>
          </p:nvSpPr>
          <p:spPr>
            <a:xfrm>
              <a:off x="3479025" y="1615545"/>
              <a:ext cx="2669485" cy="1779656"/>
            </a:xfrm>
            <a:custGeom>
              <a:avLst/>
              <a:gdLst>
                <a:gd name="connsiteX0" fmla="*/ 0 w 2669485"/>
                <a:gd name="connsiteY0" fmla="*/ 1779656 h 1779656"/>
                <a:gd name="connsiteX1" fmla="*/ 2669485 w 2669485"/>
                <a:gd name="connsiteY1" fmla="*/ 1779656 h 1779656"/>
                <a:gd name="connsiteX2" fmla="*/ 2669485 w 2669485"/>
                <a:gd name="connsiteY2" fmla="*/ 0 h 1779656"/>
                <a:gd name="connsiteX3" fmla="*/ 0 w 2669485"/>
                <a:gd name="connsiteY3" fmla="*/ 0 h 177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9485" h="1779656">
                  <a:moveTo>
                    <a:pt x="0" y="1779656"/>
                  </a:moveTo>
                  <a:lnTo>
                    <a:pt x="2669485" y="1779656"/>
                  </a:lnTo>
                  <a:lnTo>
                    <a:pt x="26694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5A960480-180B-2C50-A271-34BF29CF0AB0}"/>
                </a:ext>
              </a:extLst>
            </p:cNvPr>
            <p:cNvSpPr/>
            <p:nvPr/>
          </p:nvSpPr>
          <p:spPr>
            <a:xfrm>
              <a:off x="3805670" y="1668093"/>
              <a:ext cx="2290294" cy="1477577"/>
            </a:xfrm>
            <a:custGeom>
              <a:avLst/>
              <a:gdLst>
                <a:gd name="connsiteX0" fmla="*/ 0 w 2290294"/>
                <a:gd name="connsiteY0" fmla="*/ 1477577 h 1477577"/>
                <a:gd name="connsiteX1" fmla="*/ 2290295 w 2290294"/>
                <a:gd name="connsiteY1" fmla="*/ 1477577 h 1477577"/>
                <a:gd name="connsiteX2" fmla="*/ 2290295 w 2290294"/>
                <a:gd name="connsiteY2" fmla="*/ 0 h 1477577"/>
                <a:gd name="connsiteX3" fmla="*/ 0 w 2290294"/>
                <a:gd name="connsiteY3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0294" h="1477577">
                  <a:moveTo>
                    <a:pt x="0" y="1477577"/>
                  </a:moveTo>
                  <a:lnTo>
                    <a:pt x="2290295" y="1477577"/>
                  </a:lnTo>
                  <a:lnTo>
                    <a:pt x="22902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6A5D2656-8077-DACA-657E-611E1E7D1036}"/>
                </a:ext>
              </a:extLst>
            </p:cNvPr>
            <p:cNvSpPr/>
            <p:nvPr/>
          </p:nvSpPr>
          <p:spPr>
            <a:xfrm>
              <a:off x="3805670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834AD951-4213-622D-801D-3167676FB092}"/>
                </a:ext>
              </a:extLst>
            </p:cNvPr>
            <p:cNvSpPr/>
            <p:nvPr/>
          </p:nvSpPr>
          <p:spPr>
            <a:xfrm>
              <a:off x="4378243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62F4293A-4FA6-8B4C-CE15-7B4C6DA00C74}"/>
                </a:ext>
              </a:extLst>
            </p:cNvPr>
            <p:cNvSpPr/>
            <p:nvPr/>
          </p:nvSpPr>
          <p:spPr>
            <a:xfrm>
              <a:off x="4950812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50083E2E-DA38-6B4C-AA7A-907798EA90C3}"/>
                </a:ext>
              </a:extLst>
            </p:cNvPr>
            <p:cNvSpPr/>
            <p:nvPr/>
          </p:nvSpPr>
          <p:spPr>
            <a:xfrm>
              <a:off x="5523383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DB27C120-E5F7-D2E3-61F8-58DFF9D79B6C}"/>
                </a:ext>
              </a:extLst>
            </p:cNvPr>
            <p:cNvSpPr/>
            <p:nvPr/>
          </p:nvSpPr>
          <p:spPr>
            <a:xfrm>
              <a:off x="6095965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7430730F-2098-8209-891F-C7695D4BFBBF}"/>
                </a:ext>
              </a:extLst>
            </p:cNvPr>
            <p:cNvSpPr/>
            <p:nvPr/>
          </p:nvSpPr>
          <p:spPr>
            <a:xfrm>
              <a:off x="3805670" y="314567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0677C887-ABE4-CCB2-0599-C8CF45FF5109}"/>
                </a:ext>
              </a:extLst>
            </p:cNvPr>
            <p:cNvSpPr/>
            <p:nvPr/>
          </p:nvSpPr>
          <p:spPr>
            <a:xfrm>
              <a:off x="3805670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2B9727DE-6F7E-D66F-8079-5D3770AF5709}"/>
                </a:ext>
              </a:extLst>
            </p:cNvPr>
            <p:cNvSpPr/>
            <p:nvPr/>
          </p:nvSpPr>
          <p:spPr>
            <a:xfrm>
              <a:off x="4378243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C56D0368-D9AA-2427-58A8-AF5ABBAACEDF}"/>
                </a:ext>
              </a:extLst>
            </p:cNvPr>
            <p:cNvSpPr/>
            <p:nvPr/>
          </p:nvSpPr>
          <p:spPr>
            <a:xfrm>
              <a:off x="4950812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E8DE47E6-810B-AC35-867D-1BD93F87E3D9}"/>
                </a:ext>
              </a:extLst>
            </p:cNvPr>
            <p:cNvSpPr/>
            <p:nvPr/>
          </p:nvSpPr>
          <p:spPr>
            <a:xfrm>
              <a:off x="5523383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CCDB7F5E-D7C3-2536-8C50-39A620CA5EEA}"/>
                </a:ext>
              </a:extLst>
            </p:cNvPr>
            <p:cNvSpPr/>
            <p:nvPr/>
          </p:nvSpPr>
          <p:spPr>
            <a:xfrm>
              <a:off x="6095965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4FA6523E-D15D-9B0D-78A0-E4E18FBCB7F8}"/>
                </a:ext>
              </a:extLst>
            </p:cNvPr>
            <p:cNvSpPr/>
            <p:nvPr/>
          </p:nvSpPr>
          <p:spPr>
            <a:xfrm>
              <a:off x="3745135" y="3218358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DF474690-9D3B-D077-BF4B-79E442C792F6}"/>
                </a:ext>
              </a:extLst>
            </p:cNvPr>
            <p:cNvSpPr/>
            <p:nvPr/>
          </p:nvSpPr>
          <p:spPr>
            <a:xfrm>
              <a:off x="3817183" y="3183844"/>
              <a:ext cx="49022" cy="67270"/>
            </a:xfrm>
            <a:custGeom>
              <a:avLst/>
              <a:gdLst>
                <a:gd name="connsiteX0" fmla="*/ 30369 w 49022"/>
                <a:gd name="connsiteY0" fmla="*/ 7931 h 67270"/>
                <a:gd name="connsiteX1" fmla="*/ 7389 w 49022"/>
                <a:gd name="connsiteY1" fmla="*/ 43846 h 67270"/>
                <a:gd name="connsiteX2" fmla="*/ 30369 w 49022"/>
                <a:gd name="connsiteY2" fmla="*/ 43846 h 67270"/>
                <a:gd name="connsiteX3" fmla="*/ 30369 w 49022"/>
                <a:gd name="connsiteY3" fmla="*/ 7931 h 67270"/>
                <a:gd name="connsiteX4" fmla="*/ 27981 w 49022"/>
                <a:gd name="connsiteY4" fmla="*/ 0 h 67270"/>
                <a:gd name="connsiteX5" fmla="*/ 39425 w 49022"/>
                <a:gd name="connsiteY5" fmla="*/ 0 h 67270"/>
                <a:gd name="connsiteX6" fmla="*/ 39425 w 49022"/>
                <a:gd name="connsiteY6" fmla="*/ 43846 h 67270"/>
                <a:gd name="connsiteX7" fmla="*/ 49023 w 49022"/>
                <a:gd name="connsiteY7" fmla="*/ 43846 h 67270"/>
                <a:gd name="connsiteX8" fmla="*/ 49023 w 49022"/>
                <a:gd name="connsiteY8" fmla="*/ 51410 h 67270"/>
                <a:gd name="connsiteX9" fmla="*/ 39425 w 49022"/>
                <a:gd name="connsiteY9" fmla="*/ 51410 h 67270"/>
                <a:gd name="connsiteX10" fmla="*/ 39425 w 49022"/>
                <a:gd name="connsiteY10" fmla="*/ 67271 h 67270"/>
                <a:gd name="connsiteX11" fmla="*/ 30369 w 49022"/>
                <a:gd name="connsiteY11" fmla="*/ 67271 h 67270"/>
                <a:gd name="connsiteX12" fmla="*/ 30369 w 49022"/>
                <a:gd name="connsiteY12" fmla="*/ 51410 h 67270"/>
                <a:gd name="connsiteX13" fmla="*/ 0 w 49022"/>
                <a:gd name="connsiteY13" fmla="*/ 51410 h 67270"/>
                <a:gd name="connsiteX14" fmla="*/ 0 w 49022"/>
                <a:gd name="connsiteY14" fmla="*/ 42623 h 67270"/>
                <a:gd name="connsiteX15" fmla="*/ 27981 w 49022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0">
                  <a:moveTo>
                    <a:pt x="30369" y="7931"/>
                  </a:moveTo>
                  <a:lnTo>
                    <a:pt x="7389" y="43846"/>
                  </a:lnTo>
                  <a:lnTo>
                    <a:pt x="30369" y="43846"/>
                  </a:lnTo>
                  <a:lnTo>
                    <a:pt x="30369" y="7931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6"/>
                  </a:lnTo>
                  <a:lnTo>
                    <a:pt x="49023" y="43846"/>
                  </a:lnTo>
                  <a:lnTo>
                    <a:pt x="49023" y="51410"/>
                  </a:lnTo>
                  <a:lnTo>
                    <a:pt x="39425" y="51410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6FBB4991-5D48-D8AE-E083-29FA787D0083}"/>
                </a:ext>
              </a:extLst>
            </p:cNvPr>
            <p:cNvSpPr/>
            <p:nvPr/>
          </p:nvSpPr>
          <p:spPr>
            <a:xfrm>
              <a:off x="4319735" y="3218358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3C8D1119-5CFD-75C3-8CE6-6AB6A1A9C1FB}"/>
                </a:ext>
              </a:extLst>
            </p:cNvPr>
            <p:cNvSpPr/>
            <p:nvPr/>
          </p:nvSpPr>
          <p:spPr>
            <a:xfrm>
              <a:off x="4394036" y="3182632"/>
              <a:ext cx="42714" cy="68483"/>
            </a:xfrm>
            <a:custGeom>
              <a:avLst/>
              <a:gdLst>
                <a:gd name="connsiteX0" fmla="*/ 10948 w 42714"/>
                <a:gd name="connsiteY0" fmla="*/ 60820 h 68483"/>
                <a:gd name="connsiteX1" fmla="*/ 42714 w 42714"/>
                <a:gd name="connsiteY1" fmla="*/ 60820 h 68483"/>
                <a:gd name="connsiteX2" fmla="*/ 42714 w 42714"/>
                <a:gd name="connsiteY2" fmla="*/ 68483 h 68483"/>
                <a:gd name="connsiteX3" fmla="*/ 0 w 42714"/>
                <a:gd name="connsiteY3" fmla="*/ 68483 h 68483"/>
                <a:gd name="connsiteX4" fmla="*/ 0 w 42714"/>
                <a:gd name="connsiteY4" fmla="*/ 60820 h 68483"/>
                <a:gd name="connsiteX5" fmla="*/ 14103 w 42714"/>
                <a:gd name="connsiteY5" fmla="*/ 46449 h 68483"/>
                <a:gd name="connsiteX6" fmla="*/ 25367 w 42714"/>
                <a:gd name="connsiteY6" fmla="*/ 34781 h 68483"/>
                <a:gd name="connsiteX7" fmla="*/ 31450 w 42714"/>
                <a:gd name="connsiteY7" fmla="*/ 26495 h 68483"/>
                <a:gd name="connsiteX8" fmla="*/ 33207 w 42714"/>
                <a:gd name="connsiteY8" fmla="*/ 19776 h 68483"/>
                <a:gd name="connsiteX9" fmla="*/ 29422 w 42714"/>
                <a:gd name="connsiteY9" fmla="*/ 11034 h 68483"/>
                <a:gd name="connsiteX10" fmla="*/ 19644 w 42714"/>
                <a:gd name="connsiteY10" fmla="*/ 7653 h 68483"/>
                <a:gd name="connsiteX11" fmla="*/ 10588 w 42714"/>
                <a:gd name="connsiteY11" fmla="*/ 9143 h 68483"/>
                <a:gd name="connsiteX12" fmla="*/ 451 w 42714"/>
                <a:gd name="connsiteY12" fmla="*/ 13648 h 68483"/>
                <a:gd name="connsiteX13" fmla="*/ 451 w 42714"/>
                <a:gd name="connsiteY13" fmla="*/ 4460 h 68483"/>
                <a:gd name="connsiteX14" fmla="*/ 10724 w 42714"/>
                <a:gd name="connsiteY14" fmla="*/ 1123 h 68483"/>
                <a:gd name="connsiteX15" fmla="*/ 19464 w 42714"/>
                <a:gd name="connsiteY15" fmla="*/ 0 h 68483"/>
                <a:gd name="connsiteX16" fmla="*/ 36136 w 42714"/>
                <a:gd name="connsiteY16" fmla="*/ 5228 h 68483"/>
                <a:gd name="connsiteX17" fmla="*/ 42354 w 42714"/>
                <a:gd name="connsiteY17" fmla="*/ 19187 h 68483"/>
                <a:gd name="connsiteX18" fmla="*/ 40776 w 42714"/>
                <a:gd name="connsiteY18" fmla="*/ 27073 h 68483"/>
                <a:gd name="connsiteX19" fmla="*/ 35145 w 42714"/>
                <a:gd name="connsiteY19" fmla="*/ 35816 h 68483"/>
                <a:gd name="connsiteX20" fmla="*/ 27981 w 42714"/>
                <a:gd name="connsiteY20" fmla="*/ 43390 h 68483"/>
                <a:gd name="connsiteX21" fmla="*/ 10948 w 42714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4" h="68483">
                  <a:moveTo>
                    <a:pt x="10948" y="60820"/>
                  </a:moveTo>
                  <a:lnTo>
                    <a:pt x="42714" y="60820"/>
                  </a:lnTo>
                  <a:lnTo>
                    <a:pt x="42714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4" y="57249"/>
                    <a:pt x="8155" y="52455"/>
                    <a:pt x="14103" y="46449"/>
                  </a:cubicBezTo>
                  <a:cubicBezTo>
                    <a:pt x="20080" y="40409"/>
                    <a:pt x="23835" y="36527"/>
                    <a:pt x="25367" y="34781"/>
                  </a:cubicBezTo>
                  <a:cubicBezTo>
                    <a:pt x="28280" y="31500"/>
                    <a:pt x="30308" y="28741"/>
                    <a:pt x="31450" y="26495"/>
                  </a:cubicBezTo>
                  <a:cubicBezTo>
                    <a:pt x="32621" y="24214"/>
                    <a:pt x="33207" y="21968"/>
                    <a:pt x="33207" y="19776"/>
                  </a:cubicBezTo>
                  <a:cubicBezTo>
                    <a:pt x="33207" y="16206"/>
                    <a:pt x="31946" y="13292"/>
                    <a:pt x="29422" y="11034"/>
                  </a:cubicBezTo>
                  <a:cubicBezTo>
                    <a:pt x="26930" y="8776"/>
                    <a:pt x="23669" y="7653"/>
                    <a:pt x="19644" y="7653"/>
                  </a:cubicBezTo>
                  <a:cubicBezTo>
                    <a:pt x="16791" y="7653"/>
                    <a:pt x="13772" y="8153"/>
                    <a:pt x="10588" y="9143"/>
                  </a:cubicBezTo>
                  <a:cubicBezTo>
                    <a:pt x="7435" y="10133"/>
                    <a:pt x="4055" y="11634"/>
                    <a:pt x="451" y="13648"/>
                  </a:cubicBezTo>
                  <a:lnTo>
                    <a:pt x="451" y="4460"/>
                  </a:lnTo>
                  <a:cubicBezTo>
                    <a:pt x="4115" y="2981"/>
                    <a:pt x="7539" y="1869"/>
                    <a:pt x="10724" y="1123"/>
                  </a:cubicBezTo>
                  <a:cubicBezTo>
                    <a:pt x="13908" y="378"/>
                    <a:pt x="16821" y="0"/>
                    <a:pt x="19464" y="0"/>
                  </a:cubicBezTo>
                  <a:cubicBezTo>
                    <a:pt x="26433" y="0"/>
                    <a:pt x="31990" y="1746"/>
                    <a:pt x="36136" y="5228"/>
                  </a:cubicBezTo>
                  <a:cubicBezTo>
                    <a:pt x="40281" y="8709"/>
                    <a:pt x="42354" y="13359"/>
                    <a:pt x="42354" y="19187"/>
                  </a:cubicBezTo>
                  <a:cubicBezTo>
                    <a:pt x="42354" y="21956"/>
                    <a:pt x="41827" y="24581"/>
                    <a:pt x="40776" y="27073"/>
                  </a:cubicBezTo>
                  <a:cubicBezTo>
                    <a:pt x="39755" y="29531"/>
                    <a:pt x="37878" y="32445"/>
                    <a:pt x="35145" y="35816"/>
                  </a:cubicBezTo>
                  <a:cubicBezTo>
                    <a:pt x="34394" y="36694"/>
                    <a:pt x="32006" y="39219"/>
                    <a:pt x="27981" y="43390"/>
                  </a:cubicBezTo>
                  <a:cubicBezTo>
                    <a:pt x="23955" y="47539"/>
                    <a:pt x="18277" y="53345"/>
                    <a:pt x="10948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DED2164F-7137-89CC-A58B-1DC44ABDAACB}"/>
                </a:ext>
              </a:extLst>
            </p:cNvPr>
            <p:cNvSpPr/>
            <p:nvPr/>
          </p:nvSpPr>
          <p:spPr>
            <a:xfrm>
              <a:off x="4927565" y="3182632"/>
              <a:ext cx="46504" cy="69784"/>
            </a:xfrm>
            <a:custGeom>
              <a:avLst/>
              <a:gdLst>
                <a:gd name="connsiteX0" fmla="*/ 23247 w 46504"/>
                <a:gd name="connsiteY0" fmla="*/ 7208 h 69784"/>
                <a:gd name="connsiteX1" fmla="*/ 12658 w 46504"/>
                <a:gd name="connsiteY1" fmla="*/ 14148 h 69784"/>
                <a:gd name="connsiteX2" fmla="*/ 9143 w 46504"/>
                <a:gd name="connsiteY2" fmla="*/ 34915 h 69784"/>
                <a:gd name="connsiteX3" fmla="*/ 12658 w 46504"/>
                <a:gd name="connsiteY3" fmla="*/ 55692 h 69784"/>
                <a:gd name="connsiteX4" fmla="*/ 23247 w 46504"/>
                <a:gd name="connsiteY4" fmla="*/ 62577 h 69784"/>
                <a:gd name="connsiteX5" fmla="*/ 33836 w 46504"/>
                <a:gd name="connsiteY5" fmla="*/ 55692 h 69784"/>
                <a:gd name="connsiteX6" fmla="*/ 37395 w 46504"/>
                <a:gd name="connsiteY6" fmla="*/ 34915 h 69784"/>
                <a:gd name="connsiteX7" fmla="*/ 33836 w 46504"/>
                <a:gd name="connsiteY7" fmla="*/ 14148 h 69784"/>
                <a:gd name="connsiteX8" fmla="*/ 23247 w 46504"/>
                <a:gd name="connsiteY8" fmla="*/ 7208 h 69784"/>
                <a:gd name="connsiteX9" fmla="*/ 23247 w 46504"/>
                <a:gd name="connsiteY9" fmla="*/ 0 h 69784"/>
                <a:gd name="connsiteX10" fmla="*/ 40509 w 46504"/>
                <a:gd name="connsiteY10" fmla="*/ 8965 h 69784"/>
                <a:gd name="connsiteX11" fmla="*/ 46505 w 46504"/>
                <a:gd name="connsiteY11" fmla="*/ 34915 h 69784"/>
                <a:gd name="connsiteX12" fmla="*/ 40509 w 46504"/>
                <a:gd name="connsiteY12" fmla="*/ 60864 h 69784"/>
                <a:gd name="connsiteX13" fmla="*/ 23247 w 46504"/>
                <a:gd name="connsiteY13" fmla="*/ 69785 h 69784"/>
                <a:gd name="connsiteX14" fmla="*/ 5951 w 46504"/>
                <a:gd name="connsiteY14" fmla="*/ 60864 h 69784"/>
                <a:gd name="connsiteX15" fmla="*/ 0 w 46504"/>
                <a:gd name="connsiteY15" fmla="*/ 34915 h 69784"/>
                <a:gd name="connsiteX16" fmla="*/ 5951 w 46504"/>
                <a:gd name="connsiteY16" fmla="*/ 8965 h 69784"/>
                <a:gd name="connsiteX17" fmla="*/ 23247 w 46504"/>
                <a:gd name="connsiteY17" fmla="*/ 0 h 6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4" h="69784">
                  <a:moveTo>
                    <a:pt x="23247" y="7208"/>
                  </a:moveTo>
                  <a:cubicBezTo>
                    <a:pt x="18564" y="7208"/>
                    <a:pt x="15027" y="9521"/>
                    <a:pt x="12658" y="14148"/>
                  </a:cubicBezTo>
                  <a:cubicBezTo>
                    <a:pt x="10311" y="18742"/>
                    <a:pt x="9143" y="25660"/>
                    <a:pt x="9143" y="34915"/>
                  </a:cubicBezTo>
                  <a:cubicBezTo>
                    <a:pt x="9143" y="44135"/>
                    <a:pt x="10311" y="51065"/>
                    <a:pt x="12658" y="55692"/>
                  </a:cubicBezTo>
                  <a:cubicBezTo>
                    <a:pt x="15027" y="60286"/>
                    <a:pt x="18564" y="62577"/>
                    <a:pt x="23247" y="62577"/>
                  </a:cubicBezTo>
                  <a:cubicBezTo>
                    <a:pt x="27963" y="62577"/>
                    <a:pt x="31489" y="60286"/>
                    <a:pt x="33836" y="55692"/>
                  </a:cubicBezTo>
                  <a:cubicBezTo>
                    <a:pt x="36205" y="51065"/>
                    <a:pt x="37395" y="44135"/>
                    <a:pt x="37395" y="34915"/>
                  </a:cubicBezTo>
                  <a:cubicBezTo>
                    <a:pt x="37395" y="25660"/>
                    <a:pt x="36205" y="18742"/>
                    <a:pt x="33836" y="14148"/>
                  </a:cubicBezTo>
                  <a:cubicBezTo>
                    <a:pt x="31489" y="9521"/>
                    <a:pt x="27963" y="7208"/>
                    <a:pt x="23247" y="7208"/>
                  </a:cubicBezTo>
                  <a:moveTo>
                    <a:pt x="23247" y="0"/>
                  </a:moveTo>
                  <a:cubicBezTo>
                    <a:pt x="30788" y="0"/>
                    <a:pt x="36539" y="2992"/>
                    <a:pt x="40509" y="8965"/>
                  </a:cubicBezTo>
                  <a:cubicBezTo>
                    <a:pt x="44502" y="14916"/>
                    <a:pt x="46505" y="23558"/>
                    <a:pt x="46505" y="34915"/>
                  </a:cubicBezTo>
                  <a:cubicBezTo>
                    <a:pt x="46505" y="46238"/>
                    <a:pt x="44502" y="54891"/>
                    <a:pt x="40509" y="60864"/>
                  </a:cubicBezTo>
                  <a:cubicBezTo>
                    <a:pt x="36539" y="66815"/>
                    <a:pt x="30788" y="69785"/>
                    <a:pt x="23247" y="69785"/>
                  </a:cubicBezTo>
                  <a:cubicBezTo>
                    <a:pt x="15716" y="69785"/>
                    <a:pt x="9944" y="66815"/>
                    <a:pt x="5951" y="60864"/>
                  </a:cubicBezTo>
                  <a:cubicBezTo>
                    <a:pt x="1980" y="54891"/>
                    <a:pt x="0" y="46238"/>
                    <a:pt x="0" y="34915"/>
                  </a:cubicBezTo>
                  <a:cubicBezTo>
                    <a:pt x="0" y="23558"/>
                    <a:pt x="1980" y="14916"/>
                    <a:pt x="5951" y="8965"/>
                  </a:cubicBezTo>
                  <a:cubicBezTo>
                    <a:pt x="9944" y="2992"/>
                    <a:pt x="15716" y="0"/>
                    <a:pt x="23247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C50374EE-41D5-08B6-DF75-64B6B788919D}"/>
                </a:ext>
              </a:extLst>
            </p:cNvPr>
            <p:cNvSpPr/>
            <p:nvPr/>
          </p:nvSpPr>
          <p:spPr>
            <a:xfrm>
              <a:off x="5502027" y="3182632"/>
              <a:ext cx="42722" cy="68483"/>
            </a:xfrm>
            <a:custGeom>
              <a:avLst/>
              <a:gdLst>
                <a:gd name="connsiteX0" fmla="*/ 10956 w 42722"/>
                <a:gd name="connsiteY0" fmla="*/ 60820 h 68483"/>
                <a:gd name="connsiteX1" fmla="*/ 42723 w 42722"/>
                <a:gd name="connsiteY1" fmla="*/ 60820 h 68483"/>
                <a:gd name="connsiteX2" fmla="*/ 42723 w 42722"/>
                <a:gd name="connsiteY2" fmla="*/ 68483 h 68483"/>
                <a:gd name="connsiteX3" fmla="*/ 0 w 42722"/>
                <a:gd name="connsiteY3" fmla="*/ 68483 h 68483"/>
                <a:gd name="connsiteX4" fmla="*/ 0 w 42722"/>
                <a:gd name="connsiteY4" fmla="*/ 60820 h 68483"/>
                <a:gd name="connsiteX5" fmla="*/ 14104 w 42722"/>
                <a:gd name="connsiteY5" fmla="*/ 46449 h 68483"/>
                <a:gd name="connsiteX6" fmla="*/ 25371 w 42722"/>
                <a:gd name="connsiteY6" fmla="*/ 34781 h 68483"/>
                <a:gd name="connsiteX7" fmla="*/ 31455 w 42722"/>
                <a:gd name="connsiteY7" fmla="*/ 26495 h 68483"/>
                <a:gd name="connsiteX8" fmla="*/ 33213 w 42722"/>
                <a:gd name="connsiteY8" fmla="*/ 19776 h 68483"/>
                <a:gd name="connsiteX9" fmla="*/ 29431 w 42722"/>
                <a:gd name="connsiteY9" fmla="*/ 11034 h 68483"/>
                <a:gd name="connsiteX10" fmla="*/ 19654 w 42722"/>
                <a:gd name="connsiteY10" fmla="*/ 7653 h 68483"/>
                <a:gd name="connsiteX11" fmla="*/ 10589 w 42722"/>
                <a:gd name="connsiteY11" fmla="*/ 9143 h 68483"/>
                <a:gd name="connsiteX12" fmla="*/ 456 w 42722"/>
                <a:gd name="connsiteY12" fmla="*/ 13648 h 68483"/>
                <a:gd name="connsiteX13" fmla="*/ 456 w 42722"/>
                <a:gd name="connsiteY13" fmla="*/ 4460 h 68483"/>
                <a:gd name="connsiteX14" fmla="*/ 10722 w 42722"/>
                <a:gd name="connsiteY14" fmla="*/ 1123 h 68483"/>
                <a:gd name="connsiteX15" fmla="*/ 19465 w 42722"/>
                <a:gd name="connsiteY15" fmla="*/ 0 h 68483"/>
                <a:gd name="connsiteX16" fmla="*/ 36138 w 42722"/>
                <a:gd name="connsiteY16" fmla="*/ 5228 h 68483"/>
                <a:gd name="connsiteX17" fmla="*/ 42356 w 42722"/>
                <a:gd name="connsiteY17" fmla="*/ 19187 h 68483"/>
                <a:gd name="connsiteX18" fmla="*/ 40776 w 42722"/>
                <a:gd name="connsiteY18" fmla="*/ 27073 h 68483"/>
                <a:gd name="connsiteX19" fmla="*/ 35148 w 42722"/>
                <a:gd name="connsiteY19" fmla="*/ 35816 h 68483"/>
                <a:gd name="connsiteX20" fmla="*/ 27985 w 42722"/>
                <a:gd name="connsiteY20" fmla="*/ 43390 h 68483"/>
                <a:gd name="connsiteX21" fmla="*/ 10956 w 42722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22" h="68483">
                  <a:moveTo>
                    <a:pt x="10956" y="60820"/>
                  </a:moveTo>
                  <a:lnTo>
                    <a:pt x="42723" y="60820"/>
                  </a:lnTo>
                  <a:lnTo>
                    <a:pt x="42723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9" y="57249"/>
                    <a:pt x="8153" y="52455"/>
                    <a:pt x="14104" y="46449"/>
                  </a:cubicBezTo>
                  <a:cubicBezTo>
                    <a:pt x="20077" y="40409"/>
                    <a:pt x="23836" y="36527"/>
                    <a:pt x="25371" y="34781"/>
                  </a:cubicBezTo>
                  <a:cubicBezTo>
                    <a:pt x="28285" y="31500"/>
                    <a:pt x="30310" y="28741"/>
                    <a:pt x="31455" y="26495"/>
                  </a:cubicBezTo>
                  <a:cubicBezTo>
                    <a:pt x="32623" y="24214"/>
                    <a:pt x="33213" y="21968"/>
                    <a:pt x="33213" y="19776"/>
                  </a:cubicBezTo>
                  <a:cubicBezTo>
                    <a:pt x="33213" y="16206"/>
                    <a:pt x="31956" y="13292"/>
                    <a:pt x="29431" y="11034"/>
                  </a:cubicBezTo>
                  <a:cubicBezTo>
                    <a:pt x="26928" y="8776"/>
                    <a:pt x="23669" y="7653"/>
                    <a:pt x="19654" y="7653"/>
                  </a:cubicBezTo>
                  <a:cubicBezTo>
                    <a:pt x="16795" y="7653"/>
                    <a:pt x="13781" y="8153"/>
                    <a:pt x="10589" y="9143"/>
                  </a:cubicBezTo>
                  <a:cubicBezTo>
                    <a:pt x="7441" y="10133"/>
                    <a:pt x="4060" y="11634"/>
                    <a:pt x="456" y="13648"/>
                  </a:cubicBezTo>
                  <a:lnTo>
                    <a:pt x="456" y="4460"/>
                  </a:lnTo>
                  <a:cubicBezTo>
                    <a:pt x="4115" y="2981"/>
                    <a:pt x="7541" y="1869"/>
                    <a:pt x="10722" y="1123"/>
                  </a:cubicBezTo>
                  <a:cubicBezTo>
                    <a:pt x="13915" y="378"/>
                    <a:pt x="16829" y="0"/>
                    <a:pt x="19465" y="0"/>
                  </a:cubicBezTo>
                  <a:cubicBezTo>
                    <a:pt x="26439" y="0"/>
                    <a:pt x="31989" y="1746"/>
                    <a:pt x="36138" y="5228"/>
                  </a:cubicBezTo>
                  <a:cubicBezTo>
                    <a:pt x="40287" y="8709"/>
                    <a:pt x="42356" y="13359"/>
                    <a:pt x="42356" y="19187"/>
                  </a:cubicBezTo>
                  <a:cubicBezTo>
                    <a:pt x="42356" y="21956"/>
                    <a:pt x="41833" y="24581"/>
                    <a:pt x="40776" y="27073"/>
                  </a:cubicBezTo>
                  <a:cubicBezTo>
                    <a:pt x="39764" y="29531"/>
                    <a:pt x="37884" y="32445"/>
                    <a:pt x="35148" y="35816"/>
                  </a:cubicBezTo>
                  <a:cubicBezTo>
                    <a:pt x="34403" y="36694"/>
                    <a:pt x="32012" y="39219"/>
                    <a:pt x="27985" y="43390"/>
                  </a:cubicBezTo>
                  <a:cubicBezTo>
                    <a:pt x="23959" y="47539"/>
                    <a:pt x="18286" y="53345"/>
                    <a:pt x="10956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1D9FEC6A-123E-F0CB-F1BE-1121421FA583}"/>
                </a:ext>
              </a:extLst>
            </p:cNvPr>
            <p:cNvSpPr/>
            <p:nvPr/>
          </p:nvSpPr>
          <p:spPr>
            <a:xfrm>
              <a:off x="6071450" y="3183844"/>
              <a:ext cx="49018" cy="67270"/>
            </a:xfrm>
            <a:custGeom>
              <a:avLst/>
              <a:gdLst>
                <a:gd name="connsiteX0" fmla="*/ 30365 w 49018"/>
                <a:gd name="connsiteY0" fmla="*/ 7931 h 67270"/>
                <a:gd name="connsiteX1" fmla="*/ 7386 w 49018"/>
                <a:gd name="connsiteY1" fmla="*/ 43846 h 67270"/>
                <a:gd name="connsiteX2" fmla="*/ 30365 w 49018"/>
                <a:gd name="connsiteY2" fmla="*/ 43846 h 67270"/>
                <a:gd name="connsiteX3" fmla="*/ 30365 w 49018"/>
                <a:gd name="connsiteY3" fmla="*/ 7931 h 67270"/>
                <a:gd name="connsiteX4" fmla="*/ 27985 w 49018"/>
                <a:gd name="connsiteY4" fmla="*/ 0 h 67270"/>
                <a:gd name="connsiteX5" fmla="*/ 39419 w 49018"/>
                <a:gd name="connsiteY5" fmla="*/ 0 h 67270"/>
                <a:gd name="connsiteX6" fmla="*/ 39419 w 49018"/>
                <a:gd name="connsiteY6" fmla="*/ 43846 h 67270"/>
                <a:gd name="connsiteX7" fmla="*/ 49018 w 49018"/>
                <a:gd name="connsiteY7" fmla="*/ 43846 h 67270"/>
                <a:gd name="connsiteX8" fmla="*/ 49018 w 49018"/>
                <a:gd name="connsiteY8" fmla="*/ 51410 h 67270"/>
                <a:gd name="connsiteX9" fmla="*/ 39419 w 49018"/>
                <a:gd name="connsiteY9" fmla="*/ 51410 h 67270"/>
                <a:gd name="connsiteX10" fmla="*/ 39419 w 49018"/>
                <a:gd name="connsiteY10" fmla="*/ 67271 h 67270"/>
                <a:gd name="connsiteX11" fmla="*/ 30365 w 49018"/>
                <a:gd name="connsiteY11" fmla="*/ 67271 h 67270"/>
                <a:gd name="connsiteX12" fmla="*/ 30365 w 49018"/>
                <a:gd name="connsiteY12" fmla="*/ 51410 h 67270"/>
                <a:gd name="connsiteX13" fmla="*/ 0 w 49018"/>
                <a:gd name="connsiteY13" fmla="*/ 51410 h 67270"/>
                <a:gd name="connsiteX14" fmla="*/ 0 w 49018"/>
                <a:gd name="connsiteY14" fmla="*/ 42623 h 67270"/>
                <a:gd name="connsiteX15" fmla="*/ 27985 w 49018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18" h="67270">
                  <a:moveTo>
                    <a:pt x="30365" y="7931"/>
                  </a:moveTo>
                  <a:lnTo>
                    <a:pt x="7386" y="43846"/>
                  </a:lnTo>
                  <a:lnTo>
                    <a:pt x="30365" y="43846"/>
                  </a:lnTo>
                  <a:lnTo>
                    <a:pt x="30365" y="7931"/>
                  </a:lnTo>
                  <a:moveTo>
                    <a:pt x="27985" y="0"/>
                  </a:moveTo>
                  <a:lnTo>
                    <a:pt x="39419" y="0"/>
                  </a:lnTo>
                  <a:lnTo>
                    <a:pt x="39419" y="43846"/>
                  </a:lnTo>
                  <a:lnTo>
                    <a:pt x="49018" y="43846"/>
                  </a:lnTo>
                  <a:lnTo>
                    <a:pt x="49018" y="51410"/>
                  </a:lnTo>
                  <a:lnTo>
                    <a:pt x="39419" y="51410"/>
                  </a:lnTo>
                  <a:lnTo>
                    <a:pt x="39419" y="67271"/>
                  </a:lnTo>
                  <a:lnTo>
                    <a:pt x="30365" y="67271"/>
                  </a:lnTo>
                  <a:lnTo>
                    <a:pt x="30365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5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256EE451-4CDC-7996-63EF-39FD83B922E7}"/>
                </a:ext>
              </a:extLst>
            </p:cNvPr>
            <p:cNvSpPr/>
            <p:nvPr/>
          </p:nvSpPr>
          <p:spPr>
            <a:xfrm>
              <a:off x="4920602" y="3308353"/>
              <a:ext cx="53144" cy="48350"/>
            </a:xfrm>
            <a:custGeom>
              <a:avLst/>
              <a:gdLst>
                <a:gd name="connsiteX0" fmla="*/ 53145 w 53144"/>
                <a:gd name="connsiteY0" fmla="*/ 7030 h 48350"/>
                <a:gd name="connsiteX1" fmla="*/ 51321 w 53144"/>
                <a:gd name="connsiteY1" fmla="*/ 11612 h 48350"/>
                <a:gd name="connsiteX2" fmla="*/ 47417 w 53144"/>
                <a:gd name="connsiteY2" fmla="*/ 13236 h 48350"/>
                <a:gd name="connsiteX3" fmla="*/ 44391 w 53144"/>
                <a:gd name="connsiteY3" fmla="*/ 12091 h 48350"/>
                <a:gd name="connsiteX4" fmla="*/ 43346 w 53144"/>
                <a:gd name="connsiteY4" fmla="*/ 9477 h 48350"/>
                <a:gd name="connsiteX5" fmla="*/ 44814 w 53144"/>
                <a:gd name="connsiteY5" fmla="*/ 5784 h 48350"/>
                <a:gd name="connsiteX6" fmla="*/ 48462 w 53144"/>
                <a:gd name="connsiteY6" fmla="*/ 3693 h 48350"/>
                <a:gd name="connsiteX7" fmla="*/ 43145 w 53144"/>
                <a:gd name="connsiteY7" fmla="*/ 2347 h 48350"/>
                <a:gd name="connsiteX8" fmla="*/ 39230 w 53144"/>
                <a:gd name="connsiteY8" fmla="*/ 3437 h 48350"/>
                <a:gd name="connsiteX9" fmla="*/ 36372 w 53144"/>
                <a:gd name="connsiteY9" fmla="*/ 5940 h 48350"/>
                <a:gd name="connsiteX10" fmla="*/ 34392 w 53144"/>
                <a:gd name="connsiteY10" fmla="*/ 9376 h 48350"/>
                <a:gd name="connsiteX11" fmla="*/ 33135 w 53144"/>
                <a:gd name="connsiteY11" fmla="*/ 12558 h 48350"/>
                <a:gd name="connsiteX12" fmla="*/ 32568 w 53144"/>
                <a:gd name="connsiteY12" fmla="*/ 14949 h 48350"/>
                <a:gd name="connsiteX13" fmla="*/ 28919 w 53144"/>
                <a:gd name="connsiteY13" fmla="*/ 29542 h 48350"/>
                <a:gd name="connsiteX14" fmla="*/ 27151 w 53144"/>
                <a:gd name="connsiteY14" fmla="*/ 38919 h 48350"/>
                <a:gd name="connsiteX15" fmla="*/ 28608 w 53144"/>
                <a:gd name="connsiteY15" fmla="*/ 43980 h 48350"/>
                <a:gd name="connsiteX16" fmla="*/ 32979 w 53144"/>
                <a:gd name="connsiteY16" fmla="*/ 45960 h 48350"/>
                <a:gd name="connsiteX17" fmla="*/ 35426 w 53144"/>
                <a:gd name="connsiteY17" fmla="*/ 45637 h 48350"/>
                <a:gd name="connsiteX18" fmla="*/ 38396 w 53144"/>
                <a:gd name="connsiteY18" fmla="*/ 44336 h 48350"/>
                <a:gd name="connsiteX19" fmla="*/ 41633 w 53144"/>
                <a:gd name="connsiteY19" fmla="*/ 41889 h 48350"/>
                <a:gd name="connsiteX20" fmla="*/ 44703 w 53144"/>
                <a:gd name="connsiteY20" fmla="*/ 37829 h 48350"/>
                <a:gd name="connsiteX21" fmla="*/ 47205 w 53144"/>
                <a:gd name="connsiteY21" fmla="*/ 31989 h 48350"/>
                <a:gd name="connsiteX22" fmla="*/ 48562 w 53144"/>
                <a:gd name="connsiteY22" fmla="*/ 30844 h 48350"/>
                <a:gd name="connsiteX23" fmla="*/ 49864 w 53144"/>
                <a:gd name="connsiteY23" fmla="*/ 31889 h 48350"/>
                <a:gd name="connsiteX24" fmla="*/ 49130 w 53144"/>
                <a:gd name="connsiteY24" fmla="*/ 34648 h 48350"/>
                <a:gd name="connsiteX25" fmla="*/ 46950 w 53144"/>
                <a:gd name="connsiteY25" fmla="*/ 38863 h 48350"/>
                <a:gd name="connsiteX26" fmla="*/ 43557 w 53144"/>
                <a:gd name="connsiteY26" fmla="*/ 43346 h 48350"/>
                <a:gd name="connsiteX27" fmla="*/ 38763 w 53144"/>
                <a:gd name="connsiteY27" fmla="*/ 46894 h 48350"/>
                <a:gd name="connsiteX28" fmla="*/ 32768 w 53144"/>
                <a:gd name="connsiteY28" fmla="*/ 48351 h 48350"/>
                <a:gd name="connsiteX29" fmla="*/ 25327 w 53144"/>
                <a:gd name="connsiteY29" fmla="*/ 45960 h 48350"/>
                <a:gd name="connsiteX30" fmla="*/ 21256 w 53144"/>
                <a:gd name="connsiteY30" fmla="*/ 40220 h 48350"/>
                <a:gd name="connsiteX31" fmla="*/ 20633 w 53144"/>
                <a:gd name="connsiteY31" fmla="*/ 41321 h 48350"/>
                <a:gd name="connsiteX32" fmla="*/ 19176 w 53144"/>
                <a:gd name="connsiteY32" fmla="*/ 43346 h 48350"/>
                <a:gd name="connsiteX33" fmla="*/ 16929 w 53144"/>
                <a:gd name="connsiteY33" fmla="*/ 45748 h 48350"/>
                <a:gd name="connsiteX34" fmla="*/ 13859 w 53144"/>
                <a:gd name="connsiteY34" fmla="*/ 47517 h 48350"/>
                <a:gd name="connsiteX35" fmla="*/ 10055 w 53144"/>
                <a:gd name="connsiteY35" fmla="*/ 48351 h 48350"/>
                <a:gd name="connsiteX36" fmla="*/ 5317 w 53144"/>
                <a:gd name="connsiteY36" fmla="*/ 47617 h 48350"/>
                <a:gd name="connsiteX37" fmla="*/ 1557 w 53144"/>
                <a:gd name="connsiteY37" fmla="*/ 45225 h 48350"/>
                <a:gd name="connsiteX38" fmla="*/ 0 w 53144"/>
                <a:gd name="connsiteY38" fmla="*/ 41266 h 48350"/>
                <a:gd name="connsiteX39" fmla="*/ 1724 w 53144"/>
                <a:gd name="connsiteY39" fmla="*/ 36939 h 48350"/>
                <a:gd name="connsiteX40" fmla="*/ 5884 w 53144"/>
                <a:gd name="connsiteY40" fmla="*/ 35115 h 48350"/>
                <a:gd name="connsiteX41" fmla="*/ 8598 w 53144"/>
                <a:gd name="connsiteY41" fmla="*/ 36005 h 48350"/>
                <a:gd name="connsiteX42" fmla="*/ 9844 w 53144"/>
                <a:gd name="connsiteY42" fmla="*/ 38819 h 48350"/>
                <a:gd name="connsiteX43" fmla="*/ 8387 w 53144"/>
                <a:gd name="connsiteY43" fmla="*/ 42567 h 48350"/>
                <a:gd name="connsiteX44" fmla="*/ 4850 w 53144"/>
                <a:gd name="connsiteY44" fmla="*/ 44603 h 48350"/>
                <a:gd name="connsiteX45" fmla="*/ 10155 w 53144"/>
                <a:gd name="connsiteY45" fmla="*/ 45960 h 48350"/>
                <a:gd name="connsiteX46" fmla="*/ 16306 w 53144"/>
                <a:gd name="connsiteY46" fmla="*/ 42934 h 48350"/>
                <a:gd name="connsiteX47" fmla="*/ 20321 w 53144"/>
                <a:gd name="connsiteY47" fmla="*/ 34859 h 48350"/>
                <a:gd name="connsiteX48" fmla="*/ 24804 w 53144"/>
                <a:gd name="connsiteY48" fmla="*/ 17296 h 48350"/>
                <a:gd name="connsiteX49" fmla="*/ 26050 w 53144"/>
                <a:gd name="connsiteY49" fmla="*/ 9477 h 48350"/>
                <a:gd name="connsiteX50" fmla="*/ 25482 w 53144"/>
                <a:gd name="connsiteY50" fmla="*/ 5784 h 48350"/>
                <a:gd name="connsiteX51" fmla="*/ 23914 w 53144"/>
                <a:gd name="connsiteY51" fmla="*/ 3593 h 48350"/>
                <a:gd name="connsiteX52" fmla="*/ 22090 w 53144"/>
                <a:gd name="connsiteY52" fmla="*/ 2603 h 48350"/>
                <a:gd name="connsiteX53" fmla="*/ 20321 w 53144"/>
                <a:gd name="connsiteY53" fmla="*/ 2347 h 48350"/>
                <a:gd name="connsiteX54" fmla="*/ 16984 w 53144"/>
                <a:gd name="connsiteY54" fmla="*/ 2970 h 48350"/>
                <a:gd name="connsiteX55" fmla="*/ 13181 w 53144"/>
                <a:gd name="connsiteY55" fmla="*/ 5050 h 48350"/>
                <a:gd name="connsiteX56" fmla="*/ 9221 w 53144"/>
                <a:gd name="connsiteY56" fmla="*/ 9376 h 48350"/>
                <a:gd name="connsiteX57" fmla="*/ 5995 w 53144"/>
                <a:gd name="connsiteY57" fmla="*/ 16306 h 48350"/>
                <a:gd name="connsiteX58" fmla="*/ 4583 w 53144"/>
                <a:gd name="connsiteY58" fmla="*/ 17507 h 48350"/>
                <a:gd name="connsiteX59" fmla="*/ 3337 w 53144"/>
                <a:gd name="connsiteY59" fmla="*/ 16406 h 48350"/>
                <a:gd name="connsiteX60" fmla="*/ 4015 w 53144"/>
                <a:gd name="connsiteY60" fmla="*/ 13703 h 48350"/>
                <a:gd name="connsiteX61" fmla="*/ 6195 w 53144"/>
                <a:gd name="connsiteY61" fmla="*/ 9477 h 48350"/>
                <a:gd name="connsiteX62" fmla="*/ 9643 w 53144"/>
                <a:gd name="connsiteY62" fmla="*/ 5050 h 48350"/>
                <a:gd name="connsiteX63" fmla="*/ 14482 w 53144"/>
                <a:gd name="connsiteY63" fmla="*/ 1457 h 48350"/>
                <a:gd name="connsiteX64" fmla="*/ 20533 w 53144"/>
                <a:gd name="connsiteY64" fmla="*/ 0 h 48350"/>
                <a:gd name="connsiteX65" fmla="*/ 23291 w 53144"/>
                <a:gd name="connsiteY65" fmla="*/ 311 h 48350"/>
                <a:gd name="connsiteX66" fmla="*/ 26361 w 53144"/>
                <a:gd name="connsiteY66" fmla="*/ 1357 h 48350"/>
                <a:gd name="connsiteX67" fmla="*/ 29598 w 53144"/>
                <a:gd name="connsiteY67" fmla="*/ 3848 h 48350"/>
                <a:gd name="connsiteX68" fmla="*/ 32045 w 53144"/>
                <a:gd name="connsiteY68" fmla="*/ 8075 h 48350"/>
                <a:gd name="connsiteX69" fmla="*/ 33502 w 53144"/>
                <a:gd name="connsiteY69" fmla="*/ 5728 h 48350"/>
                <a:gd name="connsiteX70" fmla="*/ 35749 w 53144"/>
                <a:gd name="connsiteY70" fmla="*/ 3181 h 48350"/>
                <a:gd name="connsiteX71" fmla="*/ 39075 w 53144"/>
                <a:gd name="connsiteY71" fmla="*/ 879 h 48350"/>
                <a:gd name="connsiteX72" fmla="*/ 43246 w 53144"/>
                <a:gd name="connsiteY72" fmla="*/ 0 h 48350"/>
                <a:gd name="connsiteX73" fmla="*/ 47472 w 53144"/>
                <a:gd name="connsiteY73" fmla="*/ 567 h 48350"/>
                <a:gd name="connsiteX74" fmla="*/ 51321 w 53144"/>
                <a:gd name="connsiteY74" fmla="*/ 2814 h 48350"/>
                <a:gd name="connsiteX75" fmla="*/ 53145 w 53144"/>
                <a:gd name="connsiteY75" fmla="*/ 7030 h 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144" h="48350">
                  <a:moveTo>
                    <a:pt x="53145" y="7030"/>
                  </a:moveTo>
                  <a:cubicBezTo>
                    <a:pt x="53145" y="8976"/>
                    <a:pt x="52533" y="10511"/>
                    <a:pt x="51321" y="11612"/>
                  </a:cubicBezTo>
                  <a:cubicBezTo>
                    <a:pt x="50108" y="12691"/>
                    <a:pt x="48807" y="13236"/>
                    <a:pt x="47417" y="13236"/>
                  </a:cubicBezTo>
                  <a:cubicBezTo>
                    <a:pt x="46093" y="13236"/>
                    <a:pt x="45092" y="12858"/>
                    <a:pt x="44391" y="12091"/>
                  </a:cubicBezTo>
                  <a:cubicBezTo>
                    <a:pt x="43690" y="11323"/>
                    <a:pt x="43346" y="10455"/>
                    <a:pt x="43346" y="9477"/>
                  </a:cubicBezTo>
                  <a:cubicBezTo>
                    <a:pt x="43346" y="8153"/>
                    <a:pt x="43835" y="6930"/>
                    <a:pt x="44814" y="5784"/>
                  </a:cubicBezTo>
                  <a:cubicBezTo>
                    <a:pt x="45782" y="4638"/>
                    <a:pt x="47005" y="3937"/>
                    <a:pt x="48462" y="3693"/>
                  </a:cubicBezTo>
                  <a:cubicBezTo>
                    <a:pt x="47027" y="2792"/>
                    <a:pt x="45259" y="2347"/>
                    <a:pt x="43145" y="2347"/>
                  </a:cubicBezTo>
                  <a:cubicBezTo>
                    <a:pt x="41755" y="2347"/>
                    <a:pt x="40443" y="2714"/>
                    <a:pt x="39230" y="3437"/>
                  </a:cubicBezTo>
                  <a:cubicBezTo>
                    <a:pt x="38051" y="4160"/>
                    <a:pt x="37095" y="4994"/>
                    <a:pt x="36372" y="5940"/>
                  </a:cubicBezTo>
                  <a:cubicBezTo>
                    <a:pt x="35671" y="6874"/>
                    <a:pt x="35015" y="8020"/>
                    <a:pt x="34392" y="9376"/>
                  </a:cubicBezTo>
                  <a:cubicBezTo>
                    <a:pt x="33802" y="10700"/>
                    <a:pt x="33380" y="11757"/>
                    <a:pt x="33135" y="12558"/>
                  </a:cubicBezTo>
                  <a:cubicBezTo>
                    <a:pt x="32924" y="13325"/>
                    <a:pt x="32734" y="14115"/>
                    <a:pt x="32568" y="14949"/>
                  </a:cubicBezTo>
                  <a:lnTo>
                    <a:pt x="28919" y="29542"/>
                  </a:lnTo>
                  <a:cubicBezTo>
                    <a:pt x="27740" y="34158"/>
                    <a:pt x="27151" y="37284"/>
                    <a:pt x="27151" y="38919"/>
                  </a:cubicBezTo>
                  <a:cubicBezTo>
                    <a:pt x="27151" y="40932"/>
                    <a:pt x="27640" y="42623"/>
                    <a:pt x="28608" y="43980"/>
                  </a:cubicBezTo>
                  <a:cubicBezTo>
                    <a:pt x="29576" y="45303"/>
                    <a:pt x="31033" y="45960"/>
                    <a:pt x="32979" y="45960"/>
                  </a:cubicBezTo>
                  <a:cubicBezTo>
                    <a:pt x="33747" y="45960"/>
                    <a:pt x="34559" y="45848"/>
                    <a:pt x="35426" y="45637"/>
                  </a:cubicBezTo>
                  <a:cubicBezTo>
                    <a:pt x="36305" y="45403"/>
                    <a:pt x="37295" y="44970"/>
                    <a:pt x="38396" y="44336"/>
                  </a:cubicBezTo>
                  <a:cubicBezTo>
                    <a:pt x="39542" y="43679"/>
                    <a:pt x="40621" y="42856"/>
                    <a:pt x="41633" y="41889"/>
                  </a:cubicBezTo>
                  <a:cubicBezTo>
                    <a:pt x="42667" y="40876"/>
                    <a:pt x="43690" y="39531"/>
                    <a:pt x="44703" y="37829"/>
                  </a:cubicBezTo>
                  <a:cubicBezTo>
                    <a:pt x="45715" y="36127"/>
                    <a:pt x="46549" y="34180"/>
                    <a:pt x="47205" y="31989"/>
                  </a:cubicBezTo>
                  <a:cubicBezTo>
                    <a:pt x="47417" y="31222"/>
                    <a:pt x="47862" y="30844"/>
                    <a:pt x="48562" y="30844"/>
                  </a:cubicBezTo>
                  <a:cubicBezTo>
                    <a:pt x="49430" y="30844"/>
                    <a:pt x="49864" y="31188"/>
                    <a:pt x="49864" y="31889"/>
                  </a:cubicBezTo>
                  <a:cubicBezTo>
                    <a:pt x="49864" y="32479"/>
                    <a:pt x="49619" y="33391"/>
                    <a:pt x="49130" y="34648"/>
                  </a:cubicBezTo>
                  <a:cubicBezTo>
                    <a:pt x="48685" y="35860"/>
                    <a:pt x="47962" y="37273"/>
                    <a:pt x="46950" y="38863"/>
                  </a:cubicBezTo>
                  <a:cubicBezTo>
                    <a:pt x="45982" y="40432"/>
                    <a:pt x="44847" y="41922"/>
                    <a:pt x="43557" y="43346"/>
                  </a:cubicBezTo>
                  <a:cubicBezTo>
                    <a:pt x="42278" y="44736"/>
                    <a:pt x="40676" y="45926"/>
                    <a:pt x="38763" y="46894"/>
                  </a:cubicBezTo>
                  <a:cubicBezTo>
                    <a:pt x="36861" y="47862"/>
                    <a:pt x="34859" y="48351"/>
                    <a:pt x="32768" y="48351"/>
                  </a:cubicBezTo>
                  <a:cubicBezTo>
                    <a:pt x="29787" y="48351"/>
                    <a:pt x="27307" y="47550"/>
                    <a:pt x="25327" y="45960"/>
                  </a:cubicBezTo>
                  <a:cubicBezTo>
                    <a:pt x="23347" y="44358"/>
                    <a:pt x="21990" y="42445"/>
                    <a:pt x="21256" y="40220"/>
                  </a:cubicBezTo>
                  <a:cubicBezTo>
                    <a:pt x="21089" y="40532"/>
                    <a:pt x="20877" y="40899"/>
                    <a:pt x="20633" y="41321"/>
                  </a:cubicBezTo>
                  <a:cubicBezTo>
                    <a:pt x="20388" y="41733"/>
                    <a:pt x="19899" y="42411"/>
                    <a:pt x="19176" y="43346"/>
                  </a:cubicBezTo>
                  <a:cubicBezTo>
                    <a:pt x="18475" y="44247"/>
                    <a:pt x="17730" y="45048"/>
                    <a:pt x="16929" y="45748"/>
                  </a:cubicBezTo>
                  <a:cubicBezTo>
                    <a:pt x="16139" y="46404"/>
                    <a:pt x="15116" y="46994"/>
                    <a:pt x="13859" y="47517"/>
                  </a:cubicBezTo>
                  <a:cubicBezTo>
                    <a:pt x="12647" y="48073"/>
                    <a:pt x="11379" y="48351"/>
                    <a:pt x="10055" y="48351"/>
                  </a:cubicBezTo>
                  <a:cubicBezTo>
                    <a:pt x="8387" y="48351"/>
                    <a:pt x="6807" y="48106"/>
                    <a:pt x="5317" y="47617"/>
                  </a:cubicBezTo>
                  <a:cubicBezTo>
                    <a:pt x="3860" y="47139"/>
                    <a:pt x="2603" y="46338"/>
                    <a:pt x="1557" y="45225"/>
                  </a:cubicBezTo>
                  <a:cubicBezTo>
                    <a:pt x="523" y="44113"/>
                    <a:pt x="0" y="42790"/>
                    <a:pt x="0" y="41266"/>
                  </a:cubicBezTo>
                  <a:cubicBezTo>
                    <a:pt x="0" y="39564"/>
                    <a:pt x="578" y="38118"/>
                    <a:pt x="1724" y="36939"/>
                  </a:cubicBezTo>
                  <a:cubicBezTo>
                    <a:pt x="2903" y="35727"/>
                    <a:pt x="4293" y="35115"/>
                    <a:pt x="5884" y="35115"/>
                  </a:cubicBezTo>
                  <a:cubicBezTo>
                    <a:pt x="6896" y="35115"/>
                    <a:pt x="7797" y="35415"/>
                    <a:pt x="8598" y="36005"/>
                  </a:cubicBezTo>
                  <a:cubicBezTo>
                    <a:pt x="9432" y="36594"/>
                    <a:pt x="9844" y="37528"/>
                    <a:pt x="9844" y="38819"/>
                  </a:cubicBezTo>
                  <a:cubicBezTo>
                    <a:pt x="9844" y="40242"/>
                    <a:pt x="9354" y="41488"/>
                    <a:pt x="8387" y="42567"/>
                  </a:cubicBezTo>
                  <a:cubicBezTo>
                    <a:pt x="7419" y="43646"/>
                    <a:pt x="6240" y="44325"/>
                    <a:pt x="4850" y="44603"/>
                  </a:cubicBezTo>
                  <a:cubicBezTo>
                    <a:pt x="6273" y="45503"/>
                    <a:pt x="8042" y="45960"/>
                    <a:pt x="10155" y="45960"/>
                  </a:cubicBezTo>
                  <a:cubicBezTo>
                    <a:pt x="12458" y="45960"/>
                    <a:pt x="14504" y="44947"/>
                    <a:pt x="16306" y="42934"/>
                  </a:cubicBezTo>
                  <a:cubicBezTo>
                    <a:pt x="18119" y="40921"/>
                    <a:pt x="19454" y="38229"/>
                    <a:pt x="20321" y="34859"/>
                  </a:cubicBezTo>
                  <a:cubicBezTo>
                    <a:pt x="22468" y="26762"/>
                    <a:pt x="23970" y="20911"/>
                    <a:pt x="24804" y="17296"/>
                  </a:cubicBezTo>
                  <a:cubicBezTo>
                    <a:pt x="25638" y="13648"/>
                    <a:pt x="26050" y="11045"/>
                    <a:pt x="26050" y="9477"/>
                  </a:cubicBezTo>
                  <a:cubicBezTo>
                    <a:pt x="26050" y="8020"/>
                    <a:pt x="25861" y="6796"/>
                    <a:pt x="25482" y="5784"/>
                  </a:cubicBezTo>
                  <a:cubicBezTo>
                    <a:pt x="25093" y="4772"/>
                    <a:pt x="24570" y="4049"/>
                    <a:pt x="23914" y="3593"/>
                  </a:cubicBezTo>
                  <a:cubicBezTo>
                    <a:pt x="23291" y="3103"/>
                    <a:pt x="22679" y="2770"/>
                    <a:pt x="22090" y="2603"/>
                  </a:cubicBezTo>
                  <a:cubicBezTo>
                    <a:pt x="21534" y="2436"/>
                    <a:pt x="20944" y="2347"/>
                    <a:pt x="20321" y="2347"/>
                  </a:cubicBezTo>
                  <a:cubicBezTo>
                    <a:pt x="19276" y="2347"/>
                    <a:pt x="18164" y="2558"/>
                    <a:pt x="16984" y="2970"/>
                  </a:cubicBezTo>
                  <a:cubicBezTo>
                    <a:pt x="15839" y="3381"/>
                    <a:pt x="14571" y="4082"/>
                    <a:pt x="13181" y="5050"/>
                  </a:cubicBezTo>
                  <a:cubicBezTo>
                    <a:pt x="11824" y="5995"/>
                    <a:pt x="10500" y="7430"/>
                    <a:pt x="9221" y="9376"/>
                  </a:cubicBezTo>
                  <a:cubicBezTo>
                    <a:pt x="7942" y="11323"/>
                    <a:pt x="6863" y="13625"/>
                    <a:pt x="5995" y="16306"/>
                  </a:cubicBezTo>
                  <a:cubicBezTo>
                    <a:pt x="5817" y="17107"/>
                    <a:pt x="5350" y="17507"/>
                    <a:pt x="4583" y="17507"/>
                  </a:cubicBezTo>
                  <a:cubicBezTo>
                    <a:pt x="3748" y="17474"/>
                    <a:pt x="3337" y="17107"/>
                    <a:pt x="3337" y="16406"/>
                  </a:cubicBezTo>
                  <a:cubicBezTo>
                    <a:pt x="3337" y="15817"/>
                    <a:pt x="3559" y="14916"/>
                    <a:pt x="4015" y="13703"/>
                  </a:cubicBezTo>
                  <a:cubicBezTo>
                    <a:pt x="4494" y="12446"/>
                    <a:pt x="5228" y="11045"/>
                    <a:pt x="6195" y="9477"/>
                  </a:cubicBezTo>
                  <a:cubicBezTo>
                    <a:pt x="7208" y="7919"/>
                    <a:pt x="8353" y="6440"/>
                    <a:pt x="9643" y="5050"/>
                  </a:cubicBezTo>
                  <a:cubicBezTo>
                    <a:pt x="10967" y="3626"/>
                    <a:pt x="12580" y="2425"/>
                    <a:pt x="14482" y="1457"/>
                  </a:cubicBezTo>
                  <a:cubicBezTo>
                    <a:pt x="16428" y="489"/>
                    <a:pt x="18453" y="0"/>
                    <a:pt x="20533" y="0"/>
                  </a:cubicBezTo>
                  <a:cubicBezTo>
                    <a:pt x="21467" y="0"/>
                    <a:pt x="22390" y="100"/>
                    <a:pt x="23291" y="311"/>
                  </a:cubicBezTo>
                  <a:cubicBezTo>
                    <a:pt x="24225" y="478"/>
                    <a:pt x="25249" y="834"/>
                    <a:pt x="26361" y="1357"/>
                  </a:cubicBezTo>
                  <a:cubicBezTo>
                    <a:pt x="27507" y="1880"/>
                    <a:pt x="28586" y="2703"/>
                    <a:pt x="29598" y="3848"/>
                  </a:cubicBezTo>
                  <a:cubicBezTo>
                    <a:pt x="30610" y="4994"/>
                    <a:pt x="31422" y="6407"/>
                    <a:pt x="32045" y="8075"/>
                  </a:cubicBezTo>
                  <a:cubicBezTo>
                    <a:pt x="32456" y="7274"/>
                    <a:pt x="32946" y="6496"/>
                    <a:pt x="33502" y="5728"/>
                  </a:cubicBezTo>
                  <a:cubicBezTo>
                    <a:pt x="34091" y="4961"/>
                    <a:pt x="34848" y="4115"/>
                    <a:pt x="35749" y="3181"/>
                  </a:cubicBezTo>
                  <a:cubicBezTo>
                    <a:pt x="36683" y="2202"/>
                    <a:pt x="37795" y="1435"/>
                    <a:pt x="39075" y="879"/>
                  </a:cubicBezTo>
                  <a:cubicBezTo>
                    <a:pt x="40398" y="289"/>
                    <a:pt x="41789" y="0"/>
                    <a:pt x="43246" y="0"/>
                  </a:cubicBezTo>
                  <a:cubicBezTo>
                    <a:pt x="44669" y="0"/>
                    <a:pt x="46082" y="189"/>
                    <a:pt x="47472" y="567"/>
                  </a:cubicBezTo>
                  <a:cubicBezTo>
                    <a:pt x="48863" y="912"/>
                    <a:pt x="50142" y="1668"/>
                    <a:pt x="51321" y="2814"/>
                  </a:cubicBezTo>
                  <a:cubicBezTo>
                    <a:pt x="52533" y="3926"/>
                    <a:pt x="53145" y="5328"/>
                    <a:pt x="53145" y="703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30717386-C1E1-44B5-61E2-80034E638260}"/>
                </a:ext>
              </a:extLst>
            </p:cNvPr>
            <p:cNvSpPr/>
            <p:nvPr/>
          </p:nvSpPr>
          <p:spPr>
            <a:xfrm>
              <a:off x="3805670" y="3104316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48171181-631A-C963-2369-F9E50B04C35B}"/>
                </a:ext>
              </a:extLst>
            </p:cNvPr>
            <p:cNvSpPr/>
            <p:nvPr/>
          </p:nvSpPr>
          <p:spPr>
            <a:xfrm>
              <a:off x="3805670" y="275479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C2BE9DEB-2BDF-DB72-156C-7385E7E2C721}"/>
                </a:ext>
              </a:extLst>
            </p:cNvPr>
            <p:cNvSpPr/>
            <p:nvPr/>
          </p:nvSpPr>
          <p:spPr>
            <a:xfrm>
              <a:off x="3805670" y="2405267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6C62540D-1A94-02FB-7B54-6DB1F8ED573E}"/>
                </a:ext>
              </a:extLst>
            </p:cNvPr>
            <p:cNvSpPr/>
            <p:nvPr/>
          </p:nvSpPr>
          <p:spPr>
            <a:xfrm>
              <a:off x="3805670" y="205574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A99BCBD2-7368-1171-0EBE-87852F6B2906}"/>
                </a:ext>
              </a:extLst>
            </p:cNvPr>
            <p:cNvSpPr/>
            <p:nvPr/>
          </p:nvSpPr>
          <p:spPr>
            <a:xfrm>
              <a:off x="3805670" y="1706215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C0F89B2D-582D-8656-AD26-8BFF8AF19E72}"/>
                </a:ext>
              </a:extLst>
            </p:cNvPr>
            <p:cNvSpPr/>
            <p:nvPr/>
          </p:nvSpPr>
          <p:spPr>
            <a:xfrm>
              <a:off x="3805670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8D5FC179-52D4-5DE1-4B0C-D4837016951B}"/>
                </a:ext>
              </a:extLst>
            </p:cNvPr>
            <p:cNvSpPr/>
            <p:nvPr/>
          </p:nvSpPr>
          <p:spPr>
            <a:xfrm>
              <a:off x="3805670" y="3104316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B49B8CBE-AF6A-A734-174C-23D9714FDF8E}"/>
                </a:ext>
              </a:extLst>
            </p:cNvPr>
            <p:cNvSpPr/>
            <p:nvPr/>
          </p:nvSpPr>
          <p:spPr>
            <a:xfrm>
              <a:off x="3805670" y="2754791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849FD56D-E9A6-415F-9256-43D02E832A47}"/>
                </a:ext>
              </a:extLst>
            </p:cNvPr>
            <p:cNvSpPr/>
            <p:nvPr/>
          </p:nvSpPr>
          <p:spPr>
            <a:xfrm>
              <a:off x="3805670" y="2405267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2A81452D-1565-53A6-91CE-C917530AD955}"/>
                </a:ext>
              </a:extLst>
            </p:cNvPr>
            <p:cNvSpPr/>
            <p:nvPr/>
          </p:nvSpPr>
          <p:spPr>
            <a:xfrm>
              <a:off x="3805670" y="2055741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B2F2A2CD-2BF2-3611-4FB2-27B26BE0BE18}"/>
                </a:ext>
              </a:extLst>
            </p:cNvPr>
            <p:cNvSpPr/>
            <p:nvPr/>
          </p:nvSpPr>
          <p:spPr>
            <a:xfrm>
              <a:off x="3805670" y="1706215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52C63E6D-32FF-02C5-BEA5-4E7B9B258A7F}"/>
                </a:ext>
              </a:extLst>
            </p:cNvPr>
            <p:cNvSpPr/>
            <p:nvPr/>
          </p:nvSpPr>
          <p:spPr>
            <a:xfrm>
              <a:off x="3631086" y="3069468"/>
              <a:ext cx="46499" cy="69795"/>
            </a:xfrm>
            <a:custGeom>
              <a:avLst/>
              <a:gdLst>
                <a:gd name="connsiteX0" fmla="*/ 23250 w 46499"/>
                <a:gd name="connsiteY0" fmla="*/ 7208 h 69795"/>
                <a:gd name="connsiteX1" fmla="*/ 12661 w 46499"/>
                <a:gd name="connsiteY1" fmla="*/ 14148 h 69795"/>
                <a:gd name="connsiteX2" fmla="*/ 9146 w 46499"/>
                <a:gd name="connsiteY2" fmla="*/ 34915 h 69795"/>
                <a:gd name="connsiteX3" fmla="*/ 12661 w 46499"/>
                <a:gd name="connsiteY3" fmla="*/ 55692 h 69795"/>
                <a:gd name="connsiteX4" fmla="*/ 23250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15 h 69795"/>
                <a:gd name="connsiteX7" fmla="*/ 33838 w 46499"/>
                <a:gd name="connsiteY7" fmla="*/ 14148 h 69795"/>
                <a:gd name="connsiteX8" fmla="*/ 23250 w 46499"/>
                <a:gd name="connsiteY8" fmla="*/ 7208 h 69795"/>
                <a:gd name="connsiteX9" fmla="*/ 23250 w 46499"/>
                <a:gd name="connsiteY9" fmla="*/ 0 h 69795"/>
                <a:gd name="connsiteX10" fmla="*/ 40506 w 46499"/>
                <a:gd name="connsiteY10" fmla="*/ 8965 h 69795"/>
                <a:gd name="connsiteX11" fmla="*/ 46499 w 46499"/>
                <a:gd name="connsiteY11" fmla="*/ 34915 h 69795"/>
                <a:gd name="connsiteX12" fmla="*/ 40506 w 46499"/>
                <a:gd name="connsiteY12" fmla="*/ 60875 h 69795"/>
                <a:gd name="connsiteX13" fmla="*/ 23250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15 h 69795"/>
                <a:gd name="connsiteX16" fmla="*/ 5947 w 46499"/>
                <a:gd name="connsiteY16" fmla="*/ 8965 h 69795"/>
                <a:gd name="connsiteX17" fmla="*/ 23250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50" y="7208"/>
                  </a:moveTo>
                  <a:cubicBezTo>
                    <a:pt x="18564" y="7208"/>
                    <a:pt x="15034" y="9521"/>
                    <a:pt x="12661" y="14148"/>
                  </a:cubicBezTo>
                  <a:cubicBezTo>
                    <a:pt x="10318" y="18742"/>
                    <a:pt x="9146" y="25671"/>
                    <a:pt x="9146" y="34915"/>
                  </a:cubicBezTo>
                  <a:cubicBezTo>
                    <a:pt x="9146" y="44135"/>
                    <a:pt x="10318" y="51065"/>
                    <a:pt x="12661" y="55692"/>
                  </a:cubicBezTo>
                  <a:cubicBezTo>
                    <a:pt x="15034" y="60286"/>
                    <a:pt x="18564" y="62588"/>
                    <a:pt x="23250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35"/>
                    <a:pt x="37397" y="34915"/>
                  </a:cubicBezTo>
                  <a:cubicBezTo>
                    <a:pt x="37397" y="25671"/>
                    <a:pt x="36210" y="18742"/>
                    <a:pt x="33838" y="14148"/>
                  </a:cubicBezTo>
                  <a:cubicBezTo>
                    <a:pt x="31494" y="9521"/>
                    <a:pt x="27965" y="7208"/>
                    <a:pt x="23250" y="7208"/>
                  </a:cubicBezTo>
                  <a:moveTo>
                    <a:pt x="23250" y="0"/>
                  </a:moveTo>
                  <a:cubicBezTo>
                    <a:pt x="30789" y="0"/>
                    <a:pt x="36541" y="2992"/>
                    <a:pt x="40506" y="8965"/>
                  </a:cubicBezTo>
                  <a:cubicBezTo>
                    <a:pt x="44501" y="14916"/>
                    <a:pt x="46499" y="23558"/>
                    <a:pt x="46499" y="34915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50" y="69796"/>
                  </a:cubicBezTo>
                  <a:cubicBezTo>
                    <a:pt x="15710" y="69796"/>
                    <a:pt x="9943" y="66826"/>
                    <a:pt x="5947" y="60875"/>
                  </a:cubicBezTo>
                  <a:cubicBezTo>
                    <a:pt x="1982" y="54902"/>
                    <a:pt x="0" y="46249"/>
                    <a:pt x="0" y="34915"/>
                  </a:cubicBezTo>
                  <a:cubicBezTo>
                    <a:pt x="0" y="23558"/>
                    <a:pt x="1982" y="14916"/>
                    <a:pt x="5947" y="8965"/>
                  </a:cubicBezTo>
                  <a:cubicBezTo>
                    <a:pt x="9943" y="2992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FD880A7D-B7DF-87FD-A565-58C05A41993E}"/>
                </a:ext>
              </a:extLst>
            </p:cNvPr>
            <p:cNvSpPr/>
            <p:nvPr/>
          </p:nvSpPr>
          <p:spPr>
            <a:xfrm>
              <a:off x="3693581" y="3126506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63F9EA80-DF5A-148B-4359-19882950396E}"/>
                </a:ext>
              </a:extLst>
            </p:cNvPr>
            <p:cNvSpPr/>
            <p:nvPr/>
          </p:nvSpPr>
          <p:spPr>
            <a:xfrm>
              <a:off x="3719129" y="3069468"/>
              <a:ext cx="46499" cy="69795"/>
            </a:xfrm>
            <a:custGeom>
              <a:avLst/>
              <a:gdLst>
                <a:gd name="connsiteX0" fmla="*/ 23249 w 46499"/>
                <a:gd name="connsiteY0" fmla="*/ 7208 h 69795"/>
                <a:gd name="connsiteX1" fmla="*/ 12661 w 46499"/>
                <a:gd name="connsiteY1" fmla="*/ 14148 h 69795"/>
                <a:gd name="connsiteX2" fmla="*/ 9146 w 46499"/>
                <a:gd name="connsiteY2" fmla="*/ 34915 h 69795"/>
                <a:gd name="connsiteX3" fmla="*/ 12661 w 46499"/>
                <a:gd name="connsiteY3" fmla="*/ 55692 h 69795"/>
                <a:gd name="connsiteX4" fmla="*/ 23249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15 h 69795"/>
                <a:gd name="connsiteX7" fmla="*/ 33838 w 46499"/>
                <a:gd name="connsiteY7" fmla="*/ 14148 h 69795"/>
                <a:gd name="connsiteX8" fmla="*/ 23249 w 46499"/>
                <a:gd name="connsiteY8" fmla="*/ 7208 h 69795"/>
                <a:gd name="connsiteX9" fmla="*/ 23249 w 46499"/>
                <a:gd name="connsiteY9" fmla="*/ 0 h 69795"/>
                <a:gd name="connsiteX10" fmla="*/ 40506 w 46499"/>
                <a:gd name="connsiteY10" fmla="*/ 8965 h 69795"/>
                <a:gd name="connsiteX11" fmla="*/ 46499 w 46499"/>
                <a:gd name="connsiteY11" fmla="*/ 34915 h 69795"/>
                <a:gd name="connsiteX12" fmla="*/ 40506 w 46499"/>
                <a:gd name="connsiteY12" fmla="*/ 60875 h 69795"/>
                <a:gd name="connsiteX13" fmla="*/ 23249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15 h 69795"/>
                <a:gd name="connsiteX16" fmla="*/ 5947 w 46499"/>
                <a:gd name="connsiteY16" fmla="*/ 8965 h 69795"/>
                <a:gd name="connsiteX17" fmla="*/ 23249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49" y="7208"/>
                  </a:moveTo>
                  <a:cubicBezTo>
                    <a:pt x="18563" y="7208"/>
                    <a:pt x="15034" y="9521"/>
                    <a:pt x="12661" y="14148"/>
                  </a:cubicBezTo>
                  <a:cubicBezTo>
                    <a:pt x="10318" y="18742"/>
                    <a:pt x="9146" y="25671"/>
                    <a:pt x="9146" y="34915"/>
                  </a:cubicBezTo>
                  <a:cubicBezTo>
                    <a:pt x="9146" y="44135"/>
                    <a:pt x="10318" y="51065"/>
                    <a:pt x="12661" y="55692"/>
                  </a:cubicBezTo>
                  <a:cubicBezTo>
                    <a:pt x="15034" y="60286"/>
                    <a:pt x="18563" y="62588"/>
                    <a:pt x="23249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35"/>
                    <a:pt x="37397" y="34915"/>
                  </a:cubicBezTo>
                  <a:cubicBezTo>
                    <a:pt x="37397" y="25671"/>
                    <a:pt x="36210" y="18742"/>
                    <a:pt x="33838" y="14148"/>
                  </a:cubicBezTo>
                  <a:cubicBezTo>
                    <a:pt x="31494" y="9521"/>
                    <a:pt x="27965" y="7208"/>
                    <a:pt x="23249" y="7208"/>
                  </a:cubicBezTo>
                  <a:moveTo>
                    <a:pt x="23249" y="0"/>
                  </a:moveTo>
                  <a:cubicBezTo>
                    <a:pt x="30789" y="0"/>
                    <a:pt x="36541" y="2992"/>
                    <a:pt x="40506" y="8965"/>
                  </a:cubicBezTo>
                  <a:cubicBezTo>
                    <a:pt x="44501" y="14916"/>
                    <a:pt x="46499" y="23558"/>
                    <a:pt x="46499" y="34915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49" y="69796"/>
                  </a:cubicBezTo>
                  <a:cubicBezTo>
                    <a:pt x="15709" y="69796"/>
                    <a:pt x="9942" y="66826"/>
                    <a:pt x="5947" y="60875"/>
                  </a:cubicBezTo>
                  <a:cubicBezTo>
                    <a:pt x="1982" y="54902"/>
                    <a:pt x="0" y="46249"/>
                    <a:pt x="0" y="34915"/>
                  </a:cubicBezTo>
                  <a:cubicBezTo>
                    <a:pt x="0" y="23558"/>
                    <a:pt x="1982" y="14916"/>
                    <a:pt x="5947" y="8965"/>
                  </a:cubicBezTo>
                  <a:cubicBezTo>
                    <a:pt x="9942" y="2992"/>
                    <a:pt x="15709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1141B97A-918A-04D4-BF35-81BADFB99898}"/>
                </a:ext>
              </a:extLst>
            </p:cNvPr>
            <p:cNvSpPr/>
            <p:nvPr/>
          </p:nvSpPr>
          <p:spPr>
            <a:xfrm>
              <a:off x="3633474" y="2719941"/>
              <a:ext cx="46499" cy="69798"/>
            </a:xfrm>
            <a:custGeom>
              <a:avLst/>
              <a:gdLst>
                <a:gd name="connsiteX0" fmla="*/ 23249 w 46499"/>
                <a:gd name="connsiteY0" fmla="*/ 7210 h 69798"/>
                <a:gd name="connsiteX1" fmla="*/ 12661 w 46499"/>
                <a:gd name="connsiteY1" fmla="*/ 14150 h 69798"/>
                <a:gd name="connsiteX2" fmla="*/ 9146 w 46499"/>
                <a:gd name="connsiteY2" fmla="*/ 34917 h 69798"/>
                <a:gd name="connsiteX3" fmla="*/ 12661 w 46499"/>
                <a:gd name="connsiteY3" fmla="*/ 55694 h 69798"/>
                <a:gd name="connsiteX4" fmla="*/ 23249 w 46499"/>
                <a:gd name="connsiteY4" fmla="*/ 62591 h 69798"/>
                <a:gd name="connsiteX5" fmla="*/ 33838 w 46499"/>
                <a:gd name="connsiteY5" fmla="*/ 55694 h 69798"/>
                <a:gd name="connsiteX6" fmla="*/ 37397 w 46499"/>
                <a:gd name="connsiteY6" fmla="*/ 34917 h 69798"/>
                <a:gd name="connsiteX7" fmla="*/ 33838 w 46499"/>
                <a:gd name="connsiteY7" fmla="*/ 14150 h 69798"/>
                <a:gd name="connsiteX8" fmla="*/ 23249 w 46499"/>
                <a:gd name="connsiteY8" fmla="*/ 7210 h 69798"/>
                <a:gd name="connsiteX9" fmla="*/ 23249 w 46499"/>
                <a:gd name="connsiteY9" fmla="*/ 0 h 69798"/>
                <a:gd name="connsiteX10" fmla="*/ 40506 w 46499"/>
                <a:gd name="connsiteY10" fmla="*/ 8967 h 69798"/>
                <a:gd name="connsiteX11" fmla="*/ 46499 w 46499"/>
                <a:gd name="connsiteY11" fmla="*/ 34917 h 69798"/>
                <a:gd name="connsiteX12" fmla="*/ 40506 w 46499"/>
                <a:gd name="connsiteY12" fmla="*/ 60878 h 69798"/>
                <a:gd name="connsiteX13" fmla="*/ 23249 w 46499"/>
                <a:gd name="connsiteY13" fmla="*/ 69798 h 69798"/>
                <a:gd name="connsiteX14" fmla="*/ 5947 w 46499"/>
                <a:gd name="connsiteY14" fmla="*/ 60878 h 69798"/>
                <a:gd name="connsiteX15" fmla="*/ 0 w 46499"/>
                <a:gd name="connsiteY15" fmla="*/ 34917 h 69798"/>
                <a:gd name="connsiteX16" fmla="*/ 5947 w 46499"/>
                <a:gd name="connsiteY16" fmla="*/ 8967 h 69798"/>
                <a:gd name="connsiteX17" fmla="*/ 23249 w 46499"/>
                <a:gd name="connsiteY17" fmla="*/ 0 h 6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8">
                  <a:moveTo>
                    <a:pt x="23249" y="7210"/>
                  </a:moveTo>
                  <a:cubicBezTo>
                    <a:pt x="18563" y="7210"/>
                    <a:pt x="15034" y="9523"/>
                    <a:pt x="12661" y="14150"/>
                  </a:cubicBezTo>
                  <a:cubicBezTo>
                    <a:pt x="10318" y="18744"/>
                    <a:pt x="9146" y="25674"/>
                    <a:pt x="9146" y="34917"/>
                  </a:cubicBezTo>
                  <a:cubicBezTo>
                    <a:pt x="9146" y="44138"/>
                    <a:pt x="10318" y="51067"/>
                    <a:pt x="12661" y="55694"/>
                  </a:cubicBezTo>
                  <a:cubicBezTo>
                    <a:pt x="15034" y="60288"/>
                    <a:pt x="18563" y="62591"/>
                    <a:pt x="23249" y="62591"/>
                  </a:cubicBezTo>
                  <a:cubicBezTo>
                    <a:pt x="27965" y="62591"/>
                    <a:pt x="31494" y="60288"/>
                    <a:pt x="33838" y="55694"/>
                  </a:cubicBezTo>
                  <a:cubicBezTo>
                    <a:pt x="36210" y="51067"/>
                    <a:pt x="37397" y="44138"/>
                    <a:pt x="37397" y="34917"/>
                  </a:cubicBezTo>
                  <a:cubicBezTo>
                    <a:pt x="37397" y="25674"/>
                    <a:pt x="36210" y="18744"/>
                    <a:pt x="33838" y="14150"/>
                  </a:cubicBezTo>
                  <a:cubicBezTo>
                    <a:pt x="31494" y="9523"/>
                    <a:pt x="27965" y="7210"/>
                    <a:pt x="23249" y="7210"/>
                  </a:cubicBezTo>
                  <a:moveTo>
                    <a:pt x="23249" y="0"/>
                  </a:moveTo>
                  <a:cubicBezTo>
                    <a:pt x="30789" y="0"/>
                    <a:pt x="36541" y="2989"/>
                    <a:pt x="40506" y="8967"/>
                  </a:cubicBezTo>
                  <a:cubicBezTo>
                    <a:pt x="44501" y="14918"/>
                    <a:pt x="46499" y="23560"/>
                    <a:pt x="46499" y="34917"/>
                  </a:cubicBezTo>
                  <a:cubicBezTo>
                    <a:pt x="46499" y="46240"/>
                    <a:pt x="44501" y="54893"/>
                    <a:pt x="40506" y="60878"/>
                  </a:cubicBezTo>
                  <a:cubicBezTo>
                    <a:pt x="36541" y="66828"/>
                    <a:pt x="30789" y="69798"/>
                    <a:pt x="23249" y="69798"/>
                  </a:cubicBezTo>
                  <a:cubicBezTo>
                    <a:pt x="15710" y="69798"/>
                    <a:pt x="9943" y="66828"/>
                    <a:pt x="5947" y="60878"/>
                  </a:cubicBezTo>
                  <a:cubicBezTo>
                    <a:pt x="1982" y="54893"/>
                    <a:pt x="0" y="46240"/>
                    <a:pt x="0" y="34917"/>
                  </a:cubicBezTo>
                  <a:cubicBezTo>
                    <a:pt x="0" y="23560"/>
                    <a:pt x="1982" y="14918"/>
                    <a:pt x="5947" y="8967"/>
                  </a:cubicBezTo>
                  <a:cubicBezTo>
                    <a:pt x="9943" y="2989"/>
                    <a:pt x="15710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DF792416-15E0-BAFE-0C31-99097CCE0524}"/>
                </a:ext>
              </a:extLst>
            </p:cNvPr>
            <p:cNvSpPr/>
            <p:nvPr/>
          </p:nvSpPr>
          <p:spPr>
            <a:xfrm>
              <a:off x="3695969" y="2776981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50BB8CB0-54EA-6C16-EB63-161F79BFB9F5}"/>
                </a:ext>
              </a:extLst>
            </p:cNvPr>
            <p:cNvSpPr/>
            <p:nvPr/>
          </p:nvSpPr>
          <p:spPr>
            <a:xfrm>
              <a:off x="3725571" y="2721158"/>
              <a:ext cx="40056" cy="67268"/>
            </a:xfrm>
            <a:custGeom>
              <a:avLst/>
              <a:gdLst>
                <a:gd name="connsiteX0" fmla="*/ 1307 w 40056"/>
                <a:gd name="connsiteY0" fmla="*/ 59616 h 67268"/>
                <a:gd name="connsiteX1" fmla="*/ 16176 w 40056"/>
                <a:gd name="connsiteY1" fmla="*/ 59616 h 67268"/>
                <a:gd name="connsiteX2" fmla="*/ 16176 w 40056"/>
                <a:gd name="connsiteY2" fmla="*/ 8295 h 67268"/>
                <a:gd name="connsiteX3" fmla="*/ 0 w 40056"/>
                <a:gd name="connsiteY3" fmla="*/ 11532 h 67268"/>
                <a:gd name="connsiteX4" fmla="*/ 0 w 40056"/>
                <a:gd name="connsiteY4" fmla="*/ 3245 h 67268"/>
                <a:gd name="connsiteX5" fmla="*/ 16086 w 40056"/>
                <a:gd name="connsiteY5" fmla="*/ 0 h 67268"/>
                <a:gd name="connsiteX6" fmla="*/ 25188 w 40056"/>
                <a:gd name="connsiteY6" fmla="*/ 0 h 67268"/>
                <a:gd name="connsiteX7" fmla="*/ 25188 w 40056"/>
                <a:gd name="connsiteY7" fmla="*/ 59616 h 67268"/>
                <a:gd name="connsiteX8" fmla="*/ 40057 w 40056"/>
                <a:gd name="connsiteY8" fmla="*/ 59616 h 67268"/>
                <a:gd name="connsiteX9" fmla="*/ 40057 w 40056"/>
                <a:gd name="connsiteY9" fmla="*/ 67269 h 67268"/>
                <a:gd name="connsiteX10" fmla="*/ 1307 w 40056"/>
                <a:gd name="connsiteY10" fmla="*/ 67269 h 67268"/>
                <a:gd name="connsiteX11" fmla="*/ 1307 w 40056"/>
                <a:gd name="connsiteY11" fmla="*/ 59616 h 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6" h="67268">
                  <a:moveTo>
                    <a:pt x="1307" y="59616"/>
                  </a:moveTo>
                  <a:lnTo>
                    <a:pt x="16176" y="59616"/>
                  </a:lnTo>
                  <a:lnTo>
                    <a:pt x="16176" y="8295"/>
                  </a:lnTo>
                  <a:lnTo>
                    <a:pt x="0" y="11532"/>
                  </a:lnTo>
                  <a:lnTo>
                    <a:pt x="0" y="3245"/>
                  </a:lnTo>
                  <a:lnTo>
                    <a:pt x="16086" y="0"/>
                  </a:lnTo>
                  <a:lnTo>
                    <a:pt x="25188" y="0"/>
                  </a:lnTo>
                  <a:lnTo>
                    <a:pt x="25188" y="59616"/>
                  </a:lnTo>
                  <a:lnTo>
                    <a:pt x="40057" y="59616"/>
                  </a:lnTo>
                  <a:lnTo>
                    <a:pt x="40057" y="67269"/>
                  </a:lnTo>
                  <a:lnTo>
                    <a:pt x="1307" y="67269"/>
                  </a:lnTo>
                  <a:lnTo>
                    <a:pt x="1307" y="59616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58F2977F-B78D-4751-517C-A925FE37AE82}"/>
                </a:ext>
              </a:extLst>
            </p:cNvPr>
            <p:cNvSpPr/>
            <p:nvPr/>
          </p:nvSpPr>
          <p:spPr>
            <a:xfrm>
              <a:off x="3634195" y="2370416"/>
              <a:ext cx="46499" cy="69793"/>
            </a:xfrm>
            <a:custGeom>
              <a:avLst/>
              <a:gdLst>
                <a:gd name="connsiteX0" fmla="*/ 23250 w 46499"/>
                <a:gd name="connsiteY0" fmla="*/ 7209 h 69793"/>
                <a:gd name="connsiteX1" fmla="*/ 12661 w 46499"/>
                <a:gd name="connsiteY1" fmla="*/ 14147 h 69793"/>
                <a:gd name="connsiteX2" fmla="*/ 9146 w 46499"/>
                <a:gd name="connsiteY2" fmla="*/ 34919 h 69793"/>
                <a:gd name="connsiteX3" fmla="*/ 12661 w 46499"/>
                <a:gd name="connsiteY3" fmla="*/ 55691 h 69793"/>
                <a:gd name="connsiteX4" fmla="*/ 23250 w 46499"/>
                <a:gd name="connsiteY4" fmla="*/ 62585 h 69793"/>
                <a:gd name="connsiteX5" fmla="*/ 33838 w 46499"/>
                <a:gd name="connsiteY5" fmla="*/ 55691 h 69793"/>
                <a:gd name="connsiteX6" fmla="*/ 37397 w 46499"/>
                <a:gd name="connsiteY6" fmla="*/ 34919 h 69793"/>
                <a:gd name="connsiteX7" fmla="*/ 33838 w 46499"/>
                <a:gd name="connsiteY7" fmla="*/ 14147 h 69793"/>
                <a:gd name="connsiteX8" fmla="*/ 23250 w 46499"/>
                <a:gd name="connsiteY8" fmla="*/ 7209 h 69793"/>
                <a:gd name="connsiteX9" fmla="*/ 23250 w 46499"/>
                <a:gd name="connsiteY9" fmla="*/ 0 h 69793"/>
                <a:gd name="connsiteX10" fmla="*/ 40507 w 46499"/>
                <a:gd name="connsiteY10" fmla="*/ 8966 h 69793"/>
                <a:gd name="connsiteX11" fmla="*/ 46499 w 46499"/>
                <a:gd name="connsiteY11" fmla="*/ 34919 h 69793"/>
                <a:gd name="connsiteX12" fmla="*/ 40507 w 46499"/>
                <a:gd name="connsiteY12" fmla="*/ 60872 h 69793"/>
                <a:gd name="connsiteX13" fmla="*/ 23250 w 46499"/>
                <a:gd name="connsiteY13" fmla="*/ 69794 h 69793"/>
                <a:gd name="connsiteX14" fmla="*/ 5947 w 46499"/>
                <a:gd name="connsiteY14" fmla="*/ 60872 h 69793"/>
                <a:gd name="connsiteX15" fmla="*/ 0 w 46499"/>
                <a:gd name="connsiteY15" fmla="*/ 34919 h 69793"/>
                <a:gd name="connsiteX16" fmla="*/ 5947 w 46499"/>
                <a:gd name="connsiteY16" fmla="*/ 8966 h 69793"/>
                <a:gd name="connsiteX17" fmla="*/ 23250 w 46499"/>
                <a:gd name="connsiteY17" fmla="*/ 0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3">
                  <a:moveTo>
                    <a:pt x="23250" y="7209"/>
                  </a:moveTo>
                  <a:cubicBezTo>
                    <a:pt x="18564" y="7209"/>
                    <a:pt x="15034" y="9521"/>
                    <a:pt x="12661" y="14147"/>
                  </a:cubicBezTo>
                  <a:cubicBezTo>
                    <a:pt x="10318" y="18743"/>
                    <a:pt x="9146" y="25667"/>
                    <a:pt x="9146" y="34919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0" y="51065"/>
                    <a:pt x="37397" y="44141"/>
                    <a:pt x="37397" y="34919"/>
                  </a:cubicBezTo>
                  <a:cubicBezTo>
                    <a:pt x="37397" y="25667"/>
                    <a:pt x="36210" y="18743"/>
                    <a:pt x="33838" y="14147"/>
                  </a:cubicBezTo>
                  <a:cubicBezTo>
                    <a:pt x="31495" y="9521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89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19"/>
                  </a:cubicBezTo>
                  <a:cubicBezTo>
                    <a:pt x="46499" y="46243"/>
                    <a:pt x="44501" y="54895"/>
                    <a:pt x="40507" y="60872"/>
                  </a:cubicBezTo>
                  <a:cubicBezTo>
                    <a:pt x="36542" y="66819"/>
                    <a:pt x="30789" y="69794"/>
                    <a:pt x="23250" y="69794"/>
                  </a:cubicBezTo>
                  <a:cubicBezTo>
                    <a:pt x="15710" y="69794"/>
                    <a:pt x="9943" y="66819"/>
                    <a:pt x="5947" y="60872"/>
                  </a:cubicBezTo>
                  <a:cubicBezTo>
                    <a:pt x="1982" y="54895"/>
                    <a:pt x="0" y="46243"/>
                    <a:pt x="0" y="34919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D1BC0B72-A12F-B0EF-8B05-FC71E758847D}"/>
                </a:ext>
              </a:extLst>
            </p:cNvPr>
            <p:cNvSpPr/>
            <p:nvPr/>
          </p:nvSpPr>
          <p:spPr>
            <a:xfrm>
              <a:off x="3696690" y="2427458"/>
              <a:ext cx="9506" cy="11444"/>
            </a:xfrm>
            <a:custGeom>
              <a:avLst/>
              <a:gdLst>
                <a:gd name="connsiteX0" fmla="*/ 0 w 9506"/>
                <a:gd name="connsiteY0" fmla="*/ 0 h 11444"/>
                <a:gd name="connsiteX1" fmla="*/ 9507 w 9506"/>
                <a:gd name="connsiteY1" fmla="*/ 0 h 11444"/>
                <a:gd name="connsiteX2" fmla="*/ 9507 w 9506"/>
                <a:gd name="connsiteY2" fmla="*/ 11444 h 11444"/>
                <a:gd name="connsiteX3" fmla="*/ 0 w 9506"/>
                <a:gd name="connsiteY3" fmla="*/ 11444 h 11444"/>
                <a:gd name="connsiteX4" fmla="*/ 0 w 9506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4">
                  <a:moveTo>
                    <a:pt x="0" y="0"/>
                  </a:moveTo>
                  <a:lnTo>
                    <a:pt x="9507" y="0"/>
                  </a:lnTo>
                  <a:lnTo>
                    <a:pt x="9507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5DA4F96D-DEF7-960E-63F7-61750F2A072E}"/>
                </a:ext>
              </a:extLst>
            </p:cNvPr>
            <p:cNvSpPr/>
            <p:nvPr/>
          </p:nvSpPr>
          <p:spPr>
            <a:xfrm>
              <a:off x="3722913" y="2370416"/>
              <a:ext cx="42715" cy="68486"/>
            </a:xfrm>
            <a:custGeom>
              <a:avLst/>
              <a:gdLst>
                <a:gd name="connsiteX0" fmla="*/ 10949 w 42715"/>
                <a:gd name="connsiteY0" fmla="*/ 60828 h 68486"/>
                <a:gd name="connsiteX1" fmla="*/ 42715 w 42715"/>
                <a:gd name="connsiteY1" fmla="*/ 60828 h 68486"/>
                <a:gd name="connsiteX2" fmla="*/ 42715 w 42715"/>
                <a:gd name="connsiteY2" fmla="*/ 68487 h 68486"/>
                <a:gd name="connsiteX3" fmla="*/ 0 w 42715"/>
                <a:gd name="connsiteY3" fmla="*/ 68487 h 68486"/>
                <a:gd name="connsiteX4" fmla="*/ 0 w 42715"/>
                <a:gd name="connsiteY4" fmla="*/ 60828 h 68486"/>
                <a:gd name="connsiteX5" fmla="*/ 14104 w 42715"/>
                <a:gd name="connsiteY5" fmla="*/ 46454 h 68486"/>
                <a:gd name="connsiteX6" fmla="*/ 25368 w 42715"/>
                <a:gd name="connsiteY6" fmla="*/ 34785 h 68486"/>
                <a:gd name="connsiteX7" fmla="*/ 31451 w 42715"/>
                <a:gd name="connsiteY7" fmla="*/ 26494 h 68486"/>
                <a:gd name="connsiteX8" fmla="*/ 33207 w 42715"/>
                <a:gd name="connsiteY8" fmla="*/ 19780 h 68486"/>
                <a:gd name="connsiteX9" fmla="*/ 29423 w 42715"/>
                <a:gd name="connsiteY9" fmla="*/ 11038 h 68486"/>
                <a:gd name="connsiteX10" fmla="*/ 19645 w 42715"/>
                <a:gd name="connsiteY10" fmla="*/ 7659 h 68486"/>
                <a:gd name="connsiteX11" fmla="*/ 10589 w 42715"/>
                <a:gd name="connsiteY11" fmla="*/ 9146 h 68486"/>
                <a:gd name="connsiteX12" fmla="*/ 450 w 42715"/>
                <a:gd name="connsiteY12" fmla="*/ 13652 h 68486"/>
                <a:gd name="connsiteX13" fmla="*/ 450 w 42715"/>
                <a:gd name="connsiteY13" fmla="*/ 4460 h 68486"/>
                <a:gd name="connsiteX14" fmla="*/ 10724 w 42715"/>
                <a:gd name="connsiteY14" fmla="*/ 1126 h 68486"/>
                <a:gd name="connsiteX15" fmla="*/ 19465 w 42715"/>
                <a:gd name="connsiteY15" fmla="*/ 0 h 68486"/>
                <a:gd name="connsiteX16" fmla="*/ 36137 w 42715"/>
                <a:gd name="connsiteY16" fmla="*/ 5227 h 68486"/>
                <a:gd name="connsiteX17" fmla="*/ 42355 w 42715"/>
                <a:gd name="connsiteY17" fmla="*/ 19194 h 68486"/>
                <a:gd name="connsiteX18" fmla="*/ 40777 w 42715"/>
                <a:gd name="connsiteY18" fmla="*/ 27080 h 68486"/>
                <a:gd name="connsiteX19" fmla="*/ 35145 w 42715"/>
                <a:gd name="connsiteY19" fmla="*/ 35820 h 68486"/>
                <a:gd name="connsiteX20" fmla="*/ 27981 w 42715"/>
                <a:gd name="connsiteY20" fmla="*/ 43390 h 68486"/>
                <a:gd name="connsiteX21" fmla="*/ 10949 w 42715"/>
                <a:gd name="connsiteY21" fmla="*/ 60828 h 6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5" h="68486">
                  <a:moveTo>
                    <a:pt x="10949" y="60828"/>
                  </a:moveTo>
                  <a:lnTo>
                    <a:pt x="42715" y="60828"/>
                  </a:lnTo>
                  <a:lnTo>
                    <a:pt x="42715" y="68487"/>
                  </a:lnTo>
                  <a:lnTo>
                    <a:pt x="0" y="68487"/>
                  </a:lnTo>
                  <a:lnTo>
                    <a:pt x="0" y="60828"/>
                  </a:lnTo>
                  <a:cubicBezTo>
                    <a:pt x="3455" y="57253"/>
                    <a:pt x="8156" y="52461"/>
                    <a:pt x="14104" y="46454"/>
                  </a:cubicBezTo>
                  <a:cubicBezTo>
                    <a:pt x="20081" y="40416"/>
                    <a:pt x="23836" y="36526"/>
                    <a:pt x="25368" y="34785"/>
                  </a:cubicBezTo>
                  <a:cubicBezTo>
                    <a:pt x="28281" y="31510"/>
                    <a:pt x="30309" y="28746"/>
                    <a:pt x="31451" y="26494"/>
                  </a:cubicBezTo>
                  <a:cubicBezTo>
                    <a:pt x="32622" y="24210"/>
                    <a:pt x="33207" y="21972"/>
                    <a:pt x="33207" y="19780"/>
                  </a:cubicBezTo>
                  <a:cubicBezTo>
                    <a:pt x="33207" y="16205"/>
                    <a:pt x="31946" y="13291"/>
                    <a:pt x="29423" y="11038"/>
                  </a:cubicBezTo>
                  <a:cubicBezTo>
                    <a:pt x="26930" y="8786"/>
                    <a:pt x="23671" y="7659"/>
                    <a:pt x="19645" y="7659"/>
                  </a:cubicBezTo>
                  <a:cubicBezTo>
                    <a:pt x="16792" y="7659"/>
                    <a:pt x="13773" y="8155"/>
                    <a:pt x="10589" y="9146"/>
                  </a:cubicBezTo>
                  <a:cubicBezTo>
                    <a:pt x="7435" y="10137"/>
                    <a:pt x="4055" y="11640"/>
                    <a:pt x="450" y="13652"/>
                  </a:cubicBezTo>
                  <a:lnTo>
                    <a:pt x="450" y="4460"/>
                  </a:lnTo>
                  <a:cubicBezTo>
                    <a:pt x="4115" y="2989"/>
                    <a:pt x="7539" y="1876"/>
                    <a:pt x="10724" y="1126"/>
                  </a:cubicBezTo>
                  <a:cubicBezTo>
                    <a:pt x="13908" y="375"/>
                    <a:pt x="16821" y="0"/>
                    <a:pt x="19465" y="0"/>
                  </a:cubicBezTo>
                  <a:cubicBezTo>
                    <a:pt x="26433" y="0"/>
                    <a:pt x="31992" y="1742"/>
                    <a:pt x="36137" y="5227"/>
                  </a:cubicBezTo>
                  <a:cubicBezTo>
                    <a:pt x="40283" y="8711"/>
                    <a:pt x="42355" y="13366"/>
                    <a:pt x="42355" y="19194"/>
                  </a:cubicBezTo>
                  <a:cubicBezTo>
                    <a:pt x="42355" y="21958"/>
                    <a:pt x="41829" y="24586"/>
                    <a:pt x="40777" y="27080"/>
                  </a:cubicBezTo>
                  <a:cubicBezTo>
                    <a:pt x="39756" y="29542"/>
                    <a:pt x="37879" y="32455"/>
                    <a:pt x="35145" y="35820"/>
                  </a:cubicBezTo>
                  <a:cubicBezTo>
                    <a:pt x="34394" y="36691"/>
                    <a:pt x="32006" y="39215"/>
                    <a:pt x="27981" y="43390"/>
                  </a:cubicBezTo>
                  <a:cubicBezTo>
                    <a:pt x="23955" y="47536"/>
                    <a:pt x="18278" y="53347"/>
                    <a:pt x="10949" y="60828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3A69BA50-BC41-DE4A-8AA3-93903B0FE7B4}"/>
                </a:ext>
              </a:extLst>
            </p:cNvPr>
            <p:cNvSpPr/>
            <p:nvPr/>
          </p:nvSpPr>
          <p:spPr>
            <a:xfrm>
              <a:off x="3632347" y="2020889"/>
              <a:ext cx="46499" cy="69793"/>
            </a:xfrm>
            <a:custGeom>
              <a:avLst/>
              <a:gdLst>
                <a:gd name="connsiteX0" fmla="*/ 23250 w 46499"/>
                <a:gd name="connsiteY0" fmla="*/ 7209 h 69793"/>
                <a:gd name="connsiteX1" fmla="*/ 12661 w 46499"/>
                <a:gd name="connsiteY1" fmla="*/ 14148 h 69793"/>
                <a:gd name="connsiteX2" fmla="*/ 9146 w 46499"/>
                <a:gd name="connsiteY2" fmla="*/ 34919 h 69793"/>
                <a:gd name="connsiteX3" fmla="*/ 12661 w 46499"/>
                <a:gd name="connsiteY3" fmla="*/ 55691 h 69793"/>
                <a:gd name="connsiteX4" fmla="*/ 23250 w 46499"/>
                <a:gd name="connsiteY4" fmla="*/ 62585 h 69793"/>
                <a:gd name="connsiteX5" fmla="*/ 33838 w 46499"/>
                <a:gd name="connsiteY5" fmla="*/ 55691 h 69793"/>
                <a:gd name="connsiteX6" fmla="*/ 37398 w 46499"/>
                <a:gd name="connsiteY6" fmla="*/ 34919 h 69793"/>
                <a:gd name="connsiteX7" fmla="*/ 33838 w 46499"/>
                <a:gd name="connsiteY7" fmla="*/ 14148 h 69793"/>
                <a:gd name="connsiteX8" fmla="*/ 23250 w 46499"/>
                <a:gd name="connsiteY8" fmla="*/ 7209 h 69793"/>
                <a:gd name="connsiteX9" fmla="*/ 23250 w 46499"/>
                <a:gd name="connsiteY9" fmla="*/ 0 h 69793"/>
                <a:gd name="connsiteX10" fmla="*/ 40507 w 46499"/>
                <a:gd name="connsiteY10" fmla="*/ 8966 h 69793"/>
                <a:gd name="connsiteX11" fmla="*/ 46499 w 46499"/>
                <a:gd name="connsiteY11" fmla="*/ 34919 h 69793"/>
                <a:gd name="connsiteX12" fmla="*/ 40507 w 46499"/>
                <a:gd name="connsiteY12" fmla="*/ 60873 h 69793"/>
                <a:gd name="connsiteX13" fmla="*/ 23250 w 46499"/>
                <a:gd name="connsiteY13" fmla="*/ 69794 h 69793"/>
                <a:gd name="connsiteX14" fmla="*/ 5947 w 46499"/>
                <a:gd name="connsiteY14" fmla="*/ 60873 h 69793"/>
                <a:gd name="connsiteX15" fmla="*/ 0 w 46499"/>
                <a:gd name="connsiteY15" fmla="*/ 34919 h 69793"/>
                <a:gd name="connsiteX16" fmla="*/ 5947 w 46499"/>
                <a:gd name="connsiteY16" fmla="*/ 8966 h 69793"/>
                <a:gd name="connsiteX17" fmla="*/ 23250 w 46499"/>
                <a:gd name="connsiteY17" fmla="*/ 0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3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19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2" y="51065"/>
                    <a:pt x="37398" y="44141"/>
                    <a:pt x="37398" y="34919"/>
                  </a:cubicBezTo>
                  <a:cubicBezTo>
                    <a:pt x="37398" y="25668"/>
                    <a:pt x="36212" y="18744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19"/>
                  </a:cubicBezTo>
                  <a:cubicBezTo>
                    <a:pt x="46499" y="46243"/>
                    <a:pt x="44501" y="54895"/>
                    <a:pt x="40507" y="60873"/>
                  </a:cubicBezTo>
                  <a:cubicBezTo>
                    <a:pt x="36542" y="66821"/>
                    <a:pt x="30790" y="69794"/>
                    <a:pt x="23250" y="69794"/>
                  </a:cubicBezTo>
                  <a:cubicBezTo>
                    <a:pt x="15710" y="69794"/>
                    <a:pt x="9943" y="66821"/>
                    <a:pt x="5947" y="60873"/>
                  </a:cubicBezTo>
                  <a:cubicBezTo>
                    <a:pt x="1982" y="54895"/>
                    <a:pt x="0" y="46243"/>
                    <a:pt x="0" y="34919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5227C439-02A9-81BA-F4CD-971ABECE35C0}"/>
                </a:ext>
              </a:extLst>
            </p:cNvPr>
            <p:cNvSpPr/>
            <p:nvPr/>
          </p:nvSpPr>
          <p:spPr>
            <a:xfrm>
              <a:off x="3694842" y="2077931"/>
              <a:ext cx="9507" cy="11445"/>
            </a:xfrm>
            <a:custGeom>
              <a:avLst/>
              <a:gdLst>
                <a:gd name="connsiteX0" fmla="*/ 0 w 9507"/>
                <a:gd name="connsiteY0" fmla="*/ 0 h 11445"/>
                <a:gd name="connsiteX1" fmla="*/ 9508 w 9507"/>
                <a:gd name="connsiteY1" fmla="*/ 0 h 11445"/>
                <a:gd name="connsiteX2" fmla="*/ 9508 w 9507"/>
                <a:gd name="connsiteY2" fmla="*/ 11445 h 11445"/>
                <a:gd name="connsiteX3" fmla="*/ 0 w 9507"/>
                <a:gd name="connsiteY3" fmla="*/ 11445 h 11445"/>
                <a:gd name="connsiteX4" fmla="*/ 0 w 9507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5">
                  <a:moveTo>
                    <a:pt x="0" y="0"/>
                  </a:moveTo>
                  <a:lnTo>
                    <a:pt x="9508" y="0"/>
                  </a:lnTo>
                  <a:lnTo>
                    <a:pt x="9508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13BE0CE1-86DD-4A3F-DBDD-F6A784A643DD}"/>
                </a:ext>
              </a:extLst>
            </p:cNvPr>
            <p:cNvSpPr/>
            <p:nvPr/>
          </p:nvSpPr>
          <p:spPr>
            <a:xfrm>
              <a:off x="3721336" y="2020889"/>
              <a:ext cx="44292" cy="69793"/>
            </a:xfrm>
            <a:custGeom>
              <a:avLst/>
              <a:gdLst>
                <a:gd name="connsiteX0" fmla="*/ 30414 w 44292"/>
                <a:gd name="connsiteY0" fmla="*/ 32216 h 69793"/>
                <a:gd name="connsiteX1" fmla="*/ 40597 w 44292"/>
                <a:gd name="connsiteY1" fmla="*/ 38029 h 69793"/>
                <a:gd name="connsiteX2" fmla="*/ 44292 w 44292"/>
                <a:gd name="connsiteY2" fmla="*/ 48933 h 69793"/>
                <a:gd name="connsiteX3" fmla="*/ 37443 w 44292"/>
                <a:gd name="connsiteY3" fmla="*/ 64342 h 69793"/>
                <a:gd name="connsiteX4" fmla="*/ 17979 w 44292"/>
                <a:gd name="connsiteY4" fmla="*/ 69794 h 69793"/>
                <a:gd name="connsiteX5" fmla="*/ 9238 w 44292"/>
                <a:gd name="connsiteY5" fmla="*/ 68938 h 69793"/>
                <a:gd name="connsiteX6" fmla="*/ 0 w 44292"/>
                <a:gd name="connsiteY6" fmla="*/ 66460 h 69793"/>
                <a:gd name="connsiteX7" fmla="*/ 0 w 44292"/>
                <a:gd name="connsiteY7" fmla="*/ 57673 h 69793"/>
                <a:gd name="connsiteX8" fmla="*/ 8291 w 44292"/>
                <a:gd name="connsiteY8" fmla="*/ 61008 h 69793"/>
                <a:gd name="connsiteX9" fmla="*/ 17709 w 44292"/>
                <a:gd name="connsiteY9" fmla="*/ 62134 h 69793"/>
                <a:gd name="connsiteX10" fmla="*/ 30730 w 44292"/>
                <a:gd name="connsiteY10" fmla="*/ 58755 h 69793"/>
                <a:gd name="connsiteX11" fmla="*/ 35236 w 44292"/>
                <a:gd name="connsiteY11" fmla="*/ 48933 h 69793"/>
                <a:gd name="connsiteX12" fmla="*/ 31045 w 44292"/>
                <a:gd name="connsiteY12" fmla="*/ 39651 h 69793"/>
                <a:gd name="connsiteX13" fmla="*/ 19465 w 44292"/>
                <a:gd name="connsiteY13" fmla="*/ 36272 h 69793"/>
                <a:gd name="connsiteX14" fmla="*/ 11626 w 44292"/>
                <a:gd name="connsiteY14" fmla="*/ 36272 h 69793"/>
                <a:gd name="connsiteX15" fmla="*/ 11626 w 44292"/>
                <a:gd name="connsiteY15" fmla="*/ 28792 h 69793"/>
                <a:gd name="connsiteX16" fmla="*/ 19825 w 44292"/>
                <a:gd name="connsiteY16" fmla="*/ 28792 h 69793"/>
                <a:gd name="connsiteX17" fmla="*/ 30098 w 44292"/>
                <a:gd name="connsiteY17" fmla="*/ 26133 h 69793"/>
                <a:gd name="connsiteX18" fmla="*/ 33659 w 44292"/>
                <a:gd name="connsiteY18" fmla="*/ 18384 h 69793"/>
                <a:gd name="connsiteX19" fmla="*/ 29964 w 44292"/>
                <a:gd name="connsiteY19" fmla="*/ 10453 h 69793"/>
                <a:gd name="connsiteX20" fmla="*/ 19465 w 44292"/>
                <a:gd name="connsiteY20" fmla="*/ 7659 h 69793"/>
                <a:gd name="connsiteX21" fmla="*/ 11445 w 44292"/>
                <a:gd name="connsiteY21" fmla="*/ 8471 h 69793"/>
                <a:gd name="connsiteX22" fmla="*/ 2028 w 44292"/>
                <a:gd name="connsiteY22" fmla="*/ 10994 h 69793"/>
                <a:gd name="connsiteX23" fmla="*/ 2028 w 44292"/>
                <a:gd name="connsiteY23" fmla="*/ 2883 h 69793"/>
                <a:gd name="connsiteX24" fmla="*/ 11716 w 44292"/>
                <a:gd name="connsiteY24" fmla="*/ 721 h 69793"/>
                <a:gd name="connsiteX25" fmla="*/ 20277 w 44292"/>
                <a:gd name="connsiteY25" fmla="*/ 0 h 69793"/>
                <a:gd name="connsiteX26" fmla="*/ 36678 w 44292"/>
                <a:gd name="connsiteY26" fmla="*/ 4731 h 69793"/>
                <a:gd name="connsiteX27" fmla="*/ 42715 w 44292"/>
                <a:gd name="connsiteY27" fmla="*/ 17437 h 69793"/>
                <a:gd name="connsiteX28" fmla="*/ 39516 w 44292"/>
                <a:gd name="connsiteY28" fmla="*/ 26900 h 69793"/>
                <a:gd name="connsiteX29" fmla="*/ 30414 w 44292"/>
                <a:gd name="connsiteY29" fmla="*/ 32216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2" h="69793">
                  <a:moveTo>
                    <a:pt x="30414" y="32216"/>
                  </a:moveTo>
                  <a:cubicBezTo>
                    <a:pt x="34770" y="33147"/>
                    <a:pt x="38165" y="35085"/>
                    <a:pt x="40597" y="38029"/>
                  </a:cubicBezTo>
                  <a:cubicBezTo>
                    <a:pt x="43061" y="40972"/>
                    <a:pt x="44292" y="44607"/>
                    <a:pt x="44292" y="48933"/>
                  </a:cubicBezTo>
                  <a:cubicBezTo>
                    <a:pt x="44292" y="55571"/>
                    <a:pt x="42009" y="60707"/>
                    <a:pt x="37443" y="64342"/>
                  </a:cubicBezTo>
                  <a:cubicBezTo>
                    <a:pt x="32877" y="67976"/>
                    <a:pt x="26389" y="69794"/>
                    <a:pt x="17979" y="69794"/>
                  </a:cubicBezTo>
                  <a:cubicBezTo>
                    <a:pt x="15155" y="69794"/>
                    <a:pt x="12242" y="69509"/>
                    <a:pt x="9238" y="68938"/>
                  </a:cubicBezTo>
                  <a:cubicBezTo>
                    <a:pt x="6263" y="68398"/>
                    <a:pt x="3184" y="67571"/>
                    <a:pt x="0" y="66460"/>
                  </a:cubicBezTo>
                  <a:lnTo>
                    <a:pt x="0" y="57673"/>
                  </a:lnTo>
                  <a:cubicBezTo>
                    <a:pt x="2524" y="59145"/>
                    <a:pt x="5287" y="60257"/>
                    <a:pt x="8291" y="61008"/>
                  </a:cubicBezTo>
                  <a:cubicBezTo>
                    <a:pt x="11295" y="61759"/>
                    <a:pt x="14434" y="62134"/>
                    <a:pt x="17709" y="62134"/>
                  </a:cubicBezTo>
                  <a:cubicBezTo>
                    <a:pt x="23416" y="62134"/>
                    <a:pt x="27756" y="61008"/>
                    <a:pt x="30730" y="58755"/>
                  </a:cubicBezTo>
                  <a:cubicBezTo>
                    <a:pt x="33735" y="56503"/>
                    <a:pt x="35236" y="53228"/>
                    <a:pt x="35236" y="48933"/>
                  </a:cubicBezTo>
                  <a:cubicBezTo>
                    <a:pt x="35236" y="44967"/>
                    <a:pt x="33839" y="41874"/>
                    <a:pt x="31045" y="39651"/>
                  </a:cubicBezTo>
                  <a:cubicBezTo>
                    <a:pt x="28281" y="37398"/>
                    <a:pt x="24421" y="36272"/>
                    <a:pt x="19465" y="36272"/>
                  </a:cubicBezTo>
                  <a:lnTo>
                    <a:pt x="11626" y="36272"/>
                  </a:lnTo>
                  <a:lnTo>
                    <a:pt x="11626" y="28792"/>
                  </a:lnTo>
                  <a:lnTo>
                    <a:pt x="19825" y="28792"/>
                  </a:lnTo>
                  <a:cubicBezTo>
                    <a:pt x="24301" y="28792"/>
                    <a:pt x="27726" y="27905"/>
                    <a:pt x="30098" y="26133"/>
                  </a:cubicBezTo>
                  <a:cubicBezTo>
                    <a:pt x="32472" y="24331"/>
                    <a:pt x="33659" y="21749"/>
                    <a:pt x="33659" y="18384"/>
                  </a:cubicBezTo>
                  <a:cubicBezTo>
                    <a:pt x="33659" y="14929"/>
                    <a:pt x="32428" y="12285"/>
                    <a:pt x="29964" y="10453"/>
                  </a:cubicBezTo>
                  <a:cubicBezTo>
                    <a:pt x="27531" y="8590"/>
                    <a:pt x="24031" y="7659"/>
                    <a:pt x="19465" y="7659"/>
                  </a:cubicBezTo>
                  <a:cubicBezTo>
                    <a:pt x="16972" y="7659"/>
                    <a:pt x="14298" y="7929"/>
                    <a:pt x="11445" y="8471"/>
                  </a:cubicBezTo>
                  <a:cubicBezTo>
                    <a:pt x="8591" y="9012"/>
                    <a:pt x="5452" y="9853"/>
                    <a:pt x="2028" y="10994"/>
                  </a:cubicBezTo>
                  <a:lnTo>
                    <a:pt x="2028" y="2883"/>
                  </a:lnTo>
                  <a:cubicBezTo>
                    <a:pt x="5482" y="1922"/>
                    <a:pt x="8711" y="1201"/>
                    <a:pt x="11716" y="721"/>
                  </a:cubicBezTo>
                  <a:cubicBezTo>
                    <a:pt x="14749" y="240"/>
                    <a:pt x="17603" y="0"/>
                    <a:pt x="20277" y="0"/>
                  </a:cubicBezTo>
                  <a:cubicBezTo>
                    <a:pt x="27185" y="0"/>
                    <a:pt x="32652" y="1577"/>
                    <a:pt x="36678" y="4731"/>
                  </a:cubicBezTo>
                  <a:cubicBezTo>
                    <a:pt x="40703" y="7855"/>
                    <a:pt x="42715" y="12091"/>
                    <a:pt x="42715" y="17437"/>
                  </a:cubicBezTo>
                  <a:cubicBezTo>
                    <a:pt x="42715" y="21162"/>
                    <a:pt x="41648" y="24316"/>
                    <a:pt x="39516" y="26900"/>
                  </a:cubicBezTo>
                  <a:cubicBezTo>
                    <a:pt x="37384" y="29452"/>
                    <a:pt x="34350" y="31225"/>
                    <a:pt x="30414" y="3221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A5D86A3A-B73F-14AF-4EF5-8626AA07BE85}"/>
                </a:ext>
              </a:extLst>
            </p:cNvPr>
            <p:cNvSpPr/>
            <p:nvPr/>
          </p:nvSpPr>
          <p:spPr>
            <a:xfrm>
              <a:off x="3630140" y="1671363"/>
              <a:ext cx="46499" cy="69794"/>
            </a:xfrm>
            <a:custGeom>
              <a:avLst/>
              <a:gdLst>
                <a:gd name="connsiteX0" fmla="*/ 23250 w 46499"/>
                <a:gd name="connsiteY0" fmla="*/ 7209 h 69794"/>
                <a:gd name="connsiteX1" fmla="*/ 12661 w 46499"/>
                <a:gd name="connsiteY1" fmla="*/ 14148 h 69794"/>
                <a:gd name="connsiteX2" fmla="*/ 9146 w 46499"/>
                <a:gd name="connsiteY2" fmla="*/ 34920 h 69794"/>
                <a:gd name="connsiteX3" fmla="*/ 12661 w 46499"/>
                <a:gd name="connsiteY3" fmla="*/ 55691 h 69794"/>
                <a:gd name="connsiteX4" fmla="*/ 23250 w 46499"/>
                <a:gd name="connsiteY4" fmla="*/ 62585 h 69794"/>
                <a:gd name="connsiteX5" fmla="*/ 33838 w 46499"/>
                <a:gd name="connsiteY5" fmla="*/ 55691 h 69794"/>
                <a:gd name="connsiteX6" fmla="*/ 37398 w 46499"/>
                <a:gd name="connsiteY6" fmla="*/ 34920 h 69794"/>
                <a:gd name="connsiteX7" fmla="*/ 33838 w 46499"/>
                <a:gd name="connsiteY7" fmla="*/ 14148 h 69794"/>
                <a:gd name="connsiteX8" fmla="*/ 23250 w 46499"/>
                <a:gd name="connsiteY8" fmla="*/ 7209 h 69794"/>
                <a:gd name="connsiteX9" fmla="*/ 23250 w 46499"/>
                <a:gd name="connsiteY9" fmla="*/ 0 h 69794"/>
                <a:gd name="connsiteX10" fmla="*/ 40507 w 46499"/>
                <a:gd name="connsiteY10" fmla="*/ 8966 h 69794"/>
                <a:gd name="connsiteX11" fmla="*/ 46499 w 46499"/>
                <a:gd name="connsiteY11" fmla="*/ 34920 h 69794"/>
                <a:gd name="connsiteX12" fmla="*/ 40507 w 46499"/>
                <a:gd name="connsiteY12" fmla="*/ 60873 h 69794"/>
                <a:gd name="connsiteX13" fmla="*/ 23250 w 46499"/>
                <a:gd name="connsiteY13" fmla="*/ 69795 h 69794"/>
                <a:gd name="connsiteX14" fmla="*/ 5947 w 46499"/>
                <a:gd name="connsiteY14" fmla="*/ 60873 h 69794"/>
                <a:gd name="connsiteX15" fmla="*/ 0 w 46499"/>
                <a:gd name="connsiteY15" fmla="*/ 34920 h 69794"/>
                <a:gd name="connsiteX16" fmla="*/ 5947 w 46499"/>
                <a:gd name="connsiteY16" fmla="*/ 8966 h 69794"/>
                <a:gd name="connsiteX17" fmla="*/ 23250 w 46499"/>
                <a:gd name="connsiteY17" fmla="*/ 0 h 6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4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20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2" y="51065"/>
                    <a:pt x="37398" y="44141"/>
                    <a:pt x="37398" y="34920"/>
                  </a:cubicBezTo>
                  <a:cubicBezTo>
                    <a:pt x="37398" y="25668"/>
                    <a:pt x="36212" y="18744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20"/>
                  </a:cubicBezTo>
                  <a:cubicBezTo>
                    <a:pt x="46499" y="46244"/>
                    <a:pt x="44501" y="54895"/>
                    <a:pt x="40507" y="60873"/>
                  </a:cubicBezTo>
                  <a:cubicBezTo>
                    <a:pt x="36542" y="66820"/>
                    <a:pt x="30790" y="69795"/>
                    <a:pt x="23250" y="69795"/>
                  </a:cubicBezTo>
                  <a:cubicBezTo>
                    <a:pt x="15710" y="69795"/>
                    <a:pt x="9943" y="66820"/>
                    <a:pt x="5947" y="60873"/>
                  </a:cubicBezTo>
                  <a:cubicBezTo>
                    <a:pt x="1982" y="54895"/>
                    <a:pt x="0" y="46244"/>
                    <a:pt x="0" y="34920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64724C9B-2F09-AA61-F704-374CB888D4E1}"/>
                </a:ext>
              </a:extLst>
            </p:cNvPr>
            <p:cNvSpPr/>
            <p:nvPr/>
          </p:nvSpPr>
          <p:spPr>
            <a:xfrm>
              <a:off x="3692634" y="1728406"/>
              <a:ext cx="9507" cy="11444"/>
            </a:xfrm>
            <a:custGeom>
              <a:avLst/>
              <a:gdLst>
                <a:gd name="connsiteX0" fmla="*/ 0 w 9507"/>
                <a:gd name="connsiteY0" fmla="*/ 0 h 11444"/>
                <a:gd name="connsiteX1" fmla="*/ 9508 w 9507"/>
                <a:gd name="connsiteY1" fmla="*/ 0 h 11444"/>
                <a:gd name="connsiteX2" fmla="*/ 9508 w 9507"/>
                <a:gd name="connsiteY2" fmla="*/ 11444 h 11444"/>
                <a:gd name="connsiteX3" fmla="*/ 0 w 9507"/>
                <a:gd name="connsiteY3" fmla="*/ 11444 h 11444"/>
                <a:gd name="connsiteX4" fmla="*/ 0 w 9507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4">
                  <a:moveTo>
                    <a:pt x="0" y="0"/>
                  </a:moveTo>
                  <a:lnTo>
                    <a:pt x="9508" y="0"/>
                  </a:lnTo>
                  <a:lnTo>
                    <a:pt x="9508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47578D70-8B89-A8CD-5C01-BDD22D831BC7}"/>
                </a:ext>
              </a:extLst>
            </p:cNvPr>
            <p:cNvSpPr/>
            <p:nvPr/>
          </p:nvSpPr>
          <p:spPr>
            <a:xfrm>
              <a:off x="3716605" y="1672579"/>
              <a:ext cx="49022" cy="67271"/>
            </a:xfrm>
            <a:custGeom>
              <a:avLst/>
              <a:gdLst>
                <a:gd name="connsiteX0" fmla="*/ 30369 w 49022"/>
                <a:gd name="connsiteY0" fmla="*/ 7930 h 67271"/>
                <a:gd name="connsiteX1" fmla="*/ 7389 w 49022"/>
                <a:gd name="connsiteY1" fmla="*/ 43841 h 67271"/>
                <a:gd name="connsiteX2" fmla="*/ 30369 w 49022"/>
                <a:gd name="connsiteY2" fmla="*/ 43841 h 67271"/>
                <a:gd name="connsiteX3" fmla="*/ 30369 w 49022"/>
                <a:gd name="connsiteY3" fmla="*/ 7930 h 67271"/>
                <a:gd name="connsiteX4" fmla="*/ 27981 w 49022"/>
                <a:gd name="connsiteY4" fmla="*/ 0 h 67271"/>
                <a:gd name="connsiteX5" fmla="*/ 39425 w 49022"/>
                <a:gd name="connsiteY5" fmla="*/ 0 h 67271"/>
                <a:gd name="connsiteX6" fmla="*/ 39425 w 49022"/>
                <a:gd name="connsiteY6" fmla="*/ 43841 h 67271"/>
                <a:gd name="connsiteX7" fmla="*/ 49023 w 49022"/>
                <a:gd name="connsiteY7" fmla="*/ 43841 h 67271"/>
                <a:gd name="connsiteX8" fmla="*/ 49023 w 49022"/>
                <a:gd name="connsiteY8" fmla="*/ 51411 h 67271"/>
                <a:gd name="connsiteX9" fmla="*/ 39425 w 49022"/>
                <a:gd name="connsiteY9" fmla="*/ 51411 h 67271"/>
                <a:gd name="connsiteX10" fmla="*/ 39425 w 49022"/>
                <a:gd name="connsiteY10" fmla="*/ 67271 h 67271"/>
                <a:gd name="connsiteX11" fmla="*/ 30369 w 49022"/>
                <a:gd name="connsiteY11" fmla="*/ 67271 h 67271"/>
                <a:gd name="connsiteX12" fmla="*/ 30369 w 49022"/>
                <a:gd name="connsiteY12" fmla="*/ 51411 h 67271"/>
                <a:gd name="connsiteX13" fmla="*/ 0 w 49022"/>
                <a:gd name="connsiteY13" fmla="*/ 51411 h 67271"/>
                <a:gd name="connsiteX14" fmla="*/ 0 w 49022"/>
                <a:gd name="connsiteY14" fmla="*/ 42624 h 67271"/>
                <a:gd name="connsiteX15" fmla="*/ 27981 w 49022"/>
                <a:gd name="connsiteY15" fmla="*/ 0 h 6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1">
                  <a:moveTo>
                    <a:pt x="30369" y="7930"/>
                  </a:moveTo>
                  <a:lnTo>
                    <a:pt x="7389" y="43841"/>
                  </a:lnTo>
                  <a:lnTo>
                    <a:pt x="30369" y="43841"/>
                  </a:lnTo>
                  <a:lnTo>
                    <a:pt x="30369" y="7930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1"/>
                  </a:lnTo>
                  <a:lnTo>
                    <a:pt x="49023" y="43841"/>
                  </a:lnTo>
                  <a:lnTo>
                    <a:pt x="49023" y="51411"/>
                  </a:lnTo>
                  <a:lnTo>
                    <a:pt x="39425" y="51411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1"/>
                  </a:lnTo>
                  <a:lnTo>
                    <a:pt x="0" y="51411"/>
                  </a:lnTo>
                  <a:lnTo>
                    <a:pt x="0" y="42624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69C92A58-70CB-59F7-EE6C-3B19587596E4}"/>
                </a:ext>
              </a:extLst>
            </p:cNvPr>
            <p:cNvSpPr/>
            <p:nvPr/>
          </p:nvSpPr>
          <p:spPr>
            <a:xfrm>
              <a:off x="3523239" y="2453591"/>
              <a:ext cx="67840" cy="55752"/>
            </a:xfrm>
            <a:custGeom>
              <a:avLst/>
              <a:gdLst>
                <a:gd name="connsiteX0" fmla="*/ 17038 w 67840"/>
                <a:gd name="connsiteY0" fmla="*/ 0 h 55752"/>
                <a:gd name="connsiteX1" fmla="*/ 31992 w 67840"/>
                <a:gd name="connsiteY1" fmla="*/ 3856 h 55752"/>
                <a:gd name="connsiteX2" fmla="*/ 43872 w 67840"/>
                <a:gd name="connsiteY2" fmla="*/ 13651 h 55752"/>
                <a:gd name="connsiteX3" fmla="*/ 48353 w 67840"/>
                <a:gd name="connsiteY3" fmla="*/ 25739 h 55752"/>
                <a:gd name="connsiteX4" fmla="*/ 46373 w 67840"/>
                <a:gd name="connsiteY4" fmla="*/ 31836 h 55752"/>
                <a:gd name="connsiteX5" fmla="*/ 41476 w 67840"/>
                <a:gd name="connsiteY5" fmla="*/ 35535 h 55752"/>
                <a:gd name="connsiteX6" fmla="*/ 53512 w 67840"/>
                <a:gd name="connsiteY6" fmla="*/ 38662 h 55752"/>
                <a:gd name="connsiteX7" fmla="*/ 62839 w 67840"/>
                <a:gd name="connsiteY7" fmla="*/ 40799 h 55752"/>
                <a:gd name="connsiteX8" fmla="*/ 63516 w 67840"/>
                <a:gd name="connsiteY8" fmla="*/ 40694 h 55752"/>
                <a:gd name="connsiteX9" fmla="*/ 63985 w 67840"/>
                <a:gd name="connsiteY9" fmla="*/ 40121 h 55752"/>
                <a:gd name="connsiteX10" fmla="*/ 64402 w 67840"/>
                <a:gd name="connsiteY10" fmla="*/ 38505 h 55752"/>
                <a:gd name="connsiteX11" fmla="*/ 64558 w 67840"/>
                <a:gd name="connsiteY11" fmla="*/ 35432 h 55752"/>
                <a:gd name="connsiteX12" fmla="*/ 64558 w 67840"/>
                <a:gd name="connsiteY12" fmla="*/ 34077 h 55752"/>
                <a:gd name="connsiteX13" fmla="*/ 64871 w 67840"/>
                <a:gd name="connsiteY13" fmla="*/ 33295 h 55752"/>
                <a:gd name="connsiteX14" fmla="*/ 65704 w 67840"/>
                <a:gd name="connsiteY14" fmla="*/ 32878 h 55752"/>
                <a:gd name="connsiteX15" fmla="*/ 67840 w 67840"/>
                <a:gd name="connsiteY15" fmla="*/ 34806 h 55752"/>
                <a:gd name="connsiteX16" fmla="*/ 67684 w 67840"/>
                <a:gd name="connsiteY16" fmla="*/ 40069 h 55752"/>
                <a:gd name="connsiteX17" fmla="*/ 67528 w 67840"/>
                <a:gd name="connsiteY17" fmla="*/ 45383 h 55752"/>
                <a:gd name="connsiteX18" fmla="*/ 67684 w 67840"/>
                <a:gd name="connsiteY18" fmla="*/ 49916 h 55752"/>
                <a:gd name="connsiteX19" fmla="*/ 67840 w 67840"/>
                <a:gd name="connsiteY19" fmla="*/ 54345 h 55752"/>
                <a:gd name="connsiteX20" fmla="*/ 66590 w 67840"/>
                <a:gd name="connsiteY20" fmla="*/ 55752 h 55752"/>
                <a:gd name="connsiteX21" fmla="*/ 65392 w 67840"/>
                <a:gd name="connsiteY21" fmla="*/ 55544 h 55752"/>
                <a:gd name="connsiteX22" fmla="*/ 64766 w 67840"/>
                <a:gd name="connsiteY22" fmla="*/ 54970 h 55752"/>
                <a:gd name="connsiteX23" fmla="*/ 64558 w 67840"/>
                <a:gd name="connsiteY23" fmla="*/ 54189 h 55752"/>
                <a:gd name="connsiteX24" fmla="*/ 64558 w 67840"/>
                <a:gd name="connsiteY24" fmla="*/ 53252 h 55752"/>
                <a:gd name="connsiteX25" fmla="*/ 64141 w 67840"/>
                <a:gd name="connsiteY25" fmla="*/ 49813 h 55752"/>
                <a:gd name="connsiteX26" fmla="*/ 62995 w 67840"/>
                <a:gd name="connsiteY26" fmla="*/ 48406 h 55752"/>
                <a:gd name="connsiteX27" fmla="*/ 60181 w 67840"/>
                <a:gd name="connsiteY27" fmla="*/ 47520 h 55752"/>
                <a:gd name="connsiteX28" fmla="*/ 12662 w 67840"/>
                <a:gd name="connsiteY28" fmla="*/ 35535 h 55752"/>
                <a:gd name="connsiteX29" fmla="*/ 7243 w 67840"/>
                <a:gd name="connsiteY29" fmla="*/ 34806 h 55752"/>
                <a:gd name="connsiteX30" fmla="*/ 3387 w 67840"/>
                <a:gd name="connsiteY30" fmla="*/ 35692 h 55752"/>
                <a:gd name="connsiteX31" fmla="*/ 2345 w 67840"/>
                <a:gd name="connsiteY31" fmla="*/ 38140 h 55752"/>
                <a:gd name="connsiteX32" fmla="*/ 5575 w 67840"/>
                <a:gd name="connsiteY32" fmla="*/ 42622 h 55752"/>
                <a:gd name="connsiteX33" fmla="*/ 15058 w 67840"/>
                <a:gd name="connsiteY33" fmla="*/ 45904 h 55752"/>
                <a:gd name="connsiteX34" fmla="*/ 17143 w 67840"/>
                <a:gd name="connsiteY34" fmla="*/ 46686 h 55752"/>
                <a:gd name="connsiteX35" fmla="*/ 17507 w 67840"/>
                <a:gd name="connsiteY35" fmla="*/ 47728 h 55752"/>
                <a:gd name="connsiteX36" fmla="*/ 16413 w 67840"/>
                <a:gd name="connsiteY36" fmla="*/ 49031 h 55752"/>
                <a:gd name="connsiteX37" fmla="*/ 14485 w 67840"/>
                <a:gd name="connsiteY37" fmla="*/ 48614 h 55752"/>
                <a:gd name="connsiteX38" fmla="*/ 10265 w 67840"/>
                <a:gd name="connsiteY38" fmla="*/ 47416 h 55752"/>
                <a:gd name="connsiteX39" fmla="*/ 6096 w 67840"/>
                <a:gd name="connsiteY39" fmla="*/ 45696 h 55752"/>
                <a:gd name="connsiteX40" fmla="*/ 4273 w 67840"/>
                <a:gd name="connsiteY40" fmla="*/ 44706 h 55752"/>
                <a:gd name="connsiteX41" fmla="*/ 2397 w 67840"/>
                <a:gd name="connsiteY41" fmla="*/ 43299 h 55752"/>
                <a:gd name="connsiteX42" fmla="*/ 625 w 67840"/>
                <a:gd name="connsiteY42" fmla="*/ 40902 h 55752"/>
                <a:gd name="connsiteX43" fmla="*/ 0 w 67840"/>
                <a:gd name="connsiteY43" fmla="*/ 37777 h 55752"/>
                <a:gd name="connsiteX44" fmla="*/ 1980 w 67840"/>
                <a:gd name="connsiteY44" fmla="*/ 31680 h 55752"/>
                <a:gd name="connsiteX45" fmla="*/ 7972 w 67840"/>
                <a:gd name="connsiteY45" fmla="*/ 28189 h 55752"/>
                <a:gd name="connsiteX46" fmla="*/ 2241 w 67840"/>
                <a:gd name="connsiteY46" fmla="*/ 21572 h 55752"/>
                <a:gd name="connsiteX47" fmla="*/ 0 w 67840"/>
                <a:gd name="connsiteY47" fmla="*/ 14225 h 55752"/>
                <a:gd name="connsiteX48" fmla="*/ 4794 w 67840"/>
                <a:gd name="connsiteY48" fmla="*/ 4064 h 55752"/>
                <a:gd name="connsiteX49" fmla="*/ 17038 w 67840"/>
                <a:gd name="connsiteY49" fmla="*/ 0 h 55752"/>
                <a:gd name="connsiteX50" fmla="*/ 12349 w 67840"/>
                <a:gd name="connsiteY50" fmla="*/ 7712 h 55752"/>
                <a:gd name="connsiteX51" fmla="*/ 5002 w 67840"/>
                <a:gd name="connsiteY51" fmla="*/ 9536 h 55752"/>
                <a:gd name="connsiteX52" fmla="*/ 2345 w 67840"/>
                <a:gd name="connsiteY52" fmla="*/ 14538 h 55752"/>
                <a:gd name="connsiteX53" fmla="*/ 6409 w 67840"/>
                <a:gd name="connsiteY53" fmla="*/ 23187 h 55752"/>
                <a:gd name="connsiteX54" fmla="*/ 13860 w 67840"/>
                <a:gd name="connsiteY54" fmla="*/ 28710 h 55752"/>
                <a:gd name="connsiteX55" fmla="*/ 34754 w 67840"/>
                <a:gd name="connsiteY55" fmla="*/ 33973 h 55752"/>
                <a:gd name="connsiteX56" fmla="*/ 36474 w 67840"/>
                <a:gd name="connsiteY56" fmla="*/ 34285 h 55752"/>
                <a:gd name="connsiteX57" fmla="*/ 37724 w 67840"/>
                <a:gd name="connsiteY57" fmla="*/ 34128 h 55752"/>
                <a:gd name="connsiteX58" fmla="*/ 40069 w 67840"/>
                <a:gd name="connsiteY58" fmla="*/ 33347 h 55752"/>
                <a:gd name="connsiteX59" fmla="*/ 42830 w 67840"/>
                <a:gd name="connsiteY59" fmla="*/ 31888 h 55752"/>
                <a:gd name="connsiteX60" fmla="*/ 45019 w 67840"/>
                <a:gd name="connsiteY60" fmla="*/ 29439 h 55752"/>
                <a:gd name="connsiteX61" fmla="*/ 45957 w 67840"/>
                <a:gd name="connsiteY61" fmla="*/ 25844 h 55752"/>
                <a:gd name="connsiteX62" fmla="*/ 43143 w 67840"/>
                <a:gd name="connsiteY62" fmla="*/ 19227 h 55752"/>
                <a:gd name="connsiteX63" fmla="*/ 35015 w 67840"/>
                <a:gd name="connsiteY63" fmla="*/ 13131 h 55752"/>
                <a:gd name="connsiteX64" fmla="*/ 24177 w 67840"/>
                <a:gd name="connsiteY64" fmla="*/ 9639 h 55752"/>
                <a:gd name="connsiteX65" fmla="*/ 12349 w 67840"/>
                <a:gd name="connsiteY65" fmla="*/ 7712 h 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840" h="55752">
                  <a:moveTo>
                    <a:pt x="17038" y="0"/>
                  </a:moveTo>
                  <a:cubicBezTo>
                    <a:pt x="22110" y="0"/>
                    <a:pt x="27095" y="1286"/>
                    <a:pt x="31992" y="3856"/>
                  </a:cubicBezTo>
                  <a:cubicBezTo>
                    <a:pt x="36890" y="6391"/>
                    <a:pt x="40850" y="9657"/>
                    <a:pt x="43872" y="13651"/>
                  </a:cubicBezTo>
                  <a:cubicBezTo>
                    <a:pt x="46860" y="17646"/>
                    <a:pt x="48353" y="21676"/>
                    <a:pt x="48353" y="25739"/>
                  </a:cubicBezTo>
                  <a:cubicBezTo>
                    <a:pt x="48353" y="28172"/>
                    <a:pt x="47693" y="30204"/>
                    <a:pt x="46373" y="31836"/>
                  </a:cubicBezTo>
                  <a:cubicBezTo>
                    <a:pt x="45019" y="33434"/>
                    <a:pt x="43386" y="34667"/>
                    <a:pt x="41476" y="35535"/>
                  </a:cubicBezTo>
                  <a:cubicBezTo>
                    <a:pt x="43838" y="36195"/>
                    <a:pt x="47850" y="37237"/>
                    <a:pt x="53512" y="38662"/>
                  </a:cubicBezTo>
                  <a:cubicBezTo>
                    <a:pt x="59174" y="40087"/>
                    <a:pt x="62283" y="40799"/>
                    <a:pt x="62839" y="40799"/>
                  </a:cubicBezTo>
                  <a:cubicBezTo>
                    <a:pt x="63151" y="40799"/>
                    <a:pt x="63377" y="40764"/>
                    <a:pt x="63516" y="40694"/>
                  </a:cubicBezTo>
                  <a:cubicBezTo>
                    <a:pt x="63655" y="40624"/>
                    <a:pt x="63811" y="40434"/>
                    <a:pt x="63985" y="40121"/>
                  </a:cubicBezTo>
                  <a:cubicBezTo>
                    <a:pt x="64193" y="39809"/>
                    <a:pt x="64332" y="39269"/>
                    <a:pt x="64402" y="38505"/>
                  </a:cubicBezTo>
                  <a:cubicBezTo>
                    <a:pt x="64506" y="37741"/>
                    <a:pt x="64558" y="36717"/>
                    <a:pt x="64558" y="35432"/>
                  </a:cubicBezTo>
                  <a:cubicBezTo>
                    <a:pt x="64558" y="34771"/>
                    <a:pt x="64558" y="34320"/>
                    <a:pt x="64558" y="34077"/>
                  </a:cubicBezTo>
                  <a:cubicBezTo>
                    <a:pt x="64593" y="33799"/>
                    <a:pt x="64697" y="33539"/>
                    <a:pt x="64871" y="33295"/>
                  </a:cubicBezTo>
                  <a:cubicBezTo>
                    <a:pt x="65044" y="33017"/>
                    <a:pt x="65322" y="32878"/>
                    <a:pt x="65704" y="32878"/>
                  </a:cubicBezTo>
                  <a:cubicBezTo>
                    <a:pt x="67128" y="32878"/>
                    <a:pt x="67840" y="33521"/>
                    <a:pt x="67840" y="34806"/>
                  </a:cubicBezTo>
                  <a:cubicBezTo>
                    <a:pt x="67840" y="35952"/>
                    <a:pt x="67788" y="37706"/>
                    <a:pt x="67684" y="40069"/>
                  </a:cubicBezTo>
                  <a:cubicBezTo>
                    <a:pt x="67580" y="42430"/>
                    <a:pt x="67528" y="44202"/>
                    <a:pt x="67528" y="45383"/>
                  </a:cubicBezTo>
                  <a:cubicBezTo>
                    <a:pt x="67528" y="46390"/>
                    <a:pt x="67580" y="47902"/>
                    <a:pt x="67684" y="49916"/>
                  </a:cubicBezTo>
                  <a:cubicBezTo>
                    <a:pt x="67788" y="51930"/>
                    <a:pt x="67840" y="53407"/>
                    <a:pt x="67840" y="54345"/>
                  </a:cubicBezTo>
                  <a:cubicBezTo>
                    <a:pt x="67840" y="55283"/>
                    <a:pt x="67423" y="55752"/>
                    <a:pt x="66590" y="55752"/>
                  </a:cubicBezTo>
                  <a:cubicBezTo>
                    <a:pt x="66104" y="55752"/>
                    <a:pt x="65704" y="55683"/>
                    <a:pt x="65392" y="55544"/>
                  </a:cubicBezTo>
                  <a:cubicBezTo>
                    <a:pt x="65114" y="55440"/>
                    <a:pt x="64905" y="55248"/>
                    <a:pt x="64766" y="54970"/>
                  </a:cubicBezTo>
                  <a:cubicBezTo>
                    <a:pt x="64662" y="54693"/>
                    <a:pt x="64593" y="54433"/>
                    <a:pt x="64558" y="54189"/>
                  </a:cubicBezTo>
                  <a:cubicBezTo>
                    <a:pt x="64558" y="53981"/>
                    <a:pt x="64558" y="53669"/>
                    <a:pt x="64558" y="53252"/>
                  </a:cubicBezTo>
                  <a:cubicBezTo>
                    <a:pt x="64558" y="51653"/>
                    <a:pt x="64419" y="50508"/>
                    <a:pt x="64141" y="49813"/>
                  </a:cubicBezTo>
                  <a:cubicBezTo>
                    <a:pt x="63898" y="49117"/>
                    <a:pt x="63516" y="48649"/>
                    <a:pt x="62995" y="48406"/>
                  </a:cubicBezTo>
                  <a:cubicBezTo>
                    <a:pt x="62509" y="48128"/>
                    <a:pt x="61571" y="47833"/>
                    <a:pt x="60181" y="47520"/>
                  </a:cubicBezTo>
                  <a:lnTo>
                    <a:pt x="12662" y="35535"/>
                  </a:lnTo>
                  <a:cubicBezTo>
                    <a:pt x="10543" y="35049"/>
                    <a:pt x="8736" y="34806"/>
                    <a:pt x="7243" y="34806"/>
                  </a:cubicBezTo>
                  <a:cubicBezTo>
                    <a:pt x="5367" y="34806"/>
                    <a:pt x="4082" y="35102"/>
                    <a:pt x="3387" y="35692"/>
                  </a:cubicBezTo>
                  <a:cubicBezTo>
                    <a:pt x="2692" y="36283"/>
                    <a:pt x="2345" y="37098"/>
                    <a:pt x="2345" y="38140"/>
                  </a:cubicBezTo>
                  <a:cubicBezTo>
                    <a:pt x="2345" y="39947"/>
                    <a:pt x="3422" y="41440"/>
                    <a:pt x="5575" y="42622"/>
                  </a:cubicBezTo>
                  <a:cubicBezTo>
                    <a:pt x="7729" y="43803"/>
                    <a:pt x="10890" y="44897"/>
                    <a:pt x="15058" y="45904"/>
                  </a:cubicBezTo>
                  <a:cubicBezTo>
                    <a:pt x="16205" y="46217"/>
                    <a:pt x="16899" y="46478"/>
                    <a:pt x="17143" y="46686"/>
                  </a:cubicBezTo>
                  <a:cubicBezTo>
                    <a:pt x="17386" y="46859"/>
                    <a:pt x="17507" y="47207"/>
                    <a:pt x="17507" y="47728"/>
                  </a:cubicBezTo>
                  <a:cubicBezTo>
                    <a:pt x="17473" y="48597"/>
                    <a:pt x="17108" y="49031"/>
                    <a:pt x="16413" y="49031"/>
                  </a:cubicBezTo>
                  <a:cubicBezTo>
                    <a:pt x="16239" y="49031"/>
                    <a:pt x="15597" y="48892"/>
                    <a:pt x="14485" y="48614"/>
                  </a:cubicBezTo>
                  <a:cubicBezTo>
                    <a:pt x="13339" y="48337"/>
                    <a:pt x="11932" y="47937"/>
                    <a:pt x="10265" y="47416"/>
                  </a:cubicBezTo>
                  <a:cubicBezTo>
                    <a:pt x="8563" y="46859"/>
                    <a:pt x="7173" y="46287"/>
                    <a:pt x="6096" y="45696"/>
                  </a:cubicBezTo>
                  <a:cubicBezTo>
                    <a:pt x="5367" y="45349"/>
                    <a:pt x="4759" y="45019"/>
                    <a:pt x="4273" y="44706"/>
                  </a:cubicBezTo>
                  <a:cubicBezTo>
                    <a:pt x="3786" y="44394"/>
                    <a:pt x="3161" y="43924"/>
                    <a:pt x="2397" y="43299"/>
                  </a:cubicBezTo>
                  <a:cubicBezTo>
                    <a:pt x="1633" y="42639"/>
                    <a:pt x="1042" y="41840"/>
                    <a:pt x="625" y="40902"/>
                  </a:cubicBezTo>
                  <a:cubicBezTo>
                    <a:pt x="208" y="39964"/>
                    <a:pt x="0" y="38922"/>
                    <a:pt x="0" y="37777"/>
                  </a:cubicBezTo>
                  <a:cubicBezTo>
                    <a:pt x="0" y="35553"/>
                    <a:pt x="660" y="33521"/>
                    <a:pt x="1980" y="31680"/>
                  </a:cubicBezTo>
                  <a:cubicBezTo>
                    <a:pt x="3300" y="29839"/>
                    <a:pt x="5297" y="28675"/>
                    <a:pt x="7972" y="28189"/>
                  </a:cubicBezTo>
                  <a:cubicBezTo>
                    <a:pt x="5645" y="26209"/>
                    <a:pt x="3734" y="24003"/>
                    <a:pt x="2241" y="21572"/>
                  </a:cubicBezTo>
                  <a:cubicBezTo>
                    <a:pt x="747" y="19140"/>
                    <a:pt x="0" y="16691"/>
                    <a:pt x="0" y="14225"/>
                  </a:cubicBezTo>
                  <a:cubicBezTo>
                    <a:pt x="0" y="10126"/>
                    <a:pt x="1598" y="6739"/>
                    <a:pt x="4794" y="4064"/>
                  </a:cubicBezTo>
                  <a:cubicBezTo>
                    <a:pt x="7955" y="1355"/>
                    <a:pt x="12036" y="0"/>
                    <a:pt x="17038" y="0"/>
                  </a:cubicBezTo>
                  <a:moveTo>
                    <a:pt x="12349" y="7712"/>
                  </a:moveTo>
                  <a:cubicBezTo>
                    <a:pt x="9188" y="7712"/>
                    <a:pt x="6739" y="8320"/>
                    <a:pt x="5002" y="9536"/>
                  </a:cubicBezTo>
                  <a:cubicBezTo>
                    <a:pt x="3231" y="10716"/>
                    <a:pt x="2345" y="12383"/>
                    <a:pt x="2345" y="14538"/>
                  </a:cubicBezTo>
                  <a:cubicBezTo>
                    <a:pt x="2345" y="17213"/>
                    <a:pt x="3700" y="20096"/>
                    <a:pt x="6409" y="23187"/>
                  </a:cubicBezTo>
                  <a:cubicBezTo>
                    <a:pt x="8979" y="26243"/>
                    <a:pt x="11463" y="28084"/>
                    <a:pt x="13860" y="28710"/>
                  </a:cubicBezTo>
                  <a:lnTo>
                    <a:pt x="34754" y="33973"/>
                  </a:lnTo>
                  <a:lnTo>
                    <a:pt x="36474" y="34285"/>
                  </a:lnTo>
                  <a:cubicBezTo>
                    <a:pt x="36682" y="34285"/>
                    <a:pt x="37099" y="34233"/>
                    <a:pt x="37724" y="34128"/>
                  </a:cubicBezTo>
                  <a:cubicBezTo>
                    <a:pt x="38314" y="33989"/>
                    <a:pt x="39096" y="33729"/>
                    <a:pt x="40069" y="33347"/>
                  </a:cubicBezTo>
                  <a:cubicBezTo>
                    <a:pt x="41041" y="32930"/>
                    <a:pt x="41962" y="32444"/>
                    <a:pt x="42830" y="31888"/>
                  </a:cubicBezTo>
                  <a:cubicBezTo>
                    <a:pt x="43664" y="31297"/>
                    <a:pt x="44393" y="30481"/>
                    <a:pt x="45019" y="29439"/>
                  </a:cubicBezTo>
                  <a:cubicBezTo>
                    <a:pt x="45644" y="28362"/>
                    <a:pt x="45957" y="27164"/>
                    <a:pt x="45957" y="25844"/>
                  </a:cubicBezTo>
                  <a:cubicBezTo>
                    <a:pt x="45957" y="23725"/>
                    <a:pt x="45019" y="21519"/>
                    <a:pt x="43143" y="19227"/>
                  </a:cubicBezTo>
                  <a:cubicBezTo>
                    <a:pt x="41267" y="16899"/>
                    <a:pt x="38558" y="14867"/>
                    <a:pt x="35015" y="13131"/>
                  </a:cubicBezTo>
                  <a:cubicBezTo>
                    <a:pt x="32722" y="12054"/>
                    <a:pt x="29109" y="10890"/>
                    <a:pt x="24177" y="9639"/>
                  </a:cubicBezTo>
                  <a:cubicBezTo>
                    <a:pt x="19209" y="8354"/>
                    <a:pt x="15267" y="7712"/>
                    <a:pt x="12349" y="771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4B53C3B6-2886-671C-45EA-2730CA4E3BE7}"/>
                </a:ext>
              </a:extLst>
            </p:cNvPr>
            <p:cNvSpPr/>
            <p:nvPr/>
          </p:nvSpPr>
          <p:spPr>
            <a:xfrm>
              <a:off x="3490361" y="2416920"/>
              <a:ext cx="106711" cy="24749"/>
            </a:xfrm>
            <a:custGeom>
              <a:avLst/>
              <a:gdLst>
                <a:gd name="connsiteX0" fmla="*/ 53355 w 106711"/>
                <a:gd name="connsiteY0" fmla="*/ 24749 h 24749"/>
                <a:gd name="connsiteX1" fmla="*/ 20790 w 106711"/>
                <a:gd name="connsiteY1" fmla="*/ 18028 h 24749"/>
                <a:gd name="connsiteX2" fmla="*/ 9587 w 106711"/>
                <a:gd name="connsiteY2" fmla="*/ 11150 h 24749"/>
                <a:gd name="connsiteX3" fmla="*/ 2241 w 106711"/>
                <a:gd name="connsiteY3" fmla="*/ 4480 h 24749"/>
                <a:gd name="connsiteX4" fmla="*/ 0 w 106711"/>
                <a:gd name="connsiteY4" fmla="*/ 1093 h 24749"/>
                <a:gd name="connsiteX5" fmla="*/ 1042 w 106711"/>
                <a:gd name="connsiteY5" fmla="*/ 0 h 24749"/>
                <a:gd name="connsiteX6" fmla="*/ 2866 w 106711"/>
                <a:gd name="connsiteY6" fmla="*/ 1406 h 24749"/>
                <a:gd name="connsiteX7" fmla="*/ 53355 w 106711"/>
                <a:gd name="connsiteY7" fmla="*/ 18548 h 24749"/>
                <a:gd name="connsiteX8" fmla="*/ 103272 w 106711"/>
                <a:gd name="connsiteY8" fmla="*/ 1823 h 24749"/>
                <a:gd name="connsiteX9" fmla="*/ 105669 w 106711"/>
                <a:gd name="connsiteY9" fmla="*/ 0 h 24749"/>
                <a:gd name="connsiteX10" fmla="*/ 106711 w 106711"/>
                <a:gd name="connsiteY10" fmla="*/ 1093 h 24749"/>
                <a:gd name="connsiteX11" fmla="*/ 104575 w 106711"/>
                <a:gd name="connsiteY11" fmla="*/ 4377 h 24749"/>
                <a:gd name="connsiteX12" fmla="*/ 97540 w 106711"/>
                <a:gd name="connsiteY12" fmla="*/ 10889 h 24749"/>
                <a:gd name="connsiteX13" fmla="*/ 86650 w 106711"/>
                <a:gd name="connsiteY13" fmla="*/ 17715 h 24749"/>
                <a:gd name="connsiteX14" fmla="*/ 53355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53355" y="24749"/>
                  </a:moveTo>
                  <a:cubicBezTo>
                    <a:pt x="41337" y="24749"/>
                    <a:pt x="30481" y="22509"/>
                    <a:pt x="20790" y="18028"/>
                  </a:cubicBezTo>
                  <a:cubicBezTo>
                    <a:pt x="16726" y="16117"/>
                    <a:pt x="12991" y="13825"/>
                    <a:pt x="9587" y="11150"/>
                  </a:cubicBezTo>
                  <a:cubicBezTo>
                    <a:pt x="6183" y="8475"/>
                    <a:pt x="3734" y="6252"/>
                    <a:pt x="2241" y="4480"/>
                  </a:cubicBezTo>
                  <a:cubicBezTo>
                    <a:pt x="747" y="2708"/>
                    <a:pt x="0" y="1579"/>
                    <a:pt x="0" y="1093"/>
                  </a:cubicBezTo>
                  <a:cubicBezTo>
                    <a:pt x="0" y="398"/>
                    <a:pt x="347" y="34"/>
                    <a:pt x="1042" y="0"/>
                  </a:cubicBezTo>
                  <a:cubicBezTo>
                    <a:pt x="1389" y="0"/>
                    <a:pt x="1997" y="468"/>
                    <a:pt x="2866" y="1406"/>
                  </a:cubicBezTo>
                  <a:cubicBezTo>
                    <a:pt x="14537" y="12869"/>
                    <a:pt x="31367" y="18583"/>
                    <a:pt x="53355" y="18548"/>
                  </a:cubicBezTo>
                  <a:cubicBezTo>
                    <a:pt x="75413" y="18548"/>
                    <a:pt x="92052" y="12974"/>
                    <a:pt x="103272" y="1823"/>
                  </a:cubicBezTo>
                  <a:cubicBezTo>
                    <a:pt x="104488" y="607"/>
                    <a:pt x="105286" y="0"/>
                    <a:pt x="105669" y="0"/>
                  </a:cubicBezTo>
                  <a:cubicBezTo>
                    <a:pt x="106364" y="0"/>
                    <a:pt x="106711" y="365"/>
                    <a:pt x="106711" y="1093"/>
                  </a:cubicBezTo>
                  <a:cubicBezTo>
                    <a:pt x="106711" y="1579"/>
                    <a:pt x="105999" y="2674"/>
                    <a:pt x="104575" y="4377"/>
                  </a:cubicBezTo>
                  <a:cubicBezTo>
                    <a:pt x="103150" y="6079"/>
                    <a:pt x="100805" y="8250"/>
                    <a:pt x="97540" y="10889"/>
                  </a:cubicBezTo>
                  <a:cubicBezTo>
                    <a:pt x="94275" y="13529"/>
                    <a:pt x="90645" y="15804"/>
                    <a:pt x="86650" y="17715"/>
                  </a:cubicBezTo>
                  <a:cubicBezTo>
                    <a:pt x="76959" y="22405"/>
                    <a:pt x="65861" y="24749"/>
                    <a:pt x="53355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EC3BF9FF-297B-6E0A-950C-6EAAF92A07FF}"/>
                </a:ext>
              </a:extLst>
            </p:cNvPr>
            <p:cNvSpPr/>
            <p:nvPr/>
          </p:nvSpPr>
          <p:spPr>
            <a:xfrm>
              <a:off x="3523239" y="2355665"/>
              <a:ext cx="48353" cy="53147"/>
            </a:xfrm>
            <a:custGeom>
              <a:avLst/>
              <a:gdLst>
                <a:gd name="connsiteX0" fmla="*/ 7034 w 48353"/>
                <a:gd name="connsiteY0" fmla="*/ 0 h 53147"/>
                <a:gd name="connsiteX1" fmla="*/ 11619 w 48353"/>
                <a:gd name="connsiteY1" fmla="*/ 1824 h 53147"/>
                <a:gd name="connsiteX2" fmla="*/ 13235 w 48353"/>
                <a:gd name="connsiteY2" fmla="*/ 5732 h 53147"/>
                <a:gd name="connsiteX3" fmla="*/ 12088 w 48353"/>
                <a:gd name="connsiteY3" fmla="*/ 8754 h 53147"/>
                <a:gd name="connsiteX4" fmla="*/ 9483 w 48353"/>
                <a:gd name="connsiteY4" fmla="*/ 9796 h 53147"/>
                <a:gd name="connsiteX5" fmla="*/ 5784 w 48353"/>
                <a:gd name="connsiteY5" fmla="*/ 8337 h 53147"/>
                <a:gd name="connsiteX6" fmla="*/ 3699 w 48353"/>
                <a:gd name="connsiteY6" fmla="*/ 4689 h 53147"/>
                <a:gd name="connsiteX7" fmla="*/ 2345 w 48353"/>
                <a:gd name="connsiteY7" fmla="*/ 10004 h 53147"/>
                <a:gd name="connsiteX8" fmla="*/ 3439 w 48353"/>
                <a:gd name="connsiteY8" fmla="*/ 13912 h 53147"/>
                <a:gd name="connsiteX9" fmla="*/ 5940 w 48353"/>
                <a:gd name="connsiteY9" fmla="*/ 16778 h 53147"/>
                <a:gd name="connsiteX10" fmla="*/ 9379 w 48353"/>
                <a:gd name="connsiteY10" fmla="*/ 18758 h 53147"/>
                <a:gd name="connsiteX11" fmla="*/ 12557 w 48353"/>
                <a:gd name="connsiteY11" fmla="*/ 20008 h 53147"/>
                <a:gd name="connsiteX12" fmla="*/ 14954 w 48353"/>
                <a:gd name="connsiteY12" fmla="*/ 20582 h 53147"/>
                <a:gd name="connsiteX13" fmla="*/ 29544 w 48353"/>
                <a:gd name="connsiteY13" fmla="*/ 24229 h 53147"/>
                <a:gd name="connsiteX14" fmla="*/ 38922 w 48353"/>
                <a:gd name="connsiteY14" fmla="*/ 26001 h 53147"/>
                <a:gd name="connsiteX15" fmla="*/ 43977 w 48353"/>
                <a:gd name="connsiteY15" fmla="*/ 24541 h 53147"/>
                <a:gd name="connsiteX16" fmla="*/ 45957 w 48353"/>
                <a:gd name="connsiteY16" fmla="*/ 20165 h 53147"/>
                <a:gd name="connsiteX17" fmla="*/ 45644 w 48353"/>
                <a:gd name="connsiteY17" fmla="*/ 17715 h 53147"/>
                <a:gd name="connsiteX18" fmla="*/ 44341 w 48353"/>
                <a:gd name="connsiteY18" fmla="*/ 14746 h 53147"/>
                <a:gd name="connsiteX19" fmla="*/ 41892 w 48353"/>
                <a:gd name="connsiteY19" fmla="*/ 11515 h 53147"/>
                <a:gd name="connsiteX20" fmla="*/ 37828 w 48353"/>
                <a:gd name="connsiteY20" fmla="*/ 8441 h 53147"/>
                <a:gd name="connsiteX21" fmla="*/ 31992 w 48353"/>
                <a:gd name="connsiteY21" fmla="*/ 5940 h 53147"/>
                <a:gd name="connsiteX22" fmla="*/ 30846 w 48353"/>
                <a:gd name="connsiteY22" fmla="*/ 4585 h 53147"/>
                <a:gd name="connsiteX23" fmla="*/ 31888 w 48353"/>
                <a:gd name="connsiteY23" fmla="*/ 3282 h 53147"/>
                <a:gd name="connsiteX24" fmla="*/ 34650 w 48353"/>
                <a:gd name="connsiteY24" fmla="*/ 4012 h 53147"/>
                <a:gd name="connsiteX25" fmla="*/ 38870 w 48353"/>
                <a:gd name="connsiteY25" fmla="*/ 6201 h 53147"/>
                <a:gd name="connsiteX26" fmla="*/ 43351 w 48353"/>
                <a:gd name="connsiteY26" fmla="*/ 9587 h 53147"/>
                <a:gd name="connsiteX27" fmla="*/ 46894 w 48353"/>
                <a:gd name="connsiteY27" fmla="*/ 14381 h 53147"/>
                <a:gd name="connsiteX28" fmla="*/ 48353 w 48353"/>
                <a:gd name="connsiteY28" fmla="*/ 20373 h 53147"/>
                <a:gd name="connsiteX29" fmla="*/ 45957 w 48353"/>
                <a:gd name="connsiteY29" fmla="*/ 27824 h 53147"/>
                <a:gd name="connsiteX30" fmla="*/ 40225 w 48353"/>
                <a:gd name="connsiteY30" fmla="*/ 31888 h 53147"/>
                <a:gd name="connsiteX31" fmla="*/ 41319 w 48353"/>
                <a:gd name="connsiteY31" fmla="*/ 32513 h 53147"/>
                <a:gd name="connsiteX32" fmla="*/ 43351 w 48353"/>
                <a:gd name="connsiteY32" fmla="*/ 33972 h 53147"/>
                <a:gd name="connsiteX33" fmla="*/ 45748 w 48353"/>
                <a:gd name="connsiteY33" fmla="*/ 36213 h 53147"/>
                <a:gd name="connsiteX34" fmla="*/ 47520 w 48353"/>
                <a:gd name="connsiteY34" fmla="*/ 39287 h 53147"/>
                <a:gd name="connsiteX35" fmla="*/ 48353 w 48353"/>
                <a:gd name="connsiteY35" fmla="*/ 43091 h 53147"/>
                <a:gd name="connsiteX36" fmla="*/ 47624 w 48353"/>
                <a:gd name="connsiteY36" fmla="*/ 47833 h 53147"/>
                <a:gd name="connsiteX37" fmla="*/ 45227 w 48353"/>
                <a:gd name="connsiteY37" fmla="*/ 51583 h 53147"/>
                <a:gd name="connsiteX38" fmla="*/ 41267 w 48353"/>
                <a:gd name="connsiteY38" fmla="*/ 53147 h 53147"/>
                <a:gd name="connsiteX39" fmla="*/ 36942 w 48353"/>
                <a:gd name="connsiteY39" fmla="*/ 51428 h 53147"/>
                <a:gd name="connsiteX40" fmla="*/ 35119 w 48353"/>
                <a:gd name="connsiteY40" fmla="*/ 47259 h 53147"/>
                <a:gd name="connsiteX41" fmla="*/ 36005 w 48353"/>
                <a:gd name="connsiteY41" fmla="*/ 44549 h 53147"/>
                <a:gd name="connsiteX42" fmla="*/ 38818 w 48353"/>
                <a:gd name="connsiteY42" fmla="*/ 43299 h 53147"/>
                <a:gd name="connsiteX43" fmla="*/ 42570 w 48353"/>
                <a:gd name="connsiteY43" fmla="*/ 44758 h 53147"/>
                <a:gd name="connsiteX44" fmla="*/ 44602 w 48353"/>
                <a:gd name="connsiteY44" fmla="*/ 48301 h 53147"/>
                <a:gd name="connsiteX45" fmla="*/ 45957 w 48353"/>
                <a:gd name="connsiteY45" fmla="*/ 42986 h 53147"/>
                <a:gd name="connsiteX46" fmla="*/ 42934 w 48353"/>
                <a:gd name="connsiteY46" fmla="*/ 36838 h 53147"/>
                <a:gd name="connsiteX47" fmla="*/ 34858 w 48353"/>
                <a:gd name="connsiteY47" fmla="*/ 32826 h 53147"/>
                <a:gd name="connsiteX48" fmla="*/ 17299 w 48353"/>
                <a:gd name="connsiteY48" fmla="*/ 28345 h 53147"/>
                <a:gd name="connsiteX49" fmla="*/ 9483 w 48353"/>
                <a:gd name="connsiteY49" fmla="*/ 27094 h 53147"/>
                <a:gd name="connsiteX50" fmla="*/ 5784 w 48353"/>
                <a:gd name="connsiteY50" fmla="*/ 27668 h 53147"/>
                <a:gd name="connsiteX51" fmla="*/ 3595 w 48353"/>
                <a:gd name="connsiteY51" fmla="*/ 29231 h 53147"/>
                <a:gd name="connsiteX52" fmla="*/ 2605 w 48353"/>
                <a:gd name="connsiteY52" fmla="*/ 31055 h 53147"/>
                <a:gd name="connsiteX53" fmla="*/ 2345 w 48353"/>
                <a:gd name="connsiteY53" fmla="*/ 32826 h 53147"/>
                <a:gd name="connsiteX54" fmla="*/ 2970 w 48353"/>
                <a:gd name="connsiteY54" fmla="*/ 36160 h 53147"/>
                <a:gd name="connsiteX55" fmla="*/ 5054 w 48353"/>
                <a:gd name="connsiteY55" fmla="*/ 39964 h 53147"/>
                <a:gd name="connsiteX56" fmla="*/ 9379 w 48353"/>
                <a:gd name="connsiteY56" fmla="*/ 43924 h 53147"/>
                <a:gd name="connsiteX57" fmla="*/ 16309 w 48353"/>
                <a:gd name="connsiteY57" fmla="*/ 47155 h 53147"/>
                <a:gd name="connsiteX58" fmla="*/ 17507 w 48353"/>
                <a:gd name="connsiteY58" fmla="*/ 48561 h 53147"/>
                <a:gd name="connsiteX59" fmla="*/ 16413 w 48353"/>
                <a:gd name="connsiteY59" fmla="*/ 49813 h 53147"/>
                <a:gd name="connsiteX60" fmla="*/ 13704 w 48353"/>
                <a:gd name="connsiteY60" fmla="*/ 49135 h 53147"/>
                <a:gd name="connsiteX61" fmla="*/ 9483 w 48353"/>
                <a:gd name="connsiteY61" fmla="*/ 46946 h 53147"/>
                <a:gd name="connsiteX62" fmla="*/ 5054 w 48353"/>
                <a:gd name="connsiteY62" fmla="*/ 43507 h 53147"/>
                <a:gd name="connsiteX63" fmla="*/ 1459 w 48353"/>
                <a:gd name="connsiteY63" fmla="*/ 38662 h 53147"/>
                <a:gd name="connsiteX64" fmla="*/ 0 w 48353"/>
                <a:gd name="connsiteY64" fmla="*/ 32618 h 53147"/>
                <a:gd name="connsiteX65" fmla="*/ 313 w 48353"/>
                <a:gd name="connsiteY65" fmla="*/ 29856 h 53147"/>
                <a:gd name="connsiteX66" fmla="*/ 1355 w 48353"/>
                <a:gd name="connsiteY66" fmla="*/ 26782 h 53147"/>
                <a:gd name="connsiteX67" fmla="*/ 3856 w 48353"/>
                <a:gd name="connsiteY67" fmla="*/ 23551 h 53147"/>
                <a:gd name="connsiteX68" fmla="*/ 8076 w 48353"/>
                <a:gd name="connsiteY68" fmla="*/ 21102 h 53147"/>
                <a:gd name="connsiteX69" fmla="*/ 5732 w 48353"/>
                <a:gd name="connsiteY69" fmla="*/ 19644 h 53147"/>
                <a:gd name="connsiteX70" fmla="*/ 3178 w 48353"/>
                <a:gd name="connsiteY70" fmla="*/ 17403 h 53147"/>
                <a:gd name="connsiteX71" fmla="*/ 886 w 48353"/>
                <a:gd name="connsiteY71" fmla="*/ 14068 h 53147"/>
                <a:gd name="connsiteX72" fmla="*/ 0 w 48353"/>
                <a:gd name="connsiteY72" fmla="*/ 9900 h 53147"/>
                <a:gd name="connsiteX73" fmla="*/ 573 w 48353"/>
                <a:gd name="connsiteY73" fmla="*/ 5679 h 53147"/>
                <a:gd name="connsiteX74" fmla="*/ 2814 w 48353"/>
                <a:gd name="connsiteY74" fmla="*/ 1824 h 53147"/>
                <a:gd name="connsiteX75" fmla="*/ 7034 w 48353"/>
                <a:gd name="connsiteY75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353" h="53147">
                  <a:moveTo>
                    <a:pt x="7034" y="0"/>
                  </a:moveTo>
                  <a:cubicBezTo>
                    <a:pt x="8979" y="0"/>
                    <a:pt x="10508" y="608"/>
                    <a:pt x="11619" y="1824"/>
                  </a:cubicBezTo>
                  <a:cubicBezTo>
                    <a:pt x="12696" y="3040"/>
                    <a:pt x="13235" y="4342"/>
                    <a:pt x="13235" y="5732"/>
                  </a:cubicBezTo>
                  <a:cubicBezTo>
                    <a:pt x="13235" y="7052"/>
                    <a:pt x="12853" y="8058"/>
                    <a:pt x="12088" y="8754"/>
                  </a:cubicBezTo>
                  <a:cubicBezTo>
                    <a:pt x="11324" y="9449"/>
                    <a:pt x="10456" y="9796"/>
                    <a:pt x="9483" y="9796"/>
                  </a:cubicBezTo>
                  <a:cubicBezTo>
                    <a:pt x="8163" y="9796"/>
                    <a:pt x="6930" y="9310"/>
                    <a:pt x="5784" y="8337"/>
                  </a:cubicBezTo>
                  <a:cubicBezTo>
                    <a:pt x="4637" y="7364"/>
                    <a:pt x="3943" y="6149"/>
                    <a:pt x="3699" y="4689"/>
                  </a:cubicBezTo>
                  <a:cubicBezTo>
                    <a:pt x="2796" y="6114"/>
                    <a:pt x="2345" y="7885"/>
                    <a:pt x="2345" y="10004"/>
                  </a:cubicBezTo>
                  <a:cubicBezTo>
                    <a:pt x="2345" y="11393"/>
                    <a:pt x="2710" y="12697"/>
                    <a:pt x="3439" y="13912"/>
                  </a:cubicBezTo>
                  <a:cubicBezTo>
                    <a:pt x="4169" y="15093"/>
                    <a:pt x="5002" y="16048"/>
                    <a:pt x="5940" y="16778"/>
                  </a:cubicBezTo>
                  <a:cubicBezTo>
                    <a:pt x="6878" y="17473"/>
                    <a:pt x="8024" y="18132"/>
                    <a:pt x="9379" y="18758"/>
                  </a:cubicBezTo>
                  <a:cubicBezTo>
                    <a:pt x="10699" y="19348"/>
                    <a:pt x="11758" y="19765"/>
                    <a:pt x="12557" y="20008"/>
                  </a:cubicBezTo>
                  <a:cubicBezTo>
                    <a:pt x="13322" y="20216"/>
                    <a:pt x="14120" y="20407"/>
                    <a:pt x="14954" y="20582"/>
                  </a:cubicBezTo>
                  <a:lnTo>
                    <a:pt x="29544" y="24229"/>
                  </a:lnTo>
                  <a:cubicBezTo>
                    <a:pt x="34164" y="25410"/>
                    <a:pt x="37290" y="26001"/>
                    <a:pt x="38922" y="26001"/>
                  </a:cubicBezTo>
                  <a:cubicBezTo>
                    <a:pt x="40937" y="26001"/>
                    <a:pt x="42622" y="25515"/>
                    <a:pt x="43977" y="24541"/>
                  </a:cubicBezTo>
                  <a:cubicBezTo>
                    <a:pt x="45296" y="23568"/>
                    <a:pt x="45957" y="22110"/>
                    <a:pt x="45957" y="20165"/>
                  </a:cubicBezTo>
                  <a:cubicBezTo>
                    <a:pt x="45957" y="19400"/>
                    <a:pt x="45852" y="18584"/>
                    <a:pt x="45644" y="17715"/>
                  </a:cubicBezTo>
                  <a:cubicBezTo>
                    <a:pt x="45401" y="16847"/>
                    <a:pt x="44967" y="15857"/>
                    <a:pt x="44341" y="14746"/>
                  </a:cubicBezTo>
                  <a:cubicBezTo>
                    <a:pt x="43681" y="13599"/>
                    <a:pt x="42865" y="12522"/>
                    <a:pt x="41892" y="11515"/>
                  </a:cubicBezTo>
                  <a:cubicBezTo>
                    <a:pt x="40885" y="10473"/>
                    <a:pt x="39530" y="9448"/>
                    <a:pt x="37828" y="8441"/>
                  </a:cubicBezTo>
                  <a:cubicBezTo>
                    <a:pt x="36126" y="7433"/>
                    <a:pt x="34181" y="6599"/>
                    <a:pt x="31992" y="5940"/>
                  </a:cubicBezTo>
                  <a:cubicBezTo>
                    <a:pt x="31228" y="5732"/>
                    <a:pt x="30846" y="5280"/>
                    <a:pt x="30846" y="4585"/>
                  </a:cubicBezTo>
                  <a:cubicBezTo>
                    <a:pt x="30846" y="3716"/>
                    <a:pt x="31193" y="3282"/>
                    <a:pt x="31888" y="3282"/>
                  </a:cubicBezTo>
                  <a:cubicBezTo>
                    <a:pt x="32479" y="3282"/>
                    <a:pt x="33399" y="3526"/>
                    <a:pt x="34650" y="4012"/>
                  </a:cubicBezTo>
                  <a:cubicBezTo>
                    <a:pt x="35866" y="4464"/>
                    <a:pt x="37272" y="5193"/>
                    <a:pt x="38870" y="6201"/>
                  </a:cubicBezTo>
                  <a:cubicBezTo>
                    <a:pt x="40433" y="7173"/>
                    <a:pt x="41927" y="8302"/>
                    <a:pt x="43351" y="9587"/>
                  </a:cubicBezTo>
                  <a:cubicBezTo>
                    <a:pt x="44741" y="10873"/>
                    <a:pt x="45922" y="12471"/>
                    <a:pt x="46894" y="14381"/>
                  </a:cubicBezTo>
                  <a:cubicBezTo>
                    <a:pt x="47867" y="16292"/>
                    <a:pt x="48353" y="18289"/>
                    <a:pt x="48353" y="20373"/>
                  </a:cubicBezTo>
                  <a:cubicBezTo>
                    <a:pt x="48353" y="23360"/>
                    <a:pt x="47554" y="25844"/>
                    <a:pt x="45957" y="27824"/>
                  </a:cubicBezTo>
                  <a:cubicBezTo>
                    <a:pt x="44359" y="29804"/>
                    <a:pt x="42448" y="31158"/>
                    <a:pt x="40225" y="31888"/>
                  </a:cubicBezTo>
                  <a:cubicBezTo>
                    <a:pt x="40538" y="32062"/>
                    <a:pt x="40902" y="32270"/>
                    <a:pt x="41319" y="32513"/>
                  </a:cubicBezTo>
                  <a:cubicBezTo>
                    <a:pt x="41736" y="32757"/>
                    <a:pt x="42413" y="33243"/>
                    <a:pt x="43351" y="33972"/>
                  </a:cubicBezTo>
                  <a:cubicBezTo>
                    <a:pt x="44255" y="34668"/>
                    <a:pt x="45053" y="35414"/>
                    <a:pt x="45748" y="36213"/>
                  </a:cubicBezTo>
                  <a:cubicBezTo>
                    <a:pt x="46408" y="37012"/>
                    <a:pt x="46999" y="38037"/>
                    <a:pt x="47520" y="39287"/>
                  </a:cubicBezTo>
                  <a:cubicBezTo>
                    <a:pt x="48076" y="40503"/>
                    <a:pt x="48353" y="41771"/>
                    <a:pt x="48353" y="43091"/>
                  </a:cubicBezTo>
                  <a:cubicBezTo>
                    <a:pt x="48353" y="44758"/>
                    <a:pt x="48110" y="46339"/>
                    <a:pt x="47624" y="47833"/>
                  </a:cubicBezTo>
                  <a:cubicBezTo>
                    <a:pt x="47138" y="49291"/>
                    <a:pt x="46339" y="50541"/>
                    <a:pt x="45227" y="51583"/>
                  </a:cubicBezTo>
                  <a:cubicBezTo>
                    <a:pt x="44116" y="52626"/>
                    <a:pt x="42796" y="53147"/>
                    <a:pt x="41267" y="53147"/>
                  </a:cubicBezTo>
                  <a:cubicBezTo>
                    <a:pt x="39565" y="53147"/>
                    <a:pt x="38123" y="52574"/>
                    <a:pt x="36942" y="51428"/>
                  </a:cubicBezTo>
                  <a:cubicBezTo>
                    <a:pt x="35727" y="50246"/>
                    <a:pt x="35119" y="48857"/>
                    <a:pt x="35119" y="47259"/>
                  </a:cubicBezTo>
                  <a:cubicBezTo>
                    <a:pt x="35119" y="46252"/>
                    <a:pt x="35414" y="45349"/>
                    <a:pt x="36005" y="44549"/>
                  </a:cubicBezTo>
                  <a:cubicBezTo>
                    <a:pt x="36595" y="43716"/>
                    <a:pt x="37533" y="43299"/>
                    <a:pt x="38818" y="43299"/>
                  </a:cubicBezTo>
                  <a:cubicBezTo>
                    <a:pt x="40242" y="43299"/>
                    <a:pt x="41493" y="43785"/>
                    <a:pt x="42570" y="44758"/>
                  </a:cubicBezTo>
                  <a:cubicBezTo>
                    <a:pt x="43647" y="45730"/>
                    <a:pt x="44324" y="46912"/>
                    <a:pt x="44602" y="48301"/>
                  </a:cubicBezTo>
                  <a:cubicBezTo>
                    <a:pt x="45505" y="46877"/>
                    <a:pt x="45957" y="45105"/>
                    <a:pt x="45957" y="42986"/>
                  </a:cubicBezTo>
                  <a:cubicBezTo>
                    <a:pt x="45957" y="40694"/>
                    <a:pt x="44949" y="38644"/>
                    <a:pt x="42934" y="36838"/>
                  </a:cubicBezTo>
                  <a:cubicBezTo>
                    <a:pt x="40920" y="35031"/>
                    <a:pt x="38228" y="33694"/>
                    <a:pt x="34858" y="32826"/>
                  </a:cubicBezTo>
                  <a:cubicBezTo>
                    <a:pt x="26765" y="30672"/>
                    <a:pt x="20911" y="29179"/>
                    <a:pt x="17299" y="28345"/>
                  </a:cubicBezTo>
                  <a:cubicBezTo>
                    <a:pt x="13652" y="27511"/>
                    <a:pt x="11046" y="27094"/>
                    <a:pt x="9483" y="27094"/>
                  </a:cubicBezTo>
                  <a:cubicBezTo>
                    <a:pt x="8024" y="27094"/>
                    <a:pt x="6791" y="27285"/>
                    <a:pt x="5784" y="27668"/>
                  </a:cubicBezTo>
                  <a:cubicBezTo>
                    <a:pt x="4776" y="28050"/>
                    <a:pt x="4047" y="28571"/>
                    <a:pt x="3595" y="29231"/>
                  </a:cubicBezTo>
                  <a:cubicBezTo>
                    <a:pt x="3109" y="29856"/>
                    <a:pt x="2779" y="30464"/>
                    <a:pt x="2605" y="31055"/>
                  </a:cubicBezTo>
                  <a:cubicBezTo>
                    <a:pt x="2432" y="31610"/>
                    <a:pt x="2345" y="32201"/>
                    <a:pt x="2345" y="32826"/>
                  </a:cubicBezTo>
                  <a:cubicBezTo>
                    <a:pt x="2345" y="33868"/>
                    <a:pt x="2553" y="34980"/>
                    <a:pt x="2970" y="36160"/>
                  </a:cubicBezTo>
                  <a:cubicBezTo>
                    <a:pt x="3387" y="37307"/>
                    <a:pt x="4082" y="38575"/>
                    <a:pt x="5054" y="39964"/>
                  </a:cubicBezTo>
                  <a:cubicBezTo>
                    <a:pt x="5992" y="41319"/>
                    <a:pt x="7434" y="42639"/>
                    <a:pt x="9379" y="43924"/>
                  </a:cubicBezTo>
                  <a:cubicBezTo>
                    <a:pt x="11324" y="45209"/>
                    <a:pt x="13634" y="46287"/>
                    <a:pt x="16309" y="47155"/>
                  </a:cubicBezTo>
                  <a:cubicBezTo>
                    <a:pt x="17108" y="47329"/>
                    <a:pt x="17507" y="47797"/>
                    <a:pt x="17507" y="48561"/>
                  </a:cubicBezTo>
                  <a:cubicBezTo>
                    <a:pt x="17473" y="49395"/>
                    <a:pt x="17108" y="49813"/>
                    <a:pt x="16413" y="49813"/>
                  </a:cubicBezTo>
                  <a:cubicBezTo>
                    <a:pt x="15823" y="49813"/>
                    <a:pt x="14919" y="49587"/>
                    <a:pt x="13704" y="49135"/>
                  </a:cubicBezTo>
                  <a:cubicBezTo>
                    <a:pt x="12453" y="48649"/>
                    <a:pt x="11046" y="47919"/>
                    <a:pt x="9483" y="46946"/>
                  </a:cubicBezTo>
                  <a:cubicBezTo>
                    <a:pt x="7920" y="45940"/>
                    <a:pt x="6444" y="44793"/>
                    <a:pt x="5054" y="43507"/>
                  </a:cubicBezTo>
                  <a:cubicBezTo>
                    <a:pt x="3630" y="42187"/>
                    <a:pt x="2432" y="40572"/>
                    <a:pt x="1459" y="38662"/>
                  </a:cubicBezTo>
                  <a:cubicBezTo>
                    <a:pt x="486" y="36716"/>
                    <a:pt x="0" y="34702"/>
                    <a:pt x="0" y="32618"/>
                  </a:cubicBezTo>
                  <a:cubicBezTo>
                    <a:pt x="0" y="31680"/>
                    <a:pt x="104" y="30759"/>
                    <a:pt x="313" y="29856"/>
                  </a:cubicBezTo>
                  <a:cubicBezTo>
                    <a:pt x="486" y="28918"/>
                    <a:pt x="834" y="27893"/>
                    <a:pt x="1355" y="26782"/>
                  </a:cubicBezTo>
                  <a:cubicBezTo>
                    <a:pt x="1876" y="25635"/>
                    <a:pt x="2710" y="24558"/>
                    <a:pt x="3856" y="23551"/>
                  </a:cubicBezTo>
                  <a:cubicBezTo>
                    <a:pt x="5002" y="22544"/>
                    <a:pt x="6409" y="21727"/>
                    <a:pt x="8076" y="21102"/>
                  </a:cubicBezTo>
                  <a:cubicBezTo>
                    <a:pt x="7277" y="20685"/>
                    <a:pt x="6496" y="20199"/>
                    <a:pt x="5732" y="19644"/>
                  </a:cubicBezTo>
                  <a:cubicBezTo>
                    <a:pt x="4967" y="19053"/>
                    <a:pt x="4116" y="18306"/>
                    <a:pt x="3178" y="17403"/>
                  </a:cubicBezTo>
                  <a:cubicBezTo>
                    <a:pt x="2206" y="16465"/>
                    <a:pt x="1442" y="15353"/>
                    <a:pt x="886" y="14068"/>
                  </a:cubicBezTo>
                  <a:cubicBezTo>
                    <a:pt x="295" y="12748"/>
                    <a:pt x="0" y="11359"/>
                    <a:pt x="0" y="9900"/>
                  </a:cubicBezTo>
                  <a:cubicBezTo>
                    <a:pt x="0" y="8476"/>
                    <a:pt x="191" y="7069"/>
                    <a:pt x="573" y="5679"/>
                  </a:cubicBezTo>
                  <a:cubicBezTo>
                    <a:pt x="921" y="4290"/>
                    <a:pt x="1667" y="3004"/>
                    <a:pt x="2814" y="1824"/>
                  </a:cubicBezTo>
                  <a:cubicBezTo>
                    <a:pt x="3925" y="608"/>
                    <a:pt x="5332" y="0"/>
                    <a:pt x="7034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7514C99A-6029-2FCA-5CB1-151E3F054057}"/>
                </a:ext>
              </a:extLst>
            </p:cNvPr>
            <p:cNvSpPr/>
            <p:nvPr/>
          </p:nvSpPr>
          <p:spPr>
            <a:xfrm>
              <a:off x="3490361" y="2320644"/>
              <a:ext cx="106711" cy="24749"/>
            </a:xfrm>
            <a:custGeom>
              <a:avLst/>
              <a:gdLst>
                <a:gd name="connsiteX0" fmla="*/ 105669 w 106711"/>
                <a:gd name="connsiteY0" fmla="*/ 24749 h 24749"/>
                <a:gd name="connsiteX1" fmla="*/ 103845 w 106711"/>
                <a:gd name="connsiteY1" fmla="*/ 23395 h 24749"/>
                <a:gd name="connsiteX2" fmla="*/ 53355 w 106711"/>
                <a:gd name="connsiteY2" fmla="*/ 6200 h 24749"/>
                <a:gd name="connsiteX3" fmla="*/ 3543 w 106711"/>
                <a:gd name="connsiteY3" fmla="*/ 22717 h 24749"/>
                <a:gd name="connsiteX4" fmla="*/ 1042 w 106711"/>
                <a:gd name="connsiteY4" fmla="*/ 24749 h 24749"/>
                <a:gd name="connsiteX5" fmla="*/ 0 w 106711"/>
                <a:gd name="connsiteY5" fmla="*/ 23707 h 24749"/>
                <a:gd name="connsiteX6" fmla="*/ 2136 w 106711"/>
                <a:gd name="connsiteY6" fmla="*/ 20425 h 24749"/>
                <a:gd name="connsiteX7" fmla="*/ 9170 w 106711"/>
                <a:gd name="connsiteY7" fmla="*/ 13911 h 24749"/>
                <a:gd name="connsiteX8" fmla="*/ 20060 w 106711"/>
                <a:gd name="connsiteY8" fmla="*/ 7034 h 24749"/>
                <a:gd name="connsiteX9" fmla="*/ 53355 w 106711"/>
                <a:gd name="connsiteY9" fmla="*/ 0 h 24749"/>
                <a:gd name="connsiteX10" fmla="*/ 85921 w 106711"/>
                <a:gd name="connsiteY10" fmla="*/ 6722 h 24749"/>
                <a:gd name="connsiteX11" fmla="*/ 97124 w 106711"/>
                <a:gd name="connsiteY11" fmla="*/ 13599 h 24749"/>
                <a:gd name="connsiteX12" fmla="*/ 104470 w 106711"/>
                <a:gd name="connsiteY12" fmla="*/ 20268 h 24749"/>
                <a:gd name="connsiteX13" fmla="*/ 106711 w 106711"/>
                <a:gd name="connsiteY13" fmla="*/ 23707 h 24749"/>
                <a:gd name="connsiteX14" fmla="*/ 105669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105669" y="24749"/>
                  </a:moveTo>
                  <a:cubicBezTo>
                    <a:pt x="105321" y="24749"/>
                    <a:pt x="104714" y="24298"/>
                    <a:pt x="103845" y="23395"/>
                  </a:cubicBezTo>
                  <a:cubicBezTo>
                    <a:pt x="92174" y="11931"/>
                    <a:pt x="75344" y="6200"/>
                    <a:pt x="53355" y="6200"/>
                  </a:cubicBezTo>
                  <a:cubicBezTo>
                    <a:pt x="31298" y="6200"/>
                    <a:pt x="14694" y="11706"/>
                    <a:pt x="3543" y="22717"/>
                  </a:cubicBezTo>
                  <a:cubicBezTo>
                    <a:pt x="2258" y="24072"/>
                    <a:pt x="1424" y="24749"/>
                    <a:pt x="1042" y="24749"/>
                  </a:cubicBezTo>
                  <a:cubicBezTo>
                    <a:pt x="347" y="24749"/>
                    <a:pt x="0" y="24402"/>
                    <a:pt x="0" y="23707"/>
                  </a:cubicBezTo>
                  <a:cubicBezTo>
                    <a:pt x="0" y="23221"/>
                    <a:pt x="712" y="22127"/>
                    <a:pt x="2136" y="20425"/>
                  </a:cubicBezTo>
                  <a:cubicBezTo>
                    <a:pt x="3561" y="18689"/>
                    <a:pt x="5905" y="16517"/>
                    <a:pt x="9170" y="13911"/>
                  </a:cubicBezTo>
                  <a:cubicBezTo>
                    <a:pt x="12436" y="11272"/>
                    <a:pt x="16066" y="8979"/>
                    <a:pt x="20060" y="7034"/>
                  </a:cubicBezTo>
                  <a:cubicBezTo>
                    <a:pt x="29752" y="2345"/>
                    <a:pt x="40850" y="0"/>
                    <a:pt x="53355" y="0"/>
                  </a:cubicBezTo>
                  <a:cubicBezTo>
                    <a:pt x="65374" y="0"/>
                    <a:pt x="76229" y="2240"/>
                    <a:pt x="85921" y="6722"/>
                  </a:cubicBezTo>
                  <a:cubicBezTo>
                    <a:pt x="89985" y="8631"/>
                    <a:pt x="93719" y="10924"/>
                    <a:pt x="97124" y="13599"/>
                  </a:cubicBezTo>
                  <a:cubicBezTo>
                    <a:pt x="100528" y="16274"/>
                    <a:pt x="102976" y="18496"/>
                    <a:pt x="104470" y="20268"/>
                  </a:cubicBezTo>
                  <a:cubicBezTo>
                    <a:pt x="105964" y="22040"/>
                    <a:pt x="106711" y="23186"/>
                    <a:pt x="106711" y="23707"/>
                  </a:cubicBezTo>
                  <a:cubicBezTo>
                    <a:pt x="106711" y="24402"/>
                    <a:pt x="106364" y="24749"/>
                    <a:pt x="105669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64" name="Freeform 63">
            <a:extLst>
              <a:ext uri="{FF2B5EF4-FFF2-40B4-BE49-F238E27FC236}">
                <a16:creationId xmlns:a16="http://schemas.microsoft.com/office/drawing/2014/main" id="{E49F457B-E2D8-D677-EA20-4F31AD216EF4}"/>
              </a:ext>
            </a:extLst>
          </p:cNvPr>
          <p:cNvSpPr/>
          <p:nvPr/>
        </p:nvSpPr>
        <p:spPr>
          <a:xfrm>
            <a:off x="3805670" y="1709912"/>
            <a:ext cx="2290294" cy="1393936"/>
          </a:xfrm>
          <a:custGeom>
            <a:avLst/>
            <a:gdLst>
              <a:gd name="connsiteX0" fmla="*/ 0 w 2290294"/>
              <a:gd name="connsiteY0" fmla="*/ 1393937 h 1393936"/>
              <a:gd name="connsiteX1" fmla="*/ 2290 w 2290294"/>
              <a:gd name="connsiteY1" fmla="*/ 1393926 h 1393936"/>
              <a:gd name="connsiteX2" fmla="*/ 4580 w 2290294"/>
              <a:gd name="connsiteY2" fmla="*/ 1393915 h 1393936"/>
              <a:gd name="connsiteX3" fmla="*/ 6871 w 2290294"/>
              <a:gd name="connsiteY3" fmla="*/ 1393893 h 1393936"/>
              <a:gd name="connsiteX4" fmla="*/ 9161 w 2290294"/>
              <a:gd name="connsiteY4" fmla="*/ 1393881 h 1393936"/>
              <a:gd name="connsiteX5" fmla="*/ 11451 w 2290294"/>
              <a:gd name="connsiteY5" fmla="*/ 1393859 h 1393936"/>
              <a:gd name="connsiteX6" fmla="*/ 13741 w 2290294"/>
              <a:gd name="connsiteY6" fmla="*/ 1393837 h 1393936"/>
              <a:gd name="connsiteX7" fmla="*/ 16031 w 2290294"/>
              <a:gd name="connsiteY7" fmla="*/ 1393826 h 1393936"/>
              <a:gd name="connsiteX8" fmla="*/ 18323 w 2290294"/>
              <a:gd name="connsiteY8" fmla="*/ 1393803 h 1393936"/>
              <a:gd name="connsiteX9" fmla="*/ 20613 w 2290294"/>
              <a:gd name="connsiteY9" fmla="*/ 1393781 h 1393936"/>
              <a:gd name="connsiteX10" fmla="*/ 22903 w 2290294"/>
              <a:gd name="connsiteY10" fmla="*/ 1393770 h 1393936"/>
              <a:gd name="connsiteX11" fmla="*/ 25193 w 2290294"/>
              <a:gd name="connsiteY11" fmla="*/ 1393748 h 1393936"/>
              <a:gd name="connsiteX12" fmla="*/ 27483 w 2290294"/>
              <a:gd name="connsiteY12" fmla="*/ 1393726 h 1393936"/>
              <a:gd name="connsiteX13" fmla="*/ 29774 w 2290294"/>
              <a:gd name="connsiteY13" fmla="*/ 1393703 h 1393936"/>
              <a:gd name="connsiteX14" fmla="*/ 32064 w 2290294"/>
              <a:gd name="connsiteY14" fmla="*/ 1393681 h 1393936"/>
              <a:gd name="connsiteX15" fmla="*/ 34354 w 2290294"/>
              <a:gd name="connsiteY15" fmla="*/ 1393659 h 1393936"/>
              <a:gd name="connsiteX16" fmla="*/ 36644 w 2290294"/>
              <a:gd name="connsiteY16" fmla="*/ 1393637 h 1393936"/>
              <a:gd name="connsiteX17" fmla="*/ 38934 w 2290294"/>
              <a:gd name="connsiteY17" fmla="*/ 1393614 h 1393936"/>
              <a:gd name="connsiteX18" fmla="*/ 41225 w 2290294"/>
              <a:gd name="connsiteY18" fmla="*/ 1393581 h 1393936"/>
              <a:gd name="connsiteX19" fmla="*/ 43515 w 2290294"/>
              <a:gd name="connsiteY19" fmla="*/ 1393559 h 1393936"/>
              <a:gd name="connsiteX20" fmla="*/ 45806 w 2290294"/>
              <a:gd name="connsiteY20" fmla="*/ 1393537 h 1393936"/>
              <a:gd name="connsiteX21" fmla="*/ 48096 w 2290294"/>
              <a:gd name="connsiteY21" fmla="*/ 1393503 h 1393936"/>
              <a:gd name="connsiteX22" fmla="*/ 50387 w 2290294"/>
              <a:gd name="connsiteY22" fmla="*/ 1393481 h 1393936"/>
              <a:gd name="connsiteX23" fmla="*/ 52677 w 2290294"/>
              <a:gd name="connsiteY23" fmla="*/ 1393448 h 1393936"/>
              <a:gd name="connsiteX24" fmla="*/ 54967 w 2290294"/>
              <a:gd name="connsiteY24" fmla="*/ 1393414 h 1393936"/>
              <a:gd name="connsiteX25" fmla="*/ 57257 w 2290294"/>
              <a:gd name="connsiteY25" fmla="*/ 1393392 h 1393936"/>
              <a:gd name="connsiteX26" fmla="*/ 59547 w 2290294"/>
              <a:gd name="connsiteY26" fmla="*/ 1393359 h 1393936"/>
              <a:gd name="connsiteX27" fmla="*/ 61838 w 2290294"/>
              <a:gd name="connsiteY27" fmla="*/ 1393325 h 1393936"/>
              <a:gd name="connsiteX28" fmla="*/ 64128 w 2290294"/>
              <a:gd name="connsiteY28" fmla="*/ 1393292 h 1393936"/>
              <a:gd name="connsiteX29" fmla="*/ 66418 w 2290294"/>
              <a:gd name="connsiteY29" fmla="*/ 1393258 h 1393936"/>
              <a:gd name="connsiteX30" fmla="*/ 68708 w 2290294"/>
              <a:gd name="connsiteY30" fmla="*/ 1393225 h 1393936"/>
              <a:gd name="connsiteX31" fmla="*/ 70998 w 2290294"/>
              <a:gd name="connsiteY31" fmla="*/ 1393181 h 1393936"/>
              <a:gd name="connsiteX32" fmla="*/ 73290 w 2290294"/>
              <a:gd name="connsiteY32" fmla="*/ 1393147 h 1393936"/>
              <a:gd name="connsiteX33" fmla="*/ 75580 w 2290294"/>
              <a:gd name="connsiteY33" fmla="*/ 1393114 h 1393936"/>
              <a:gd name="connsiteX34" fmla="*/ 77870 w 2290294"/>
              <a:gd name="connsiteY34" fmla="*/ 1393069 h 1393936"/>
              <a:gd name="connsiteX35" fmla="*/ 80160 w 2290294"/>
              <a:gd name="connsiteY35" fmla="*/ 1393025 h 1393936"/>
              <a:gd name="connsiteX36" fmla="*/ 82450 w 2290294"/>
              <a:gd name="connsiteY36" fmla="*/ 1392991 h 1393936"/>
              <a:gd name="connsiteX37" fmla="*/ 84741 w 2290294"/>
              <a:gd name="connsiteY37" fmla="*/ 1392947 h 1393936"/>
              <a:gd name="connsiteX38" fmla="*/ 87031 w 2290294"/>
              <a:gd name="connsiteY38" fmla="*/ 1392903 h 1393936"/>
              <a:gd name="connsiteX39" fmla="*/ 89321 w 2290294"/>
              <a:gd name="connsiteY39" fmla="*/ 1392858 h 1393936"/>
              <a:gd name="connsiteX40" fmla="*/ 91611 w 2290294"/>
              <a:gd name="connsiteY40" fmla="*/ 1392814 h 1393936"/>
              <a:gd name="connsiteX41" fmla="*/ 93901 w 2290294"/>
              <a:gd name="connsiteY41" fmla="*/ 1392758 h 1393936"/>
              <a:gd name="connsiteX42" fmla="*/ 96192 w 2290294"/>
              <a:gd name="connsiteY42" fmla="*/ 1392713 h 1393936"/>
              <a:gd name="connsiteX43" fmla="*/ 98483 w 2290294"/>
              <a:gd name="connsiteY43" fmla="*/ 1392658 h 1393936"/>
              <a:gd name="connsiteX44" fmla="*/ 100773 w 2290294"/>
              <a:gd name="connsiteY44" fmla="*/ 1392613 h 1393936"/>
              <a:gd name="connsiteX45" fmla="*/ 103063 w 2290294"/>
              <a:gd name="connsiteY45" fmla="*/ 1392558 h 1393936"/>
              <a:gd name="connsiteX46" fmla="*/ 105353 w 2290294"/>
              <a:gd name="connsiteY46" fmla="*/ 1392502 h 1393936"/>
              <a:gd name="connsiteX47" fmla="*/ 107644 w 2290294"/>
              <a:gd name="connsiteY47" fmla="*/ 1392446 h 1393936"/>
              <a:gd name="connsiteX48" fmla="*/ 109934 w 2290294"/>
              <a:gd name="connsiteY48" fmla="*/ 1392391 h 1393936"/>
              <a:gd name="connsiteX49" fmla="*/ 112224 w 2290294"/>
              <a:gd name="connsiteY49" fmla="*/ 1392335 h 1393936"/>
              <a:gd name="connsiteX50" fmla="*/ 114514 w 2290294"/>
              <a:gd name="connsiteY50" fmla="*/ 1392269 h 1393936"/>
              <a:gd name="connsiteX51" fmla="*/ 116804 w 2290294"/>
              <a:gd name="connsiteY51" fmla="*/ 1392202 h 1393936"/>
              <a:gd name="connsiteX52" fmla="*/ 119095 w 2290294"/>
              <a:gd name="connsiteY52" fmla="*/ 1392146 h 1393936"/>
              <a:gd name="connsiteX53" fmla="*/ 121385 w 2290294"/>
              <a:gd name="connsiteY53" fmla="*/ 1392079 h 1393936"/>
              <a:gd name="connsiteX54" fmla="*/ 123675 w 2290294"/>
              <a:gd name="connsiteY54" fmla="*/ 1392013 h 1393936"/>
              <a:gd name="connsiteX55" fmla="*/ 125966 w 2290294"/>
              <a:gd name="connsiteY55" fmla="*/ 1391935 h 1393936"/>
              <a:gd name="connsiteX56" fmla="*/ 128257 w 2290294"/>
              <a:gd name="connsiteY56" fmla="*/ 1391868 h 1393936"/>
              <a:gd name="connsiteX57" fmla="*/ 130547 w 2290294"/>
              <a:gd name="connsiteY57" fmla="*/ 1391801 h 1393936"/>
              <a:gd name="connsiteX58" fmla="*/ 132837 w 2290294"/>
              <a:gd name="connsiteY58" fmla="*/ 1391723 h 1393936"/>
              <a:gd name="connsiteX59" fmla="*/ 135127 w 2290294"/>
              <a:gd name="connsiteY59" fmla="*/ 1391646 h 1393936"/>
              <a:gd name="connsiteX60" fmla="*/ 137417 w 2290294"/>
              <a:gd name="connsiteY60" fmla="*/ 1391568 h 1393936"/>
              <a:gd name="connsiteX61" fmla="*/ 139708 w 2290294"/>
              <a:gd name="connsiteY61" fmla="*/ 1391479 h 1393936"/>
              <a:gd name="connsiteX62" fmla="*/ 141998 w 2290294"/>
              <a:gd name="connsiteY62" fmla="*/ 1391401 h 1393936"/>
              <a:gd name="connsiteX63" fmla="*/ 144288 w 2290294"/>
              <a:gd name="connsiteY63" fmla="*/ 1391312 h 1393936"/>
              <a:gd name="connsiteX64" fmla="*/ 146578 w 2290294"/>
              <a:gd name="connsiteY64" fmla="*/ 1391223 h 1393936"/>
              <a:gd name="connsiteX65" fmla="*/ 148868 w 2290294"/>
              <a:gd name="connsiteY65" fmla="*/ 1391134 h 1393936"/>
              <a:gd name="connsiteX66" fmla="*/ 151159 w 2290294"/>
              <a:gd name="connsiteY66" fmla="*/ 1391045 h 1393936"/>
              <a:gd name="connsiteX67" fmla="*/ 153450 w 2290294"/>
              <a:gd name="connsiteY67" fmla="*/ 1390956 h 1393936"/>
              <a:gd name="connsiteX68" fmla="*/ 155740 w 2290294"/>
              <a:gd name="connsiteY68" fmla="*/ 1390856 h 1393936"/>
              <a:gd name="connsiteX69" fmla="*/ 158030 w 2290294"/>
              <a:gd name="connsiteY69" fmla="*/ 1390756 h 1393936"/>
              <a:gd name="connsiteX70" fmla="*/ 160320 w 2290294"/>
              <a:gd name="connsiteY70" fmla="*/ 1390656 h 1393936"/>
              <a:gd name="connsiteX71" fmla="*/ 162611 w 2290294"/>
              <a:gd name="connsiteY71" fmla="*/ 1390545 h 1393936"/>
              <a:gd name="connsiteX72" fmla="*/ 164901 w 2290294"/>
              <a:gd name="connsiteY72" fmla="*/ 1390444 h 1393936"/>
              <a:gd name="connsiteX73" fmla="*/ 167191 w 2290294"/>
              <a:gd name="connsiteY73" fmla="*/ 1390333 h 1393936"/>
              <a:gd name="connsiteX74" fmla="*/ 169481 w 2290294"/>
              <a:gd name="connsiteY74" fmla="*/ 1390222 h 1393936"/>
              <a:gd name="connsiteX75" fmla="*/ 171771 w 2290294"/>
              <a:gd name="connsiteY75" fmla="*/ 1390100 h 1393936"/>
              <a:gd name="connsiteX76" fmla="*/ 174062 w 2290294"/>
              <a:gd name="connsiteY76" fmla="*/ 1389977 h 1393936"/>
              <a:gd name="connsiteX77" fmla="*/ 176352 w 2290294"/>
              <a:gd name="connsiteY77" fmla="*/ 1389866 h 1393936"/>
              <a:gd name="connsiteX78" fmla="*/ 178642 w 2290294"/>
              <a:gd name="connsiteY78" fmla="*/ 1389733 h 1393936"/>
              <a:gd name="connsiteX79" fmla="*/ 180933 w 2290294"/>
              <a:gd name="connsiteY79" fmla="*/ 1389610 h 1393936"/>
              <a:gd name="connsiteX80" fmla="*/ 183223 w 2290294"/>
              <a:gd name="connsiteY80" fmla="*/ 1389477 h 1393936"/>
              <a:gd name="connsiteX81" fmla="*/ 185514 w 2290294"/>
              <a:gd name="connsiteY81" fmla="*/ 1389343 h 1393936"/>
              <a:gd name="connsiteX82" fmla="*/ 187804 w 2290294"/>
              <a:gd name="connsiteY82" fmla="*/ 1389210 h 1393936"/>
              <a:gd name="connsiteX83" fmla="*/ 190094 w 2290294"/>
              <a:gd name="connsiteY83" fmla="*/ 1389065 h 1393936"/>
              <a:gd name="connsiteX84" fmla="*/ 192384 w 2290294"/>
              <a:gd name="connsiteY84" fmla="*/ 1388921 h 1393936"/>
              <a:gd name="connsiteX85" fmla="*/ 194674 w 2290294"/>
              <a:gd name="connsiteY85" fmla="*/ 1388776 h 1393936"/>
              <a:gd name="connsiteX86" fmla="*/ 196965 w 2290294"/>
              <a:gd name="connsiteY86" fmla="*/ 1388620 h 1393936"/>
              <a:gd name="connsiteX87" fmla="*/ 199255 w 2290294"/>
              <a:gd name="connsiteY87" fmla="*/ 1388465 h 1393936"/>
              <a:gd name="connsiteX88" fmla="*/ 201545 w 2290294"/>
              <a:gd name="connsiteY88" fmla="*/ 1388309 h 1393936"/>
              <a:gd name="connsiteX89" fmla="*/ 203835 w 2290294"/>
              <a:gd name="connsiteY89" fmla="*/ 1388142 h 1393936"/>
              <a:gd name="connsiteX90" fmla="*/ 206127 w 2290294"/>
              <a:gd name="connsiteY90" fmla="*/ 1387975 h 1393936"/>
              <a:gd name="connsiteX91" fmla="*/ 208417 w 2290294"/>
              <a:gd name="connsiteY91" fmla="*/ 1387808 h 1393936"/>
              <a:gd name="connsiteX92" fmla="*/ 210707 w 2290294"/>
              <a:gd name="connsiteY92" fmla="*/ 1387630 h 1393936"/>
              <a:gd name="connsiteX93" fmla="*/ 212997 w 2290294"/>
              <a:gd name="connsiteY93" fmla="*/ 1387452 h 1393936"/>
              <a:gd name="connsiteX94" fmla="*/ 215287 w 2290294"/>
              <a:gd name="connsiteY94" fmla="*/ 1387274 h 1393936"/>
              <a:gd name="connsiteX95" fmla="*/ 217578 w 2290294"/>
              <a:gd name="connsiteY95" fmla="*/ 1387085 h 1393936"/>
              <a:gd name="connsiteX96" fmla="*/ 219868 w 2290294"/>
              <a:gd name="connsiteY96" fmla="*/ 1386885 h 1393936"/>
              <a:gd name="connsiteX97" fmla="*/ 222158 w 2290294"/>
              <a:gd name="connsiteY97" fmla="*/ 1386696 h 1393936"/>
              <a:gd name="connsiteX98" fmla="*/ 224448 w 2290294"/>
              <a:gd name="connsiteY98" fmla="*/ 1386496 h 1393936"/>
              <a:gd name="connsiteX99" fmla="*/ 226738 w 2290294"/>
              <a:gd name="connsiteY99" fmla="*/ 1386285 h 1393936"/>
              <a:gd name="connsiteX100" fmla="*/ 229028 w 2290294"/>
              <a:gd name="connsiteY100" fmla="*/ 1386073 h 1393936"/>
              <a:gd name="connsiteX101" fmla="*/ 231319 w 2290294"/>
              <a:gd name="connsiteY101" fmla="*/ 1385862 h 1393936"/>
              <a:gd name="connsiteX102" fmla="*/ 233610 w 2290294"/>
              <a:gd name="connsiteY102" fmla="*/ 1385639 h 1393936"/>
              <a:gd name="connsiteX103" fmla="*/ 235900 w 2290294"/>
              <a:gd name="connsiteY103" fmla="*/ 1385417 h 1393936"/>
              <a:gd name="connsiteX104" fmla="*/ 238190 w 2290294"/>
              <a:gd name="connsiteY104" fmla="*/ 1385183 h 1393936"/>
              <a:gd name="connsiteX105" fmla="*/ 240481 w 2290294"/>
              <a:gd name="connsiteY105" fmla="*/ 1384950 h 1393936"/>
              <a:gd name="connsiteX106" fmla="*/ 242771 w 2290294"/>
              <a:gd name="connsiteY106" fmla="*/ 1384705 h 1393936"/>
              <a:gd name="connsiteX107" fmla="*/ 245061 w 2290294"/>
              <a:gd name="connsiteY107" fmla="*/ 1384460 h 1393936"/>
              <a:gd name="connsiteX108" fmla="*/ 247351 w 2290294"/>
              <a:gd name="connsiteY108" fmla="*/ 1384205 h 1393936"/>
              <a:gd name="connsiteX109" fmla="*/ 249641 w 2290294"/>
              <a:gd name="connsiteY109" fmla="*/ 1383949 h 1393936"/>
              <a:gd name="connsiteX110" fmla="*/ 251932 w 2290294"/>
              <a:gd name="connsiteY110" fmla="*/ 1383682 h 1393936"/>
              <a:gd name="connsiteX111" fmla="*/ 254222 w 2290294"/>
              <a:gd name="connsiteY111" fmla="*/ 1383404 h 1393936"/>
              <a:gd name="connsiteX112" fmla="*/ 256512 w 2290294"/>
              <a:gd name="connsiteY112" fmla="*/ 1383126 h 1393936"/>
              <a:gd name="connsiteX113" fmla="*/ 258802 w 2290294"/>
              <a:gd name="connsiteY113" fmla="*/ 1382847 h 1393936"/>
              <a:gd name="connsiteX114" fmla="*/ 261093 w 2290294"/>
              <a:gd name="connsiteY114" fmla="*/ 1382558 h 1393936"/>
              <a:gd name="connsiteX115" fmla="*/ 263384 w 2290294"/>
              <a:gd name="connsiteY115" fmla="*/ 1382258 h 1393936"/>
              <a:gd name="connsiteX116" fmla="*/ 265674 w 2290294"/>
              <a:gd name="connsiteY116" fmla="*/ 1381958 h 1393936"/>
              <a:gd name="connsiteX117" fmla="*/ 267964 w 2290294"/>
              <a:gd name="connsiteY117" fmla="*/ 1381646 h 1393936"/>
              <a:gd name="connsiteX118" fmla="*/ 270254 w 2290294"/>
              <a:gd name="connsiteY118" fmla="*/ 1381335 h 1393936"/>
              <a:gd name="connsiteX119" fmla="*/ 272544 w 2290294"/>
              <a:gd name="connsiteY119" fmla="*/ 1381012 h 1393936"/>
              <a:gd name="connsiteX120" fmla="*/ 274835 w 2290294"/>
              <a:gd name="connsiteY120" fmla="*/ 1380679 h 1393936"/>
              <a:gd name="connsiteX121" fmla="*/ 277125 w 2290294"/>
              <a:gd name="connsiteY121" fmla="*/ 1380345 h 1393936"/>
              <a:gd name="connsiteX122" fmla="*/ 279415 w 2290294"/>
              <a:gd name="connsiteY122" fmla="*/ 1380000 h 1393936"/>
              <a:gd name="connsiteX123" fmla="*/ 281705 w 2290294"/>
              <a:gd name="connsiteY123" fmla="*/ 1379644 h 1393936"/>
              <a:gd name="connsiteX124" fmla="*/ 283995 w 2290294"/>
              <a:gd name="connsiteY124" fmla="*/ 1379288 h 1393936"/>
              <a:gd name="connsiteX125" fmla="*/ 286286 w 2290294"/>
              <a:gd name="connsiteY125" fmla="*/ 1378921 h 1393936"/>
              <a:gd name="connsiteX126" fmla="*/ 288577 w 2290294"/>
              <a:gd name="connsiteY126" fmla="*/ 1378543 h 1393936"/>
              <a:gd name="connsiteX127" fmla="*/ 290867 w 2290294"/>
              <a:gd name="connsiteY127" fmla="*/ 1378154 h 1393936"/>
              <a:gd name="connsiteX128" fmla="*/ 293157 w 2290294"/>
              <a:gd name="connsiteY128" fmla="*/ 1377764 h 1393936"/>
              <a:gd name="connsiteX129" fmla="*/ 295448 w 2290294"/>
              <a:gd name="connsiteY129" fmla="*/ 1377364 h 1393936"/>
              <a:gd name="connsiteX130" fmla="*/ 297738 w 2290294"/>
              <a:gd name="connsiteY130" fmla="*/ 1376952 h 1393936"/>
              <a:gd name="connsiteX131" fmla="*/ 300028 w 2290294"/>
              <a:gd name="connsiteY131" fmla="*/ 1376541 h 1393936"/>
              <a:gd name="connsiteX132" fmla="*/ 302318 w 2290294"/>
              <a:gd name="connsiteY132" fmla="*/ 1376118 h 1393936"/>
              <a:gd name="connsiteX133" fmla="*/ 304608 w 2290294"/>
              <a:gd name="connsiteY133" fmla="*/ 1375673 h 1393936"/>
              <a:gd name="connsiteX134" fmla="*/ 306898 w 2290294"/>
              <a:gd name="connsiteY134" fmla="*/ 1375228 h 1393936"/>
              <a:gd name="connsiteX135" fmla="*/ 309189 w 2290294"/>
              <a:gd name="connsiteY135" fmla="*/ 1374783 h 1393936"/>
              <a:gd name="connsiteX136" fmla="*/ 311479 w 2290294"/>
              <a:gd name="connsiteY136" fmla="*/ 1374316 h 1393936"/>
              <a:gd name="connsiteX137" fmla="*/ 313770 w 2290294"/>
              <a:gd name="connsiteY137" fmla="*/ 1373838 h 1393936"/>
              <a:gd name="connsiteX138" fmla="*/ 316060 w 2290294"/>
              <a:gd name="connsiteY138" fmla="*/ 1373360 h 1393936"/>
              <a:gd name="connsiteX139" fmla="*/ 318351 w 2290294"/>
              <a:gd name="connsiteY139" fmla="*/ 1372870 h 1393936"/>
              <a:gd name="connsiteX140" fmla="*/ 320641 w 2290294"/>
              <a:gd name="connsiteY140" fmla="*/ 1372370 h 1393936"/>
              <a:gd name="connsiteX141" fmla="*/ 322931 w 2290294"/>
              <a:gd name="connsiteY141" fmla="*/ 1371847 h 1393936"/>
              <a:gd name="connsiteX142" fmla="*/ 325221 w 2290294"/>
              <a:gd name="connsiteY142" fmla="*/ 1371324 h 1393936"/>
              <a:gd name="connsiteX143" fmla="*/ 327511 w 2290294"/>
              <a:gd name="connsiteY143" fmla="*/ 1370790 h 1393936"/>
              <a:gd name="connsiteX144" fmla="*/ 329802 w 2290294"/>
              <a:gd name="connsiteY144" fmla="*/ 1370245 h 1393936"/>
              <a:gd name="connsiteX145" fmla="*/ 332092 w 2290294"/>
              <a:gd name="connsiteY145" fmla="*/ 1369689 h 1393936"/>
              <a:gd name="connsiteX146" fmla="*/ 334382 w 2290294"/>
              <a:gd name="connsiteY146" fmla="*/ 1369122 h 1393936"/>
              <a:gd name="connsiteX147" fmla="*/ 336672 w 2290294"/>
              <a:gd name="connsiteY147" fmla="*/ 1368543 h 1393936"/>
              <a:gd name="connsiteX148" fmla="*/ 338962 w 2290294"/>
              <a:gd name="connsiteY148" fmla="*/ 1367954 h 1393936"/>
              <a:gd name="connsiteX149" fmla="*/ 341254 w 2290294"/>
              <a:gd name="connsiteY149" fmla="*/ 1367353 h 1393936"/>
              <a:gd name="connsiteX150" fmla="*/ 343544 w 2290294"/>
              <a:gd name="connsiteY150" fmla="*/ 1366742 h 1393936"/>
              <a:gd name="connsiteX151" fmla="*/ 345834 w 2290294"/>
              <a:gd name="connsiteY151" fmla="*/ 1366119 h 1393936"/>
              <a:gd name="connsiteX152" fmla="*/ 348124 w 2290294"/>
              <a:gd name="connsiteY152" fmla="*/ 1365474 h 1393936"/>
              <a:gd name="connsiteX153" fmla="*/ 350414 w 2290294"/>
              <a:gd name="connsiteY153" fmla="*/ 1364829 h 1393936"/>
              <a:gd name="connsiteX154" fmla="*/ 352705 w 2290294"/>
              <a:gd name="connsiteY154" fmla="*/ 1364161 h 1393936"/>
              <a:gd name="connsiteX155" fmla="*/ 354995 w 2290294"/>
              <a:gd name="connsiteY155" fmla="*/ 1363483 h 1393936"/>
              <a:gd name="connsiteX156" fmla="*/ 357285 w 2290294"/>
              <a:gd name="connsiteY156" fmla="*/ 1362793 h 1393936"/>
              <a:gd name="connsiteX157" fmla="*/ 359575 w 2290294"/>
              <a:gd name="connsiteY157" fmla="*/ 1362092 h 1393936"/>
              <a:gd name="connsiteX158" fmla="*/ 361865 w 2290294"/>
              <a:gd name="connsiteY158" fmla="*/ 1361380 h 1393936"/>
              <a:gd name="connsiteX159" fmla="*/ 364156 w 2290294"/>
              <a:gd name="connsiteY159" fmla="*/ 1360646 h 1393936"/>
              <a:gd name="connsiteX160" fmla="*/ 366446 w 2290294"/>
              <a:gd name="connsiteY160" fmla="*/ 1359901 h 1393936"/>
              <a:gd name="connsiteX161" fmla="*/ 368737 w 2290294"/>
              <a:gd name="connsiteY161" fmla="*/ 1359145 h 1393936"/>
              <a:gd name="connsiteX162" fmla="*/ 371027 w 2290294"/>
              <a:gd name="connsiteY162" fmla="*/ 1358377 h 1393936"/>
              <a:gd name="connsiteX163" fmla="*/ 373317 w 2290294"/>
              <a:gd name="connsiteY163" fmla="*/ 1357588 h 1393936"/>
              <a:gd name="connsiteX164" fmla="*/ 375608 w 2290294"/>
              <a:gd name="connsiteY164" fmla="*/ 1356787 h 1393936"/>
              <a:gd name="connsiteX165" fmla="*/ 377898 w 2290294"/>
              <a:gd name="connsiteY165" fmla="*/ 1355975 h 1393936"/>
              <a:gd name="connsiteX166" fmla="*/ 380188 w 2290294"/>
              <a:gd name="connsiteY166" fmla="*/ 1355141 h 1393936"/>
              <a:gd name="connsiteX167" fmla="*/ 382478 w 2290294"/>
              <a:gd name="connsiteY167" fmla="*/ 1354295 h 1393936"/>
              <a:gd name="connsiteX168" fmla="*/ 384768 w 2290294"/>
              <a:gd name="connsiteY168" fmla="*/ 1353428 h 1393936"/>
              <a:gd name="connsiteX169" fmla="*/ 387059 w 2290294"/>
              <a:gd name="connsiteY169" fmla="*/ 1352549 h 1393936"/>
              <a:gd name="connsiteX170" fmla="*/ 389349 w 2290294"/>
              <a:gd name="connsiteY170" fmla="*/ 1351659 h 1393936"/>
              <a:gd name="connsiteX171" fmla="*/ 391639 w 2290294"/>
              <a:gd name="connsiteY171" fmla="*/ 1350747 h 1393936"/>
              <a:gd name="connsiteX172" fmla="*/ 393929 w 2290294"/>
              <a:gd name="connsiteY172" fmla="*/ 1349813 h 1393936"/>
              <a:gd name="connsiteX173" fmla="*/ 396221 w 2290294"/>
              <a:gd name="connsiteY173" fmla="*/ 1348867 h 1393936"/>
              <a:gd name="connsiteX174" fmla="*/ 398511 w 2290294"/>
              <a:gd name="connsiteY174" fmla="*/ 1347911 h 1393936"/>
              <a:gd name="connsiteX175" fmla="*/ 400801 w 2290294"/>
              <a:gd name="connsiteY175" fmla="*/ 1346932 h 1393936"/>
              <a:gd name="connsiteX176" fmla="*/ 403091 w 2290294"/>
              <a:gd name="connsiteY176" fmla="*/ 1345931 h 1393936"/>
              <a:gd name="connsiteX177" fmla="*/ 405381 w 2290294"/>
              <a:gd name="connsiteY177" fmla="*/ 1344919 h 1393936"/>
              <a:gd name="connsiteX178" fmla="*/ 407672 w 2290294"/>
              <a:gd name="connsiteY178" fmla="*/ 1343895 h 1393936"/>
              <a:gd name="connsiteX179" fmla="*/ 409962 w 2290294"/>
              <a:gd name="connsiteY179" fmla="*/ 1342839 h 1393936"/>
              <a:gd name="connsiteX180" fmla="*/ 412252 w 2290294"/>
              <a:gd name="connsiteY180" fmla="*/ 1341771 h 1393936"/>
              <a:gd name="connsiteX181" fmla="*/ 414542 w 2290294"/>
              <a:gd name="connsiteY181" fmla="*/ 1340681 h 1393936"/>
              <a:gd name="connsiteX182" fmla="*/ 416832 w 2290294"/>
              <a:gd name="connsiteY182" fmla="*/ 1339580 h 1393936"/>
              <a:gd name="connsiteX183" fmla="*/ 419122 w 2290294"/>
              <a:gd name="connsiteY183" fmla="*/ 1338456 h 1393936"/>
              <a:gd name="connsiteX184" fmla="*/ 421413 w 2290294"/>
              <a:gd name="connsiteY184" fmla="*/ 1337311 h 1393936"/>
              <a:gd name="connsiteX185" fmla="*/ 423704 w 2290294"/>
              <a:gd name="connsiteY185" fmla="*/ 1336143 h 1393936"/>
              <a:gd name="connsiteX186" fmla="*/ 425994 w 2290294"/>
              <a:gd name="connsiteY186" fmla="*/ 1334953 h 1393936"/>
              <a:gd name="connsiteX187" fmla="*/ 428284 w 2290294"/>
              <a:gd name="connsiteY187" fmla="*/ 1333751 h 1393936"/>
              <a:gd name="connsiteX188" fmla="*/ 430575 w 2290294"/>
              <a:gd name="connsiteY188" fmla="*/ 1332528 h 1393936"/>
              <a:gd name="connsiteX189" fmla="*/ 432865 w 2290294"/>
              <a:gd name="connsiteY189" fmla="*/ 1331282 h 1393936"/>
              <a:gd name="connsiteX190" fmla="*/ 435155 w 2290294"/>
              <a:gd name="connsiteY190" fmla="*/ 1330014 h 1393936"/>
              <a:gd name="connsiteX191" fmla="*/ 437445 w 2290294"/>
              <a:gd name="connsiteY191" fmla="*/ 1328724 h 1393936"/>
              <a:gd name="connsiteX192" fmla="*/ 439735 w 2290294"/>
              <a:gd name="connsiteY192" fmla="*/ 1327411 h 1393936"/>
              <a:gd name="connsiteX193" fmla="*/ 442026 w 2290294"/>
              <a:gd name="connsiteY193" fmla="*/ 1326088 h 1393936"/>
              <a:gd name="connsiteX194" fmla="*/ 444316 w 2290294"/>
              <a:gd name="connsiteY194" fmla="*/ 1324731 h 1393936"/>
              <a:gd name="connsiteX195" fmla="*/ 446606 w 2290294"/>
              <a:gd name="connsiteY195" fmla="*/ 1323351 h 1393936"/>
              <a:gd name="connsiteX196" fmla="*/ 448897 w 2290294"/>
              <a:gd name="connsiteY196" fmla="*/ 1321961 h 1393936"/>
              <a:gd name="connsiteX197" fmla="*/ 451187 w 2290294"/>
              <a:gd name="connsiteY197" fmla="*/ 1320537 h 1393936"/>
              <a:gd name="connsiteX198" fmla="*/ 453478 w 2290294"/>
              <a:gd name="connsiteY198" fmla="*/ 1319091 h 1393936"/>
              <a:gd name="connsiteX199" fmla="*/ 455768 w 2290294"/>
              <a:gd name="connsiteY199" fmla="*/ 1317623 h 1393936"/>
              <a:gd name="connsiteX200" fmla="*/ 458058 w 2290294"/>
              <a:gd name="connsiteY200" fmla="*/ 1316133 h 1393936"/>
              <a:gd name="connsiteX201" fmla="*/ 460348 w 2290294"/>
              <a:gd name="connsiteY201" fmla="*/ 1314620 h 1393936"/>
              <a:gd name="connsiteX202" fmla="*/ 462638 w 2290294"/>
              <a:gd name="connsiteY202" fmla="*/ 1313085 h 1393936"/>
              <a:gd name="connsiteX203" fmla="*/ 464929 w 2290294"/>
              <a:gd name="connsiteY203" fmla="*/ 1311517 h 1393936"/>
              <a:gd name="connsiteX204" fmla="*/ 467219 w 2290294"/>
              <a:gd name="connsiteY204" fmla="*/ 1309926 h 1393936"/>
              <a:gd name="connsiteX205" fmla="*/ 469509 w 2290294"/>
              <a:gd name="connsiteY205" fmla="*/ 1308313 h 1393936"/>
              <a:gd name="connsiteX206" fmla="*/ 471799 w 2290294"/>
              <a:gd name="connsiteY206" fmla="*/ 1306678 h 1393936"/>
              <a:gd name="connsiteX207" fmla="*/ 474089 w 2290294"/>
              <a:gd name="connsiteY207" fmla="*/ 1305010 h 1393936"/>
              <a:gd name="connsiteX208" fmla="*/ 476381 w 2290294"/>
              <a:gd name="connsiteY208" fmla="*/ 1303330 h 1393936"/>
              <a:gd name="connsiteX209" fmla="*/ 478671 w 2290294"/>
              <a:gd name="connsiteY209" fmla="*/ 1301606 h 1393936"/>
              <a:gd name="connsiteX210" fmla="*/ 480961 w 2290294"/>
              <a:gd name="connsiteY210" fmla="*/ 1299871 h 1393936"/>
              <a:gd name="connsiteX211" fmla="*/ 483251 w 2290294"/>
              <a:gd name="connsiteY211" fmla="*/ 1298103 h 1393936"/>
              <a:gd name="connsiteX212" fmla="*/ 485542 w 2290294"/>
              <a:gd name="connsiteY212" fmla="*/ 1296301 h 1393936"/>
              <a:gd name="connsiteX213" fmla="*/ 487832 w 2290294"/>
              <a:gd name="connsiteY213" fmla="*/ 1294488 h 1393936"/>
              <a:gd name="connsiteX214" fmla="*/ 490122 w 2290294"/>
              <a:gd name="connsiteY214" fmla="*/ 1292630 h 1393936"/>
              <a:gd name="connsiteX215" fmla="*/ 492412 w 2290294"/>
              <a:gd name="connsiteY215" fmla="*/ 1290761 h 1393936"/>
              <a:gd name="connsiteX216" fmla="*/ 494702 w 2290294"/>
              <a:gd name="connsiteY216" fmla="*/ 1288848 h 1393936"/>
              <a:gd name="connsiteX217" fmla="*/ 496993 w 2290294"/>
              <a:gd name="connsiteY217" fmla="*/ 1286924 h 1393936"/>
              <a:gd name="connsiteX218" fmla="*/ 499283 w 2290294"/>
              <a:gd name="connsiteY218" fmla="*/ 1284955 h 1393936"/>
              <a:gd name="connsiteX219" fmla="*/ 501573 w 2290294"/>
              <a:gd name="connsiteY219" fmla="*/ 1282964 h 1393936"/>
              <a:gd name="connsiteX220" fmla="*/ 503864 w 2290294"/>
              <a:gd name="connsiteY220" fmla="*/ 1280951 h 1393936"/>
              <a:gd name="connsiteX221" fmla="*/ 506154 w 2290294"/>
              <a:gd name="connsiteY221" fmla="*/ 1278904 h 1393936"/>
              <a:gd name="connsiteX222" fmla="*/ 508445 w 2290294"/>
              <a:gd name="connsiteY222" fmla="*/ 1276825 h 1393936"/>
              <a:gd name="connsiteX223" fmla="*/ 510735 w 2290294"/>
              <a:gd name="connsiteY223" fmla="*/ 1274722 h 1393936"/>
              <a:gd name="connsiteX224" fmla="*/ 513025 w 2290294"/>
              <a:gd name="connsiteY224" fmla="*/ 1272587 h 1393936"/>
              <a:gd name="connsiteX225" fmla="*/ 515315 w 2290294"/>
              <a:gd name="connsiteY225" fmla="*/ 1270418 h 1393936"/>
              <a:gd name="connsiteX226" fmla="*/ 517605 w 2290294"/>
              <a:gd name="connsiteY226" fmla="*/ 1268215 h 1393936"/>
              <a:gd name="connsiteX227" fmla="*/ 519896 w 2290294"/>
              <a:gd name="connsiteY227" fmla="*/ 1265991 h 1393936"/>
              <a:gd name="connsiteX228" fmla="*/ 522186 w 2290294"/>
              <a:gd name="connsiteY228" fmla="*/ 1263733 h 1393936"/>
              <a:gd name="connsiteX229" fmla="*/ 524476 w 2290294"/>
              <a:gd name="connsiteY229" fmla="*/ 1261442 h 1393936"/>
              <a:gd name="connsiteX230" fmla="*/ 526766 w 2290294"/>
              <a:gd name="connsiteY230" fmla="*/ 1259117 h 1393936"/>
              <a:gd name="connsiteX231" fmla="*/ 529056 w 2290294"/>
              <a:gd name="connsiteY231" fmla="*/ 1256759 h 1393936"/>
              <a:gd name="connsiteX232" fmla="*/ 531348 w 2290294"/>
              <a:gd name="connsiteY232" fmla="*/ 1254379 h 1393936"/>
              <a:gd name="connsiteX233" fmla="*/ 533638 w 2290294"/>
              <a:gd name="connsiteY233" fmla="*/ 1251965 h 1393936"/>
              <a:gd name="connsiteX234" fmla="*/ 535928 w 2290294"/>
              <a:gd name="connsiteY234" fmla="*/ 1249507 h 1393936"/>
              <a:gd name="connsiteX235" fmla="*/ 538218 w 2290294"/>
              <a:gd name="connsiteY235" fmla="*/ 1247026 h 1393936"/>
              <a:gd name="connsiteX236" fmla="*/ 540508 w 2290294"/>
              <a:gd name="connsiteY236" fmla="*/ 1244513 h 1393936"/>
              <a:gd name="connsiteX237" fmla="*/ 542799 w 2290294"/>
              <a:gd name="connsiteY237" fmla="*/ 1241966 h 1393936"/>
              <a:gd name="connsiteX238" fmla="*/ 545089 w 2290294"/>
              <a:gd name="connsiteY238" fmla="*/ 1239374 h 1393936"/>
              <a:gd name="connsiteX239" fmla="*/ 547379 w 2290294"/>
              <a:gd name="connsiteY239" fmla="*/ 1236760 h 1393936"/>
              <a:gd name="connsiteX240" fmla="*/ 549669 w 2290294"/>
              <a:gd name="connsiteY240" fmla="*/ 1234113 h 1393936"/>
              <a:gd name="connsiteX241" fmla="*/ 551959 w 2290294"/>
              <a:gd name="connsiteY241" fmla="*/ 1231432 h 1393936"/>
              <a:gd name="connsiteX242" fmla="*/ 554250 w 2290294"/>
              <a:gd name="connsiteY242" fmla="*/ 1228707 h 1393936"/>
              <a:gd name="connsiteX243" fmla="*/ 556541 w 2290294"/>
              <a:gd name="connsiteY243" fmla="*/ 1225960 h 1393936"/>
              <a:gd name="connsiteX244" fmla="*/ 558831 w 2290294"/>
              <a:gd name="connsiteY244" fmla="*/ 1223168 h 1393936"/>
              <a:gd name="connsiteX245" fmla="*/ 561121 w 2290294"/>
              <a:gd name="connsiteY245" fmla="*/ 1220343 h 1393936"/>
              <a:gd name="connsiteX246" fmla="*/ 563412 w 2290294"/>
              <a:gd name="connsiteY246" fmla="*/ 1217484 h 1393936"/>
              <a:gd name="connsiteX247" fmla="*/ 565702 w 2290294"/>
              <a:gd name="connsiteY247" fmla="*/ 1214592 h 1393936"/>
              <a:gd name="connsiteX248" fmla="*/ 567992 w 2290294"/>
              <a:gd name="connsiteY248" fmla="*/ 1211667 h 1393936"/>
              <a:gd name="connsiteX249" fmla="*/ 570282 w 2290294"/>
              <a:gd name="connsiteY249" fmla="*/ 1208697 h 1393936"/>
              <a:gd name="connsiteX250" fmla="*/ 572572 w 2290294"/>
              <a:gd name="connsiteY250" fmla="*/ 1205694 h 1393936"/>
              <a:gd name="connsiteX251" fmla="*/ 574862 w 2290294"/>
              <a:gd name="connsiteY251" fmla="*/ 1202657 h 1393936"/>
              <a:gd name="connsiteX252" fmla="*/ 577153 w 2290294"/>
              <a:gd name="connsiteY252" fmla="*/ 1199587 h 1393936"/>
              <a:gd name="connsiteX253" fmla="*/ 579443 w 2290294"/>
              <a:gd name="connsiteY253" fmla="*/ 1196473 h 1393936"/>
              <a:gd name="connsiteX254" fmla="*/ 581733 w 2290294"/>
              <a:gd name="connsiteY254" fmla="*/ 1193325 h 1393936"/>
              <a:gd name="connsiteX255" fmla="*/ 584024 w 2290294"/>
              <a:gd name="connsiteY255" fmla="*/ 1190144 h 1393936"/>
              <a:gd name="connsiteX256" fmla="*/ 586315 w 2290294"/>
              <a:gd name="connsiteY256" fmla="*/ 1186918 h 1393936"/>
              <a:gd name="connsiteX257" fmla="*/ 588605 w 2290294"/>
              <a:gd name="connsiteY257" fmla="*/ 1183660 h 1393936"/>
              <a:gd name="connsiteX258" fmla="*/ 590895 w 2290294"/>
              <a:gd name="connsiteY258" fmla="*/ 1180367 h 1393936"/>
              <a:gd name="connsiteX259" fmla="*/ 593185 w 2290294"/>
              <a:gd name="connsiteY259" fmla="*/ 1177030 h 1393936"/>
              <a:gd name="connsiteX260" fmla="*/ 595475 w 2290294"/>
              <a:gd name="connsiteY260" fmla="*/ 1173660 h 1393936"/>
              <a:gd name="connsiteX261" fmla="*/ 597766 w 2290294"/>
              <a:gd name="connsiteY261" fmla="*/ 1170245 h 1393936"/>
              <a:gd name="connsiteX262" fmla="*/ 600056 w 2290294"/>
              <a:gd name="connsiteY262" fmla="*/ 1166797 h 1393936"/>
              <a:gd name="connsiteX263" fmla="*/ 602346 w 2290294"/>
              <a:gd name="connsiteY263" fmla="*/ 1163316 h 1393936"/>
              <a:gd name="connsiteX264" fmla="*/ 604636 w 2290294"/>
              <a:gd name="connsiteY264" fmla="*/ 1159790 h 1393936"/>
              <a:gd name="connsiteX265" fmla="*/ 606926 w 2290294"/>
              <a:gd name="connsiteY265" fmla="*/ 1156231 h 1393936"/>
              <a:gd name="connsiteX266" fmla="*/ 609217 w 2290294"/>
              <a:gd name="connsiteY266" fmla="*/ 1152627 h 1393936"/>
              <a:gd name="connsiteX267" fmla="*/ 611508 w 2290294"/>
              <a:gd name="connsiteY267" fmla="*/ 1148990 h 1393936"/>
              <a:gd name="connsiteX268" fmla="*/ 613798 w 2290294"/>
              <a:gd name="connsiteY268" fmla="*/ 1145308 h 1393936"/>
              <a:gd name="connsiteX269" fmla="*/ 616088 w 2290294"/>
              <a:gd name="connsiteY269" fmla="*/ 1141593 h 1393936"/>
              <a:gd name="connsiteX270" fmla="*/ 618378 w 2290294"/>
              <a:gd name="connsiteY270" fmla="*/ 1137833 h 1393936"/>
              <a:gd name="connsiteX271" fmla="*/ 620669 w 2290294"/>
              <a:gd name="connsiteY271" fmla="*/ 1134040 h 1393936"/>
              <a:gd name="connsiteX272" fmla="*/ 622959 w 2290294"/>
              <a:gd name="connsiteY272" fmla="*/ 1130203 h 1393936"/>
              <a:gd name="connsiteX273" fmla="*/ 625249 w 2290294"/>
              <a:gd name="connsiteY273" fmla="*/ 1126321 h 1393936"/>
              <a:gd name="connsiteX274" fmla="*/ 627539 w 2290294"/>
              <a:gd name="connsiteY274" fmla="*/ 1122406 h 1393936"/>
              <a:gd name="connsiteX275" fmla="*/ 629829 w 2290294"/>
              <a:gd name="connsiteY275" fmla="*/ 1118457 h 1393936"/>
              <a:gd name="connsiteX276" fmla="*/ 632120 w 2290294"/>
              <a:gd name="connsiteY276" fmla="*/ 1114464 h 1393936"/>
              <a:gd name="connsiteX277" fmla="*/ 634410 w 2290294"/>
              <a:gd name="connsiteY277" fmla="*/ 1110427 h 1393936"/>
              <a:gd name="connsiteX278" fmla="*/ 636700 w 2290294"/>
              <a:gd name="connsiteY278" fmla="*/ 1106356 h 1393936"/>
              <a:gd name="connsiteX279" fmla="*/ 638991 w 2290294"/>
              <a:gd name="connsiteY279" fmla="*/ 1102240 h 1393936"/>
              <a:gd name="connsiteX280" fmla="*/ 641282 w 2290294"/>
              <a:gd name="connsiteY280" fmla="*/ 1098091 h 1393936"/>
              <a:gd name="connsiteX281" fmla="*/ 643572 w 2290294"/>
              <a:gd name="connsiteY281" fmla="*/ 1093898 h 1393936"/>
              <a:gd name="connsiteX282" fmla="*/ 645862 w 2290294"/>
              <a:gd name="connsiteY282" fmla="*/ 1089671 h 1393936"/>
              <a:gd name="connsiteX283" fmla="*/ 648152 w 2290294"/>
              <a:gd name="connsiteY283" fmla="*/ 1085400 h 1393936"/>
              <a:gd name="connsiteX284" fmla="*/ 650442 w 2290294"/>
              <a:gd name="connsiteY284" fmla="*/ 1081085 h 1393936"/>
              <a:gd name="connsiteX285" fmla="*/ 652733 w 2290294"/>
              <a:gd name="connsiteY285" fmla="*/ 1076736 h 1393936"/>
              <a:gd name="connsiteX286" fmla="*/ 655023 w 2290294"/>
              <a:gd name="connsiteY286" fmla="*/ 1072342 h 1393936"/>
              <a:gd name="connsiteX287" fmla="*/ 657313 w 2290294"/>
              <a:gd name="connsiteY287" fmla="*/ 1067915 h 1393936"/>
              <a:gd name="connsiteX288" fmla="*/ 659603 w 2290294"/>
              <a:gd name="connsiteY288" fmla="*/ 1063444 h 1393936"/>
              <a:gd name="connsiteX289" fmla="*/ 661893 w 2290294"/>
              <a:gd name="connsiteY289" fmla="*/ 1058928 h 1393936"/>
              <a:gd name="connsiteX290" fmla="*/ 664185 w 2290294"/>
              <a:gd name="connsiteY290" fmla="*/ 1054379 h 1393936"/>
              <a:gd name="connsiteX291" fmla="*/ 666475 w 2290294"/>
              <a:gd name="connsiteY291" fmla="*/ 1049796 h 1393936"/>
              <a:gd name="connsiteX292" fmla="*/ 668765 w 2290294"/>
              <a:gd name="connsiteY292" fmla="*/ 1045158 h 1393936"/>
              <a:gd name="connsiteX293" fmla="*/ 671055 w 2290294"/>
              <a:gd name="connsiteY293" fmla="*/ 1040497 h 1393936"/>
              <a:gd name="connsiteX294" fmla="*/ 673345 w 2290294"/>
              <a:gd name="connsiteY294" fmla="*/ 1035781 h 1393936"/>
              <a:gd name="connsiteX295" fmla="*/ 675636 w 2290294"/>
              <a:gd name="connsiteY295" fmla="*/ 1031032 h 1393936"/>
              <a:gd name="connsiteX296" fmla="*/ 677926 w 2290294"/>
              <a:gd name="connsiteY296" fmla="*/ 1026249 h 1393936"/>
              <a:gd name="connsiteX297" fmla="*/ 680216 w 2290294"/>
              <a:gd name="connsiteY297" fmla="*/ 1021422 h 1393936"/>
              <a:gd name="connsiteX298" fmla="*/ 682506 w 2290294"/>
              <a:gd name="connsiteY298" fmla="*/ 1016559 h 1393936"/>
              <a:gd name="connsiteX299" fmla="*/ 684796 w 2290294"/>
              <a:gd name="connsiteY299" fmla="*/ 1011653 h 1393936"/>
              <a:gd name="connsiteX300" fmla="*/ 687087 w 2290294"/>
              <a:gd name="connsiteY300" fmla="*/ 1006711 h 1393936"/>
              <a:gd name="connsiteX301" fmla="*/ 689377 w 2290294"/>
              <a:gd name="connsiteY301" fmla="*/ 1001729 h 1393936"/>
              <a:gd name="connsiteX302" fmla="*/ 691668 w 2290294"/>
              <a:gd name="connsiteY302" fmla="*/ 996709 h 1393936"/>
              <a:gd name="connsiteX303" fmla="*/ 693958 w 2290294"/>
              <a:gd name="connsiteY303" fmla="*/ 991650 h 1393936"/>
              <a:gd name="connsiteX304" fmla="*/ 696248 w 2290294"/>
              <a:gd name="connsiteY304" fmla="*/ 986553 h 1393936"/>
              <a:gd name="connsiteX305" fmla="*/ 698539 w 2290294"/>
              <a:gd name="connsiteY305" fmla="*/ 981417 h 1393936"/>
              <a:gd name="connsiteX306" fmla="*/ 700829 w 2290294"/>
              <a:gd name="connsiteY306" fmla="*/ 976244 h 1393936"/>
              <a:gd name="connsiteX307" fmla="*/ 703119 w 2290294"/>
              <a:gd name="connsiteY307" fmla="*/ 971034 h 1393936"/>
              <a:gd name="connsiteX308" fmla="*/ 705409 w 2290294"/>
              <a:gd name="connsiteY308" fmla="*/ 965785 h 1393936"/>
              <a:gd name="connsiteX309" fmla="*/ 707699 w 2290294"/>
              <a:gd name="connsiteY309" fmla="*/ 960499 h 1393936"/>
              <a:gd name="connsiteX310" fmla="*/ 709990 w 2290294"/>
              <a:gd name="connsiteY310" fmla="*/ 955177 h 1393936"/>
              <a:gd name="connsiteX311" fmla="*/ 712280 w 2290294"/>
              <a:gd name="connsiteY311" fmla="*/ 949818 h 1393936"/>
              <a:gd name="connsiteX312" fmla="*/ 714570 w 2290294"/>
              <a:gd name="connsiteY312" fmla="*/ 944421 h 1393936"/>
              <a:gd name="connsiteX313" fmla="*/ 716860 w 2290294"/>
              <a:gd name="connsiteY313" fmla="*/ 938989 h 1393936"/>
              <a:gd name="connsiteX314" fmla="*/ 719152 w 2290294"/>
              <a:gd name="connsiteY314" fmla="*/ 933521 h 1393936"/>
              <a:gd name="connsiteX315" fmla="*/ 721442 w 2290294"/>
              <a:gd name="connsiteY315" fmla="*/ 928016 h 1393936"/>
              <a:gd name="connsiteX316" fmla="*/ 723732 w 2290294"/>
              <a:gd name="connsiteY316" fmla="*/ 922477 h 1393936"/>
              <a:gd name="connsiteX317" fmla="*/ 726022 w 2290294"/>
              <a:gd name="connsiteY317" fmla="*/ 916902 h 1393936"/>
              <a:gd name="connsiteX318" fmla="*/ 728312 w 2290294"/>
              <a:gd name="connsiteY318" fmla="*/ 911292 h 1393936"/>
              <a:gd name="connsiteX319" fmla="*/ 730602 w 2290294"/>
              <a:gd name="connsiteY319" fmla="*/ 905647 h 1393936"/>
              <a:gd name="connsiteX320" fmla="*/ 732893 w 2290294"/>
              <a:gd name="connsiteY320" fmla="*/ 899969 h 1393936"/>
              <a:gd name="connsiteX321" fmla="*/ 735183 w 2290294"/>
              <a:gd name="connsiteY321" fmla="*/ 894255 h 1393936"/>
              <a:gd name="connsiteX322" fmla="*/ 737473 w 2290294"/>
              <a:gd name="connsiteY322" fmla="*/ 888509 h 1393936"/>
              <a:gd name="connsiteX323" fmla="*/ 739763 w 2290294"/>
              <a:gd name="connsiteY323" fmla="*/ 882730 h 1393936"/>
              <a:gd name="connsiteX324" fmla="*/ 742054 w 2290294"/>
              <a:gd name="connsiteY324" fmla="*/ 876917 h 1393936"/>
              <a:gd name="connsiteX325" fmla="*/ 744344 w 2290294"/>
              <a:gd name="connsiteY325" fmla="*/ 871072 h 1393936"/>
              <a:gd name="connsiteX326" fmla="*/ 746635 w 2290294"/>
              <a:gd name="connsiteY326" fmla="*/ 865194 h 1393936"/>
              <a:gd name="connsiteX327" fmla="*/ 748925 w 2290294"/>
              <a:gd name="connsiteY327" fmla="*/ 859285 h 1393936"/>
              <a:gd name="connsiteX328" fmla="*/ 751215 w 2290294"/>
              <a:gd name="connsiteY328" fmla="*/ 853344 h 1393936"/>
              <a:gd name="connsiteX329" fmla="*/ 753506 w 2290294"/>
              <a:gd name="connsiteY329" fmla="*/ 847373 h 1393936"/>
              <a:gd name="connsiteX330" fmla="*/ 755796 w 2290294"/>
              <a:gd name="connsiteY330" fmla="*/ 841370 h 1393936"/>
              <a:gd name="connsiteX331" fmla="*/ 758086 w 2290294"/>
              <a:gd name="connsiteY331" fmla="*/ 835339 h 1393936"/>
              <a:gd name="connsiteX332" fmla="*/ 760376 w 2290294"/>
              <a:gd name="connsiteY332" fmla="*/ 829278 h 1393936"/>
              <a:gd name="connsiteX333" fmla="*/ 762666 w 2290294"/>
              <a:gd name="connsiteY333" fmla="*/ 823187 h 1393936"/>
              <a:gd name="connsiteX334" fmla="*/ 764957 w 2290294"/>
              <a:gd name="connsiteY334" fmla="*/ 817067 h 1393936"/>
              <a:gd name="connsiteX335" fmla="*/ 767247 w 2290294"/>
              <a:gd name="connsiteY335" fmla="*/ 810919 h 1393936"/>
              <a:gd name="connsiteX336" fmla="*/ 769537 w 2290294"/>
              <a:gd name="connsiteY336" fmla="*/ 804744 h 1393936"/>
              <a:gd name="connsiteX337" fmla="*/ 771828 w 2290294"/>
              <a:gd name="connsiteY337" fmla="*/ 798541 h 1393936"/>
              <a:gd name="connsiteX338" fmla="*/ 774118 w 2290294"/>
              <a:gd name="connsiteY338" fmla="*/ 792312 h 1393936"/>
              <a:gd name="connsiteX339" fmla="*/ 776409 w 2290294"/>
              <a:gd name="connsiteY339" fmla="*/ 786056 h 1393936"/>
              <a:gd name="connsiteX340" fmla="*/ 778699 w 2290294"/>
              <a:gd name="connsiteY340" fmla="*/ 779775 h 1393936"/>
              <a:gd name="connsiteX341" fmla="*/ 780989 w 2290294"/>
              <a:gd name="connsiteY341" fmla="*/ 773469 h 1393936"/>
              <a:gd name="connsiteX342" fmla="*/ 783279 w 2290294"/>
              <a:gd name="connsiteY342" fmla="*/ 767138 h 1393936"/>
              <a:gd name="connsiteX343" fmla="*/ 785569 w 2290294"/>
              <a:gd name="connsiteY343" fmla="*/ 760783 h 1393936"/>
              <a:gd name="connsiteX344" fmla="*/ 787864 w 2290294"/>
              <a:gd name="connsiteY344" fmla="*/ 754405 h 1393936"/>
              <a:gd name="connsiteX345" fmla="*/ 790155 w 2290294"/>
              <a:gd name="connsiteY345" fmla="*/ 748004 h 1393936"/>
              <a:gd name="connsiteX346" fmla="*/ 792436 w 2290294"/>
              <a:gd name="connsiteY346" fmla="*/ 741581 h 1393936"/>
              <a:gd name="connsiteX347" fmla="*/ 794727 w 2290294"/>
              <a:gd name="connsiteY347" fmla="*/ 735135 h 1393936"/>
              <a:gd name="connsiteX348" fmla="*/ 797018 w 2290294"/>
              <a:gd name="connsiteY348" fmla="*/ 728669 h 1393936"/>
              <a:gd name="connsiteX349" fmla="*/ 799309 w 2290294"/>
              <a:gd name="connsiteY349" fmla="*/ 722184 h 1393936"/>
              <a:gd name="connsiteX350" fmla="*/ 801601 w 2290294"/>
              <a:gd name="connsiteY350" fmla="*/ 715677 h 1393936"/>
              <a:gd name="connsiteX351" fmla="*/ 803892 w 2290294"/>
              <a:gd name="connsiteY351" fmla="*/ 709152 h 1393936"/>
              <a:gd name="connsiteX352" fmla="*/ 806183 w 2290294"/>
              <a:gd name="connsiteY352" fmla="*/ 702608 h 1393936"/>
              <a:gd name="connsiteX353" fmla="*/ 808475 w 2290294"/>
              <a:gd name="connsiteY353" fmla="*/ 696046 h 1393936"/>
              <a:gd name="connsiteX354" fmla="*/ 810766 w 2290294"/>
              <a:gd name="connsiteY354" fmla="*/ 689468 h 1393936"/>
              <a:gd name="connsiteX355" fmla="*/ 813057 w 2290294"/>
              <a:gd name="connsiteY355" fmla="*/ 682873 h 1393936"/>
              <a:gd name="connsiteX356" fmla="*/ 815349 w 2290294"/>
              <a:gd name="connsiteY356" fmla="*/ 676262 h 1393936"/>
              <a:gd name="connsiteX357" fmla="*/ 817629 w 2290294"/>
              <a:gd name="connsiteY357" fmla="*/ 669636 h 1393936"/>
              <a:gd name="connsiteX358" fmla="*/ 819920 w 2290294"/>
              <a:gd name="connsiteY358" fmla="*/ 662996 h 1393936"/>
              <a:gd name="connsiteX359" fmla="*/ 822211 w 2290294"/>
              <a:gd name="connsiteY359" fmla="*/ 656342 h 1393936"/>
              <a:gd name="connsiteX360" fmla="*/ 824503 w 2290294"/>
              <a:gd name="connsiteY360" fmla="*/ 649676 h 1393936"/>
              <a:gd name="connsiteX361" fmla="*/ 826794 w 2290294"/>
              <a:gd name="connsiteY361" fmla="*/ 642997 h 1393936"/>
              <a:gd name="connsiteX362" fmla="*/ 829085 w 2290294"/>
              <a:gd name="connsiteY362" fmla="*/ 636306 h 1393936"/>
              <a:gd name="connsiteX363" fmla="*/ 831377 w 2290294"/>
              <a:gd name="connsiteY363" fmla="*/ 629606 h 1393936"/>
              <a:gd name="connsiteX364" fmla="*/ 833668 w 2290294"/>
              <a:gd name="connsiteY364" fmla="*/ 622895 h 1393936"/>
              <a:gd name="connsiteX365" fmla="*/ 835959 w 2290294"/>
              <a:gd name="connsiteY365" fmla="*/ 616176 h 1393936"/>
              <a:gd name="connsiteX366" fmla="*/ 838251 w 2290294"/>
              <a:gd name="connsiteY366" fmla="*/ 609448 h 1393936"/>
              <a:gd name="connsiteX367" fmla="*/ 840542 w 2290294"/>
              <a:gd name="connsiteY367" fmla="*/ 602712 h 1393936"/>
              <a:gd name="connsiteX368" fmla="*/ 842822 w 2290294"/>
              <a:gd name="connsiteY368" fmla="*/ 595970 h 1393936"/>
              <a:gd name="connsiteX369" fmla="*/ 845113 w 2290294"/>
              <a:gd name="connsiteY369" fmla="*/ 589222 h 1393936"/>
              <a:gd name="connsiteX370" fmla="*/ 847405 w 2290294"/>
              <a:gd name="connsiteY370" fmla="*/ 582469 h 1393936"/>
              <a:gd name="connsiteX371" fmla="*/ 849696 w 2290294"/>
              <a:gd name="connsiteY371" fmla="*/ 575712 h 1393936"/>
              <a:gd name="connsiteX372" fmla="*/ 851987 w 2290294"/>
              <a:gd name="connsiteY372" fmla="*/ 568951 h 1393936"/>
              <a:gd name="connsiteX373" fmla="*/ 854279 w 2290294"/>
              <a:gd name="connsiteY373" fmla="*/ 562188 h 1393936"/>
              <a:gd name="connsiteX374" fmla="*/ 856570 w 2290294"/>
              <a:gd name="connsiteY374" fmla="*/ 555423 h 1393936"/>
              <a:gd name="connsiteX375" fmla="*/ 858861 w 2290294"/>
              <a:gd name="connsiteY375" fmla="*/ 548657 h 1393936"/>
              <a:gd name="connsiteX376" fmla="*/ 861153 w 2290294"/>
              <a:gd name="connsiteY376" fmla="*/ 541891 h 1393936"/>
              <a:gd name="connsiteX377" fmla="*/ 863444 w 2290294"/>
              <a:gd name="connsiteY377" fmla="*/ 535126 h 1393936"/>
              <a:gd name="connsiteX378" fmla="*/ 865724 w 2290294"/>
              <a:gd name="connsiteY378" fmla="*/ 528362 h 1393936"/>
              <a:gd name="connsiteX379" fmla="*/ 868015 w 2290294"/>
              <a:gd name="connsiteY379" fmla="*/ 521602 h 1393936"/>
              <a:gd name="connsiteX380" fmla="*/ 870307 w 2290294"/>
              <a:gd name="connsiteY380" fmla="*/ 514845 h 1393936"/>
              <a:gd name="connsiteX381" fmla="*/ 872598 w 2290294"/>
              <a:gd name="connsiteY381" fmla="*/ 508092 h 1393936"/>
              <a:gd name="connsiteX382" fmla="*/ 874889 w 2290294"/>
              <a:gd name="connsiteY382" fmla="*/ 501345 h 1393936"/>
              <a:gd name="connsiteX383" fmla="*/ 877181 w 2290294"/>
              <a:gd name="connsiteY383" fmla="*/ 494603 h 1393936"/>
              <a:gd name="connsiteX384" fmla="*/ 879472 w 2290294"/>
              <a:gd name="connsiteY384" fmla="*/ 487870 h 1393936"/>
              <a:gd name="connsiteX385" fmla="*/ 881763 w 2290294"/>
              <a:gd name="connsiteY385" fmla="*/ 481144 h 1393936"/>
              <a:gd name="connsiteX386" fmla="*/ 884054 w 2290294"/>
              <a:gd name="connsiteY386" fmla="*/ 474426 h 1393936"/>
              <a:gd name="connsiteX387" fmla="*/ 886346 w 2290294"/>
              <a:gd name="connsiteY387" fmla="*/ 467719 h 1393936"/>
              <a:gd name="connsiteX388" fmla="*/ 888637 w 2290294"/>
              <a:gd name="connsiteY388" fmla="*/ 461023 h 1393936"/>
              <a:gd name="connsiteX389" fmla="*/ 890917 w 2290294"/>
              <a:gd name="connsiteY389" fmla="*/ 454339 h 1393936"/>
              <a:gd name="connsiteX390" fmla="*/ 893209 w 2290294"/>
              <a:gd name="connsiteY390" fmla="*/ 447667 h 1393936"/>
              <a:gd name="connsiteX391" fmla="*/ 895500 w 2290294"/>
              <a:gd name="connsiteY391" fmla="*/ 441009 h 1393936"/>
              <a:gd name="connsiteX392" fmla="*/ 897791 w 2290294"/>
              <a:gd name="connsiteY392" fmla="*/ 434365 h 1393936"/>
              <a:gd name="connsiteX393" fmla="*/ 900083 w 2290294"/>
              <a:gd name="connsiteY393" fmla="*/ 427738 h 1393936"/>
              <a:gd name="connsiteX394" fmla="*/ 902374 w 2290294"/>
              <a:gd name="connsiteY394" fmla="*/ 421127 h 1393936"/>
              <a:gd name="connsiteX395" fmla="*/ 904665 w 2290294"/>
              <a:gd name="connsiteY395" fmla="*/ 414533 h 1393936"/>
              <a:gd name="connsiteX396" fmla="*/ 906956 w 2290294"/>
              <a:gd name="connsiteY396" fmla="*/ 407957 h 1393936"/>
              <a:gd name="connsiteX397" fmla="*/ 909248 w 2290294"/>
              <a:gd name="connsiteY397" fmla="*/ 401402 h 1393936"/>
              <a:gd name="connsiteX398" fmla="*/ 911539 w 2290294"/>
              <a:gd name="connsiteY398" fmla="*/ 394866 h 1393936"/>
              <a:gd name="connsiteX399" fmla="*/ 913830 w 2290294"/>
              <a:gd name="connsiteY399" fmla="*/ 388352 h 1393936"/>
              <a:gd name="connsiteX400" fmla="*/ 916111 w 2290294"/>
              <a:gd name="connsiteY400" fmla="*/ 381860 h 1393936"/>
              <a:gd name="connsiteX401" fmla="*/ 918402 w 2290294"/>
              <a:gd name="connsiteY401" fmla="*/ 375392 h 1393936"/>
              <a:gd name="connsiteX402" fmla="*/ 920693 w 2290294"/>
              <a:gd name="connsiteY402" fmla="*/ 368947 h 1393936"/>
              <a:gd name="connsiteX403" fmla="*/ 922984 w 2290294"/>
              <a:gd name="connsiteY403" fmla="*/ 362528 h 1393936"/>
              <a:gd name="connsiteX404" fmla="*/ 925276 w 2290294"/>
              <a:gd name="connsiteY404" fmla="*/ 356136 h 1393936"/>
              <a:gd name="connsiteX405" fmla="*/ 927567 w 2290294"/>
              <a:gd name="connsiteY405" fmla="*/ 349770 h 1393936"/>
              <a:gd name="connsiteX406" fmla="*/ 929858 w 2290294"/>
              <a:gd name="connsiteY406" fmla="*/ 343434 h 1393936"/>
              <a:gd name="connsiteX407" fmla="*/ 932150 w 2290294"/>
              <a:gd name="connsiteY407" fmla="*/ 337126 h 1393936"/>
              <a:gd name="connsiteX408" fmla="*/ 934441 w 2290294"/>
              <a:gd name="connsiteY408" fmla="*/ 330848 h 1393936"/>
              <a:gd name="connsiteX409" fmla="*/ 936732 w 2290294"/>
              <a:gd name="connsiteY409" fmla="*/ 324602 h 1393936"/>
              <a:gd name="connsiteX410" fmla="*/ 939024 w 2290294"/>
              <a:gd name="connsiteY410" fmla="*/ 318387 h 1393936"/>
              <a:gd name="connsiteX411" fmla="*/ 941304 w 2290294"/>
              <a:gd name="connsiteY411" fmla="*/ 312206 h 1393936"/>
              <a:gd name="connsiteX412" fmla="*/ 943595 w 2290294"/>
              <a:gd name="connsiteY412" fmla="*/ 306059 h 1393936"/>
              <a:gd name="connsiteX413" fmla="*/ 945886 w 2290294"/>
              <a:gd name="connsiteY413" fmla="*/ 299947 h 1393936"/>
              <a:gd name="connsiteX414" fmla="*/ 948178 w 2290294"/>
              <a:gd name="connsiteY414" fmla="*/ 293871 h 1393936"/>
              <a:gd name="connsiteX415" fmla="*/ 950469 w 2290294"/>
              <a:gd name="connsiteY415" fmla="*/ 287833 h 1393936"/>
              <a:gd name="connsiteX416" fmla="*/ 952760 w 2290294"/>
              <a:gd name="connsiteY416" fmla="*/ 281832 h 1393936"/>
              <a:gd name="connsiteX417" fmla="*/ 955052 w 2290294"/>
              <a:gd name="connsiteY417" fmla="*/ 275870 h 1393936"/>
              <a:gd name="connsiteX418" fmla="*/ 957343 w 2290294"/>
              <a:gd name="connsiteY418" fmla="*/ 269950 h 1393936"/>
              <a:gd name="connsiteX419" fmla="*/ 959634 w 2290294"/>
              <a:gd name="connsiteY419" fmla="*/ 264069 h 1393936"/>
              <a:gd name="connsiteX420" fmla="*/ 961926 w 2290294"/>
              <a:gd name="connsiteY420" fmla="*/ 258231 h 1393936"/>
              <a:gd name="connsiteX421" fmla="*/ 964217 w 2290294"/>
              <a:gd name="connsiteY421" fmla="*/ 252434 h 1393936"/>
              <a:gd name="connsiteX422" fmla="*/ 966497 w 2290294"/>
              <a:gd name="connsiteY422" fmla="*/ 246683 h 1393936"/>
              <a:gd name="connsiteX423" fmla="*/ 968788 w 2290294"/>
              <a:gd name="connsiteY423" fmla="*/ 240976 h 1393936"/>
              <a:gd name="connsiteX424" fmla="*/ 971080 w 2290294"/>
              <a:gd name="connsiteY424" fmla="*/ 235315 h 1393936"/>
              <a:gd name="connsiteX425" fmla="*/ 973371 w 2290294"/>
              <a:gd name="connsiteY425" fmla="*/ 229700 h 1393936"/>
              <a:gd name="connsiteX426" fmla="*/ 975662 w 2290294"/>
              <a:gd name="connsiteY426" fmla="*/ 224133 h 1393936"/>
              <a:gd name="connsiteX427" fmla="*/ 977954 w 2290294"/>
              <a:gd name="connsiteY427" fmla="*/ 218617 h 1393936"/>
              <a:gd name="connsiteX428" fmla="*/ 980245 w 2290294"/>
              <a:gd name="connsiteY428" fmla="*/ 213147 h 1393936"/>
              <a:gd name="connsiteX429" fmla="*/ 982536 w 2290294"/>
              <a:gd name="connsiteY429" fmla="*/ 207729 h 1393936"/>
              <a:gd name="connsiteX430" fmla="*/ 984828 w 2290294"/>
              <a:gd name="connsiteY430" fmla="*/ 202364 h 1393936"/>
              <a:gd name="connsiteX431" fmla="*/ 987119 w 2290294"/>
              <a:gd name="connsiteY431" fmla="*/ 197049 h 1393936"/>
              <a:gd name="connsiteX432" fmla="*/ 989410 w 2290294"/>
              <a:gd name="connsiteY432" fmla="*/ 191788 h 1393936"/>
              <a:gd name="connsiteX433" fmla="*/ 991690 w 2290294"/>
              <a:gd name="connsiteY433" fmla="*/ 186582 h 1393936"/>
              <a:gd name="connsiteX434" fmla="*/ 993982 w 2290294"/>
              <a:gd name="connsiteY434" fmla="*/ 181431 h 1393936"/>
              <a:gd name="connsiteX435" fmla="*/ 996273 w 2290294"/>
              <a:gd name="connsiteY435" fmla="*/ 176335 h 1393936"/>
              <a:gd name="connsiteX436" fmla="*/ 998564 w 2290294"/>
              <a:gd name="connsiteY436" fmla="*/ 171297 h 1393936"/>
              <a:gd name="connsiteX437" fmla="*/ 1000856 w 2290294"/>
              <a:gd name="connsiteY437" fmla="*/ 166316 h 1393936"/>
              <a:gd name="connsiteX438" fmla="*/ 1003147 w 2290294"/>
              <a:gd name="connsiteY438" fmla="*/ 161394 h 1393936"/>
              <a:gd name="connsiteX439" fmla="*/ 1005438 w 2290294"/>
              <a:gd name="connsiteY439" fmla="*/ 156531 h 1393936"/>
              <a:gd name="connsiteX440" fmla="*/ 1007730 w 2290294"/>
              <a:gd name="connsiteY440" fmla="*/ 151728 h 1393936"/>
              <a:gd name="connsiteX441" fmla="*/ 1010021 w 2290294"/>
              <a:gd name="connsiteY441" fmla="*/ 146988 h 1393936"/>
              <a:gd name="connsiteX442" fmla="*/ 1012312 w 2290294"/>
              <a:gd name="connsiteY442" fmla="*/ 142308 h 1393936"/>
              <a:gd name="connsiteX443" fmla="*/ 1014603 w 2290294"/>
              <a:gd name="connsiteY443" fmla="*/ 137692 h 1393936"/>
              <a:gd name="connsiteX444" fmla="*/ 1016884 w 2290294"/>
              <a:gd name="connsiteY444" fmla="*/ 133140 h 1393936"/>
              <a:gd name="connsiteX445" fmla="*/ 1019175 w 2290294"/>
              <a:gd name="connsiteY445" fmla="*/ 128652 h 1393936"/>
              <a:gd name="connsiteX446" fmla="*/ 1021466 w 2290294"/>
              <a:gd name="connsiteY446" fmla="*/ 124229 h 1393936"/>
              <a:gd name="connsiteX447" fmla="*/ 1023758 w 2290294"/>
              <a:gd name="connsiteY447" fmla="*/ 119872 h 1393936"/>
              <a:gd name="connsiteX448" fmla="*/ 1026049 w 2290294"/>
              <a:gd name="connsiteY448" fmla="*/ 115582 h 1393936"/>
              <a:gd name="connsiteX449" fmla="*/ 1028340 w 2290294"/>
              <a:gd name="connsiteY449" fmla="*/ 111361 h 1393936"/>
              <a:gd name="connsiteX450" fmla="*/ 1030631 w 2290294"/>
              <a:gd name="connsiteY450" fmla="*/ 107207 h 1393936"/>
              <a:gd name="connsiteX451" fmla="*/ 1032923 w 2290294"/>
              <a:gd name="connsiteY451" fmla="*/ 103122 h 1393936"/>
              <a:gd name="connsiteX452" fmla="*/ 1035214 w 2290294"/>
              <a:gd name="connsiteY452" fmla="*/ 99108 h 1393936"/>
              <a:gd name="connsiteX453" fmla="*/ 1037505 w 2290294"/>
              <a:gd name="connsiteY453" fmla="*/ 95165 h 1393936"/>
              <a:gd name="connsiteX454" fmla="*/ 1039797 w 2290294"/>
              <a:gd name="connsiteY454" fmla="*/ 91292 h 1393936"/>
              <a:gd name="connsiteX455" fmla="*/ 1042077 w 2290294"/>
              <a:gd name="connsiteY455" fmla="*/ 87493 h 1393936"/>
              <a:gd name="connsiteX456" fmla="*/ 1044368 w 2290294"/>
              <a:gd name="connsiteY456" fmla="*/ 83765 h 1393936"/>
              <a:gd name="connsiteX457" fmla="*/ 1046660 w 2290294"/>
              <a:gd name="connsiteY457" fmla="*/ 80111 h 1393936"/>
              <a:gd name="connsiteX458" fmla="*/ 1048951 w 2290294"/>
              <a:gd name="connsiteY458" fmla="*/ 76531 h 1393936"/>
              <a:gd name="connsiteX459" fmla="*/ 1051242 w 2290294"/>
              <a:gd name="connsiteY459" fmla="*/ 73026 h 1393936"/>
              <a:gd name="connsiteX460" fmla="*/ 1053533 w 2290294"/>
              <a:gd name="connsiteY460" fmla="*/ 69597 h 1393936"/>
              <a:gd name="connsiteX461" fmla="*/ 1055825 w 2290294"/>
              <a:gd name="connsiteY461" fmla="*/ 66243 h 1393936"/>
              <a:gd name="connsiteX462" fmla="*/ 1058116 w 2290294"/>
              <a:gd name="connsiteY462" fmla="*/ 62967 h 1393936"/>
              <a:gd name="connsiteX463" fmla="*/ 1060407 w 2290294"/>
              <a:gd name="connsiteY463" fmla="*/ 59768 h 1393936"/>
              <a:gd name="connsiteX464" fmla="*/ 1062699 w 2290294"/>
              <a:gd name="connsiteY464" fmla="*/ 56647 h 1393936"/>
              <a:gd name="connsiteX465" fmla="*/ 1064990 w 2290294"/>
              <a:gd name="connsiteY465" fmla="*/ 53603 h 1393936"/>
              <a:gd name="connsiteX466" fmla="*/ 1067270 w 2290294"/>
              <a:gd name="connsiteY466" fmla="*/ 50639 h 1393936"/>
              <a:gd name="connsiteX467" fmla="*/ 1069562 w 2290294"/>
              <a:gd name="connsiteY467" fmla="*/ 47755 h 1393936"/>
              <a:gd name="connsiteX468" fmla="*/ 1071853 w 2290294"/>
              <a:gd name="connsiteY468" fmla="*/ 44951 h 1393936"/>
              <a:gd name="connsiteX469" fmla="*/ 1074144 w 2290294"/>
              <a:gd name="connsiteY469" fmla="*/ 42228 h 1393936"/>
              <a:gd name="connsiteX470" fmla="*/ 1076435 w 2290294"/>
              <a:gd name="connsiteY470" fmla="*/ 39586 h 1393936"/>
              <a:gd name="connsiteX471" fmla="*/ 1078727 w 2290294"/>
              <a:gd name="connsiteY471" fmla="*/ 37026 h 1393936"/>
              <a:gd name="connsiteX472" fmla="*/ 1081018 w 2290294"/>
              <a:gd name="connsiteY472" fmla="*/ 34548 h 1393936"/>
              <a:gd name="connsiteX473" fmla="*/ 1083309 w 2290294"/>
              <a:gd name="connsiteY473" fmla="*/ 32152 h 1393936"/>
              <a:gd name="connsiteX474" fmla="*/ 1085601 w 2290294"/>
              <a:gd name="connsiteY474" fmla="*/ 29839 h 1393936"/>
              <a:gd name="connsiteX475" fmla="*/ 1087892 w 2290294"/>
              <a:gd name="connsiteY475" fmla="*/ 27612 h 1393936"/>
              <a:gd name="connsiteX476" fmla="*/ 1090183 w 2290294"/>
              <a:gd name="connsiteY476" fmla="*/ 25466 h 1393936"/>
              <a:gd name="connsiteX477" fmla="*/ 1092463 w 2290294"/>
              <a:gd name="connsiteY477" fmla="*/ 23406 h 1393936"/>
              <a:gd name="connsiteX478" fmla="*/ 1094755 w 2290294"/>
              <a:gd name="connsiteY478" fmla="*/ 21431 h 1393936"/>
              <a:gd name="connsiteX479" fmla="*/ 1097046 w 2290294"/>
              <a:gd name="connsiteY479" fmla="*/ 19540 h 1393936"/>
              <a:gd name="connsiteX480" fmla="*/ 1099337 w 2290294"/>
              <a:gd name="connsiteY480" fmla="*/ 17735 h 1393936"/>
              <a:gd name="connsiteX481" fmla="*/ 1101629 w 2290294"/>
              <a:gd name="connsiteY481" fmla="*/ 16015 h 1393936"/>
              <a:gd name="connsiteX482" fmla="*/ 1103920 w 2290294"/>
              <a:gd name="connsiteY482" fmla="*/ 14383 h 1393936"/>
              <a:gd name="connsiteX483" fmla="*/ 1106211 w 2290294"/>
              <a:gd name="connsiteY483" fmla="*/ 12836 h 1393936"/>
              <a:gd name="connsiteX484" fmla="*/ 1108503 w 2290294"/>
              <a:gd name="connsiteY484" fmla="*/ 11376 h 1393936"/>
              <a:gd name="connsiteX485" fmla="*/ 1110794 w 2290294"/>
              <a:gd name="connsiteY485" fmla="*/ 10004 h 1393936"/>
              <a:gd name="connsiteX486" fmla="*/ 1113085 w 2290294"/>
              <a:gd name="connsiteY486" fmla="*/ 8718 h 1393936"/>
              <a:gd name="connsiteX487" fmla="*/ 1115376 w 2290294"/>
              <a:gd name="connsiteY487" fmla="*/ 7521 h 1393936"/>
              <a:gd name="connsiteX488" fmla="*/ 1117657 w 2290294"/>
              <a:gd name="connsiteY488" fmla="*/ 6411 h 1393936"/>
              <a:gd name="connsiteX489" fmla="*/ 1119948 w 2290294"/>
              <a:gd name="connsiteY489" fmla="*/ 5389 h 1393936"/>
              <a:gd name="connsiteX490" fmla="*/ 1122239 w 2290294"/>
              <a:gd name="connsiteY490" fmla="*/ 4455 h 1393936"/>
              <a:gd name="connsiteX491" fmla="*/ 1124531 w 2290294"/>
              <a:gd name="connsiteY491" fmla="*/ 3610 h 1393936"/>
              <a:gd name="connsiteX492" fmla="*/ 1126822 w 2290294"/>
              <a:gd name="connsiteY492" fmla="*/ 2853 h 1393936"/>
              <a:gd name="connsiteX493" fmla="*/ 1129113 w 2290294"/>
              <a:gd name="connsiteY493" fmla="*/ 2185 h 1393936"/>
              <a:gd name="connsiteX494" fmla="*/ 1131405 w 2290294"/>
              <a:gd name="connsiteY494" fmla="*/ 1605 h 1393936"/>
              <a:gd name="connsiteX495" fmla="*/ 1133696 w 2290294"/>
              <a:gd name="connsiteY495" fmla="*/ 1115 h 1393936"/>
              <a:gd name="connsiteX496" fmla="*/ 1135987 w 2290294"/>
              <a:gd name="connsiteY496" fmla="*/ 714 h 1393936"/>
              <a:gd name="connsiteX497" fmla="*/ 1138279 w 2290294"/>
              <a:gd name="connsiteY497" fmla="*/ 402 h 1393936"/>
              <a:gd name="connsiteX498" fmla="*/ 1140570 w 2290294"/>
              <a:gd name="connsiteY498" fmla="*/ 178 h 1393936"/>
              <a:gd name="connsiteX499" fmla="*/ 1142850 w 2290294"/>
              <a:gd name="connsiteY499" fmla="*/ 45 h 1393936"/>
              <a:gd name="connsiteX500" fmla="*/ 1145141 w 2290294"/>
              <a:gd name="connsiteY500" fmla="*/ 0 h 1393936"/>
              <a:gd name="connsiteX501" fmla="*/ 1147433 w 2290294"/>
              <a:gd name="connsiteY501" fmla="*/ 45 h 1393936"/>
              <a:gd name="connsiteX502" fmla="*/ 1149724 w 2290294"/>
              <a:gd name="connsiteY502" fmla="*/ 178 h 1393936"/>
              <a:gd name="connsiteX503" fmla="*/ 1152015 w 2290294"/>
              <a:gd name="connsiteY503" fmla="*/ 402 h 1393936"/>
              <a:gd name="connsiteX504" fmla="*/ 1154306 w 2290294"/>
              <a:gd name="connsiteY504" fmla="*/ 714 h 1393936"/>
              <a:gd name="connsiteX505" fmla="*/ 1156598 w 2290294"/>
              <a:gd name="connsiteY505" fmla="*/ 1115 h 1393936"/>
              <a:gd name="connsiteX506" fmla="*/ 1158889 w 2290294"/>
              <a:gd name="connsiteY506" fmla="*/ 1605 h 1393936"/>
              <a:gd name="connsiteX507" fmla="*/ 1161180 w 2290294"/>
              <a:gd name="connsiteY507" fmla="*/ 2185 h 1393936"/>
              <a:gd name="connsiteX508" fmla="*/ 1163472 w 2290294"/>
              <a:gd name="connsiteY508" fmla="*/ 2853 h 1393936"/>
              <a:gd name="connsiteX509" fmla="*/ 1165763 w 2290294"/>
              <a:gd name="connsiteY509" fmla="*/ 3610 h 1393936"/>
              <a:gd name="connsiteX510" fmla="*/ 1168043 w 2290294"/>
              <a:gd name="connsiteY510" fmla="*/ 4455 h 1393936"/>
              <a:gd name="connsiteX511" fmla="*/ 1170335 w 2290294"/>
              <a:gd name="connsiteY511" fmla="*/ 5389 h 1393936"/>
              <a:gd name="connsiteX512" fmla="*/ 1172626 w 2290294"/>
              <a:gd name="connsiteY512" fmla="*/ 6411 h 1393936"/>
              <a:gd name="connsiteX513" fmla="*/ 1174917 w 2290294"/>
              <a:gd name="connsiteY513" fmla="*/ 7521 h 1393936"/>
              <a:gd name="connsiteX514" fmla="*/ 1177209 w 2290294"/>
              <a:gd name="connsiteY514" fmla="*/ 8718 h 1393936"/>
              <a:gd name="connsiteX515" fmla="*/ 1179500 w 2290294"/>
              <a:gd name="connsiteY515" fmla="*/ 10004 h 1393936"/>
              <a:gd name="connsiteX516" fmla="*/ 1181791 w 2290294"/>
              <a:gd name="connsiteY516" fmla="*/ 11376 h 1393936"/>
              <a:gd name="connsiteX517" fmla="*/ 1184082 w 2290294"/>
              <a:gd name="connsiteY517" fmla="*/ 12836 h 1393936"/>
              <a:gd name="connsiteX518" fmla="*/ 1186374 w 2290294"/>
              <a:gd name="connsiteY518" fmla="*/ 14383 h 1393936"/>
              <a:gd name="connsiteX519" fmla="*/ 1188665 w 2290294"/>
              <a:gd name="connsiteY519" fmla="*/ 16015 h 1393936"/>
              <a:gd name="connsiteX520" fmla="*/ 1190956 w 2290294"/>
              <a:gd name="connsiteY520" fmla="*/ 17735 h 1393936"/>
              <a:gd name="connsiteX521" fmla="*/ 1193236 w 2290294"/>
              <a:gd name="connsiteY521" fmla="*/ 19540 h 1393936"/>
              <a:gd name="connsiteX522" fmla="*/ 1195528 w 2290294"/>
              <a:gd name="connsiteY522" fmla="*/ 21431 h 1393936"/>
              <a:gd name="connsiteX523" fmla="*/ 1197819 w 2290294"/>
              <a:gd name="connsiteY523" fmla="*/ 23406 h 1393936"/>
              <a:gd name="connsiteX524" fmla="*/ 1200110 w 2290294"/>
              <a:gd name="connsiteY524" fmla="*/ 25466 h 1393936"/>
              <a:gd name="connsiteX525" fmla="*/ 1202402 w 2290294"/>
              <a:gd name="connsiteY525" fmla="*/ 27612 h 1393936"/>
              <a:gd name="connsiteX526" fmla="*/ 1204693 w 2290294"/>
              <a:gd name="connsiteY526" fmla="*/ 29839 h 1393936"/>
              <a:gd name="connsiteX527" fmla="*/ 1206984 w 2290294"/>
              <a:gd name="connsiteY527" fmla="*/ 32152 h 1393936"/>
              <a:gd name="connsiteX528" fmla="*/ 1209276 w 2290294"/>
              <a:gd name="connsiteY528" fmla="*/ 34548 h 1393936"/>
              <a:gd name="connsiteX529" fmla="*/ 1211567 w 2290294"/>
              <a:gd name="connsiteY529" fmla="*/ 37026 h 1393936"/>
              <a:gd name="connsiteX530" fmla="*/ 1213858 w 2290294"/>
              <a:gd name="connsiteY530" fmla="*/ 39586 h 1393936"/>
              <a:gd name="connsiteX531" fmla="*/ 1216150 w 2290294"/>
              <a:gd name="connsiteY531" fmla="*/ 42228 h 1393936"/>
              <a:gd name="connsiteX532" fmla="*/ 1218430 w 2290294"/>
              <a:gd name="connsiteY532" fmla="*/ 44951 h 1393936"/>
              <a:gd name="connsiteX533" fmla="*/ 1220721 w 2290294"/>
              <a:gd name="connsiteY533" fmla="*/ 47755 h 1393936"/>
              <a:gd name="connsiteX534" fmla="*/ 1223012 w 2290294"/>
              <a:gd name="connsiteY534" fmla="*/ 50639 h 1393936"/>
              <a:gd name="connsiteX535" fmla="*/ 1225304 w 2290294"/>
              <a:gd name="connsiteY535" fmla="*/ 53603 h 1393936"/>
              <a:gd name="connsiteX536" fmla="*/ 1227595 w 2290294"/>
              <a:gd name="connsiteY536" fmla="*/ 56647 h 1393936"/>
              <a:gd name="connsiteX537" fmla="*/ 1229886 w 2290294"/>
              <a:gd name="connsiteY537" fmla="*/ 59768 h 1393936"/>
              <a:gd name="connsiteX538" fmla="*/ 1232178 w 2290294"/>
              <a:gd name="connsiteY538" fmla="*/ 62967 h 1393936"/>
              <a:gd name="connsiteX539" fmla="*/ 1234469 w 2290294"/>
              <a:gd name="connsiteY539" fmla="*/ 66243 h 1393936"/>
              <a:gd name="connsiteX540" fmla="*/ 1236760 w 2290294"/>
              <a:gd name="connsiteY540" fmla="*/ 69597 h 1393936"/>
              <a:gd name="connsiteX541" fmla="*/ 1239052 w 2290294"/>
              <a:gd name="connsiteY541" fmla="*/ 73026 h 1393936"/>
              <a:gd name="connsiteX542" fmla="*/ 1241332 w 2290294"/>
              <a:gd name="connsiteY542" fmla="*/ 76531 h 1393936"/>
              <a:gd name="connsiteX543" fmla="*/ 1243623 w 2290294"/>
              <a:gd name="connsiteY543" fmla="*/ 80111 h 1393936"/>
              <a:gd name="connsiteX544" fmla="*/ 1245914 w 2290294"/>
              <a:gd name="connsiteY544" fmla="*/ 83765 h 1393936"/>
              <a:gd name="connsiteX545" fmla="*/ 1248206 w 2290294"/>
              <a:gd name="connsiteY545" fmla="*/ 87493 h 1393936"/>
              <a:gd name="connsiteX546" fmla="*/ 1250497 w 2290294"/>
              <a:gd name="connsiteY546" fmla="*/ 91292 h 1393936"/>
              <a:gd name="connsiteX547" fmla="*/ 1252788 w 2290294"/>
              <a:gd name="connsiteY547" fmla="*/ 95165 h 1393936"/>
              <a:gd name="connsiteX548" fmla="*/ 1255080 w 2290294"/>
              <a:gd name="connsiteY548" fmla="*/ 99108 h 1393936"/>
              <a:gd name="connsiteX549" fmla="*/ 1257371 w 2290294"/>
              <a:gd name="connsiteY549" fmla="*/ 103122 h 1393936"/>
              <a:gd name="connsiteX550" fmla="*/ 1259662 w 2290294"/>
              <a:gd name="connsiteY550" fmla="*/ 107207 h 1393936"/>
              <a:gd name="connsiteX551" fmla="*/ 1261953 w 2290294"/>
              <a:gd name="connsiteY551" fmla="*/ 111361 h 1393936"/>
              <a:gd name="connsiteX552" fmla="*/ 1264245 w 2290294"/>
              <a:gd name="connsiteY552" fmla="*/ 115582 h 1393936"/>
              <a:gd name="connsiteX553" fmla="*/ 1266525 w 2290294"/>
              <a:gd name="connsiteY553" fmla="*/ 119872 h 1393936"/>
              <a:gd name="connsiteX554" fmla="*/ 1268816 w 2290294"/>
              <a:gd name="connsiteY554" fmla="*/ 124229 h 1393936"/>
              <a:gd name="connsiteX555" fmla="*/ 1271108 w 2290294"/>
              <a:gd name="connsiteY555" fmla="*/ 128652 h 1393936"/>
              <a:gd name="connsiteX556" fmla="*/ 1273399 w 2290294"/>
              <a:gd name="connsiteY556" fmla="*/ 133140 h 1393936"/>
              <a:gd name="connsiteX557" fmla="*/ 1275690 w 2290294"/>
              <a:gd name="connsiteY557" fmla="*/ 137692 h 1393936"/>
              <a:gd name="connsiteX558" fmla="*/ 1277982 w 2290294"/>
              <a:gd name="connsiteY558" fmla="*/ 142308 h 1393936"/>
              <a:gd name="connsiteX559" fmla="*/ 1280273 w 2290294"/>
              <a:gd name="connsiteY559" fmla="*/ 146988 h 1393936"/>
              <a:gd name="connsiteX560" fmla="*/ 1282564 w 2290294"/>
              <a:gd name="connsiteY560" fmla="*/ 151728 h 1393936"/>
              <a:gd name="connsiteX561" fmla="*/ 1284855 w 2290294"/>
              <a:gd name="connsiteY561" fmla="*/ 156531 h 1393936"/>
              <a:gd name="connsiteX562" fmla="*/ 1287147 w 2290294"/>
              <a:gd name="connsiteY562" fmla="*/ 161394 h 1393936"/>
              <a:gd name="connsiteX563" fmla="*/ 1289438 w 2290294"/>
              <a:gd name="connsiteY563" fmla="*/ 166316 h 1393936"/>
              <a:gd name="connsiteX564" fmla="*/ 1291718 w 2290294"/>
              <a:gd name="connsiteY564" fmla="*/ 171297 h 1393936"/>
              <a:gd name="connsiteX565" fmla="*/ 1294010 w 2290294"/>
              <a:gd name="connsiteY565" fmla="*/ 176335 h 1393936"/>
              <a:gd name="connsiteX566" fmla="*/ 1296301 w 2290294"/>
              <a:gd name="connsiteY566" fmla="*/ 181431 h 1393936"/>
              <a:gd name="connsiteX567" fmla="*/ 1298592 w 2290294"/>
              <a:gd name="connsiteY567" fmla="*/ 186582 h 1393936"/>
              <a:gd name="connsiteX568" fmla="*/ 1300883 w 2290294"/>
              <a:gd name="connsiteY568" fmla="*/ 191788 h 1393936"/>
              <a:gd name="connsiteX569" fmla="*/ 1303175 w 2290294"/>
              <a:gd name="connsiteY569" fmla="*/ 197049 h 1393936"/>
              <a:gd name="connsiteX570" fmla="*/ 1305466 w 2290294"/>
              <a:gd name="connsiteY570" fmla="*/ 202364 h 1393936"/>
              <a:gd name="connsiteX571" fmla="*/ 1307757 w 2290294"/>
              <a:gd name="connsiteY571" fmla="*/ 207729 h 1393936"/>
              <a:gd name="connsiteX572" fmla="*/ 1310049 w 2290294"/>
              <a:gd name="connsiteY572" fmla="*/ 213147 h 1393936"/>
              <a:gd name="connsiteX573" fmla="*/ 1312340 w 2290294"/>
              <a:gd name="connsiteY573" fmla="*/ 218617 h 1393936"/>
              <a:gd name="connsiteX574" fmla="*/ 1314631 w 2290294"/>
              <a:gd name="connsiteY574" fmla="*/ 224133 h 1393936"/>
              <a:gd name="connsiteX575" fmla="*/ 1316912 w 2290294"/>
              <a:gd name="connsiteY575" fmla="*/ 229700 h 1393936"/>
              <a:gd name="connsiteX576" fmla="*/ 1319203 w 2290294"/>
              <a:gd name="connsiteY576" fmla="*/ 235315 h 1393936"/>
              <a:gd name="connsiteX577" fmla="*/ 1321494 w 2290294"/>
              <a:gd name="connsiteY577" fmla="*/ 240976 h 1393936"/>
              <a:gd name="connsiteX578" fmla="*/ 1323785 w 2290294"/>
              <a:gd name="connsiteY578" fmla="*/ 246683 h 1393936"/>
              <a:gd name="connsiteX579" fmla="*/ 1326077 w 2290294"/>
              <a:gd name="connsiteY579" fmla="*/ 252434 h 1393936"/>
              <a:gd name="connsiteX580" fmla="*/ 1328368 w 2290294"/>
              <a:gd name="connsiteY580" fmla="*/ 258231 h 1393936"/>
              <a:gd name="connsiteX581" fmla="*/ 1330659 w 2290294"/>
              <a:gd name="connsiteY581" fmla="*/ 264069 h 1393936"/>
              <a:gd name="connsiteX582" fmla="*/ 1332951 w 2290294"/>
              <a:gd name="connsiteY582" fmla="*/ 269950 h 1393936"/>
              <a:gd name="connsiteX583" fmla="*/ 1335242 w 2290294"/>
              <a:gd name="connsiteY583" fmla="*/ 275870 h 1393936"/>
              <a:gd name="connsiteX584" fmla="*/ 1337533 w 2290294"/>
              <a:gd name="connsiteY584" fmla="*/ 281832 h 1393936"/>
              <a:gd name="connsiteX585" fmla="*/ 1339825 w 2290294"/>
              <a:gd name="connsiteY585" fmla="*/ 287833 h 1393936"/>
              <a:gd name="connsiteX586" fmla="*/ 1342105 w 2290294"/>
              <a:gd name="connsiteY586" fmla="*/ 293871 h 1393936"/>
              <a:gd name="connsiteX587" fmla="*/ 1344396 w 2290294"/>
              <a:gd name="connsiteY587" fmla="*/ 299947 h 1393936"/>
              <a:gd name="connsiteX588" fmla="*/ 1346687 w 2290294"/>
              <a:gd name="connsiteY588" fmla="*/ 306059 h 1393936"/>
              <a:gd name="connsiteX589" fmla="*/ 1348979 w 2290294"/>
              <a:gd name="connsiteY589" fmla="*/ 312206 h 1393936"/>
              <a:gd name="connsiteX590" fmla="*/ 1351270 w 2290294"/>
              <a:gd name="connsiteY590" fmla="*/ 318387 h 1393936"/>
              <a:gd name="connsiteX591" fmla="*/ 1353561 w 2290294"/>
              <a:gd name="connsiteY591" fmla="*/ 324602 h 1393936"/>
              <a:gd name="connsiteX592" fmla="*/ 1355853 w 2290294"/>
              <a:gd name="connsiteY592" fmla="*/ 330848 h 1393936"/>
              <a:gd name="connsiteX593" fmla="*/ 1358144 w 2290294"/>
              <a:gd name="connsiteY593" fmla="*/ 337126 h 1393936"/>
              <a:gd name="connsiteX594" fmla="*/ 1360435 w 2290294"/>
              <a:gd name="connsiteY594" fmla="*/ 343434 h 1393936"/>
              <a:gd name="connsiteX595" fmla="*/ 1362727 w 2290294"/>
              <a:gd name="connsiteY595" fmla="*/ 349770 h 1393936"/>
              <a:gd name="connsiteX596" fmla="*/ 1365018 w 2290294"/>
              <a:gd name="connsiteY596" fmla="*/ 356136 h 1393936"/>
              <a:gd name="connsiteX597" fmla="*/ 1367298 w 2290294"/>
              <a:gd name="connsiteY597" fmla="*/ 362528 h 1393936"/>
              <a:gd name="connsiteX598" fmla="*/ 1369589 w 2290294"/>
              <a:gd name="connsiteY598" fmla="*/ 368947 h 1393936"/>
              <a:gd name="connsiteX599" fmla="*/ 1371881 w 2290294"/>
              <a:gd name="connsiteY599" fmla="*/ 375392 h 1393936"/>
              <a:gd name="connsiteX600" fmla="*/ 1374172 w 2290294"/>
              <a:gd name="connsiteY600" fmla="*/ 381860 h 1393936"/>
              <a:gd name="connsiteX601" fmla="*/ 1376463 w 2290294"/>
              <a:gd name="connsiteY601" fmla="*/ 388352 h 1393936"/>
              <a:gd name="connsiteX602" fmla="*/ 1378755 w 2290294"/>
              <a:gd name="connsiteY602" fmla="*/ 394866 h 1393936"/>
              <a:gd name="connsiteX603" fmla="*/ 1381046 w 2290294"/>
              <a:gd name="connsiteY603" fmla="*/ 401402 h 1393936"/>
              <a:gd name="connsiteX604" fmla="*/ 1383337 w 2290294"/>
              <a:gd name="connsiteY604" fmla="*/ 407957 h 1393936"/>
              <a:gd name="connsiteX605" fmla="*/ 1385629 w 2290294"/>
              <a:gd name="connsiteY605" fmla="*/ 414533 h 1393936"/>
              <a:gd name="connsiteX606" fmla="*/ 1387920 w 2290294"/>
              <a:gd name="connsiteY606" fmla="*/ 421127 h 1393936"/>
              <a:gd name="connsiteX607" fmla="*/ 1390211 w 2290294"/>
              <a:gd name="connsiteY607" fmla="*/ 427738 h 1393936"/>
              <a:gd name="connsiteX608" fmla="*/ 1392491 w 2290294"/>
              <a:gd name="connsiteY608" fmla="*/ 434365 h 1393936"/>
              <a:gd name="connsiteX609" fmla="*/ 1394783 w 2290294"/>
              <a:gd name="connsiteY609" fmla="*/ 441009 h 1393936"/>
              <a:gd name="connsiteX610" fmla="*/ 1397074 w 2290294"/>
              <a:gd name="connsiteY610" fmla="*/ 447667 h 1393936"/>
              <a:gd name="connsiteX611" fmla="*/ 1399365 w 2290294"/>
              <a:gd name="connsiteY611" fmla="*/ 454339 h 1393936"/>
              <a:gd name="connsiteX612" fmla="*/ 1401657 w 2290294"/>
              <a:gd name="connsiteY612" fmla="*/ 461023 h 1393936"/>
              <a:gd name="connsiteX613" fmla="*/ 1403948 w 2290294"/>
              <a:gd name="connsiteY613" fmla="*/ 467719 h 1393936"/>
              <a:gd name="connsiteX614" fmla="*/ 1406239 w 2290294"/>
              <a:gd name="connsiteY614" fmla="*/ 474426 h 1393936"/>
              <a:gd name="connsiteX615" fmla="*/ 1408530 w 2290294"/>
              <a:gd name="connsiteY615" fmla="*/ 481144 h 1393936"/>
              <a:gd name="connsiteX616" fmla="*/ 1410822 w 2290294"/>
              <a:gd name="connsiteY616" fmla="*/ 487870 h 1393936"/>
              <a:gd name="connsiteX617" fmla="*/ 1413113 w 2290294"/>
              <a:gd name="connsiteY617" fmla="*/ 494603 h 1393936"/>
              <a:gd name="connsiteX618" fmla="*/ 1415404 w 2290294"/>
              <a:gd name="connsiteY618" fmla="*/ 501345 h 1393936"/>
              <a:gd name="connsiteX619" fmla="*/ 1417685 w 2290294"/>
              <a:gd name="connsiteY619" fmla="*/ 508092 h 1393936"/>
              <a:gd name="connsiteX620" fmla="*/ 1419976 w 2290294"/>
              <a:gd name="connsiteY620" fmla="*/ 514845 h 1393936"/>
              <a:gd name="connsiteX621" fmla="*/ 1422267 w 2290294"/>
              <a:gd name="connsiteY621" fmla="*/ 521602 h 1393936"/>
              <a:gd name="connsiteX622" fmla="*/ 1424559 w 2290294"/>
              <a:gd name="connsiteY622" fmla="*/ 528362 h 1393936"/>
              <a:gd name="connsiteX623" fmla="*/ 1426850 w 2290294"/>
              <a:gd name="connsiteY623" fmla="*/ 535126 h 1393936"/>
              <a:gd name="connsiteX624" fmla="*/ 1429141 w 2290294"/>
              <a:gd name="connsiteY624" fmla="*/ 541891 h 1393936"/>
              <a:gd name="connsiteX625" fmla="*/ 1431432 w 2290294"/>
              <a:gd name="connsiteY625" fmla="*/ 548657 h 1393936"/>
              <a:gd name="connsiteX626" fmla="*/ 1433724 w 2290294"/>
              <a:gd name="connsiteY626" fmla="*/ 555423 h 1393936"/>
              <a:gd name="connsiteX627" fmla="*/ 1436015 w 2290294"/>
              <a:gd name="connsiteY627" fmla="*/ 562188 h 1393936"/>
              <a:gd name="connsiteX628" fmla="*/ 1438306 w 2290294"/>
              <a:gd name="connsiteY628" fmla="*/ 568951 h 1393936"/>
              <a:gd name="connsiteX629" fmla="*/ 1440598 w 2290294"/>
              <a:gd name="connsiteY629" fmla="*/ 575712 h 1393936"/>
              <a:gd name="connsiteX630" fmla="*/ 1442878 w 2290294"/>
              <a:gd name="connsiteY630" fmla="*/ 582469 h 1393936"/>
              <a:gd name="connsiteX631" fmla="*/ 1445169 w 2290294"/>
              <a:gd name="connsiteY631" fmla="*/ 589222 h 1393936"/>
              <a:gd name="connsiteX632" fmla="*/ 1447460 w 2290294"/>
              <a:gd name="connsiteY632" fmla="*/ 595970 h 1393936"/>
              <a:gd name="connsiteX633" fmla="*/ 1449752 w 2290294"/>
              <a:gd name="connsiteY633" fmla="*/ 602712 h 1393936"/>
              <a:gd name="connsiteX634" fmla="*/ 1452043 w 2290294"/>
              <a:gd name="connsiteY634" fmla="*/ 609448 h 1393936"/>
              <a:gd name="connsiteX635" fmla="*/ 1454334 w 2290294"/>
              <a:gd name="connsiteY635" fmla="*/ 616176 h 1393936"/>
              <a:gd name="connsiteX636" fmla="*/ 1456626 w 2290294"/>
              <a:gd name="connsiteY636" fmla="*/ 622895 h 1393936"/>
              <a:gd name="connsiteX637" fmla="*/ 1458917 w 2290294"/>
              <a:gd name="connsiteY637" fmla="*/ 629606 h 1393936"/>
              <a:gd name="connsiteX638" fmla="*/ 1461208 w 2290294"/>
              <a:gd name="connsiteY638" fmla="*/ 636306 h 1393936"/>
              <a:gd name="connsiteX639" fmla="*/ 1463500 w 2290294"/>
              <a:gd name="connsiteY639" fmla="*/ 642997 h 1393936"/>
              <a:gd name="connsiteX640" fmla="*/ 1465791 w 2290294"/>
              <a:gd name="connsiteY640" fmla="*/ 649676 h 1393936"/>
              <a:gd name="connsiteX641" fmla="*/ 1468071 w 2290294"/>
              <a:gd name="connsiteY641" fmla="*/ 656342 h 1393936"/>
              <a:gd name="connsiteX642" fmla="*/ 1470362 w 2290294"/>
              <a:gd name="connsiteY642" fmla="*/ 662996 h 1393936"/>
              <a:gd name="connsiteX643" fmla="*/ 1472654 w 2290294"/>
              <a:gd name="connsiteY643" fmla="*/ 669636 h 1393936"/>
              <a:gd name="connsiteX644" fmla="*/ 1474945 w 2290294"/>
              <a:gd name="connsiteY644" fmla="*/ 676262 h 1393936"/>
              <a:gd name="connsiteX645" fmla="*/ 1477236 w 2290294"/>
              <a:gd name="connsiteY645" fmla="*/ 682873 h 1393936"/>
              <a:gd name="connsiteX646" fmla="*/ 1479528 w 2290294"/>
              <a:gd name="connsiteY646" fmla="*/ 689468 h 1393936"/>
              <a:gd name="connsiteX647" fmla="*/ 1481819 w 2290294"/>
              <a:gd name="connsiteY647" fmla="*/ 696046 h 1393936"/>
              <a:gd name="connsiteX648" fmla="*/ 1484110 w 2290294"/>
              <a:gd name="connsiteY648" fmla="*/ 702608 h 1393936"/>
              <a:gd name="connsiteX649" fmla="*/ 1486402 w 2290294"/>
              <a:gd name="connsiteY649" fmla="*/ 709152 h 1393936"/>
              <a:gd name="connsiteX650" fmla="*/ 1488693 w 2290294"/>
              <a:gd name="connsiteY650" fmla="*/ 715677 h 1393936"/>
              <a:gd name="connsiteX651" fmla="*/ 1490984 w 2290294"/>
              <a:gd name="connsiteY651" fmla="*/ 722184 h 1393936"/>
              <a:gd name="connsiteX652" fmla="*/ 1493264 w 2290294"/>
              <a:gd name="connsiteY652" fmla="*/ 728669 h 1393936"/>
              <a:gd name="connsiteX653" fmla="*/ 1495556 w 2290294"/>
              <a:gd name="connsiteY653" fmla="*/ 735135 h 1393936"/>
              <a:gd name="connsiteX654" fmla="*/ 1497847 w 2290294"/>
              <a:gd name="connsiteY654" fmla="*/ 741581 h 1393936"/>
              <a:gd name="connsiteX655" fmla="*/ 1500138 w 2290294"/>
              <a:gd name="connsiteY655" fmla="*/ 748004 h 1393936"/>
              <a:gd name="connsiteX656" fmla="*/ 1502430 w 2290294"/>
              <a:gd name="connsiteY656" fmla="*/ 754405 h 1393936"/>
              <a:gd name="connsiteX657" fmla="*/ 1504721 w 2290294"/>
              <a:gd name="connsiteY657" fmla="*/ 760783 h 1393936"/>
              <a:gd name="connsiteX658" fmla="*/ 1507012 w 2290294"/>
              <a:gd name="connsiteY658" fmla="*/ 767138 h 1393936"/>
              <a:gd name="connsiteX659" fmla="*/ 1509304 w 2290294"/>
              <a:gd name="connsiteY659" fmla="*/ 773469 h 1393936"/>
              <a:gd name="connsiteX660" fmla="*/ 1511595 w 2290294"/>
              <a:gd name="connsiteY660" fmla="*/ 779775 h 1393936"/>
              <a:gd name="connsiteX661" fmla="*/ 1513886 w 2290294"/>
              <a:gd name="connsiteY661" fmla="*/ 786056 h 1393936"/>
              <a:gd name="connsiteX662" fmla="*/ 1516178 w 2290294"/>
              <a:gd name="connsiteY662" fmla="*/ 792312 h 1393936"/>
              <a:gd name="connsiteX663" fmla="*/ 1518458 w 2290294"/>
              <a:gd name="connsiteY663" fmla="*/ 798541 h 1393936"/>
              <a:gd name="connsiteX664" fmla="*/ 1520749 w 2290294"/>
              <a:gd name="connsiteY664" fmla="*/ 804744 h 1393936"/>
              <a:gd name="connsiteX665" fmla="*/ 1523040 w 2290294"/>
              <a:gd name="connsiteY665" fmla="*/ 810919 h 1393936"/>
              <a:gd name="connsiteX666" fmla="*/ 1525332 w 2290294"/>
              <a:gd name="connsiteY666" fmla="*/ 817067 h 1393936"/>
              <a:gd name="connsiteX667" fmla="*/ 1527623 w 2290294"/>
              <a:gd name="connsiteY667" fmla="*/ 823187 h 1393936"/>
              <a:gd name="connsiteX668" fmla="*/ 1529914 w 2290294"/>
              <a:gd name="connsiteY668" fmla="*/ 829278 h 1393936"/>
              <a:gd name="connsiteX669" fmla="*/ 1532205 w 2290294"/>
              <a:gd name="connsiteY669" fmla="*/ 835339 h 1393936"/>
              <a:gd name="connsiteX670" fmla="*/ 1534497 w 2290294"/>
              <a:gd name="connsiteY670" fmla="*/ 841370 h 1393936"/>
              <a:gd name="connsiteX671" fmla="*/ 1536788 w 2290294"/>
              <a:gd name="connsiteY671" fmla="*/ 847373 h 1393936"/>
              <a:gd name="connsiteX672" fmla="*/ 1539079 w 2290294"/>
              <a:gd name="connsiteY672" fmla="*/ 853344 h 1393936"/>
              <a:gd name="connsiteX673" fmla="*/ 1541371 w 2290294"/>
              <a:gd name="connsiteY673" fmla="*/ 859285 h 1393936"/>
              <a:gd name="connsiteX674" fmla="*/ 1543651 w 2290294"/>
              <a:gd name="connsiteY674" fmla="*/ 865194 h 1393936"/>
              <a:gd name="connsiteX675" fmla="*/ 1545942 w 2290294"/>
              <a:gd name="connsiteY675" fmla="*/ 871072 h 1393936"/>
              <a:gd name="connsiteX676" fmla="*/ 1548234 w 2290294"/>
              <a:gd name="connsiteY676" fmla="*/ 876917 h 1393936"/>
              <a:gd name="connsiteX677" fmla="*/ 1550525 w 2290294"/>
              <a:gd name="connsiteY677" fmla="*/ 882730 h 1393936"/>
              <a:gd name="connsiteX678" fmla="*/ 1552816 w 2290294"/>
              <a:gd name="connsiteY678" fmla="*/ 888509 h 1393936"/>
              <a:gd name="connsiteX679" fmla="*/ 1555107 w 2290294"/>
              <a:gd name="connsiteY679" fmla="*/ 894255 h 1393936"/>
              <a:gd name="connsiteX680" fmla="*/ 1557399 w 2290294"/>
              <a:gd name="connsiteY680" fmla="*/ 899969 h 1393936"/>
              <a:gd name="connsiteX681" fmla="*/ 1559690 w 2290294"/>
              <a:gd name="connsiteY681" fmla="*/ 905647 h 1393936"/>
              <a:gd name="connsiteX682" fmla="*/ 1561981 w 2290294"/>
              <a:gd name="connsiteY682" fmla="*/ 911292 h 1393936"/>
              <a:gd name="connsiteX683" fmla="*/ 1564273 w 2290294"/>
              <a:gd name="connsiteY683" fmla="*/ 916902 h 1393936"/>
              <a:gd name="connsiteX684" fmla="*/ 1566564 w 2290294"/>
              <a:gd name="connsiteY684" fmla="*/ 922477 h 1393936"/>
              <a:gd name="connsiteX685" fmla="*/ 1568844 w 2290294"/>
              <a:gd name="connsiteY685" fmla="*/ 928016 h 1393936"/>
              <a:gd name="connsiteX686" fmla="*/ 1571135 w 2290294"/>
              <a:gd name="connsiteY686" fmla="*/ 933521 h 1393936"/>
              <a:gd name="connsiteX687" fmla="*/ 1573427 w 2290294"/>
              <a:gd name="connsiteY687" fmla="*/ 938989 h 1393936"/>
              <a:gd name="connsiteX688" fmla="*/ 1575718 w 2290294"/>
              <a:gd name="connsiteY688" fmla="*/ 944421 h 1393936"/>
              <a:gd name="connsiteX689" fmla="*/ 1578009 w 2290294"/>
              <a:gd name="connsiteY689" fmla="*/ 949818 h 1393936"/>
              <a:gd name="connsiteX690" fmla="*/ 1580301 w 2290294"/>
              <a:gd name="connsiteY690" fmla="*/ 955177 h 1393936"/>
              <a:gd name="connsiteX691" fmla="*/ 1582592 w 2290294"/>
              <a:gd name="connsiteY691" fmla="*/ 960499 h 1393936"/>
              <a:gd name="connsiteX692" fmla="*/ 1584883 w 2290294"/>
              <a:gd name="connsiteY692" fmla="*/ 965785 h 1393936"/>
              <a:gd name="connsiteX693" fmla="*/ 1587175 w 2290294"/>
              <a:gd name="connsiteY693" fmla="*/ 971034 h 1393936"/>
              <a:gd name="connsiteX694" fmla="*/ 1589466 w 2290294"/>
              <a:gd name="connsiteY694" fmla="*/ 976244 h 1393936"/>
              <a:gd name="connsiteX695" fmla="*/ 1591746 w 2290294"/>
              <a:gd name="connsiteY695" fmla="*/ 981417 h 1393936"/>
              <a:gd name="connsiteX696" fmla="*/ 1594037 w 2290294"/>
              <a:gd name="connsiteY696" fmla="*/ 986553 h 1393936"/>
              <a:gd name="connsiteX697" fmla="*/ 1596329 w 2290294"/>
              <a:gd name="connsiteY697" fmla="*/ 991650 h 1393936"/>
              <a:gd name="connsiteX698" fmla="*/ 1598620 w 2290294"/>
              <a:gd name="connsiteY698" fmla="*/ 996709 h 1393936"/>
              <a:gd name="connsiteX699" fmla="*/ 1600911 w 2290294"/>
              <a:gd name="connsiteY699" fmla="*/ 1001729 h 1393936"/>
              <a:gd name="connsiteX700" fmla="*/ 1603203 w 2290294"/>
              <a:gd name="connsiteY700" fmla="*/ 1006711 h 1393936"/>
              <a:gd name="connsiteX701" fmla="*/ 1605494 w 2290294"/>
              <a:gd name="connsiteY701" fmla="*/ 1011653 h 1393936"/>
              <a:gd name="connsiteX702" fmla="*/ 1607785 w 2290294"/>
              <a:gd name="connsiteY702" fmla="*/ 1016559 h 1393936"/>
              <a:gd name="connsiteX703" fmla="*/ 1610077 w 2290294"/>
              <a:gd name="connsiteY703" fmla="*/ 1021422 h 1393936"/>
              <a:gd name="connsiteX704" fmla="*/ 1612368 w 2290294"/>
              <a:gd name="connsiteY704" fmla="*/ 1026249 h 1393936"/>
              <a:gd name="connsiteX705" fmla="*/ 1614659 w 2290294"/>
              <a:gd name="connsiteY705" fmla="*/ 1031032 h 1393936"/>
              <a:gd name="connsiteX706" fmla="*/ 1616939 w 2290294"/>
              <a:gd name="connsiteY706" fmla="*/ 1035781 h 1393936"/>
              <a:gd name="connsiteX707" fmla="*/ 1619231 w 2290294"/>
              <a:gd name="connsiteY707" fmla="*/ 1040497 h 1393936"/>
              <a:gd name="connsiteX708" fmla="*/ 1621522 w 2290294"/>
              <a:gd name="connsiteY708" fmla="*/ 1045158 h 1393936"/>
              <a:gd name="connsiteX709" fmla="*/ 1623813 w 2290294"/>
              <a:gd name="connsiteY709" fmla="*/ 1049796 h 1393936"/>
              <a:gd name="connsiteX710" fmla="*/ 1626105 w 2290294"/>
              <a:gd name="connsiteY710" fmla="*/ 1054379 h 1393936"/>
              <a:gd name="connsiteX711" fmla="*/ 1628396 w 2290294"/>
              <a:gd name="connsiteY711" fmla="*/ 1058928 h 1393936"/>
              <a:gd name="connsiteX712" fmla="*/ 1630687 w 2290294"/>
              <a:gd name="connsiteY712" fmla="*/ 1063444 h 1393936"/>
              <a:gd name="connsiteX713" fmla="*/ 1632979 w 2290294"/>
              <a:gd name="connsiteY713" fmla="*/ 1067915 h 1393936"/>
              <a:gd name="connsiteX714" fmla="*/ 1635270 w 2290294"/>
              <a:gd name="connsiteY714" fmla="*/ 1072342 h 1393936"/>
              <a:gd name="connsiteX715" fmla="*/ 1637561 w 2290294"/>
              <a:gd name="connsiteY715" fmla="*/ 1076736 h 1393936"/>
              <a:gd name="connsiteX716" fmla="*/ 1639852 w 2290294"/>
              <a:gd name="connsiteY716" fmla="*/ 1081085 h 1393936"/>
              <a:gd name="connsiteX717" fmla="*/ 1642133 w 2290294"/>
              <a:gd name="connsiteY717" fmla="*/ 1085400 h 1393936"/>
              <a:gd name="connsiteX718" fmla="*/ 1644424 w 2290294"/>
              <a:gd name="connsiteY718" fmla="*/ 1089671 h 1393936"/>
              <a:gd name="connsiteX719" fmla="*/ 1646715 w 2290294"/>
              <a:gd name="connsiteY719" fmla="*/ 1093898 h 1393936"/>
              <a:gd name="connsiteX720" fmla="*/ 1649007 w 2290294"/>
              <a:gd name="connsiteY720" fmla="*/ 1098091 h 1393936"/>
              <a:gd name="connsiteX721" fmla="*/ 1651298 w 2290294"/>
              <a:gd name="connsiteY721" fmla="*/ 1102240 h 1393936"/>
              <a:gd name="connsiteX722" fmla="*/ 1653589 w 2290294"/>
              <a:gd name="connsiteY722" fmla="*/ 1106356 h 1393936"/>
              <a:gd name="connsiteX723" fmla="*/ 1655881 w 2290294"/>
              <a:gd name="connsiteY723" fmla="*/ 1110427 h 1393936"/>
              <a:gd name="connsiteX724" fmla="*/ 1658172 w 2290294"/>
              <a:gd name="connsiteY724" fmla="*/ 1114464 h 1393936"/>
              <a:gd name="connsiteX725" fmla="*/ 1660463 w 2290294"/>
              <a:gd name="connsiteY725" fmla="*/ 1118457 h 1393936"/>
              <a:gd name="connsiteX726" fmla="*/ 1662754 w 2290294"/>
              <a:gd name="connsiteY726" fmla="*/ 1122406 h 1393936"/>
              <a:gd name="connsiteX727" fmla="*/ 1665046 w 2290294"/>
              <a:gd name="connsiteY727" fmla="*/ 1126321 h 1393936"/>
              <a:gd name="connsiteX728" fmla="*/ 1667326 w 2290294"/>
              <a:gd name="connsiteY728" fmla="*/ 1130203 h 1393936"/>
              <a:gd name="connsiteX729" fmla="*/ 1669617 w 2290294"/>
              <a:gd name="connsiteY729" fmla="*/ 1134040 h 1393936"/>
              <a:gd name="connsiteX730" fmla="*/ 1671909 w 2290294"/>
              <a:gd name="connsiteY730" fmla="*/ 1137833 h 1393936"/>
              <a:gd name="connsiteX731" fmla="*/ 1674200 w 2290294"/>
              <a:gd name="connsiteY731" fmla="*/ 1141593 h 1393936"/>
              <a:gd name="connsiteX732" fmla="*/ 1676491 w 2290294"/>
              <a:gd name="connsiteY732" fmla="*/ 1145308 h 1393936"/>
              <a:gd name="connsiteX733" fmla="*/ 1678782 w 2290294"/>
              <a:gd name="connsiteY733" fmla="*/ 1148990 h 1393936"/>
              <a:gd name="connsiteX734" fmla="*/ 1681074 w 2290294"/>
              <a:gd name="connsiteY734" fmla="*/ 1152627 h 1393936"/>
              <a:gd name="connsiteX735" fmla="*/ 1683365 w 2290294"/>
              <a:gd name="connsiteY735" fmla="*/ 1156231 h 1393936"/>
              <a:gd name="connsiteX736" fmla="*/ 1685656 w 2290294"/>
              <a:gd name="connsiteY736" fmla="*/ 1159790 h 1393936"/>
              <a:gd name="connsiteX737" fmla="*/ 1687948 w 2290294"/>
              <a:gd name="connsiteY737" fmla="*/ 1163316 h 1393936"/>
              <a:gd name="connsiteX738" fmla="*/ 1690239 w 2290294"/>
              <a:gd name="connsiteY738" fmla="*/ 1166797 h 1393936"/>
              <a:gd name="connsiteX739" fmla="*/ 1692519 w 2290294"/>
              <a:gd name="connsiteY739" fmla="*/ 1170245 h 1393936"/>
              <a:gd name="connsiteX740" fmla="*/ 1694811 w 2290294"/>
              <a:gd name="connsiteY740" fmla="*/ 1173660 h 1393936"/>
              <a:gd name="connsiteX741" fmla="*/ 1697102 w 2290294"/>
              <a:gd name="connsiteY741" fmla="*/ 1177030 h 1393936"/>
              <a:gd name="connsiteX742" fmla="*/ 1699393 w 2290294"/>
              <a:gd name="connsiteY742" fmla="*/ 1180367 h 1393936"/>
              <a:gd name="connsiteX743" fmla="*/ 1701684 w 2290294"/>
              <a:gd name="connsiteY743" fmla="*/ 1183660 h 1393936"/>
              <a:gd name="connsiteX744" fmla="*/ 1703976 w 2290294"/>
              <a:gd name="connsiteY744" fmla="*/ 1186918 h 1393936"/>
              <a:gd name="connsiteX745" fmla="*/ 1706267 w 2290294"/>
              <a:gd name="connsiteY745" fmla="*/ 1190144 h 1393936"/>
              <a:gd name="connsiteX746" fmla="*/ 1708558 w 2290294"/>
              <a:gd name="connsiteY746" fmla="*/ 1193325 h 1393936"/>
              <a:gd name="connsiteX747" fmla="*/ 1710850 w 2290294"/>
              <a:gd name="connsiteY747" fmla="*/ 1196473 h 1393936"/>
              <a:gd name="connsiteX748" fmla="*/ 1713141 w 2290294"/>
              <a:gd name="connsiteY748" fmla="*/ 1199587 h 1393936"/>
              <a:gd name="connsiteX749" fmla="*/ 1715432 w 2290294"/>
              <a:gd name="connsiteY749" fmla="*/ 1202657 h 1393936"/>
              <a:gd name="connsiteX750" fmla="*/ 1717712 w 2290294"/>
              <a:gd name="connsiteY750" fmla="*/ 1205694 h 1393936"/>
              <a:gd name="connsiteX751" fmla="*/ 1720004 w 2290294"/>
              <a:gd name="connsiteY751" fmla="*/ 1208697 h 1393936"/>
              <a:gd name="connsiteX752" fmla="*/ 1722295 w 2290294"/>
              <a:gd name="connsiteY752" fmla="*/ 1211667 h 1393936"/>
              <a:gd name="connsiteX753" fmla="*/ 1724586 w 2290294"/>
              <a:gd name="connsiteY753" fmla="*/ 1214592 h 1393936"/>
              <a:gd name="connsiteX754" fmla="*/ 1726878 w 2290294"/>
              <a:gd name="connsiteY754" fmla="*/ 1217484 h 1393936"/>
              <a:gd name="connsiteX755" fmla="*/ 1729169 w 2290294"/>
              <a:gd name="connsiteY755" fmla="*/ 1220343 h 1393936"/>
              <a:gd name="connsiteX756" fmla="*/ 1731460 w 2290294"/>
              <a:gd name="connsiteY756" fmla="*/ 1223168 h 1393936"/>
              <a:gd name="connsiteX757" fmla="*/ 1733752 w 2290294"/>
              <a:gd name="connsiteY757" fmla="*/ 1225960 h 1393936"/>
              <a:gd name="connsiteX758" fmla="*/ 1736043 w 2290294"/>
              <a:gd name="connsiteY758" fmla="*/ 1228707 h 1393936"/>
              <a:gd name="connsiteX759" fmla="*/ 1738334 w 2290294"/>
              <a:gd name="connsiteY759" fmla="*/ 1231432 h 1393936"/>
              <a:gd name="connsiteX760" fmla="*/ 1740625 w 2290294"/>
              <a:gd name="connsiteY760" fmla="*/ 1234113 h 1393936"/>
              <a:gd name="connsiteX761" fmla="*/ 1742906 w 2290294"/>
              <a:gd name="connsiteY761" fmla="*/ 1236760 h 1393936"/>
              <a:gd name="connsiteX762" fmla="*/ 1745197 w 2290294"/>
              <a:gd name="connsiteY762" fmla="*/ 1239374 h 1393936"/>
              <a:gd name="connsiteX763" fmla="*/ 1747488 w 2290294"/>
              <a:gd name="connsiteY763" fmla="*/ 1241966 h 1393936"/>
              <a:gd name="connsiteX764" fmla="*/ 1749780 w 2290294"/>
              <a:gd name="connsiteY764" fmla="*/ 1244513 h 1393936"/>
              <a:gd name="connsiteX765" fmla="*/ 1752071 w 2290294"/>
              <a:gd name="connsiteY765" fmla="*/ 1247026 h 1393936"/>
              <a:gd name="connsiteX766" fmla="*/ 1754362 w 2290294"/>
              <a:gd name="connsiteY766" fmla="*/ 1249507 h 1393936"/>
              <a:gd name="connsiteX767" fmla="*/ 1756654 w 2290294"/>
              <a:gd name="connsiteY767" fmla="*/ 1251965 h 1393936"/>
              <a:gd name="connsiteX768" fmla="*/ 1758945 w 2290294"/>
              <a:gd name="connsiteY768" fmla="*/ 1254379 h 1393936"/>
              <a:gd name="connsiteX769" fmla="*/ 1761236 w 2290294"/>
              <a:gd name="connsiteY769" fmla="*/ 1256759 h 1393936"/>
              <a:gd name="connsiteX770" fmla="*/ 1763528 w 2290294"/>
              <a:gd name="connsiteY770" fmla="*/ 1259117 h 1393936"/>
              <a:gd name="connsiteX771" fmla="*/ 1765819 w 2290294"/>
              <a:gd name="connsiteY771" fmla="*/ 1261442 h 1393936"/>
              <a:gd name="connsiteX772" fmla="*/ 1768099 w 2290294"/>
              <a:gd name="connsiteY772" fmla="*/ 1263733 h 1393936"/>
              <a:gd name="connsiteX773" fmla="*/ 1770390 w 2290294"/>
              <a:gd name="connsiteY773" fmla="*/ 1265991 h 1393936"/>
              <a:gd name="connsiteX774" fmla="*/ 1772682 w 2290294"/>
              <a:gd name="connsiteY774" fmla="*/ 1268215 h 1393936"/>
              <a:gd name="connsiteX775" fmla="*/ 1774973 w 2290294"/>
              <a:gd name="connsiteY775" fmla="*/ 1270418 h 1393936"/>
              <a:gd name="connsiteX776" fmla="*/ 1777264 w 2290294"/>
              <a:gd name="connsiteY776" fmla="*/ 1272587 h 1393936"/>
              <a:gd name="connsiteX777" fmla="*/ 1779555 w 2290294"/>
              <a:gd name="connsiteY777" fmla="*/ 1274722 h 1393936"/>
              <a:gd name="connsiteX778" fmla="*/ 1781847 w 2290294"/>
              <a:gd name="connsiteY778" fmla="*/ 1276825 h 1393936"/>
              <a:gd name="connsiteX779" fmla="*/ 1784138 w 2290294"/>
              <a:gd name="connsiteY779" fmla="*/ 1278904 h 1393936"/>
              <a:gd name="connsiteX780" fmla="*/ 1786429 w 2290294"/>
              <a:gd name="connsiteY780" fmla="*/ 1280951 h 1393936"/>
              <a:gd name="connsiteX781" fmla="*/ 1788721 w 2290294"/>
              <a:gd name="connsiteY781" fmla="*/ 1282964 h 1393936"/>
              <a:gd name="connsiteX782" fmla="*/ 1791012 w 2290294"/>
              <a:gd name="connsiteY782" fmla="*/ 1284955 h 1393936"/>
              <a:gd name="connsiteX783" fmla="*/ 1793292 w 2290294"/>
              <a:gd name="connsiteY783" fmla="*/ 1286924 h 1393936"/>
              <a:gd name="connsiteX784" fmla="*/ 1795584 w 2290294"/>
              <a:gd name="connsiteY784" fmla="*/ 1288848 h 1393936"/>
              <a:gd name="connsiteX785" fmla="*/ 1797875 w 2290294"/>
              <a:gd name="connsiteY785" fmla="*/ 1290761 h 1393936"/>
              <a:gd name="connsiteX786" fmla="*/ 1800166 w 2290294"/>
              <a:gd name="connsiteY786" fmla="*/ 1292630 h 1393936"/>
              <a:gd name="connsiteX787" fmla="*/ 1802458 w 2290294"/>
              <a:gd name="connsiteY787" fmla="*/ 1294488 h 1393936"/>
              <a:gd name="connsiteX788" fmla="*/ 1804749 w 2290294"/>
              <a:gd name="connsiteY788" fmla="*/ 1296301 h 1393936"/>
              <a:gd name="connsiteX789" fmla="*/ 1807040 w 2290294"/>
              <a:gd name="connsiteY789" fmla="*/ 1298103 h 1393936"/>
              <a:gd name="connsiteX790" fmla="*/ 1809331 w 2290294"/>
              <a:gd name="connsiteY790" fmla="*/ 1299871 h 1393936"/>
              <a:gd name="connsiteX791" fmla="*/ 1811623 w 2290294"/>
              <a:gd name="connsiteY791" fmla="*/ 1301606 h 1393936"/>
              <a:gd name="connsiteX792" fmla="*/ 1813914 w 2290294"/>
              <a:gd name="connsiteY792" fmla="*/ 1303330 h 1393936"/>
              <a:gd name="connsiteX793" fmla="*/ 1816205 w 2290294"/>
              <a:gd name="connsiteY793" fmla="*/ 1305010 h 1393936"/>
              <a:gd name="connsiteX794" fmla="*/ 1818485 w 2290294"/>
              <a:gd name="connsiteY794" fmla="*/ 1306678 h 1393936"/>
              <a:gd name="connsiteX795" fmla="*/ 1820777 w 2290294"/>
              <a:gd name="connsiteY795" fmla="*/ 1308313 h 1393936"/>
              <a:gd name="connsiteX796" fmla="*/ 1823068 w 2290294"/>
              <a:gd name="connsiteY796" fmla="*/ 1309926 h 1393936"/>
              <a:gd name="connsiteX797" fmla="*/ 1825359 w 2290294"/>
              <a:gd name="connsiteY797" fmla="*/ 1311517 h 1393936"/>
              <a:gd name="connsiteX798" fmla="*/ 1827651 w 2290294"/>
              <a:gd name="connsiteY798" fmla="*/ 1313085 h 1393936"/>
              <a:gd name="connsiteX799" fmla="*/ 1829942 w 2290294"/>
              <a:gd name="connsiteY799" fmla="*/ 1314620 h 1393936"/>
              <a:gd name="connsiteX800" fmla="*/ 1832233 w 2290294"/>
              <a:gd name="connsiteY800" fmla="*/ 1316133 h 1393936"/>
              <a:gd name="connsiteX801" fmla="*/ 1834525 w 2290294"/>
              <a:gd name="connsiteY801" fmla="*/ 1317623 h 1393936"/>
              <a:gd name="connsiteX802" fmla="*/ 1836816 w 2290294"/>
              <a:gd name="connsiteY802" fmla="*/ 1319091 h 1393936"/>
              <a:gd name="connsiteX803" fmla="*/ 1839107 w 2290294"/>
              <a:gd name="connsiteY803" fmla="*/ 1320537 h 1393936"/>
              <a:gd name="connsiteX804" fmla="*/ 1841399 w 2290294"/>
              <a:gd name="connsiteY804" fmla="*/ 1321961 h 1393936"/>
              <a:gd name="connsiteX805" fmla="*/ 1843679 w 2290294"/>
              <a:gd name="connsiteY805" fmla="*/ 1323351 h 1393936"/>
              <a:gd name="connsiteX806" fmla="*/ 1845970 w 2290294"/>
              <a:gd name="connsiteY806" fmla="*/ 1324731 h 1393936"/>
              <a:gd name="connsiteX807" fmla="*/ 1848261 w 2290294"/>
              <a:gd name="connsiteY807" fmla="*/ 1326088 h 1393936"/>
              <a:gd name="connsiteX808" fmla="*/ 1850553 w 2290294"/>
              <a:gd name="connsiteY808" fmla="*/ 1327411 h 1393936"/>
              <a:gd name="connsiteX809" fmla="*/ 1852844 w 2290294"/>
              <a:gd name="connsiteY809" fmla="*/ 1328724 h 1393936"/>
              <a:gd name="connsiteX810" fmla="*/ 1855135 w 2290294"/>
              <a:gd name="connsiteY810" fmla="*/ 1330014 h 1393936"/>
              <a:gd name="connsiteX811" fmla="*/ 1857427 w 2290294"/>
              <a:gd name="connsiteY811" fmla="*/ 1331282 h 1393936"/>
              <a:gd name="connsiteX812" fmla="*/ 1859718 w 2290294"/>
              <a:gd name="connsiteY812" fmla="*/ 1332528 h 1393936"/>
              <a:gd name="connsiteX813" fmla="*/ 1862009 w 2290294"/>
              <a:gd name="connsiteY813" fmla="*/ 1333751 h 1393936"/>
              <a:gd name="connsiteX814" fmla="*/ 1864301 w 2290294"/>
              <a:gd name="connsiteY814" fmla="*/ 1334953 h 1393936"/>
              <a:gd name="connsiteX815" fmla="*/ 1866592 w 2290294"/>
              <a:gd name="connsiteY815" fmla="*/ 1336143 h 1393936"/>
              <a:gd name="connsiteX816" fmla="*/ 1868872 w 2290294"/>
              <a:gd name="connsiteY816" fmla="*/ 1337311 h 1393936"/>
              <a:gd name="connsiteX817" fmla="*/ 1871163 w 2290294"/>
              <a:gd name="connsiteY817" fmla="*/ 1338456 h 1393936"/>
              <a:gd name="connsiteX818" fmla="*/ 1873455 w 2290294"/>
              <a:gd name="connsiteY818" fmla="*/ 1339580 h 1393936"/>
              <a:gd name="connsiteX819" fmla="*/ 1875746 w 2290294"/>
              <a:gd name="connsiteY819" fmla="*/ 1340681 h 1393936"/>
              <a:gd name="connsiteX820" fmla="*/ 1878037 w 2290294"/>
              <a:gd name="connsiteY820" fmla="*/ 1341771 h 1393936"/>
              <a:gd name="connsiteX821" fmla="*/ 1880329 w 2290294"/>
              <a:gd name="connsiteY821" fmla="*/ 1342839 h 1393936"/>
              <a:gd name="connsiteX822" fmla="*/ 1882620 w 2290294"/>
              <a:gd name="connsiteY822" fmla="*/ 1343895 h 1393936"/>
              <a:gd name="connsiteX823" fmla="*/ 1884911 w 2290294"/>
              <a:gd name="connsiteY823" fmla="*/ 1344919 h 1393936"/>
              <a:gd name="connsiteX824" fmla="*/ 1887202 w 2290294"/>
              <a:gd name="connsiteY824" fmla="*/ 1345931 h 1393936"/>
              <a:gd name="connsiteX825" fmla="*/ 1889494 w 2290294"/>
              <a:gd name="connsiteY825" fmla="*/ 1346932 h 1393936"/>
              <a:gd name="connsiteX826" fmla="*/ 1891785 w 2290294"/>
              <a:gd name="connsiteY826" fmla="*/ 1347911 h 1393936"/>
              <a:gd name="connsiteX827" fmla="*/ 1894065 w 2290294"/>
              <a:gd name="connsiteY827" fmla="*/ 1348867 h 1393936"/>
              <a:gd name="connsiteX828" fmla="*/ 1896357 w 2290294"/>
              <a:gd name="connsiteY828" fmla="*/ 1349813 h 1393936"/>
              <a:gd name="connsiteX829" fmla="*/ 1898648 w 2290294"/>
              <a:gd name="connsiteY829" fmla="*/ 1350747 h 1393936"/>
              <a:gd name="connsiteX830" fmla="*/ 1900939 w 2290294"/>
              <a:gd name="connsiteY830" fmla="*/ 1351659 h 1393936"/>
              <a:gd name="connsiteX831" fmla="*/ 1903231 w 2290294"/>
              <a:gd name="connsiteY831" fmla="*/ 1352549 h 1393936"/>
              <a:gd name="connsiteX832" fmla="*/ 1905522 w 2290294"/>
              <a:gd name="connsiteY832" fmla="*/ 1353428 h 1393936"/>
              <a:gd name="connsiteX833" fmla="*/ 1907813 w 2290294"/>
              <a:gd name="connsiteY833" fmla="*/ 1354295 h 1393936"/>
              <a:gd name="connsiteX834" fmla="*/ 1910104 w 2290294"/>
              <a:gd name="connsiteY834" fmla="*/ 1355141 h 1393936"/>
              <a:gd name="connsiteX835" fmla="*/ 1912396 w 2290294"/>
              <a:gd name="connsiteY835" fmla="*/ 1355975 h 1393936"/>
              <a:gd name="connsiteX836" fmla="*/ 1914687 w 2290294"/>
              <a:gd name="connsiteY836" fmla="*/ 1356787 h 1393936"/>
              <a:gd name="connsiteX837" fmla="*/ 1916978 w 2290294"/>
              <a:gd name="connsiteY837" fmla="*/ 1357588 h 1393936"/>
              <a:gd name="connsiteX838" fmla="*/ 1919259 w 2290294"/>
              <a:gd name="connsiteY838" fmla="*/ 1358377 h 1393936"/>
              <a:gd name="connsiteX839" fmla="*/ 1921550 w 2290294"/>
              <a:gd name="connsiteY839" fmla="*/ 1359145 h 1393936"/>
              <a:gd name="connsiteX840" fmla="*/ 1923841 w 2290294"/>
              <a:gd name="connsiteY840" fmla="*/ 1359901 h 1393936"/>
              <a:gd name="connsiteX841" fmla="*/ 1926132 w 2290294"/>
              <a:gd name="connsiteY841" fmla="*/ 1360646 h 1393936"/>
              <a:gd name="connsiteX842" fmla="*/ 1928424 w 2290294"/>
              <a:gd name="connsiteY842" fmla="*/ 1361380 h 1393936"/>
              <a:gd name="connsiteX843" fmla="*/ 1930715 w 2290294"/>
              <a:gd name="connsiteY843" fmla="*/ 1362092 h 1393936"/>
              <a:gd name="connsiteX844" fmla="*/ 1933006 w 2290294"/>
              <a:gd name="connsiteY844" fmla="*/ 1362793 h 1393936"/>
              <a:gd name="connsiteX845" fmla="*/ 1935298 w 2290294"/>
              <a:gd name="connsiteY845" fmla="*/ 1363483 h 1393936"/>
              <a:gd name="connsiteX846" fmla="*/ 1937589 w 2290294"/>
              <a:gd name="connsiteY846" fmla="*/ 1364161 h 1393936"/>
              <a:gd name="connsiteX847" fmla="*/ 1939880 w 2290294"/>
              <a:gd name="connsiteY847" fmla="*/ 1364829 h 1393936"/>
              <a:gd name="connsiteX848" fmla="*/ 1942161 w 2290294"/>
              <a:gd name="connsiteY848" fmla="*/ 1365474 h 1393936"/>
              <a:gd name="connsiteX849" fmla="*/ 1944452 w 2290294"/>
              <a:gd name="connsiteY849" fmla="*/ 1366119 h 1393936"/>
              <a:gd name="connsiteX850" fmla="*/ 1946743 w 2290294"/>
              <a:gd name="connsiteY850" fmla="*/ 1366742 h 1393936"/>
              <a:gd name="connsiteX851" fmla="*/ 1949034 w 2290294"/>
              <a:gd name="connsiteY851" fmla="*/ 1367353 h 1393936"/>
              <a:gd name="connsiteX852" fmla="*/ 1951326 w 2290294"/>
              <a:gd name="connsiteY852" fmla="*/ 1367954 h 1393936"/>
              <a:gd name="connsiteX853" fmla="*/ 1953617 w 2290294"/>
              <a:gd name="connsiteY853" fmla="*/ 1368543 h 1393936"/>
              <a:gd name="connsiteX854" fmla="*/ 1955908 w 2290294"/>
              <a:gd name="connsiteY854" fmla="*/ 1369122 h 1393936"/>
              <a:gd name="connsiteX855" fmla="*/ 1958200 w 2290294"/>
              <a:gd name="connsiteY855" fmla="*/ 1369689 h 1393936"/>
              <a:gd name="connsiteX856" fmla="*/ 1960491 w 2290294"/>
              <a:gd name="connsiteY856" fmla="*/ 1370245 h 1393936"/>
              <a:gd name="connsiteX857" fmla="*/ 1962782 w 2290294"/>
              <a:gd name="connsiteY857" fmla="*/ 1370790 h 1393936"/>
              <a:gd name="connsiteX858" fmla="*/ 1965074 w 2290294"/>
              <a:gd name="connsiteY858" fmla="*/ 1371324 h 1393936"/>
              <a:gd name="connsiteX859" fmla="*/ 1967354 w 2290294"/>
              <a:gd name="connsiteY859" fmla="*/ 1371847 h 1393936"/>
              <a:gd name="connsiteX860" fmla="*/ 1969645 w 2290294"/>
              <a:gd name="connsiteY860" fmla="*/ 1372370 h 1393936"/>
              <a:gd name="connsiteX861" fmla="*/ 1971936 w 2290294"/>
              <a:gd name="connsiteY861" fmla="*/ 1372870 h 1393936"/>
              <a:gd name="connsiteX862" fmla="*/ 1974228 w 2290294"/>
              <a:gd name="connsiteY862" fmla="*/ 1373360 h 1393936"/>
              <a:gd name="connsiteX863" fmla="*/ 1976519 w 2290294"/>
              <a:gd name="connsiteY863" fmla="*/ 1373838 h 1393936"/>
              <a:gd name="connsiteX864" fmla="*/ 1978810 w 2290294"/>
              <a:gd name="connsiteY864" fmla="*/ 1374316 h 1393936"/>
              <a:gd name="connsiteX865" fmla="*/ 1981102 w 2290294"/>
              <a:gd name="connsiteY865" fmla="*/ 1374783 h 1393936"/>
              <a:gd name="connsiteX866" fmla="*/ 1983393 w 2290294"/>
              <a:gd name="connsiteY866" fmla="*/ 1375228 h 1393936"/>
              <a:gd name="connsiteX867" fmla="*/ 1985684 w 2290294"/>
              <a:gd name="connsiteY867" fmla="*/ 1375673 h 1393936"/>
              <a:gd name="connsiteX868" fmla="*/ 1987976 w 2290294"/>
              <a:gd name="connsiteY868" fmla="*/ 1376118 h 1393936"/>
              <a:gd name="connsiteX869" fmla="*/ 1990267 w 2290294"/>
              <a:gd name="connsiteY869" fmla="*/ 1376541 h 1393936"/>
              <a:gd name="connsiteX870" fmla="*/ 1992547 w 2290294"/>
              <a:gd name="connsiteY870" fmla="*/ 1376952 h 1393936"/>
              <a:gd name="connsiteX871" fmla="*/ 1994838 w 2290294"/>
              <a:gd name="connsiteY871" fmla="*/ 1377364 h 1393936"/>
              <a:gd name="connsiteX872" fmla="*/ 1997130 w 2290294"/>
              <a:gd name="connsiteY872" fmla="*/ 1377764 h 1393936"/>
              <a:gd name="connsiteX873" fmla="*/ 1999421 w 2290294"/>
              <a:gd name="connsiteY873" fmla="*/ 1378154 h 1393936"/>
              <a:gd name="connsiteX874" fmla="*/ 2001712 w 2290294"/>
              <a:gd name="connsiteY874" fmla="*/ 1378543 h 1393936"/>
              <a:gd name="connsiteX875" fmla="*/ 2004004 w 2290294"/>
              <a:gd name="connsiteY875" fmla="*/ 1378921 h 1393936"/>
              <a:gd name="connsiteX876" fmla="*/ 2006295 w 2290294"/>
              <a:gd name="connsiteY876" fmla="*/ 1379288 h 1393936"/>
              <a:gd name="connsiteX877" fmla="*/ 2008586 w 2290294"/>
              <a:gd name="connsiteY877" fmla="*/ 1379644 h 1393936"/>
              <a:gd name="connsiteX878" fmla="*/ 2010878 w 2290294"/>
              <a:gd name="connsiteY878" fmla="*/ 1380000 h 1393936"/>
              <a:gd name="connsiteX879" fmla="*/ 2013169 w 2290294"/>
              <a:gd name="connsiteY879" fmla="*/ 1380345 h 1393936"/>
              <a:gd name="connsiteX880" fmla="*/ 2015460 w 2290294"/>
              <a:gd name="connsiteY880" fmla="*/ 1380679 h 1393936"/>
              <a:gd name="connsiteX881" fmla="*/ 2017740 w 2290294"/>
              <a:gd name="connsiteY881" fmla="*/ 1381012 h 1393936"/>
              <a:gd name="connsiteX882" fmla="*/ 2020032 w 2290294"/>
              <a:gd name="connsiteY882" fmla="*/ 1381335 h 1393936"/>
              <a:gd name="connsiteX883" fmla="*/ 2022323 w 2290294"/>
              <a:gd name="connsiteY883" fmla="*/ 1381646 h 1393936"/>
              <a:gd name="connsiteX884" fmla="*/ 2024614 w 2290294"/>
              <a:gd name="connsiteY884" fmla="*/ 1381958 h 1393936"/>
              <a:gd name="connsiteX885" fmla="*/ 2026906 w 2290294"/>
              <a:gd name="connsiteY885" fmla="*/ 1382258 h 1393936"/>
              <a:gd name="connsiteX886" fmla="*/ 2029197 w 2290294"/>
              <a:gd name="connsiteY886" fmla="*/ 1382558 h 1393936"/>
              <a:gd name="connsiteX887" fmla="*/ 2031488 w 2290294"/>
              <a:gd name="connsiteY887" fmla="*/ 1382847 h 1393936"/>
              <a:gd name="connsiteX888" fmla="*/ 2033779 w 2290294"/>
              <a:gd name="connsiteY888" fmla="*/ 1383126 h 1393936"/>
              <a:gd name="connsiteX889" fmla="*/ 2036071 w 2290294"/>
              <a:gd name="connsiteY889" fmla="*/ 1383404 h 1393936"/>
              <a:gd name="connsiteX890" fmla="*/ 2038362 w 2290294"/>
              <a:gd name="connsiteY890" fmla="*/ 1383682 h 1393936"/>
              <a:gd name="connsiteX891" fmla="*/ 2040653 w 2290294"/>
              <a:gd name="connsiteY891" fmla="*/ 1383949 h 1393936"/>
              <a:gd name="connsiteX892" fmla="*/ 2042934 w 2290294"/>
              <a:gd name="connsiteY892" fmla="*/ 1384205 h 1393936"/>
              <a:gd name="connsiteX893" fmla="*/ 2045225 w 2290294"/>
              <a:gd name="connsiteY893" fmla="*/ 1384460 h 1393936"/>
              <a:gd name="connsiteX894" fmla="*/ 2047516 w 2290294"/>
              <a:gd name="connsiteY894" fmla="*/ 1384705 h 1393936"/>
              <a:gd name="connsiteX895" fmla="*/ 2049808 w 2290294"/>
              <a:gd name="connsiteY895" fmla="*/ 1384950 h 1393936"/>
              <a:gd name="connsiteX896" fmla="*/ 2052099 w 2290294"/>
              <a:gd name="connsiteY896" fmla="*/ 1385183 h 1393936"/>
              <a:gd name="connsiteX897" fmla="*/ 2054390 w 2290294"/>
              <a:gd name="connsiteY897" fmla="*/ 1385417 h 1393936"/>
              <a:gd name="connsiteX898" fmla="*/ 2056681 w 2290294"/>
              <a:gd name="connsiteY898" fmla="*/ 1385639 h 1393936"/>
              <a:gd name="connsiteX899" fmla="*/ 2058973 w 2290294"/>
              <a:gd name="connsiteY899" fmla="*/ 1385862 h 1393936"/>
              <a:gd name="connsiteX900" fmla="*/ 2061264 w 2290294"/>
              <a:gd name="connsiteY900" fmla="*/ 1386073 h 1393936"/>
              <a:gd name="connsiteX901" fmla="*/ 2063555 w 2290294"/>
              <a:gd name="connsiteY901" fmla="*/ 1386285 h 1393936"/>
              <a:gd name="connsiteX902" fmla="*/ 2065847 w 2290294"/>
              <a:gd name="connsiteY902" fmla="*/ 1386496 h 1393936"/>
              <a:gd name="connsiteX903" fmla="*/ 2068127 w 2290294"/>
              <a:gd name="connsiteY903" fmla="*/ 1386696 h 1393936"/>
              <a:gd name="connsiteX904" fmla="*/ 2070418 w 2290294"/>
              <a:gd name="connsiteY904" fmla="*/ 1386885 h 1393936"/>
              <a:gd name="connsiteX905" fmla="*/ 2072709 w 2290294"/>
              <a:gd name="connsiteY905" fmla="*/ 1387085 h 1393936"/>
              <a:gd name="connsiteX906" fmla="*/ 2075001 w 2290294"/>
              <a:gd name="connsiteY906" fmla="*/ 1387274 h 1393936"/>
              <a:gd name="connsiteX907" fmla="*/ 2077292 w 2290294"/>
              <a:gd name="connsiteY907" fmla="*/ 1387452 h 1393936"/>
              <a:gd name="connsiteX908" fmla="*/ 2079583 w 2290294"/>
              <a:gd name="connsiteY908" fmla="*/ 1387630 h 1393936"/>
              <a:gd name="connsiteX909" fmla="*/ 2081875 w 2290294"/>
              <a:gd name="connsiteY909" fmla="*/ 1387808 h 1393936"/>
              <a:gd name="connsiteX910" fmla="*/ 2084166 w 2290294"/>
              <a:gd name="connsiteY910" fmla="*/ 1387975 h 1393936"/>
              <a:gd name="connsiteX911" fmla="*/ 2086457 w 2290294"/>
              <a:gd name="connsiteY911" fmla="*/ 1388142 h 1393936"/>
              <a:gd name="connsiteX912" fmla="*/ 2088749 w 2290294"/>
              <a:gd name="connsiteY912" fmla="*/ 1388309 h 1393936"/>
              <a:gd name="connsiteX913" fmla="*/ 2091040 w 2290294"/>
              <a:gd name="connsiteY913" fmla="*/ 1388465 h 1393936"/>
              <a:gd name="connsiteX914" fmla="*/ 2093320 w 2290294"/>
              <a:gd name="connsiteY914" fmla="*/ 1388620 h 1393936"/>
              <a:gd name="connsiteX915" fmla="*/ 2095611 w 2290294"/>
              <a:gd name="connsiteY915" fmla="*/ 1388776 h 1393936"/>
              <a:gd name="connsiteX916" fmla="*/ 2097903 w 2290294"/>
              <a:gd name="connsiteY916" fmla="*/ 1388921 h 1393936"/>
              <a:gd name="connsiteX917" fmla="*/ 2100194 w 2290294"/>
              <a:gd name="connsiteY917" fmla="*/ 1389065 h 1393936"/>
              <a:gd name="connsiteX918" fmla="*/ 2102485 w 2290294"/>
              <a:gd name="connsiteY918" fmla="*/ 1389210 h 1393936"/>
              <a:gd name="connsiteX919" fmla="*/ 2104777 w 2290294"/>
              <a:gd name="connsiteY919" fmla="*/ 1389343 h 1393936"/>
              <a:gd name="connsiteX920" fmla="*/ 2107068 w 2290294"/>
              <a:gd name="connsiteY920" fmla="*/ 1389477 h 1393936"/>
              <a:gd name="connsiteX921" fmla="*/ 2109359 w 2290294"/>
              <a:gd name="connsiteY921" fmla="*/ 1389610 h 1393936"/>
              <a:gd name="connsiteX922" fmla="*/ 2111651 w 2290294"/>
              <a:gd name="connsiteY922" fmla="*/ 1389733 h 1393936"/>
              <a:gd name="connsiteX923" fmla="*/ 2113942 w 2290294"/>
              <a:gd name="connsiteY923" fmla="*/ 1389866 h 1393936"/>
              <a:gd name="connsiteX924" fmla="*/ 2116233 w 2290294"/>
              <a:gd name="connsiteY924" fmla="*/ 1389977 h 1393936"/>
              <a:gd name="connsiteX925" fmla="*/ 2118514 w 2290294"/>
              <a:gd name="connsiteY925" fmla="*/ 1390100 h 1393936"/>
              <a:gd name="connsiteX926" fmla="*/ 2120805 w 2290294"/>
              <a:gd name="connsiteY926" fmla="*/ 1390222 h 1393936"/>
              <a:gd name="connsiteX927" fmla="*/ 2123096 w 2290294"/>
              <a:gd name="connsiteY927" fmla="*/ 1390333 h 1393936"/>
              <a:gd name="connsiteX928" fmla="*/ 2125387 w 2290294"/>
              <a:gd name="connsiteY928" fmla="*/ 1390444 h 1393936"/>
              <a:gd name="connsiteX929" fmla="*/ 2127679 w 2290294"/>
              <a:gd name="connsiteY929" fmla="*/ 1390545 h 1393936"/>
              <a:gd name="connsiteX930" fmla="*/ 2129970 w 2290294"/>
              <a:gd name="connsiteY930" fmla="*/ 1390656 h 1393936"/>
              <a:gd name="connsiteX931" fmla="*/ 2132261 w 2290294"/>
              <a:gd name="connsiteY931" fmla="*/ 1390756 h 1393936"/>
              <a:gd name="connsiteX932" fmla="*/ 2134553 w 2290294"/>
              <a:gd name="connsiteY932" fmla="*/ 1390856 h 1393936"/>
              <a:gd name="connsiteX933" fmla="*/ 2136844 w 2290294"/>
              <a:gd name="connsiteY933" fmla="*/ 1390956 h 1393936"/>
              <a:gd name="connsiteX934" fmla="*/ 2139135 w 2290294"/>
              <a:gd name="connsiteY934" fmla="*/ 1391045 h 1393936"/>
              <a:gd name="connsiteX935" fmla="*/ 2141426 w 2290294"/>
              <a:gd name="connsiteY935" fmla="*/ 1391134 h 1393936"/>
              <a:gd name="connsiteX936" fmla="*/ 2143707 w 2290294"/>
              <a:gd name="connsiteY936" fmla="*/ 1391223 h 1393936"/>
              <a:gd name="connsiteX937" fmla="*/ 2145998 w 2290294"/>
              <a:gd name="connsiteY937" fmla="*/ 1391312 h 1393936"/>
              <a:gd name="connsiteX938" fmla="*/ 2148289 w 2290294"/>
              <a:gd name="connsiteY938" fmla="*/ 1391401 h 1393936"/>
              <a:gd name="connsiteX939" fmla="*/ 2150581 w 2290294"/>
              <a:gd name="connsiteY939" fmla="*/ 1391479 h 1393936"/>
              <a:gd name="connsiteX940" fmla="*/ 2152872 w 2290294"/>
              <a:gd name="connsiteY940" fmla="*/ 1391568 h 1393936"/>
              <a:gd name="connsiteX941" fmla="*/ 2155163 w 2290294"/>
              <a:gd name="connsiteY941" fmla="*/ 1391646 h 1393936"/>
              <a:gd name="connsiteX942" fmla="*/ 2157455 w 2290294"/>
              <a:gd name="connsiteY942" fmla="*/ 1391723 h 1393936"/>
              <a:gd name="connsiteX943" fmla="*/ 2159746 w 2290294"/>
              <a:gd name="connsiteY943" fmla="*/ 1391801 h 1393936"/>
              <a:gd name="connsiteX944" fmla="*/ 2162037 w 2290294"/>
              <a:gd name="connsiteY944" fmla="*/ 1391868 h 1393936"/>
              <a:gd name="connsiteX945" fmla="*/ 2164328 w 2290294"/>
              <a:gd name="connsiteY945" fmla="*/ 1391935 h 1393936"/>
              <a:gd name="connsiteX946" fmla="*/ 2166620 w 2290294"/>
              <a:gd name="connsiteY946" fmla="*/ 1392013 h 1393936"/>
              <a:gd name="connsiteX947" fmla="*/ 2168900 w 2290294"/>
              <a:gd name="connsiteY947" fmla="*/ 1392079 h 1393936"/>
              <a:gd name="connsiteX948" fmla="*/ 2171191 w 2290294"/>
              <a:gd name="connsiteY948" fmla="*/ 1392146 h 1393936"/>
              <a:gd name="connsiteX949" fmla="*/ 2173483 w 2290294"/>
              <a:gd name="connsiteY949" fmla="*/ 1392202 h 1393936"/>
              <a:gd name="connsiteX950" fmla="*/ 2175774 w 2290294"/>
              <a:gd name="connsiteY950" fmla="*/ 1392269 h 1393936"/>
              <a:gd name="connsiteX951" fmla="*/ 2178065 w 2290294"/>
              <a:gd name="connsiteY951" fmla="*/ 1392335 h 1393936"/>
              <a:gd name="connsiteX952" fmla="*/ 2180356 w 2290294"/>
              <a:gd name="connsiteY952" fmla="*/ 1392391 h 1393936"/>
              <a:gd name="connsiteX953" fmla="*/ 2182648 w 2290294"/>
              <a:gd name="connsiteY953" fmla="*/ 1392446 h 1393936"/>
              <a:gd name="connsiteX954" fmla="*/ 2184939 w 2290294"/>
              <a:gd name="connsiteY954" fmla="*/ 1392502 h 1393936"/>
              <a:gd name="connsiteX955" fmla="*/ 2187231 w 2290294"/>
              <a:gd name="connsiteY955" fmla="*/ 1392558 h 1393936"/>
              <a:gd name="connsiteX956" fmla="*/ 2189522 w 2290294"/>
              <a:gd name="connsiteY956" fmla="*/ 1392613 h 1393936"/>
              <a:gd name="connsiteX957" fmla="*/ 2191813 w 2290294"/>
              <a:gd name="connsiteY957" fmla="*/ 1392658 h 1393936"/>
              <a:gd name="connsiteX958" fmla="*/ 2194093 w 2290294"/>
              <a:gd name="connsiteY958" fmla="*/ 1392713 h 1393936"/>
              <a:gd name="connsiteX959" fmla="*/ 2196385 w 2290294"/>
              <a:gd name="connsiteY959" fmla="*/ 1392758 h 1393936"/>
              <a:gd name="connsiteX960" fmla="*/ 2198676 w 2290294"/>
              <a:gd name="connsiteY960" fmla="*/ 1392814 h 1393936"/>
              <a:gd name="connsiteX961" fmla="*/ 2200967 w 2290294"/>
              <a:gd name="connsiteY961" fmla="*/ 1392858 h 1393936"/>
              <a:gd name="connsiteX962" fmla="*/ 2203258 w 2290294"/>
              <a:gd name="connsiteY962" fmla="*/ 1392903 h 1393936"/>
              <a:gd name="connsiteX963" fmla="*/ 2205550 w 2290294"/>
              <a:gd name="connsiteY963" fmla="*/ 1392947 h 1393936"/>
              <a:gd name="connsiteX964" fmla="*/ 2207841 w 2290294"/>
              <a:gd name="connsiteY964" fmla="*/ 1392991 h 1393936"/>
              <a:gd name="connsiteX965" fmla="*/ 2210132 w 2290294"/>
              <a:gd name="connsiteY965" fmla="*/ 1393025 h 1393936"/>
              <a:gd name="connsiteX966" fmla="*/ 2212424 w 2290294"/>
              <a:gd name="connsiteY966" fmla="*/ 1393069 h 1393936"/>
              <a:gd name="connsiteX967" fmla="*/ 2214715 w 2290294"/>
              <a:gd name="connsiteY967" fmla="*/ 1393114 h 1393936"/>
              <a:gd name="connsiteX968" fmla="*/ 2217006 w 2290294"/>
              <a:gd name="connsiteY968" fmla="*/ 1393147 h 1393936"/>
              <a:gd name="connsiteX969" fmla="*/ 2219286 w 2290294"/>
              <a:gd name="connsiteY969" fmla="*/ 1393181 h 1393936"/>
              <a:gd name="connsiteX970" fmla="*/ 2221578 w 2290294"/>
              <a:gd name="connsiteY970" fmla="*/ 1393225 h 1393936"/>
              <a:gd name="connsiteX971" fmla="*/ 2223869 w 2290294"/>
              <a:gd name="connsiteY971" fmla="*/ 1393258 h 1393936"/>
              <a:gd name="connsiteX972" fmla="*/ 2226161 w 2290294"/>
              <a:gd name="connsiteY972" fmla="*/ 1393292 h 1393936"/>
              <a:gd name="connsiteX973" fmla="*/ 2228452 w 2290294"/>
              <a:gd name="connsiteY973" fmla="*/ 1393325 h 1393936"/>
              <a:gd name="connsiteX974" fmla="*/ 2230743 w 2290294"/>
              <a:gd name="connsiteY974" fmla="*/ 1393359 h 1393936"/>
              <a:gd name="connsiteX975" fmla="*/ 2233034 w 2290294"/>
              <a:gd name="connsiteY975" fmla="*/ 1393392 h 1393936"/>
              <a:gd name="connsiteX976" fmla="*/ 2235326 w 2290294"/>
              <a:gd name="connsiteY976" fmla="*/ 1393414 h 1393936"/>
              <a:gd name="connsiteX977" fmla="*/ 2237617 w 2290294"/>
              <a:gd name="connsiteY977" fmla="*/ 1393448 h 1393936"/>
              <a:gd name="connsiteX978" fmla="*/ 2239908 w 2290294"/>
              <a:gd name="connsiteY978" fmla="*/ 1393481 h 1393936"/>
              <a:gd name="connsiteX979" fmla="*/ 2242200 w 2290294"/>
              <a:gd name="connsiteY979" fmla="*/ 1393503 h 1393936"/>
              <a:gd name="connsiteX980" fmla="*/ 2244480 w 2290294"/>
              <a:gd name="connsiteY980" fmla="*/ 1393537 h 1393936"/>
              <a:gd name="connsiteX981" fmla="*/ 2246771 w 2290294"/>
              <a:gd name="connsiteY981" fmla="*/ 1393559 h 1393936"/>
              <a:gd name="connsiteX982" fmla="*/ 2249062 w 2290294"/>
              <a:gd name="connsiteY982" fmla="*/ 1393581 h 1393936"/>
              <a:gd name="connsiteX983" fmla="*/ 2251354 w 2290294"/>
              <a:gd name="connsiteY983" fmla="*/ 1393614 h 1393936"/>
              <a:gd name="connsiteX984" fmla="*/ 2253645 w 2290294"/>
              <a:gd name="connsiteY984" fmla="*/ 1393637 h 1393936"/>
              <a:gd name="connsiteX985" fmla="*/ 2255936 w 2290294"/>
              <a:gd name="connsiteY985" fmla="*/ 1393659 h 1393936"/>
              <a:gd name="connsiteX986" fmla="*/ 2258228 w 2290294"/>
              <a:gd name="connsiteY986" fmla="*/ 1393681 h 1393936"/>
              <a:gd name="connsiteX987" fmla="*/ 2260519 w 2290294"/>
              <a:gd name="connsiteY987" fmla="*/ 1393703 h 1393936"/>
              <a:gd name="connsiteX988" fmla="*/ 2262810 w 2290294"/>
              <a:gd name="connsiteY988" fmla="*/ 1393726 h 1393936"/>
              <a:gd name="connsiteX989" fmla="*/ 2265102 w 2290294"/>
              <a:gd name="connsiteY989" fmla="*/ 1393748 h 1393936"/>
              <a:gd name="connsiteX990" fmla="*/ 2267393 w 2290294"/>
              <a:gd name="connsiteY990" fmla="*/ 1393770 h 1393936"/>
              <a:gd name="connsiteX991" fmla="*/ 2269673 w 2290294"/>
              <a:gd name="connsiteY991" fmla="*/ 1393781 h 1393936"/>
              <a:gd name="connsiteX992" fmla="*/ 2271964 w 2290294"/>
              <a:gd name="connsiteY992" fmla="*/ 1393803 h 1393936"/>
              <a:gd name="connsiteX993" fmla="*/ 2274256 w 2290294"/>
              <a:gd name="connsiteY993" fmla="*/ 1393826 h 1393936"/>
              <a:gd name="connsiteX994" fmla="*/ 2276547 w 2290294"/>
              <a:gd name="connsiteY994" fmla="*/ 1393837 h 1393936"/>
              <a:gd name="connsiteX995" fmla="*/ 2278838 w 2290294"/>
              <a:gd name="connsiteY995" fmla="*/ 1393859 h 1393936"/>
              <a:gd name="connsiteX996" fmla="*/ 2281130 w 2290294"/>
              <a:gd name="connsiteY996" fmla="*/ 1393881 h 1393936"/>
              <a:gd name="connsiteX997" fmla="*/ 2283421 w 2290294"/>
              <a:gd name="connsiteY997" fmla="*/ 1393893 h 1393936"/>
              <a:gd name="connsiteX998" fmla="*/ 2285712 w 2290294"/>
              <a:gd name="connsiteY998" fmla="*/ 1393915 h 1393936"/>
              <a:gd name="connsiteX999" fmla="*/ 2288003 w 2290294"/>
              <a:gd name="connsiteY999" fmla="*/ 1393926 h 1393936"/>
              <a:gd name="connsiteX1000" fmla="*/ 2290295 w 2290294"/>
              <a:gd name="connsiteY1000" fmla="*/ 1393937 h 139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290294" h="1393936">
                <a:moveTo>
                  <a:pt x="0" y="1393937"/>
                </a:moveTo>
                <a:lnTo>
                  <a:pt x="2290" y="1393926"/>
                </a:lnTo>
                <a:lnTo>
                  <a:pt x="4580" y="1393915"/>
                </a:lnTo>
                <a:lnTo>
                  <a:pt x="6871" y="1393893"/>
                </a:lnTo>
                <a:lnTo>
                  <a:pt x="9161" y="1393881"/>
                </a:lnTo>
                <a:lnTo>
                  <a:pt x="11451" y="1393859"/>
                </a:lnTo>
                <a:lnTo>
                  <a:pt x="13741" y="1393837"/>
                </a:lnTo>
                <a:lnTo>
                  <a:pt x="16031" y="1393826"/>
                </a:lnTo>
                <a:lnTo>
                  <a:pt x="18323" y="1393803"/>
                </a:lnTo>
                <a:lnTo>
                  <a:pt x="20613" y="1393781"/>
                </a:lnTo>
                <a:lnTo>
                  <a:pt x="22903" y="1393770"/>
                </a:lnTo>
                <a:lnTo>
                  <a:pt x="25193" y="1393748"/>
                </a:lnTo>
                <a:lnTo>
                  <a:pt x="27483" y="1393726"/>
                </a:lnTo>
                <a:lnTo>
                  <a:pt x="29774" y="1393703"/>
                </a:lnTo>
                <a:lnTo>
                  <a:pt x="32064" y="1393681"/>
                </a:lnTo>
                <a:lnTo>
                  <a:pt x="34354" y="1393659"/>
                </a:lnTo>
                <a:lnTo>
                  <a:pt x="36644" y="1393637"/>
                </a:lnTo>
                <a:lnTo>
                  <a:pt x="38934" y="1393614"/>
                </a:lnTo>
                <a:lnTo>
                  <a:pt x="41225" y="1393581"/>
                </a:lnTo>
                <a:lnTo>
                  <a:pt x="43515" y="1393559"/>
                </a:lnTo>
                <a:lnTo>
                  <a:pt x="45806" y="1393537"/>
                </a:lnTo>
                <a:lnTo>
                  <a:pt x="48096" y="1393503"/>
                </a:lnTo>
                <a:lnTo>
                  <a:pt x="50387" y="1393481"/>
                </a:lnTo>
                <a:lnTo>
                  <a:pt x="52677" y="1393448"/>
                </a:lnTo>
                <a:lnTo>
                  <a:pt x="54967" y="1393414"/>
                </a:lnTo>
                <a:lnTo>
                  <a:pt x="57257" y="1393392"/>
                </a:lnTo>
                <a:lnTo>
                  <a:pt x="59547" y="1393359"/>
                </a:lnTo>
                <a:lnTo>
                  <a:pt x="61838" y="1393325"/>
                </a:lnTo>
                <a:lnTo>
                  <a:pt x="64128" y="1393292"/>
                </a:lnTo>
                <a:lnTo>
                  <a:pt x="66418" y="1393258"/>
                </a:lnTo>
                <a:lnTo>
                  <a:pt x="68708" y="1393225"/>
                </a:lnTo>
                <a:lnTo>
                  <a:pt x="70998" y="1393181"/>
                </a:lnTo>
                <a:lnTo>
                  <a:pt x="73290" y="1393147"/>
                </a:lnTo>
                <a:lnTo>
                  <a:pt x="75580" y="1393114"/>
                </a:lnTo>
                <a:lnTo>
                  <a:pt x="77870" y="1393069"/>
                </a:lnTo>
                <a:lnTo>
                  <a:pt x="80160" y="1393025"/>
                </a:lnTo>
                <a:lnTo>
                  <a:pt x="82450" y="1392991"/>
                </a:lnTo>
                <a:lnTo>
                  <a:pt x="84741" y="1392947"/>
                </a:lnTo>
                <a:lnTo>
                  <a:pt x="87031" y="1392903"/>
                </a:lnTo>
                <a:lnTo>
                  <a:pt x="89321" y="1392858"/>
                </a:lnTo>
                <a:lnTo>
                  <a:pt x="91611" y="1392814"/>
                </a:lnTo>
                <a:lnTo>
                  <a:pt x="93901" y="1392758"/>
                </a:lnTo>
                <a:lnTo>
                  <a:pt x="96192" y="1392713"/>
                </a:lnTo>
                <a:lnTo>
                  <a:pt x="98483" y="1392658"/>
                </a:lnTo>
                <a:lnTo>
                  <a:pt x="100773" y="1392613"/>
                </a:lnTo>
                <a:lnTo>
                  <a:pt x="103063" y="1392558"/>
                </a:lnTo>
                <a:lnTo>
                  <a:pt x="105353" y="1392502"/>
                </a:lnTo>
                <a:lnTo>
                  <a:pt x="107644" y="1392446"/>
                </a:lnTo>
                <a:lnTo>
                  <a:pt x="109934" y="1392391"/>
                </a:lnTo>
                <a:lnTo>
                  <a:pt x="112224" y="1392335"/>
                </a:lnTo>
                <a:lnTo>
                  <a:pt x="114514" y="1392269"/>
                </a:lnTo>
                <a:lnTo>
                  <a:pt x="116804" y="1392202"/>
                </a:lnTo>
                <a:lnTo>
                  <a:pt x="119095" y="1392146"/>
                </a:lnTo>
                <a:lnTo>
                  <a:pt x="121385" y="1392079"/>
                </a:lnTo>
                <a:lnTo>
                  <a:pt x="123675" y="1392013"/>
                </a:lnTo>
                <a:lnTo>
                  <a:pt x="125966" y="1391935"/>
                </a:lnTo>
                <a:lnTo>
                  <a:pt x="128257" y="1391868"/>
                </a:lnTo>
                <a:lnTo>
                  <a:pt x="130547" y="1391801"/>
                </a:lnTo>
                <a:lnTo>
                  <a:pt x="132837" y="1391723"/>
                </a:lnTo>
                <a:lnTo>
                  <a:pt x="135127" y="1391646"/>
                </a:lnTo>
                <a:lnTo>
                  <a:pt x="137417" y="1391568"/>
                </a:lnTo>
                <a:lnTo>
                  <a:pt x="139708" y="1391479"/>
                </a:lnTo>
                <a:lnTo>
                  <a:pt x="141998" y="1391401"/>
                </a:lnTo>
                <a:lnTo>
                  <a:pt x="144288" y="1391312"/>
                </a:lnTo>
                <a:lnTo>
                  <a:pt x="146578" y="1391223"/>
                </a:lnTo>
                <a:lnTo>
                  <a:pt x="148868" y="1391134"/>
                </a:lnTo>
                <a:lnTo>
                  <a:pt x="151159" y="1391045"/>
                </a:lnTo>
                <a:lnTo>
                  <a:pt x="153450" y="1390956"/>
                </a:lnTo>
                <a:lnTo>
                  <a:pt x="155740" y="1390856"/>
                </a:lnTo>
                <a:lnTo>
                  <a:pt x="158030" y="1390756"/>
                </a:lnTo>
                <a:lnTo>
                  <a:pt x="160320" y="1390656"/>
                </a:lnTo>
                <a:lnTo>
                  <a:pt x="162611" y="1390545"/>
                </a:lnTo>
                <a:lnTo>
                  <a:pt x="164901" y="1390444"/>
                </a:lnTo>
                <a:lnTo>
                  <a:pt x="167191" y="1390333"/>
                </a:lnTo>
                <a:lnTo>
                  <a:pt x="169481" y="1390222"/>
                </a:lnTo>
                <a:lnTo>
                  <a:pt x="171771" y="1390100"/>
                </a:lnTo>
                <a:lnTo>
                  <a:pt x="174062" y="1389977"/>
                </a:lnTo>
                <a:lnTo>
                  <a:pt x="176352" y="1389866"/>
                </a:lnTo>
                <a:lnTo>
                  <a:pt x="178642" y="1389733"/>
                </a:lnTo>
                <a:lnTo>
                  <a:pt x="180933" y="1389610"/>
                </a:lnTo>
                <a:lnTo>
                  <a:pt x="183223" y="1389477"/>
                </a:lnTo>
                <a:lnTo>
                  <a:pt x="185514" y="1389343"/>
                </a:lnTo>
                <a:lnTo>
                  <a:pt x="187804" y="1389210"/>
                </a:lnTo>
                <a:lnTo>
                  <a:pt x="190094" y="1389065"/>
                </a:lnTo>
                <a:lnTo>
                  <a:pt x="192384" y="1388921"/>
                </a:lnTo>
                <a:lnTo>
                  <a:pt x="194674" y="1388776"/>
                </a:lnTo>
                <a:lnTo>
                  <a:pt x="196965" y="1388620"/>
                </a:lnTo>
                <a:lnTo>
                  <a:pt x="199255" y="1388465"/>
                </a:lnTo>
                <a:lnTo>
                  <a:pt x="201545" y="1388309"/>
                </a:lnTo>
                <a:lnTo>
                  <a:pt x="203835" y="1388142"/>
                </a:lnTo>
                <a:lnTo>
                  <a:pt x="206127" y="1387975"/>
                </a:lnTo>
                <a:lnTo>
                  <a:pt x="208417" y="1387808"/>
                </a:lnTo>
                <a:lnTo>
                  <a:pt x="210707" y="1387630"/>
                </a:lnTo>
                <a:lnTo>
                  <a:pt x="212997" y="1387452"/>
                </a:lnTo>
                <a:lnTo>
                  <a:pt x="215287" y="1387274"/>
                </a:lnTo>
                <a:lnTo>
                  <a:pt x="217578" y="1387085"/>
                </a:lnTo>
                <a:lnTo>
                  <a:pt x="219868" y="1386885"/>
                </a:lnTo>
                <a:lnTo>
                  <a:pt x="222158" y="1386696"/>
                </a:lnTo>
                <a:lnTo>
                  <a:pt x="224448" y="1386496"/>
                </a:lnTo>
                <a:lnTo>
                  <a:pt x="226738" y="1386285"/>
                </a:lnTo>
                <a:lnTo>
                  <a:pt x="229028" y="1386073"/>
                </a:lnTo>
                <a:lnTo>
                  <a:pt x="231319" y="1385862"/>
                </a:lnTo>
                <a:lnTo>
                  <a:pt x="233610" y="1385639"/>
                </a:lnTo>
                <a:lnTo>
                  <a:pt x="235900" y="1385417"/>
                </a:lnTo>
                <a:lnTo>
                  <a:pt x="238190" y="1385183"/>
                </a:lnTo>
                <a:lnTo>
                  <a:pt x="240481" y="1384950"/>
                </a:lnTo>
                <a:lnTo>
                  <a:pt x="242771" y="1384705"/>
                </a:lnTo>
                <a:lnTo>
                  <a:pt x="245061" y="1384460"/>
                </a:lnTo>
                <a:lnTo>
                  <a:pt x="247351" y="1384205"/>
                </a:lnTo>
                <a:lnTo>
                  <a:pt x="249641" y="1383949"/>
                </a:lnTo>
                <a:lnTo>
                  <a:pt x="251932" y="1383682"/>
                </a:lnTo>
                <a:lnTo>
                  <a:pt x="254222" y="1383404"/>
                </a:lnTo>
                <a:lnTo>
                  <a:pt x="256512" y="1383126"/>
                </a:lnTo>
                <a:lnTo>
                  <a:pt x="258802" y="1382847"/>
                </a:lnTo>
                <a:lnTo>
                  <a:pt x="261093" y="1382558"/>
                </a:lnTo>
                <a:lnTo>
                  <a:pt x="263384" y="1382258"/>
                </a:lnTo>
                <a:lnTo>
                  <a:pt x="265674" y="1381958"/>
                </a:lnTo>
                <a:lnTo>
                  <a:pt x="267964" y="1381646"/>
                </a:lnTo>
                <a:lnTo>
                  <a:pt x="270254" y="1381335"/>
                </a:lnTo>
                <a:lnTo>
                  <a:pt x="272544" y="1381012"/>
                </a:lnTo>
                <a:lnTo>
                  <a:pt x="274835" y="1380679"/>
                </a:lnTo>
                <a:lnTo>
                  <a:pt x="277125" y="1380345"/>
                </a:lnTo>
                <a:lnTo>
                  <a:pt x="279415" y="1380000"/>
                </a:lnTo>
                <a:lnTo>
                  <a:pt x="281705" y="1379644"/>
                </a:lnTo>
                <a:lnTo>
                  <a:pt x="283995" y="1379288"/>
                </a:lnTo>
                <a:lnTo>
                  <a:pt x="286286" y="1378921"/>
                </a:lnTo>
                <a:lnTo>
                  <a:pt x="288577" y="1378543"/>
                </a:lnTo>
                <a:lnTo>
                  <a:pt x="290867" y="1378154"/>
                </a:lnTo>
                <a:lnTo>
                  <a:pt x="293157" y="1377764"/>
                </a:lnTo>
                <a:lnTo>
                  <a:pt x="295448" y="1377364"/>
                </a:lnTo>
                <a:lnTo>
                  <a:pt x="297738" y="1376952"/>
                </a:lnTo>
                <a:lnTo>
                  <a:pt x="300028" y="1376541"/>
                </a:lnTo>
                <a:lnTo>
                  <a:pt x="302318" y="1376118"/>
                </a:lnTo>
                <a:lnTo>
                  <a:pt x="304608" y="1375673"/>
                </a:lnTo>
                <a:lnTo>
                  <a:pt x="306898" y="1375228"/>
                </a:lnTo>
                <a:lnTo>
                  <a:pt x="309189" y="1374783"/>
                </a:lnTo>
                <a:lnTo>
                  <a:pt x="311479" y="1374316"/>
                </a:lnTo>
                <a:lnTo>
                  <a:pt x="313770" y="1373838"/>
                </a:lnTo>
                <a:lnTo>
                  <a:pt x="316060" y="1373360"/>
                </a:lnTo>
                <a:lnTo>
                  <a:pt x="318351" y="1372870"/>
                </a:lnTo>
                <a:lnTo>
                  <a:pt x="320641" y="1372370"/>
                </a:lnTo>
                <a:lnTo>
                  <a:pt x="322931" y="1371847"/>
                </a:lnTo>
                <a:lnTo>
                  <a:pt x="325221" y="1371324"/>
                </a:lnTo>
                <a:lnTo>
                  <a:pt x="327511" y="1370790"/>
                </a:lnTo>
                <a:lnTo>
                  <a:pt x="329802" y="1370245"/>
                </a:lnTo>
                <a:lnTo>
                  <a:pt x="332092" y="1369689"/>
                </a:lnTo>
                <a:lnTo>
                  <a:pt x="334382" y="1369122"/>
                </a:lnTo>
                <a:lnTo>
                  <a:pt x="336672" y="1368543"/>
                </a:lnTo>
                <a:lnTo>
                  <a:pt x="338962" y="1367954"/>
                </a:lnTo>
                <a:lnTo>
                  <a:pt x="341254" y="1367353"/>
                </a:lnTo>
                <a:lnTo>
                  <a:pt x="343544" y="1366742"/>
                </a:lnTo>
                <a:lnTo>
                  <a:pt x="345834" y="1366119"/>
                </a:lnTo>
                <a:lnTo>
                  <a:pt x="348124" y="1365474"/>
                </a:lnTo>
                <a:lnTo>
                  <a:pt x="350414" y="1364829"/>
                </a:lnTo>
                <a:lnTo>
                  <a:pt x="352705" y="1364161"/>
                </a:lnTo>
                <a:lnTo>
                  <a:pt x="354995" y="1363483"/>
                </a:lnTo>
                <a:lnTo>
                  <a:pt x="357285" y="1362793"/>
                </a:lnTo>
                <a:lnTo>
                  <a:pt x="359575" y="1362092"/>
                </a:lnTo>
                <a:lnTo>
                  <a:pt x="361865" y="1361380"/>
                </a:lnTo>
                <a:lnTo>
                  <a:pt x="364156" y="1360646"/>
                </a:lnTo>
                <a:lnTo>
                  <a:pt x="366446" y="1359901"/>
                </a:lnTo>
                <a:lnTo>
                  <a:pt x="368737" y="1359145"/>
                </a:lnTo>
                <a:lnTo>
                  <a:pt x="371027" y="1358377"/>
                </a:lnTo>
                <a:lnTo>
                  <a:pt x="373317" y="1357588"/>
                </a:lnTo>
                <a:lnTo>
                  <a:pt x="375608" y="1356787"/>
                </a:lnTo>
                <a:lnTo>
                  <a:pt x="377898" y="1355975"/>
                </a:lnTo>
                <a:lnTo>
                  <a:pt x="380188" y="1355141"/>
                </a:lnTo>
                <a:lnTo>
                  <a:pt x="382478" y="1354295"/>
                </a:lnTo>
                <a:lnTo>
                  <a:pt x="384768" y="1353428"/>
                </a:lnTo>
                <a:lnTo>
                  <a:pt x="387059" y="1352549"/>
                </a:lnTo>
                <a:lnTo>
                  <a:pt x="389349" y="1351659"/>
                </a:lnTo>
                <a:lnTo>
                  <a:pt x="391639" y="1350747"/>
                </a:lnTo>
                <a:lnTo>
                  <a:pt x="393929" y="1349813"/>
                </a:lnTo>
                <a:lnTo>
                  <a:pt x="396221" y="1348867"/>
                </a:lnTo>
                <a:lnTo>
                  <a:pt x="398511" y="1347911"/>
                </a:lnTo>
                <a:lnTo>
                  <a:pt x="400801" y="1346932"/>
                </a:lnTo>
                <a:lnTo>
                  <a:pt x="403091" y="1345931"/>
                </a:lnTo>
                <a:lnTo>
                  <a:pt x="405381" y="1344919"/>
                </a:lnTo>
                <a:lnTo>
                  <a:pt x="407672" y="1343895"/>
                </a:lnTo>
                <a:lnTo>
                  <a:pt x="409962" y="1342839"/>
                </a:lnTo>
                <a:lnTo>
                  <a:pt x="412252" y="1341771"/>
                </a:lnTo>
                <a:lnTo>
                  <a:pt x="414542" y="1340681"/>
                </a:lnTo>
                <a:lnTo>
                  <a:pt x="416832" y="1339580"/>
                </a:lnTo>
                <a:lnTo>
                  <a:pt x="419122" y="1338456"/>
                </a:lnTo>
                <a:lnTo>
                  <a:pt x="421413" y="1337311"/>
                </a:lnTo>
                <a:lnTo>
                  <a:pt x="423704" y="1336143"/>
                </a:lnTo>
                <a:lnTo>
                  <a:pt x="425994" y="1334953"/>
                </a:lnTo>
                <a:lnTo>
                  <a:pt x="428284" y="1333751"/>
                </a:lnTo>
                <a:lnTo>
                  <a:pt x="430575" y="1332528"/>
                </a:lnTo>
                <a:lnTo>
                  <a:pt x="432865" y="1331282"/>
                </a:lnTo>
                <a:lnTo>
                  <a:pt x="435155" y="1330014"/>
                </a:lnTo>
                <a:lnTo>
                  <a:pt x="437445" y="1328724"/>
                </a:lnTo>
                <a:lnTo>
                  <a:pt x="439735" y="1327411"/>
                </a:lnTo>
                <a:lnTo>
                  <a:pt x="442026" y="1326088"/>
                </a:lnTo>
                <a:lnTo>
                  <a:pt x="444316" y="1324731"/>
                </a:lnTo>
                <a:lnTo>
                  <a:pt x="446606" y="1323351"/>
                </a:lnTo>
                <a:lnTo>
                  <a:pt x="448897" y="1321961"/>
                </a:lnTo>
                <a:lnTo>
                  <a:pt x="451187" y="1320537"/>
                </a:lnTo>
                <a:lnTo>
                  <a:pt x="453478" y="1319091"/>
                </a:lnTo>
                <a:lnTo>
                  <a:pt x="455768" y="1317623"/>
                </a:lnTo>
                <a:lnTo>
                  <a:pt x="458058" y="1316133"/>
                </a:lnTo>
                <a:lnTo>
                  <a:pt x="460348" y="1314620"/>
                </a:lnTo>
                <a:lnTo>
                  <a:pt x="462638" y="1313085"/>
                </a:lnTo>
                <a:lnTo>
                  <a:pt x="464929" y="1311517"/>
                </a:lnTo>
                <a:lnTo>
                  <a:pt x="467219" y="1309926"/>
                </a:lnTo>
                <a:lnTo>
                  <a:pt x="469509" y="1308313"/>
                </a:lnTo>
                <a:lnTo>
                  <a:pt x="471799" y="1306678"/>
                </a:lnTo>
                <a:lnTo>
                  <a:pt x="474089" y="1305010"/>
                </a:lnTo>
                <a:lnTo>
                  <a:pt x="476381" y="1303330"/>
                </a:lnTo>
                <a:lnTo>
                  <a:pt x="478671" y="1301606"/>
                </a:lnTo>
                <a:lnTo>
                  <a:pt x="480961" y="1299871"/>
                </a:lnTo>
                <a:lnTo>
                  <a:pt x="483251" y="1298103"/>
                </a:lnTo>
                <a:lnTo>
                  <a:pt x="485542" y="1296301"/>
                </a:lnTo>
                <a:lnTo>
                  <a:pt x="487832" y="1294488"/>
                </a:lnTo>
                <a:lnTo>
                  <a:pt x="490122" y="1292630"/>
                </a:lnTo>
                <a:lnTo>
                  <a:pt x="492412" y="1290761"/>
                </a:lnTo>
                <a:lnTo>
                  <a:pt x="494702" y="1288848"/>
                </a:lnTo>
                <a:lnTo>
                  <a:pt x="496993" y="1286924"/>
                </a:lnTo>
                <a:lnTo>
                  <a:pt x="499283" y="1284955"/>
                </a:lnTo>
                <a:lnTo>
                  <a:pt x="501573" y="1282964"/>
                </a:lnTo>
                <a:lnTo>
                  <a:pt x="503864" y="1280951"/>
                </a:lnTo>
                <a:lnTo>
                  <a:pt x="506154" y="1278904"/>
                </a:lnTo>
                <a:lnTo>
                  <a:pt x="508445" y="1276825"/>
                </a:lnTo>
                <a:lnTo>
                  <a:pt x="510735" y="1274722"/>
                </a:lnTo>
                <a:lnTo>
                  <a:pt x="513025" y="1272587"/>
                </a:lnTo>
                <a:lnTo>
                  <a:pt x="515315" y="1270418"/>
                </a:lnTo>
                <a:lnTo>
                  <a:pt x="517605" y="1268215"/>
                </a:lnTo>
                <a:lnTo>
                  <a:pt x="519896" y="1265991"/>
                </a:lnTo>
                <a:lnTo>
                  <a:pt x="522186" y="1263733"/>
                </a:lnTo>
                <a:lnTo>
                  <a:pt x="524476" y="1261442"/>
                </a:lnTo>
                <a:lnTo>
                  <a:pt x="526766" y="1259117"/>
                </a:lnTo>
                <a:lnTo>
                  <a:pt x="529056" y="1256759"/>
                </a:lnTo>
                <a:lnTo>
                  <a:pt x="531348" y="1254379"/>
                </a:lnTo>
                <a:lnTo>
                  <a:pt x="533638" y="1251965"/>
                </a:lnTo>
                <a:lnTo>
                  <a:pt x="535928" y="1249507"/>
                </a:lnTo>
                <a:lnTo>
                  <a:pt x="538218" y="1247026"/>
                </a:lnTo>
                <a:lnTo>
                  <a:pt x="540508" y="1244513"/>
                </a:lnTo>
                <a:lnTo>
                  <a:pt x="542799" y="1241966"/>
                </a:lnTo>
                <a:lnTo>
                  <a:pt x="545089" y="1239374"/>
                </a:lnTo>
                <a:lnTo>
                  <a:pt x="547379" y="1236760"/>
                </a:lnTo>
                <a:lnTo>
                  <a:pt x="549669" y="1234113"/>
                </a:lnTo>
                <a:lnTo>
                  <a:pt x="551959" y="1231432"/>
                </a:lnTo>
                <a:lnTo>
                  <a:pt x="554250" y="1228707"/>
                </a:lnTo>
                <a:lnTo>
                  <a:pt x="556541" y="1225960"/>
                </a:lnTo>
                <a:lnTo>
                  <a:pt x="558831" y="1223168"/>
                </a:lnTo>
                <a:lnTo>
                  <a:pt x="561121" y="1220343"/>
                </a:lnTo>
                <a:lnTo>
                  <a:pt x="563412" y="1217484"/>
                </a:lnTo>
                <a:lnTo>
                  <a:pt x="565702" y="1214592"/>
                </a:lnTo>
                <a:lnTo>
                  <a:pt x="567992" y="1211667"/>
                </a:lnTo>
                <a:lnTo>
                  <a:pt x="570282" y="1208697"/>
                </a:lnTo>
                <a:lnTo>
                  <a:pt x="572572" y="1205694"/>
                </a:lnTo>
                <a:lnTo>
                  <a:pt x="574862" y="1202657"/>
                </a:lnTo>
                <a:lnTo>
                  <a:pt x="577153" y="1199587"/>
                </a:lnTo>
                <a:lnTo>
                  <a:pt x="579443" y="1196473"/>
                </a:lnTo>
                <a:lnTo>
                  <a:pt x="581733" y="1193325"/>
                </a:lnTo>
                <a:lnTo>
                  <a:pt x="584024" y="1190144"/>
                </a:lnTo>
                <a:lnTo>
                  <a:pt x="586315" y="1186918"/>
                </a:lnTo>
                <a:lnTo>
                  <a:pt x="588605" y="1183660"/>
                </a:lnTo>
                <a:lnTo>
                  <a:pt x="590895" y="1180367"/>
                </a:lnTo>
                <a:lnTo>
                  <a:pt x="593185" y="1177030"/>
                </a:lnTo>
                <a:lnTo>
                  <a:pt x="595475" y="1173660"/>
                </a:lnTo>
                <a:lnTo>
                  <a:pt x="597766" y="1170245"/>
                </a:lnTo>
                <a:lnTo>
                  <a:pt x="600056" y="1166797"/>
                </a:lnTo>
                <a:lnTo>
                  <a:pt x="602346" y="1163316"/>
                </a:lnTo>
                <a:lnTo>
                  <a:pt x="604636" y="1159790"/>
                </a:lnTo>
                <a:lnTo>
                  <a:pt x="606926" y="1156231"/>
                </a:lnTo>
                <a:lnTo>
                  <a:pt x="609217" y="1152627"/>
                </a:lnTo>
                <a:lnTo>
                  <a:pt x="611508" y="1148990"/>
                </a:lnTo>
                <a:lnTo>
                  <a:pt x="613798" y="1145308"/>
                </a:lnTo>
                <a:lnTo>
                  <a:pt x="616088" y="1141593"/>
                </a:lnTo>
                <a:lnTo>
                  <a:pt x="618378" y="1137833"/>
                </a:lnTo>
                <a:lnTo>
                  <a:pt x="620669" y="1134040"/>
                </a:lnTo>
                <a:lnTo>
                  <a:pt x="622959" y="1130203"/>
                </a:lnTo>
                <a:lnTo>
                  <a:pt x="625249" y="1126321"/>
                </a:lnTo>
                <a:lnTo>
                  <a:pt x="627539" y="1122406"/>
                </a:lnTo>
                <a:lnTo>
                  <a:pt x="629829" y="1118457"/>
                </a:lnTo>
                <a:lnTo>
                  <a:pt x="632120" y="1114464"/>
                </a:lnTo>
                <a:lnTo>
                  <a:pt x="634410" y="1110427"/>
                </a:lnTo>
                <a:lnTo>
                  <a:pt x="636700" y="1106356"/>
                </a:lnTo>
                <a:lnTo>
                  <a:pt x="638991" y="1102240"/>
                </a:lnTo>
                <a:lnTo>
                  <a:pt x="641282" y="1098091"/>
                </a:lnTo>
                <a:lnTo>
                  <a:pt x="643572" y="1093898"/>
                </a:lnTo>
                <a:lnTo>
                  <a:pt x="645862" y="1089671"/>
                </a:lnTo>
                <a:lnTo>
                  <a:pt x="648152" y="1085400"/>
                </a:lnTo>
                <a:lnTo>
                  <a:pt x="650442" y="1081085"/>
                </a:lnTo>
                <a:lnTo>
                  <a:pt x="652733" y="1076736"/>
                </a:lnTo>
                <a:lnTo>
                  <a:pt x="655023" y="1072342"/>
                </a:lnTo>
                <a:lnTo>
                  <a:pt x="657313" y="1067915"/>
                </a:lnTo>
                <a:lnTo>
                  <a:pt x="659603" y="1063444"/>
                </a:lnTo>
                <a:lnTo>
                  <a:pt x="661893" y="1058928"/>
                </a:lnTo>
                <a:lnTo>
                  <a:pt x="664185" y="1054379"/>
                </a:lnTo>
                <a:lnTo>
                  <a:pt x="666475" y="1049796"/>
                </a:lnTo>
                <a:lnTo>
                  <a:pt x="668765" y="1045158"/>
                </a:lnTo>
                <a:lnTo>
                  <a:pt x="671055" y="1040497"/>
                </a:lnTo>
                <a:lnTo>
                  <a:pt x="673345" y="1035781"/>
                </a:lnTo>
                <a:lnTo>
                  <a:pt x="675636" y="1031032"/>
                </a:lnTo>
                <a:lnTo>
                  <a:pt x="677926" y="1026249"/>
                </a:lnTo>
                <a:lnTo>
                  <a:pt x="680216" y="1021422"/>
                </a:lnTo>
                <a:lnTo>
                  <a:pt x="682506" y="1016559"/>
                </a:lnTo>
                <a:lnTo>
                  <a:pt x="684796" y="1011653"/>
                </a:lnTo>
                <a:lnTo>
                  <a:pt x="687087" y="1006711"/>
                </a:lnTo>
                <a:lnTo>
                  <a:pt x="689377" y="1001729"/>
                </a:lnTo>
                <a:lnTo>
                  <a:pt x="691668" y="996709"/>
                </a:lnTo>
                <a:lnTo>
                  <a:pt x="693958" y="991650"/>
                </a:lnTo>
                <a:lnTo>
                  <a:pt x="696248" y="986553"/>
                </a:lnTo>
                <a:lnTo>
                  <a:pt x="698539" y="981417"/>
                </a:lnTo>
                <a:lnTo>
                  <a:pt x="700829" y="976244"/>
                </a:lnTo>
                <a:lnTo>
                  <a:pt x="703119" y="971034"/>
                </a:lnTo>
                <a:lnTo>
                  <a:pt x="705409" y="965785"/>
                </a:lnTo>
                <a:lnTo>
                  <a:pt x="707699" y="960499"/>
                </a:lnTo>
                <a:lnTo>
                  <a:pt x="709990" y="955177"/>
                </a:lnTo>
                <a:lnTo>
                  <a:pt x="712280" y="949818"/>
                </a:lnTo>
                <a:lnTo>
                  <a:pt x="714570" y="944421"/>
                </a:lnTo>
                <a:lnTo>
                  <a:pt x="716860" y="938989"/>
                </a:lnTo>
                <a:lnTo>
                  <a:pt x="719152" y="933521"/>
                </a:lnTo>
                <a:lnTo>
                  <a:pt x="721442" y="928016"/>
                </a:lnTo>
                <a:lnTo>
                  <a:pt x="723732" y="922477"/>
                </a:lnTo>
                <a:lnTo>
                  <a:pt x="726022" y="916902"/>
                </a:lnTo>
                <a:lnTo>
                  <a:pt x="728312" y="911292"/>
                </a:lnTo>
                <a:lnTo>
                  <a:pt x="730602" y="905647"/>
                </a:lnTo>
                <a:lnTo>
                  <a:pt x="732893" y="899969"/>
                </a:lnTo>
                <a:lnTo>
                  <a:pt x="735183" y="894255"/>
                </a:lnTo>
                <a:lnTo>
                  <a:pt x="737473" y="888509"/>
                </a:lnTo>
                <a:lnTo>
                  <a:pt x="739763" y="882730"/>
                </a:lnTo>
                <a:lnTo>
                  <a:pt x="742054" y="876917"/>
                </a:lnTo>
                <a:lnTo>
                  <a:pt x="744344" y="871072"/>
                </a:lnTo>
                <a:lnTo>
                  <a:pt x="746635" y="865194"/>
                </a:lnTo>
                <a:lnTo>
                  <a:pt x="748925" y="859285"/>
                </a:lnTo>
                <a:lnTo>
                  <a:pt x="751215" y="853344"/>
                </a:lnTo>
                <a:lnTo>
                  <a:pt x="753506" y="847373"/>
                </a:lnTo>
                <a:lnTo>
                  <a:pt x="755796" y="841370"/>
                </a:lnTo>
                <a:lnTo>
                  <a:pt x="758086" y="835339"/>
                </a:lnTo>
                <a:lnTo>
                  <a:pt x="760376" y="829278"/>
                </a:lnTo>
                <a:lnTo>
                  <a:pt x="762666" y="823187"/>
                </a:lnTo>
                <a:lnTo>
                  <a:pt x="764957" y="817067"/>
                </a:lnTo>
                <a:lnTo>
                  <a:pt x="767247" y="810919"/>
                </a:lnTo>
                <a:lnTo>
                  <a:pt x="769537" y="804744"/>
                </a:lnTo>
                <a:lnTo>
                  <a:pt x="771828" y="798541"/>
                </a:lnTo>
                <a:lnTo>
                  <a:pt x="774118" y="792312"/>
                </a:lnTo>
                <a:lnTo>
                  <a:pt x="776409" y="786056"/>
                </a:lnTo>
                <a:lnTo>
                  <a:pt x="778699" y="779775"/>
                </a:lnTo>
                <a:lnTo>
                  <a:pt x="780989" y="773469"/>
                </a:lnTo>
                <a:lnTo>
                  <a:pt x="783279" y="767138"/>
                </a:lnTo>
                <a:lnTo>
                  <a:pt x="785569" y="760783"/>
                </a:lnTo>
                <a:lnTo>
                  <a:pt x="787864" y="754405"/>
                </a:lnTo>
                <a:lnTo>
                  <a:pt x="790155" y="748004"/>
                </a:lnTo>
                <a:lnTo>
                  <a:pt x="792436" y="741581"/>
                </a:lnTo>
                <a:lnTo>
                  <a:pt x="794727" y="735135"/>
                </a:lnTo>
                <a:lnTo>
                  <a:pt x="797018" y="728669"/>
                </a:lnTo>
                <a:lnTo>
                  <a:pt x="799309" y="722184"/>
                </a:lnTo>
                <a:lnTo>
                  <a:pt x="801601" y="715677"/>
                </a:lnTo>
                <a:lnTo>
                  <a:pt x="803892" y="709152"/>
                </a:lnTo>
                <a:lnTo>
                  <a:pt x="806183" y="702608"/>
                </a:lnTo>
                <a:lnTo>
                  <a:pt x="808475" y="696046"/>
                </a:lnTo>
                <a:lnTo>
                  <a:pt x="810766" y="689468"/>
                </a:lnTo>
                <a:lnTo>
                  <a:pt x="813057" y="682873"/>
                </a:lnTo>
                <a:lnTo>
                  <a:pt x="815349" y="676262"/>
                </a:lnTo>
                <a:lnTo>
                  <a:pt x="817629" y="669636"/>
                </a:lnTo>
                <a:lnTo>
                  <a:pt x="819920" y="662996"/>
                </a:lnTo>
                <a:lnTo>
                  <a:pt x="822211" y="656342"/>
                </a:lnTo>
                <a:lnTo>
                  <a:pt x="824503" y="649676"/>
                </a:lnTo>
                <a:lnTo>
                  <a:pt x="826794" y="642997"/>
                </a:lnTo>
                <a:lnTo>
                  <a:pt x="829085" y="636306"/>
                </a:lnTo>
                <a:lnTo>
                  <a:pt x="831377" y="629606"/>
                </a:lnTo>
                <a:lnTo>
                  <a:pt x="833668" y="622895"/>
                </a:lnTo>
                <a:lnTo>
                  <a:pt x="835959" y="616176"/>
                </a:lnTo>
                <a:lnTo>
                  <a:pt x="838251" y="609448"/>
                </a:lnTo>
                <a:lnTo>
                  <a:pt x="840542" y="602712"/>
                </a:lnTo>
                <a:lnTo>
                  <a:pt x="842822" y="595970"/>
                </a:lnTo>
                <a:lnTo>
                  <a:pt x="845113" y="589222"/>
                </a:lnTo>
                <a:lnTo>
                  <a:pt x="847405" y="582469"/>
                </a:lnTo>
                <a:lnTo>
                  <a:pt x="849696" y="575712"/>
                </a:lnTo>
                <a:lnTo>
                  <a:pt x="851987" y="568951"/>
                </a:lnTo>
                <a:lnTo>
                  <a:pt x="854279" y="562188"/>
                </a:lnTo>
                <a:lnTo>
                  <a:pt x="856570" y="555423"/>
                </a:lnTo>
                <a:lnTo>
                  <a:pt x="858861" y="548657"/>
                </a:lnTo>
                <a:lnTo>
                  <a:pt x="861153" y="541891"/>
                </a:lnTo>
                <a:lnTo>
                  <a:pt x="863444" y="535126"/>
                </a:lnTo>
                <a:lnTo>
                  <a:pt x="865724" y="528362"/>
                </a:lnTo>
                <a:lnTo>
                  <a:pt x="868015" y="521602"/>
                </a:lnTo>
                <a:lnTo>
                  <a:pt x="870307" y="514845"/>
                </a:lnTo>
                <a:lnTo>
                  <a:pt x="872598" y="508092"/>
                </a:lnTo>
                <a:lnTo>
                  <a:pt x="874889" y="501345"/>
                </a:lnTo>
                <a:lnTo>
                  <a:pt x="877181" y="494603"/>
                </a:lnTo>
                <a:lnTo>
                  <a:pt x="879472" y="487870"/>
                </a:lnTo>
                <a:lnTo>
                  <a:pt x="881763" y="481144"/>
                </a:lnTo>
                <a:lnTo>
                  <a:pt x="884054" y="474426"/>
                </a:lnTo>
                <a:lnTo>
                  <a:pt x="886346" y="467719"/>
                </a:lnTo>
                <a:lnTo>
                  <a:pt x="888637" y="461023"/>
                </a:lnTo>
                <a:lnTo>
                  <a:pt x="890917" y="454339"/>
                </a:lnTo>
                <a:lnTo>
                  <a:pt x="893209" y="447667"/>
                </a:lnTo>
                <a:lnTo>
                  <a:pt x="895500" y="441009"/>
                </a:lnTo>
                <a:lnTo>
                  <a:pt x="897791" y="434365"/>
                </a:lnTo>
                <a:lnTo>
                  <a:pt x="900083" y="427738"/>
                </a:lnTo>
                <a:lnTo>
                  <a:pt x="902374" y="421127"/>
                </a:lnTo>
                <a:lnTo>
                  <a:pt x="904665" y="414533"/>
                </a:lnTo>
                <a:lnTo>
                  <a:pt x="906956" y="407957"/>
                </a:lnTo>
                <a:lnTo>
                  <a:pt x="909248" y="401402"/>
                </a:lnTo>
                <a:lnTo>
                  <a:pt x="911539" y="394866"/>
                </a:lnTo>
                <a:lnTo>
                  <a:pt x="913830" y="388352"/>
                </a:lnTo>
                <a:lnTo>
                  <a:pt x="916111" y="381860"/>
                </a:lnTo>
                <a:lnTo>
                  <a:pt x="918402" y="375392"/>
                </a:lnTo>
                <a:lnTo>
                  <a:pt x="920693" y="368947"/>
                </a:lnTo>
                <a:lnTo>
                  <a:pt x="922984" y="362528"/>
                </a:lnTo>
                <a:lnTo>
                  <a:pt x="925276" y="356136"/>
                </a:lnTo>
                <a:lnTo>
                  <a:pt x="927567" y="349770"/>
                </a:lnTo>
                <a:lnTo>
                  <a:pt x="929858" y="343434"/>
                </a:lnTo>
                <a:lnTo>
                  <a:pt x="932150" y="337126"/>
                </a:lnTo>
                <a:lnTo>
                  <a:pt x="934441" y="330848"/>
                </a:lnTo>
                <a:lnTo>
                  <a:pt x="936732" y="324602"/>
                </a:lnTo>
                <a:lnTo>
                  <a:pt x="939024" y="318387"/>
                </a:lnTo>
                <a:lnTo>
                  <a:pt x="941304" y="312206"/>
                </a:lnTo>
                <a:lnTo>
                  <a:pt x="943595" y="306059"/>
                </a:lnTo>
                <a:lnTo>
                  <a:pt x="945886" y="299947"/>
                </a:lnTo>
                <a:lnTo>
                  <a:pt x="948178" y="293871"/>
                </a:lnTo>
                <a:lnTo>
                  <a:pt x="950469" y="287833"/>
                </a:lnTo>
                <a:lnTo>
                  <a:pt x="952760" y="281832"/>
                </a:lnTo>
                <a:lnTo>
                  <a:pt x="955052" y="275870"/>
                </a:lnTo>
                <a:lnTo>
                  <a:pt x="957343" y="269950"/>
                </a:lnTo>
                <a:lnTo>
                  <a:pt x="959634" y="264069"/>
                </a:lnTo>
                <a:lnTo>
                  <a:pt x="961926" y="258231"/>
                </a:lnTo>
                <a:lnTo>
                  <a:pt x="964217" y="252434"/>
                </a:lnTo>
                <a:lnTo>
                  <a:pt x="966497" y="246683"/>
                </a:lnTo>
                <a:lnTo>
                  <a:pt x="968788" y="240976"/>
                </a:lnTo>
                <a:lnTo>
                  <a:pt x="971080" y="235315"/>
                </a:lnTo>
                <a:lnTo>
                  <a:pt x="973371" y="229700"/>
                </a:lnTo>
                <a:lnTo>
                  <a:pt x="975662" y="224133"/>
                </a:lnTo>
                <a:lnTo>
                  <a:pt x="977954" y="218617"/>
                </a:lnTo>
                <a:lnTo>
                  <a:pt x="980245" y="213147"/>
                </a:lnTo>
                <a:lnTo>
                  <a:pt x="982536" y="207729"/>
                </a:lnTo>
                <a:lnTo>
                  <a:pt x="984828" y="202364"/>
                </a:lnTo>
                <a:lnTo>
                  <a:pt x="987119" y="197049"/>
                </a:lnTo>
                <a:lnTo>
                  <a:pt x="989410" y="191788"/>
                </a:lnTo>
                <a:lnTo>
                  <a:pt x="991690" y="186582"/>
                </a:lnTo>
                <a:lnTo>
                  <a:pt x="993982" y="181431"/>
                </a:lnTo>
                <a:lnTo>
                  <a:pt x="996273" y="176335"/>
                </a:lnTo>
                <a:lnTo>
                  <a:pt x="998564" y="171297"/>
                </a:lnTo>
                <a:lnTo>
                  <a:pt x="1000856" y="166316"/>
                </a:lnTo>
                <a:lnTo>
                  <a:pt x="1003147" y="161394"/>
                </a:lnTo>
                <a:lnTo>
                  <a:pt x="1005438" y="156531"/>
                </a:lnTo>
                <a:lnTo>
                  <a:pt x="1007730" y="151728"/>
                </a:lnTo>
                <a:lnTo>
                  <a:pt x="1010021" y="146988"/>
                </a:lnTo>
                <a:lnTo>
                  <a:pt x="1012312" y="142308"/>
                </a:lnTo>
                <a:lnTo>
                  <a:pt x="1014603" y="137692"/>
                </a:lnTo>
                <a:lnTo>
                  <a:pt x="1016884" y="133140"/>
                </a:lnTo>
                <a:lnTo>
                  <a:pt x="1019175" y="128652"/>
                </a:lnTo>
                <a:lnTo>
                  <a:pt x="1021466" y="124229"/>
                </a:lnTo>
                <a:lnTo>
                  <a:pt x="1023758" y="119872"/>
                </a:lnTo>
                <a:lnTo>
                  <a:pt x="1026049" y="115582"/>
                </a:lnTo>
                <a:lnTo>
                  <a:pt x="1028340" y="111361"/>
                </a:lnTo>
                <a:lnTo>
                  <a:pt x="1030631" y="107207"/>
                </a:lnTo>
                <a:lnTo>
                  <a:pt x="1032923" y="103122"/>
                </a:lnTo>
                <a:lnTo>
                  <a:pt x="1035214" y="99108"/>
                </a:lnTo>
                <a:lnTo>
                  <a:pt x="1037505" y="95165"/>
                </a:lnTo>
                <a:lnTo>
                  <a:pt x="1039797" y="91292"/>
                </a:lnTo>
                <a:lnTo>
                  <a:pt x="1042077" y="87493"/>
                </a:lnTo>
                <a:lnTo>
                  <a:pt x="1044368" y="83765"/>
                </a:lnTo>
                <a:lnTo>
                  <a:pt x="1046660" y="80111"/>
                </a:lnTo>
                <a:lnTo>
                  <a:pt x="1048951" y="76531"/>
                </a:lnTo>
                <a:lnTo>
                  <a:pt x="1051242" y="73026"/>
                </a:lnTo>
                <a:lnTo>
                  <a:pt x="1053533" y="69597"/>
                </a:lnTo>
                <a:lnTo>
                  <a:pt x="1055825" y="66243"/>
                </a:lnTo>
                <a:lnTo>
                  <a:pt x="1058116" y="62967"/>
                </a:lnTo>
                <a:lnTo>
                  <a:pt x="1060407" y="59768"/>
                </a:lnTo>
                <a:lnTo>
                  <a:pt x="1062699" y="56647"/>
                </a:lnTo>
                <a:lnTo>
                  <a:pt x="1064990" y="53603"/>
                </a:lnTo>
                <a:lnTo>
                  <a:pt x="1067270" y="50639"/>
                </a:lnTo>
                <a:lnTo>
                  <a:pt x="1069562" y="47755"/>
                </a:lnTo>
                <a:lnTo>
                  <a:pt x="1071853" y="44951"/>
                </a:lnTo>
                <a:lnTo>
                  <a:pt x="1074144" y="42228"/>
                </a:lnTo>
                <a:lnTo>
                  <a:pt x="1076435" y="39586"/>
                </a:lnTo>
                <a:lnTo>
                  <a:pt x="1078727" y="37026"/>
                </a:lnTo>
                <a:lnTo>
                  <a:pt x="1081018" y="34548"/>
                </a:lnTo>
                <a:lnTo>
                  <a:pt x="1083309" y="32152"/>
                </a:lnTo>
                <a:lnTo>
                  <a:pt x="1085601" y="29839"/>
                </a:lnTo>
                <a:lnTo>
                  <a:pt x="1087892" y="27612"/>
                </a:lnTo>
                <a:lnTo>
                  <a:pt x="1090183" y="25466"/>
                </a:lnTo>
                <a:lnTo>
                  <a:pt x="1092463" y="23406"/>
                </a:lnTo>
                <a:lnTo>
                  <a:pt x="1094755" y="21431"/>
                </a:lnTo>
                <a:lnTo>
                  <a:pt x="1097046" y="19540"/>
                </a:lnTo>
                <a:lnTo>
                  <a:pt x="1099337" y="17735"/>
                </a:lnTo>
                <a:lnTo>
                  <a:pt x="1101629" y="16015"/>
                </a:lnTo>
                <a:lnTo>
                  <a:pt x="1103920" y="14383"/>
                </a:lnTo>
                <a:lnTo>
                  <a:pt x="1106211" y="12836"/>
                </a:lnTo>
                <a:lnTo>
                  <a:pt x="1108503" y="11376"/>
                </a:lnTo>
                <a:lnTo>
                  <a:pt x="1110794" y="10004"/>
                </a:lnTo>
                <a:lnTo>
                  <a:pt x="1113085" y="8718"/>
                </a:lnTo>
                <a:lnTo>
                  <a:pt x="1115376" y="7521"/>
                </a:lnTo>
                <a:lnTo>
                  <a:pt x="1117657" y="6411"/>
                </a:lnTo>
                <a:lnTo>
                  <a:pt x="1119948" y="5389"/>
                </a:lnTo>
                <a:lnTo>
                  <a:pt x="1122239" y="4455"/>
                </a:lnTo>
                <a:lnTo>
                  <a:pt x="1124531" y="3610"/>
                </a:lnTo>
                <a:lnTo>
                  <a:pt x="1126822" y="2853"/>
                </a:lnTo>
                <a:lnTo>
                  <a:pt x="1129113" y="2185"/>
                </a:lnTo>
                <a:lnTo>
                  <a:pt x="1131405" y="1605"/>
                </a:lnTo>
                <a:lnTo>
                  <a:pt x="1133696" y="1115"/>
                </a:lnTo>
                <a:lnTo>
                  <a:pt x="1135987" y="714"/>
                </a:lnTo>
                <a:lnTo>
                  <a:pt x="1138279" y="402"/>
                </a:lnTo>
                <a:lnTo>
                  <a:pt x="1140570" y="178"/>
                </a:lnTo>
                <a:lnTo>
                  <a:pt x="1142850" y="45"/>
                </a:lnTo>
                <a:lnTo>
                  <a:pt x="1145141" y="0"/>
                </a:lnTo>
                <a:lnTo>
                  <a:pt x="1147433" y="45"/>
                </a:lnTo>
                <a:lnTo>
                  <a:pt x="1149724" y="178"/>
                </a:lnTo>
                <a:lnTo>
                  <a:pt x="1152015" y="402"/>
                </a:lnTo>
                <a:lnTo>
                  <a:pt x="1154306" y="714"/>
                </a:lnTo>
                <a:lnTo>
                  <a:pt x="1156598" y="1115"/>
                </a:lnTo>
                <a:lnTo>
                  <a:pt x="1158889" y="1605"/>
                </a:lnTo>
                <a:lnTo>
                  <a:pt x="1161180" y="2185"/>
                </a:lnTo>
                <a:lnTo>
                  <a:pt x="1163472" y="2853"/>
                </a:lnTo>
                <a:lnTo>
                  <a:pt x="1165763" y="3610"/>
                </a:lnTo>
                <a:lnTo>
                  <a:pt x="1168043" y="4455"/>
                </a:lnTo>
                <a:lnTo>
                  <a:pt x="1170335" y="5389"/>
                </a:lnTo>
                <a:lnTo>
                  <a:pt x="1172626" y="6411"/>
                </a:lnTo>
                <a:lnTo>
                  <a:pt x="1174917" y="7521"/>
                </a:lnTo>
                <a:lnTo>
                  <a:pt x="1177209" y="8718"/>
                </a:lnTo>
                <a:lnTo>
                  <a:pt x="1179500" y="10004"/>
                </a:lnTo>
                <a:lnTo>
                  <a:pt x="1181791" y="11376"/>
                </a:lnTo>
                <a:lnTo>
                  <a:pt x="1184082" y="12836"/>
                </a:lnTo>
                <a:lnTo>
                  <a:pt x="1186374" y="14383"/>
                </a:lnTo>
                <a:lnTo>
                  <a:pt x="1188665" y="16015"/>
                </a:lnTo>
                <a:lnTo>
                  <a:pt x="1190956" y="17735"/>
                </a:lnTo>
                <a:lnTo>
                  <a:pt x="1193236" y="19540"/>
                </a:lnTo>
                <a:lnTo>
                  <a:pt x="1195528" y="21431"/>
                </a:lnTo>
                <a:lnTo>
                  <a:pt x="1197819" y="23406"/>
                </a:lnTo>
                <a:lnTo>
                  <a:pt x="1200110" y="25466"/>
                </a:lnTo>
                <a:lnTo>
                  <a:pt x="1202402" y="27612"/>
                </a:lnTo>
                <a:lnTo>
                  <a:pt x="1204693" y="29839"/>
                </a:lnTo>
                <a:lnTo>
                  <a:pt x="1206984" y="32152"/>
                </a:lnTo>
                <a:lnTo>
                  <a:pt x="1209276" y="34548"/>
                </a:lnTo>
                <a:lnTo>
                  <a:pt x="1211567" y="37026"/>
                </a:lnTo>
                <a:lnTo>
                  <a:pt x="1213858" y="39586"/>
                </a:lnTo>
                <a:lnTo>
                  <a:pt x="1216150" y="42228"/>
                </a:lnTo>
                <a:lnTo>
                  <a:pt x="1218430" y="44951"/>
                </a:lnTo>
                <a:lnTo>
                  <a:pt x="1220721" y="47755"/>
                </a:lnTo>
                <a:lnTo>
                  <a:pt x="1223012" y="50639"/>
                </a:lnTo>
                <a:lnTo>
                  <a:pt x="1225304" y="53603"/>
                </a:lnTo>
                <a:lnTo>
                  <a:pt x="1227595" y="56647"/>
                </a:lnTo>
                <a:lnTo>
                  <a:pt x="1229886" y="59768"/>
                </a:lnTo>
                <a:lnTo>
                  <a:pt x="1232178" y="62967"/>
                </a:lnTo>
                <a:lnTo>
                  <a:pt x="1234469" y="66243"/>
                </a:lnTo>
                <a:lnTo>
                  <a:pt x="1236760" y="69597"/>
                </a:lnTo>
                <a:lnTo>
                  <a:pt x="1239052" y="73026"/>
                </a:lnTo>
                <a:lnTo>
                  <a:pt x="1241332" y="76531"/>
                </a:lnTo>
                <a:lnTo>
                  <a:pt x="1243623" y="80111"/>
                </a:lnTo>
                <a:lnTo>
                  <a:pt x="1245914" y="83765"/>
                </a:lnTo>
                <a:lnTo>
                  <a:pt x="1248206" y="87493"/>
                </a:lnTo>
                <a:lnTo>
                  <a:pt x="1250497" y="91292"/>
                </a:lnTo>
                <a:lnTo>
                  <a:pt x="1252788" y="95165"/>
                </a:lnTo>
                <a:lnTo>
                  <a:pt x="1255080" y="99108"/>
                </a:lnTo>
                <a:lnTo>
                  <a:pt x="1257371" y="103122"/>
                </a:lnTo>
                <a:lnTo>
                  <a:pt x="1259662" y="107207"/>
                </a:lnTo>
                <a:lnTo>
                  <a:pt x="1261953" y="111361"/>
                </a:lnTo>
                <a:lnTo>
                  <a:pt x="1264245" y="115582"/>
                </a:lnTo>
                <a:lnTo>
                  <a:pt x="1266525" y="119872"/>
                </a:lnTo>
                <a:lnTo>
                  <a:pt x="1268816" y="124229"/>
                </a:lnTo>
                <a:lnTo>
                  <a:pt x="1271108" y="128652"/>
                </a:lnTo>
                <a:lnTo>
                  <a:pt x="1273399" y="133140"/>
                </a:lnTo>
                <a:lnTo>
                  <a:pt x="1275690" y="137692"/>
                </a:lnTo>
                <a:lnTo>
                  <a:pt x="1277982" y="142308"/>
                </a:lnTo>
                <a:lnTo>
                  <a:pt x="1280273" y="146988"/>
                </a:lnTo>
                <a:lnTo>
                  <a:pt x="1282564" y="151728"/>
                </a:lnTo>
                <a:lnTo>
                  <a:pt x="1284855" y="156531"/>
                </a:lnTo>
                <a:lnTo>
                  <a:pt x="1287147" y="161394"/>
                </a:lnTo>
                <a:lnTo>
                  <a:pt x="1289438" y="166316"/>
                </a:lnTo>
                <a:lnTo>
                  <a:pt x="1291718" y="171297"/>
                </a:lnTo>
                <a:lnTo>
                  <a:pt x="1294010" y="176335"/>
                </a:lnTo>
                <a:lnTo>
                  <a:pt x="1296301" y="181431"/>
                </a:lnTo>
                <a:lnTo>
                  <a:pt x="1298592" y="186582"/>
                </a:lnTo>
                <a:lnTo>
                  <a:pt x="1300883" y="191788"/>
                </a:lnTo>
                <a:lnTo>
                  <a:pt x="1303175" y="197049"/>
                </a:lnTo>
                <a:lnTo>
                  <a:pt x="1305466" y="202364"/>
                </a:lnTo>
                <a:lnTo>
                  <a:pt x="1307757" y="207729"/>
                </a:lnTo>
                <a:lnTo>
                  <a:pt x="1310049" y="213147"/>
                </a:lnTo>
                <a:lnTo>
                  <a:pt x="1312340" y="218617"/>
                </a:lnTo>
                <a:lnTo>
                  <a:pt x="1314631" y="224133"/>
                </a:lnTo>
                <a:lnTo>
                  <a:pt x="1316912" y="229700"/>
                </a:lnTo>
                <a:lnTo>
                  <a:pt x="1319203" y="235315"/>
                </a:lnTo>
                <a:lnTo>
                  <a:pt x="1321494" y="240976"/>
                </a:lnTo>
                <a:lnTo>
                  <a:pt x="1323785" y="246683"/>
                </a:lnTo>
                <a:lnTo>
                  <a:pt x="1326077" y="252434"/>
                </a:lnTo>
                <a:lnTo>
                  <a:pt x="1328368" y="258231"/>
                </a:lnTo>
                <a:lnTo>
                  <a:pt x="1330659" y="264069"/>
                </a:lnTo>
                <a:lnTo>
                  <a:pt x="1332951" y="269950"/>
                </a:lnTo>
                <a:lnTo>
                  <a:pt x="1335242" y="275870"/>
                </a:lnTo>
                <a:lnTo>
                  <a:pt x="1337533" y="281832"/>
                </a:lnTo>
                <a:lnTo>
                  <a:pt x="1339825" y="287833"/>
                </a:lnTo>
                <a:lnTo>
                  <a:pt x="1342105" y="293871"/>
                </a:lnTo>
                <a:lnTo>
                  <a:pt x="1344396" y="299947"/>
                </a:lnTo>
                <a:lnTo>
                  <a:pt x="1346687" y="306059"/>
                </a:lnTo>
                <a:lnTo>
                  <a:pt x="1348979" y="312206"/>
                </a:lnTo>
                <a:lnTo>
                  <a:pt x="1351270" y="318387"/>
                </a:lnTo>
                <a:lnTo>
                  <a:pt x="1353561" y="324602"/>
                </a:lnTo>
                <a:lnTo>
                  <a:pt x="1355853" y="330848"/>
                </a:lnTo>
                <a:lnTo>
                  <a:pt x="1358144" y="337126"/>
                </a:lnTo>
                <a:lnTo>
                  <a:pt x="1360435" y="343434"/>
                </a:lnTo>
                <a:lnTo>
                  <a:pt x="1362727" y="349770"/>
                </a:lnTo>
                <a:lnTo>
                  <a:pt x="1365018" y="356136"/>
                </a:lnTo>
                <a:lnTo>
                  <a:pt x="1367298" y="362528"/>
                </a:lnTo>
                <a:lnTo>
                  <a:pt x="1369589" y="368947"/>
                </a:lnTo>
                <a:lnTo>
                  <a:pt x="1371881" y="375392"/>
                </a:lnTo>
                <a:lnTo>
                  <a:pt x="1374172" y="381860"/>
                </a:lnTo>
                <a:lnTo>
                  <a:pt x="1376463" y="388352"/>
                </a:lnTo>
                <a:lnTo>
                  <a:pt x="1378755" y="394866"/>
                </a:lnTo>
                <a:lnTo>
                  <a:pt x="1381046" y="401402"/>
                </a:lnTo>
                <a:lnTo>
                  <a:pt x="1383337" y="407957"/>
                </a:lnTo>
                <a:lnTo>
                  <a:pt x="1385629" y="414533"/>
                </a:lnTo>
                <a:lnTo>
                  <a:pt x="1387920" y="421127"/>
                </a:lnTo>
                <a:lnTo>
                  <a:pt x="1390211" y="427738"/>
                </a:lnTo>
                <a:lnTo>
                  <a:pt x="1392491" y="434365"/>
                </a:lnTo>
                <a:lnTo>
                  <a:pt x="1394783" y="441009"/>
                </a:lnTo>
                <a:lnTo>
                  <a:pt x="1397074" y="447667"/>
                </a:lnTo>
                <a:lnTo>
                  <a:pt x="1399365" y="454339"/>
                </a:lnTo>
                <a:lnTo>
                  <a:pt x="1401657" y="461023"/>
                </a:lnTo>
                <a:lnTo>
                  <a:pt x="1403948" y="467719"/>
                </a:lnTo>
                <a:lnTo>
                  <a:pt x="1406239" y="474426"/>
                </a:lnTo>
                <a:lnTo>
                  <a:pt x="1408530" y="481144"/>
                </a:lnTo>
                <a:lnTo>
                  <a:pt x="1410822" y="487870"/>
                </a:lnTo>
                <a:lnTo>
                  <a:pt x="1413113" y="494603"/>
                </a:lnTo>
                <a:lnTo>
                  <a:pt x="1415404" y="501345"/>
                </a:lnTo>
                <a:lnTo>
                  <a:pt x="1417685" y="508092"/>
                </a:lnTo>
                <a:lnTo>
                  <a:pt x="1419976" y="514845"/>
                </a:lnTo>
                <a:lnTo>
                  <a:pt x="1422267" y="521602"/>
                </a:lnTo>
                <a:lnTo>
                  <a:pt x="1424559" y="528362"/>
                </a:lnTo>
                <a:lnTo>
                  <a:pt x="1426850" y="535126"/>
                </a:lnTo>
                <a:lnTo>
                  <a:pt x="1429141" y="541891"/>
                </a:lnTo>
                <a:lnTo>
                  <a:pt x="1431432" y="548657"/>
                </a:lnTo>
                <a:lnTo>
                  <a:pt x="1433724" y="555423"/>
                </a:lnTo>
                <a:lnTo>
                  <a:pt x="1436015" y="562188"/>
                </a:lnTo>
                <a:lnTo>
                  <a:pt x="1438306" y="568951"/>
                </a:lnTo>
                <a:lnTo>
                  <a:pt x="1440598" y="575712"/>
                </a:lnTo>
                <a:lnTo>
                  <a:pt x="1442878" y="582469"/>
                </a:lnTo>
                <a:lnTo>
                  <a:pt x="1445169" y="589222"/>
                </a:lnTo>
                <a:lnTo>
                  <a:pt x="1447460" y="595970"/>
                </a:lnTo>
                <a:lnTo>
                  <a:pt x="1449752" y="602712"/>
                </a:lnTo>
                <a:lnTo>
                  <a:pt x="1452043" y="609448"/>
                </a:lnTo>
                <a:lnTo>
                  <a:pt x="1454334" y="616176"/>
                </a:lnTo>
                <a:lnTo>
                  <a:pt x="1456626" y="622895"/>
                </a:lnTo>
                <a:lnTo>
                  <a:pt x="1458917" y="629606"/>
                </a:lnTo>
                <a:lnTo>
                  <a:pt x="1461208" y="636306"/>
                </a:lnTo>
                <a:lnTo>
                  <a:pt x="1463500" y="642997"/>
                </a:lnTo>
                <a:lnTo>
                  <a:pt x="1465791" y="649676"/>
                </a:lnTo>
                <a:lnTo>
                  <a:pt x="1468071" y="656342"/>
                </a:lnTo>
                <a:lnTo>
                  <a:pt x="1470362" y="662996"/>
                </a:lnTo>
                <a:lnTo>
                  <a:pt x="1472654" y="669636"/>
                </a:lnTo>
                <a:lnTo>
                  <a:pt x="1474945" y="676262"/>
                </a:lnTo>
                <a:lnTo>
                  <a:pt x="1477236" y="682873"/>
                </a:lnTo>
                <a:lnTo>
                  <a:pt x="1479528" y="689468"/>
                </a:lnTo>
                <a:lnTo>
                  <a:pt x="1481819" y="696046"/>
                </a:lnTo>
                <a:lnTo>
                  <a:pt x="1484110" y="702608"/>
                </a:lnTo>
                <a:lnTo>
                  <a:pt x="1486402" y="709152"/>
                </a:lnTo>
                <a:lnTo>
                  <a:pt x="1488693" y="715677"/>
                </a:lnTo>
                <a:lnTo>
                  <a:pt x="1490984" y="722184"/>
                </a:lnTo>
                <a:lnTo>
                  <a:pt x="1493264" y="728669"/>
                </a:lnTo>
                <a:lnTo>
                  <a:pt x="1495556" y="735135"/>
                </a:lnTo>
                <a:lnTo>
                  <a:pt x="1497847" y="741581"/>
                </a:lnTo>
                <a:lnTo>
                  <a:pt x="1500138" y="748004"/>
                </a:lnTo>
                <a:lnTo>
                  <a:pt x="1502430" y="754405"/>
                </a:lnTo>
                <a:lnTo>
                  <a:pt x="1504721" y="760783"/>
                </a:lnTo>
                <a:lnTo>
                  <a:pt x="1507012" y="767138"/>
                </a:lnTo>
                <a:lnTo>
                  <a:pt x="1509304" y="773469"/>
                </a:lnTo>
                <a:lnTo>
                  <a:pt x="1511595" y="779775"/>
                </a:lnTo>
                <a:lnTo>
                  <a:pt x="1513886" y="786056"/>
                </a:lnTo>
                <a:lnTo>
                  <a:pt x="1516178" y="792312"/>
                </a:lnTo>
                <a:lnTo>
                  <a:pt x="1518458" y="798541"/>
                </a:lnTo>
                <a:lnTo>
                  <a:pt x="1520749" y="804744"/>
                </a:lnTo>
                <a:lnTo>
                  <a:pt x="1523040" y="810919"/>
                </a:lnTo>
                <a:lnTo>
                  <a:pt x="1525332" y="817067"/>
                </a:lnTo>
                <a:lnTo>
                  <a:pt x="1527623" y="823187"/>
                </a:lnTo>
                <a:lnTo>
                  <a:pt x="1529914" y="829278"/>
                </a:lnTo>
                <a:lnTo>
                  <a:pt x="1532205" y="835339"/>
                </a:lnTo>
                <a:lnTo>
                  <a:pt x="1534497" y="841370"/>
                </a:lnTo>
                <a:lnTo>
                  <a:pt x="1536788" y="847373"/>
                </a:lnTo>
                <a:lnTo>
                  <a:pt x="1539079" y="853344"/>
                </a:lnTo>
                <a:lnTo>
                  <a:pt x="1541371" y="859285"/>
                </a:lnTo>
                <a:lnTo>
                  <a:pt x="1543651" y="865194"/>
                </a:lnTo>
                <a:lnTo>
                  <a:pt x="1545942" y="871072"/>
                </a:lnTo>
                <a:lnTo>
                  <a:pt x="1548234" y="876917"/>
                </a:lnTo>
                <a:lnTo>
                  <a:pt x="1550525" y="882730"/>
                </a:lnTo>
                <a:lnTo>
                  <a:pt x="1552816" y="888509"/>
                </a:lnTo>
                <a:lnTo>
                  <a:pt x="1555107" y="894255"/>
                </a:lnTo>
                <a:lnTo>
                  <a:pt x="1557399" y="899969"/>
                </a:lnTo>
                <a:lnTo>
                  <a:pt x="1559690" y="905647"/>
                </a:lnTo>
                <a:lnTo>
                  <a:pt x="1561981" y="911292"/>
                </a:lnTo>
                <a:lnTo>
                  <a:pt x="1564273" y="916902"/>
                </a:lnTo>
                <a:lnTo>
                  <a:pt x="1566564" y="922477"/>
                </a:lnTo>
                <a:lnTo>
                  <a:pt x="1568844" y="928016"/>
                </a:lnTo>
                <a:lnTo>
                  <a:pt x="1571135" y="933521"/>
                </a:lnTo>
                <a:lnTo>
                  <a:pt x="1573427" y="938989"/>
                </a:lnTo>
                <a:lnTo>
                  <a:pt x="1575718" y="944421"/>
                </a:lnTo>
                <a:lnTo>
                  <a:pt x="1578009" y="949818"/>
                </a:lnTo>
                <a:lnTo>
                  <a:pt x="1580301" y="955177"/>
                </a:lnTo>
                <a:lnTo>
                  <a:pt x="1582592" y="960499"/>
                </a:lnTo>
                <a:lnTo>
                  <a:pt x="1584883" y="965785"/>
                </a:lnTo>
                <a:lnTo>
                  <a:pt x="1587175" y="971034"/>
                </a:lnTo>
                <a:lnTo>
                  <a:pt x="1589466" y="976244"/>
                </a:lnTo>
                <a:lnTo>
                  <a:pt x="1591746" y="981417"/>
                </a:lnTo>
                <a:lnTo>
                  <a:pt x="1594037" y="986553"/>
                </a:lnTo>
                <a:lnTo>
                  <a:pt x="1596329" y="991650"/>
                </a:lnTo>
                <a:lnTo>
                  <a:pt x="1598620" y="996709"/>
                </a:lnTo>
                <a:lnTo>
                  <a:pt x="1600911" y="1001729"/>
                </a:lnTo>
                <a:lnTo>
                  <a:pt x="1603203" y="1006711"/>
                </a:lnTo>
                <a:lnTo>
                  <a:pt x="1605494" y="1011653"/>
                </a:lnTo>
                <a:lnTo>
                  <a:pt x="1607785" y="1016559"/>
                </a:lnTo>
                <a:lnTo>
                  <a:pt x="1610077" y="1021422"/>
                </a:lnTo>
                <a:lnTo>
                  <a:pt x="1612368" y="1026249"/>
                </a:lnTo>
                <a:lnTo>
                  <a:pt x="1614659" y="1031032"/>
                </a:lnTo>
                <a:lnTo>
                  <a:pt x="1616939" y="1035781"/>
                </a:lnTo>
                <a:lnTo>
                  <a:pt x="1619231" y="1040497"/>
                </a:lnTo>
                <a:lnTo>
                  <a:pt x="1621522" y="1045158"/>
                </a:lnTo>
                <a:lnTo>
                  <a:pt x="1623813" y="1049796"/>
                </a:lnTo>
                <a:lnTo>
                  <a:pt x="1626105" y="1054379"/>
                </a:lnTo>
                <a:lnTo>
                  <a:pt x="1628396" y="1058928"/>
                </a:lnTo>
                <a:lnTo>
                  <a:pt x="1630687" y="1063444"/>
                </a:lnTo>
                <a:lnTo>
                  <a:pt x="1632979" y="1067915"/>
                </a:lnTo>
                <a:lnTo>
                  <a:pt x="1635270" y="1072342"/>
                </a:lnTo>
                <a:lnTo>
                  <a:pt x="1637561" y="1076736"/>
                </a:lnTo>
                <a:lnTo>
                  <a:pt x="1639852" y="1081085"/>
                </a:lnTo>
                <a:lnTo>
                  <a:pt x="1642133" y="1085400"/>
                </a:lnTo>
                <a:lnTo>
                  <a:pt x="1644424" y="1089671"/>
                </a:lnTo>
                <a:lnTo>
                  <a:pt x="1646715" y="1093898"/>
                </a:lnTo>
                <a:lnTo>
                  <a:pt x="1649007" y="1098091"/>
                </a:lnTo>
                <a:lnTo>
                  <a:pt x="1651298" y="1102240"/>
                </a:lnTo>
                <a:lnTo>
                  <a:pt x="1653589" y="1106356"/>
                </a:lnTo>
                <a:lnTo>
                  <a:pt x="1655881" y="1110427"/>
                </a:lnTo>
                <a:lnTo>
                  <a:pt x="1658172" y="1114464"/>
                </a:lnTo>
                <a:lnTo>
                  <a:pt x="1660463" y="1118457"/>
                </a:lnTo>
                <a:lnTo>
                  <a:pt x="1662754" y="1122406"/>
                </a:lnTo>
                <a:lnTo>
                  <a:pt x="1665046" y="1126321"/>
                </a:lnTo>
                <a:lnTo>
                  <a:pt x="1667326" y="1130203"/>
                </a:lnTo>
                <a:lnTo>
                  <a:pt x="1669617" y="1134040"/>
                </a:lnTo>
                <a:lnTo>
                  <a:pt x="1671909" y="1137833"/>
                </a:lnTo>
                <a:lnTo>
                  <a:pt x="1674200" y="1141593"/>
                </a:lnTo>
                <a:lnTo>
                  <a:pt x="1676491" y="1145308"/>
                </a:lnTo>
                <a:lnTo>
                  <a:pt x="1678782" y="1148990"/>
                </a:lnTo>
                <a:lnTo>
                  <a:pt x="1681074" y="1152627"/>
                </a:lnTo>
                <a:lnTo>
                  <a:pt x="1683365" y="1156231"/>
                </a:lnTo>
                <a:lnTo>
                  <a:pt x="1685656" y="1159790"/>
                </a:lnTo>
                <a:lnTo>
                  <a:pt x="1687948" y="1163316"/>
                </a:lnTo>
                <a:lnTo>
                  <a:pt x="1690239" y="1166797"/>
                </a:lnTo>
                <a:lnTo>
                  <a:pt x="1692519" y="1170245"/>
                </a:lnTo>
                <a:lnTo>
                  <a:pt x="1694811" y="1173660"/>
                </a:lnTo>
                <a:lnTo>
                  <a:pt x="1697102" y="1177030"/>
                </a:lnTo>
                <a:lnTo>
                  <a:pt x="1699393" y="1180367"/>
                </a:lnTo>
                <a:lnTo>
                  <a:pt x="1701684" y="1183660"/>
                </a:lnTo>
                <a:lnTo>
                  <a:pt x="1703976" y="1186918"/>
                </a:lnTo>
                <a:lnTo>
                  <a:pt x="1706267" y="1190144"/>
                </a:lnTo>
                <a:lnTo>
                  <a:pt x="1708558" y="1193325"/>
                </a:lnTo>
                <a:lnTo>
                  <a:pt x="1710850" y="1196473"/>
                </a:lnTo>
                <a:lnTo>
                  <a:pt x="1713141" y="1199587"/>
                </a:lnTo>
                <a:lnTo>
                  <a:pt x="1715432" y="1202657"/>
                </a:lnTo>
                <a:lnTo>
                  <a:pt x="1717712" y="1205694"/>
                </a:lnTo>
                <a:lnTo>
                  <a:pt x="1720004" y="1208697"/>
                </a:lnTo>
                <a:lnTo>
                  <a:pt x="1722295" y="1211667"/>
                </a:lnTo>
                <a:lnTo>
                  <a:pt x="1724586" y="1214592"/>
                </a:lnTo>
                <a:lnTo>
                  <a:pt x="1726878" y="1217484"/>
                </a:lnTo>
                <a:lnTo>
                  <a:pt x="1729169" y="1220343"/>
                </a:lnTo>
                <a:lnTo>
                  <a:pt x="1731460" y="1223168"/>
                </a:lnTo>
                <a:lnTo>
                  <a:pt x="1733752" y="1225960"/>
                </a:lnTo>
                <a:lnTo>
                  <a:pt x="1736043" y="1228707"/>
                </a:lnTo>
                <a:lnTo>
                  <a:pt x="1738334" y="1231432"/>
                </a:lnTo>
                <a:lnTo>
                  <a:pt x="1740625" y="1234113"/>
                </a:lnTo>
                <a:lnTo>
                  <a:pt x="1742906" y="1236760"/>
                </a:lnTo>
                <a:lnTo>
                  <a:pt x="1745197" y="1239374"/>
                </a:lnTo>
                <a:lnTo>
                  <a:pt x="1747488" y="1241966"/>
                </a:lnTo>
                <a:lnTo>
                  <a:pt x="1749780" y="1244513"/>
                </a:lnTo>
                <a:lnTo>
                  <a:pt x="1752071" y="1247026"/>
                </a:lnTo>
                <a:lnTo>
                  <a:pt x="1754362" y="1249507"/>
                </a:lnTo>
                <a:lnTo>
                  <a:pt x="1756654" y="1251965"/>
                </a:lnTo>
                <a:lnTo>
                  <a:pt x="1758945" y="1254379"/>
                </a:lnTo>
                <a:lnTo>
                  <a:pt x="1761236" y="1256759"/>
                </a:lnTo>
                <a:lnTo>
                  <a:pt x="1763528" y="1259117"/>
                </a:lnTo>
                <a:lnTo>
                  <a:pt x="1765819" y="1261442"/>
                </a:lnTo>
                <a:lnTo>
                  <a:pt x="1768099" y="1263733"/>
                </a:lnTo>
                <a:lnTo>
                  <a:pt x="1770390" y="1265991"/>
                </a:lnTo>
                <a:lnTo>
                  <a:pt x="1772682" y="1268215"/>
                </a:lnTo>
                <a:lnTo>
                  <a:pt x="1774973" y="1270418"/>
                </a:lnTo>
                <a:lnTo>
                  <a:pt x="1777264" y="1272587"/>
                </a:lnTo>
                <a:lnTo>
                  <a:pt x="1779555" y="1274722"/>
                </a:lnTo>
                <a:lnTo>
                  <a:pt x="1781847" y="1276825"/>
                </a:lnTo>
                <a:lnTo>
                  <a:pt x="1784138" y="1278904"/>
                </a:lnTo>
                <a:lnTo>
                  <a:pt x="1786429" y="1280951"/>
                </a:lnTo>
                <a:lnTo>
                  <a:pt x="1788721" y="1282964"/>
                </a:lnTo>
                <a:lnTo>
                  <a:pt x="1791012" y="1284955"/>
                </a:lnTo>
                <a:lnTo>
                  <a:pt x="1793292" y="1286924"/>
                </a:lnTo>
                <a:lnTo>
                  <a:pt x="1795584" y="1288848"/>
                </a:lnTo>
                <a:lnTo>
                  <a:pt x="1797875" y="1290761"/>
                </a:lnTo>
                <a:lnTo>
                  <a:pt x="1800166" y="1292630"/>
                </a:lnTo>
                <a:lnTo>
                  <a:pt x="1802458" y="1294488"/>
                </a:lnTo>
                <a:lnTo>
                  <a:pt x="1804749" y="1296301"/>
                </a:lnTo>
                <a:lnTo>
                  <a:pt x="1807040" y="1298103"/>
                </a:lnTo>
                <a:lnTo>
                  <a:pt x="1809331" y="1299871"/>
                </a:lnTo>
                <a:lnTo>
                  <a:pt x="1811623" y="1301606"/>
                </a:lnTo>
                <a:lnTo>
                  <a:pt x="1813914" y="1303330"/>
                </a:lnTo>
                <a:lnTo>
                  <a:pt x="1816205" y="1305010"/>
                </a:lnTo>
                <a:lnTo>
                  <a:pt x="1818485" y="1306678"/>
                </a:lnTo>
                <a:lnTo>
                  <a:pt x="1820777" y="1308313"/>
                </a:lnTo>
                <a:lnTo>
                  <a:pt x="1823068" y="1309926"/>
                </a:lnTo>
                <a:lnTo>
                  <a:pt x="1825359" y="1311517"/>
                </a:lnTo>
                <a:lnTo>
                  <a:pt x="1827651" y="1313085"/>
                </a:lnTo>
                <a:lnTo>
                  <a:pt x="1829942" y="1314620"/>
                </a:lnTo>
                <a:lnTo>
                  <a:pt x="1832233" y="1316133"/>
                </a:lnTo>
                <a:lnTo>
                  <a:pt x="1834525" y="1317623"/>
                </a:lnTo>
                <a:lnTo>
                  <a:pt x="1836816" y="1319091"/>
                </a:lnTo>
                <a:lnTo>
                  <a:pt x="1839107" y="1320537"/>
                </a:lnTo>
                <a:lnTo>
                  <a:pt x="1841399" y="1321961"/>
                </a:lnTo>
                <a:lnTo>
                  <a:pt x="1843679" y="1323351"/>
                </a:lnTo>
                <a:lnTo>
                  <a:pt x="1845970" y="1324731"/>
                </a:lnTo>
                <a:lnTo>
                  <a:pt x="1848261" y="1326088"/>
                </a:lnTo>
                <a:lnTo>
                  <a:pt x="1850553" y="1327411"/>
                </a:lnTo>
                <a:lnTo>
                  <a:pt x="1852844" y="1328724"/>
                </a:lnTo>
                <a:lnTo>
                  <a:pt x="1855135" y="1330014"/>
                </a:lnTo>
                <a:lnTo>
                  <a:pt x="1857427" y="1331282"/>
                </a:lnTo>
                <a:lnTo>
                  <a:pt x="1859718" y="1332528"/>
                </a:lnTo>
                <a:lnTo>
                  <a:pt x="1862009" y="1333751"/>
                </a:lnTo>
                <a:lnTo>
                  <a:pt x="1864301" y="1334953"/>
                </a:lnTo>
                <a:lnTo>
                  <a:pt x="1866592" y="1336143"/>
                </a:lnTo>
                <a:lnTo>
                  <a:pt x="1868872" y="1337311"/>
                </a:lnTo>
                <a:lnTo>
                  <a:pt x="1871163" y="1338456"/>
                </a:lnTo>
                <a:lnTo>
                  <a:pt x="1873455" y="1339580"/>
                </a:lnTo>
                <a:lnTo>
                  <a:pt x="1875746" y="1340681"/>
                </a:lnTo>
                <a:lnTo>
                  <a:pt x="1878037" y="1341771"/>
                </a:lnTo>
                <a:lnTo>
                  <a:pt x="1880329" y="1342839"/>
                </a:lnTo>
                <a:lnTo>
                  <a:pt x="1882620" y="1343895"/>
                </a:lnTo>
                <a:lnTo>
                  <a:pt x="1884911" y="1344919"/>
                </a:lnTo>
                <a:lnTo>
                  <a:pt x="1887202" y="1345931"/>
                </a:lnTo>
                <a:lnTo>
                  <a:pt x="1889494" y="1346932"/>
                </a:lnTo>
                <a:lnTo>
                  <a:pt x="1891785" y="1347911"/>
                </a:lnTo>
                <a:lnTo>
                  <a:pt x="1894065" y="1348867"/>
                </a:lnTo>
                <a:lnTo>
                  <a:pt x="1896357" y="1349813"/>
                </a:lnTo>
                <a:lnTo>
                  <a:pt x="1898648" y="1350747"/>
                </a:lnTo>
                <a:lnTo>
                  <a:pt x="1900939" y="1351659"/>
                </a:lnTo>
                <a:lnTo>
                  <a:pt x="1903231" y="1352549"/>
                </a:lnTo>
                <a:lnTo>
                  <a:pt x="1905522" y="1353428"/>
                </a:lnTo>
                <a:lnTo>
                  <a:pt x="1907813" y="1354295"/>
                </a:lnTo>
                <a:lnTo>
                  <a:pt x="1910104" y="1355141"/>
                </a:lnTo>
                <a:lnTo>
                  <a:pt x="1912396" y="1355975"/>
                </a:lnTo>
                <a:lnTo>
                  <a:pt x="1914687" y="1356787"/>
                </a:lnTo>
                <a:lnTo>
                  <a:pt x="1916978" y="1357588"/>
                </a:lnTo>
                <a:lnTo>
                  <a:pt x="1919259" y="1358377"/>
                </a:lnTo>
                <a:lnTo>
                  <a:pt x="1921550" y="1359145"/>
                </a:lnTo>
                <a:lnTo>
                  <a:pt x="1923841" y="1359901"/>
                </a:lnTo>
                <a:lnTo>
                  <a:pt x="1926132" y="1360646"/>
                </a:lnTo>
                <a:lnTo>
                  <a:pt x="1928424" y="1361380"/>
                </a:lnTo>
                <a:lnTo>
                  <a:pt x="1930715" y="1362092"/>
                </a:lnTo>
                <a:lnTo>
                  <a:pt x="1933006" y="1362793"/>
                </a:lnTo>
                <a:lnTo>
                  <a:pt x="1935298" y="1363483"/>
                </a:lnTo>
                <a:lnTo>
                  <a:pt x="1937589" y="1364161"/>
                </a:lnTo>
                <a:lnTo>
                  <a:pt x="1939880" y="1364829"/>
                </a:lnTo>
                <a:lnTo>
                  <a:pt x="1942161" y="1365474"/>
                </a:lnTo>
                <a:lnTo>
                  <a:pt x="1944452" y="1366119"/>
                </a:lnTo>
                <a:lnTo>
                  <a:pt x="1946743" y="1366742"/>
                </a:lnTo>
                <a:lnTo>
                  <a:pt x="1949034" y="1367353"/>
                </a:lnTo>
                <a:lnTo>
                  <a:pt x="1951326" y="1367954"/>
                </a:lnTo>
                <a:lnTo>
                  <a:pt x="1953617" y="1368543"/>
                </a:lnTo>
                <a:lnTo>
                  <a:pt x="1955908" y="1369122"/>
                </a:lnTo>
                <a:lnTo>
                  <a:pt x="1958200" y="1369689"/>
                </a:lnTo>
                <a:lnTo>
                  <a:pt x="1960491" y="1370245"/>
                </a:lnTo>
                <a:lnTo>
                  <a:pt x="1962782" y="1370790"/>
                </a:lnTo>
                <a:lnTo>
                  <a:pt x="1965074" y="1371324"/>
                </a:lnTo>
                <a:lnTo>
                  <a:pt x="1967354" y="1371847"/>
                </a:lnTo>
                <a:lnTo>
                  <a:pt x="1969645" y="1372370"/>
                </a:lnTo>
                <a:lnTo>
                  <a:pt x="1971936" y="1372870"/>
                </a:lnTo>
                <a:lnTo>
                  <a:pt x="1974228" y="1373360"/>
                </a:lnTo>
                <a:lnTo>
                  <a:pt x="1976519" y="1373838"/>
                </a:lnTo>
                <a:lnTo>
                  <a:pt x="1978810" y="1374316"/>
                </a:lnTo>
                <a:lnTo>
                  <a:pt x="1981102" y="1374783"/>
                </a:lnTo>
                <a:lnTo>
                  <a:pt x="1983393" y="1375228"/>
                </a:lnTo>
                <a:lnTo>
                  <a:pt x="1985684" y="1375673"/>
                </a:lnTo>
                <a:lnTo>
                  <a:pt x="1987976" y="1376118"/>
                </a:lnTo>
                <a:lnTo>
                  <a:pt x="1990267" y="1376541"/>
                </a:lnTo>
                <a:lnTo>
                  <a:pt x="1992547" y="1376952"/>
                </a:lnTo>
                <a:lnTo>
                  <a:pt x="1994838" y="1377364"/>
                </a:lnTo>
                <a:lnTo>
                  <a:pt x="1997130" y="1377764"/>
                </a:lnTo>
                <a:lnTo>
                  <a:pt x="1999421" y="1378154"/>
                </a:lnTo>
                <a:lnTo>
                  <a:pt x="2001712" y="1378543"/>
                </a:lnTo>
                <a:lnTo>
                  <a:pt x="2004004" y="1378921"/>
                </a:lnTo>
                <a:lnTo>
                  <a:pt x="2006295" y="1379288"/>
                </a:lnTo>
                <a:lnTo>
                  <a:pt x="2008586" y="1379644"/>
                </a:lnTo>
                <a:lnTo>
                  <a:pt x="2010878" y="1380000"/>
                </a:lnTo>
                <a:lnTo>
                  <a:pt x="2013169" y="1380345"/>
                </a:lnTo>
                <a:lnTo>
                  <a:pt x="2015460" y="1380679"/>
                </a:lnTo>
                <a:lnTo>
                  <a:pt x="2017740" y="1381012"/>
                </a:lnTo>
                <a:lnTo>
                  <a:pt x="2020032" y="1381335"/>
                </a:lnTo>
                <a:lnTo>
                  <a:pt x="2022323" y="1381646"/>
                </a:lnTo>
                <a:lnTo>
                  <a:pt x="2024614" y="1381958"/>
                </a:lnTo>
                <a:lnTo>
                  <a:pt x="2026906" y="1382258"/>
                </a:lnTo>
                <a:lnTo>
                  <a:pt x="2029197" y="1382558"/>
                </a:lnTo>
                <a:lnTo>
                  <a:pt x="2031488" y="1382847"/>
                </a:lnTo>
                <a:lnTo>
                  <a:pt x="2033779" y="1383126"/>
                </a:lnTo>
                <a:lnTo>
                  <a:pt x="2036071" y="1383404"/>
                </a:lnTo>
                <a:lnTo>
                  <a:pt x="2038362" y="1383682"/>
                </a:lnTo>
                <a:lnTo>
                  <a:pt x="2040653" y="1383949"/>
                </a:lnTo>
                <a:lnTo>
                  <a:pt x="2042934" y="1384205"/>
                </a:lnTo>
                <a:lnTo>
                  <a:pt x="2045225" y="1384460"/>
                </a:lnTo>
                <a:lnTo>
                  <a:pt x="2047516" y="1384705"/>
                </a:lnTo>
                <a:lnTo>
                  <a:pt x="2049808" y="1384950"/>
                </a:lnTo>
                <a:lnTo>
                  <a:pt x="2052099" y="1385183"/>
                </a:lnTo>
                <a:lnTo>
                  <a:pt x="2054390" y="1385417"/>
                </a:lnTo>
                <a:lnTo>
                  <a:pt x="2056681" y="1385639"/>
                </a:lnTo>
                <a:lnTo>
                  <a:pt x="2058973" y="1385862"/>
                </a:lnTo>
                <a:lnTo>
                  <a:pt x="2061264" y="1386073"/>
                </a:lnTo>
                <a:lnTo>
                  <a:pt x="2063555" y="1386285"/>
                </a:lnTo>
                <a:lnTo>
                  <a:pt x="2065847" y="1386496"/>
                </a:lnTo>
                <a:lnTo>
                  <a:pt x="2068127" y="1386696"/>
                </a:lnTo>
                <a:lnTo>
                  <a:pt x="2070418" y="1386885"/>
                </a:lnTo>
                <a:lnTo>
                  <a:pt x="2072709" y="1387085"/>
                </a:lnTo>
                <a:lnTo>
                  <a:pt x="2075001" y="1387274"/>
                </a:lnTo>
                <a:lnTo>
                  <a:pt x="2077292" y="1387452"/>
                </a:lnTo>
                <a:lnTo>
                  <a:pt x="2079583" y="1387630"/>
                </a:lnTo>
                <a:lnTo>
                  <a:pt x="2081875" y="1387808"/>
                </a:lnTo>
                <a:lnTo>
                  <a:pt x="2084166" y="1387975"/>
                </a:lnTo>
                <a:lnTo>
                  <a:pt x="2086457" y="1388142"/>
                </a:lnTo>
                <a:lnTo>
                  <a:pt x="2088749" y="1388309"/>
                </a:lnTo>
                <a:lnTo>
                  <a:pt x="2091040" y="1388465"/>
                </a:lnTo>
                <a:lnTo>
                  <a:pt x="2093320" y="1388620"/>
                </a:lnTo>
                <a:lnTo>
                  <a:pt x="2095611" y="1388776"/>
                </a:lnTo>
                <a:lnTo>
                  <a:pt x="2097903" y="1388921"/>
                </a:lnTo>
                <a:lnTo>
                  <a:pt x="2100194" y="1389065"/>
                </a:lnTo>
                <a:lnTo>
                  <a:pt x="2102485" y="1389210"/>
                </a:lnTo>
                <a:lnTo>
                  <a:pt x="2104777" y="1389343"/>
                </a:lnTo>
                <a:lnTo>
                  <a:pt x="2107068" y="1389477"/>
                </a:lnTo>
                <a:lnTo>
                  <a:pt x="2109359" y="1389610"/>
                </a:lnTo>
                <a:lnTo>
                  <a:pt x="2111651" y="1389733"/>
                </a:lnTo>
                <a:lnTo>
                  <a:pt x="2113942" y="1389866"/>
                </a:lnTo>
                <a:lnTo>
                  <a:pt x="2116233" y="1389977"/>
                </a:lnTo>
                <a:lnTo>
                  <a:pt x="2118514" y="1390100"/>
                </a:lnTo>
                <a:lnTo>
                  <a:pt x="2120805" y="1390222"/>
                </a:lnTo>
                <a:lnTo>
                  <a:pt x="2123096" y="1390333"/>
                </a:lnTo>
                <a:lnTo>
                  <a:pt x="2125387" y="1390444"/>
                </a:lnTo>
                <a:lnTo>
                  <a:pt x="2127679" y="1390545"/>
                </a:lnTo>
                <a:lnTo>
                  <a:pt x="2129970" y="1390656"/>
                </a:lnTo>
                <a:lnTo>
                  <a:pt x="2132261" y="1390756"/>
                </a:lnTo>
                <a:lnTo>
                  <a:pt x="2134553" y="1390856"/>
                </a:lnTo>
                <a:lnTo>
                  <a:pt x="2136844" y="1390956"/>
                </a:lnTo>
                <a:lnTo>
                  <a:pt x="2139135" y="1391045"/>
                </a:lnTo>
                <a:lnTo>
                  <a:pt x="2141426" y="1391134"/>
                </a:lnTo>
                <a:lnTo>
                  <a:pt x="2143707" y="1391223"/>
                </a:lnTo>
                <a:lnTo>
                  <a:pt x="2145998" y="1391312"/>
                </a:lnTo>
                <a:lnTo>
                  <a:pt x="2148289" y="1391401"/>
                </a:lnTo>
                <a:lnTo>
                  <a:pt x="2150581" y="1391479"/>
                </a:lnTo>
                <a:lnTo>
                  <a:pt x="2152872" y="1391568"/>
                </a:lnTo>
                <a:lnTo>
                  <a:pt x="2155163" y="1391646"/>
                </a:lnTo>
                <a:lnTo>
                  <a:pt x="2157455" y="1391723"/>
                </a:lnTo>
                <a:lnTo>
                  <a:pt x="2159746" y="1391801"/>
                </a:lnTo>
                <a:lnTo>
                  <a:pt x="2162037" y="1391868"/>
                </a:lnTo>
                <a:lnTo>
                  <a:pt x="2164328" y="1391935"/>
                </a:lnTo>
                <a:lnTo>
                  <a:pt x="2166620" y="1392013"/>
                </a:lnTo>
                <a:lnTo>
                  <a:pt x="2168900" y="1392079"/>
                </a:lnTo>
                <a:lnTo>
                  <a:pt x="2171191" y="1392146"/>
                </a:lnTo>
                <a:lnTo>
                  <a:pt x="2173483" y="1392202"/>
                </a:lnTo>
                <a:lnTo>
                  <a:pt x="2175774" y="1392269"/>
                </a:lnTo>
                <a:lnTo>
                  <a:pt x="2178065" y="1392335"/>
                </a:lnTo>
                <a:lnTo>
                  <a:pt x="2180356" y="1392391"/>
                </a:lnTo>
                <a:lnTo>
                  <a:pt x="2182648" y="1392446"/>
                </a:lnTo>
                <a:lnTo>
                  <a:pt x="2184939" y="1392502"/>
                </a:lnTo>
                <a:lnTo>
                  <a:pt x="2187231" y="1392558"/>
                </a:lnTo>
                <a:lnTo>
                  <a:pt x="2189522" y="1392613"/>
                </a:lnTo>
                <a:lnTo>
                  <a:pt x="2191813" y="1392658"/>
                </a:lnTo>
                <a:lnTo>
                  <a:pt x="2194093" y="1392713"/>
                </a:lnTo>
                <a:lnTo>
                  <a:pt x="2196385" y="1392758"/>
                </a:lnTo>
                <a:lnTo>
                  <a:pt x="2198676" y="1392814"/>
                </a:lnTo>
                <a:lnTo>
                  <a:pt x="2200967" y="1392858"/>
                </a:lnTo>
                <a:lnTo>
                  <a:pt x="2203258" y="1392903"/>
                </a:lnTo>
                <a:lnTo>
                  <a:pt x="2205550" y="1392947"/>
                </a:lnTo>
                <a:lnTo>
                  <a:pt x="2207841" y="1392991"/>
                </a:lnTo>
                <a:lnTo>
                  <a:pt x="2210132" y="1393025"/>
                </a:lnTo>
                <a:lnTo>
                  <a:pt x="2212424" y="1393069"/>
                </a:lnTo>
                <a:lnTo>
                  <a:pt x="2214715" y="1393114"/>
                </a:lnTo>
                <a:lnTo>
                  <a:pt x="2217006" y="1393147"/>
                </a:lnTo>
                <a:lnTo>
                  <a:pt x="2219286" y="1393181"/>
                </a:lnTo>
                <a:lnTo>
                  <a:pt x="2221578" y="1393225"/>
                </a:lnTo>
                <a:lnTo>
                  <a:pt x="2223869" y="1393258"/>
                </a:lnTo>
                <a:lnTo>
                  <a:pt x="2226161" y="1393292"/>
                </a:lnTo>
                <a:lnTo>
                  <a:pt x="2228452" y="1393325"/>
                </a:lnTo>
                <a:lnTo>
                  <a:pt x="2230743" y="1393359"/>
                </a:lnTo>
                <a:lnTo>
                  <a:pt x="2233034" y="1393392"/>
                </a:lnTo>
                <a:lnTo>
                  <a:pt x="2235326" y="1393414"/>
                </a:lnTo>
                <a:lnTo>
                  <a:pt x="2237617" y="1393448"/>
                </a:lnTo>
                <a:lnTo>
                  <a:pt x="2239908" y="1393481"/>
                </a:lnTo>
                <a:lnTo>
                  <a:pt x="2242200" y="1393503"/>
                </a:lnTo>
                <a:lnTo>
                  <a:pt x="2244480" y="1393537"/>
                </a:lnTo>
                <a:lnTo>
                  <a:pt x="2246771" y="1393559"/>
                </a:lnTo>
                <a:lnTo>
                  <a:pt x="2249062" y="1393581"/>
                </a:lnTo>
                <a:lnTo>
                  <a:pt x="2251354" y="1393614"/>
                </a:lnTo>
                <a:lnTo>
                  <a:pt x="2253645" y="1393637"/>
                </a:lnTo>
                <a:lnTo>
                  <a:pt x="2255936" y="1393659"/>
                </a:lnTo>
                <a:lnTo>
                  <a:pt x="2258228" y="1393681"/>
                </a:lnTo>
                <a:lnTo>
                  <a:pt x="2260519" y="1393703"/>
                </a:lnTo>
                <a:lnTo>
                  <a:pt x="2262810" y="1393726"/>
                </a:lnTo>
                <a:lnTo>
                  <a:pt x="2265102" y="1393748"/>
                </a:lnTo>
                <a:lnTo>
                  <a:pt x="2267393" y="1393770"/>
                </a:lnTo>
                <a:lnTo>
                  <a:pt x="2269673" y="1393781"/>
                </a:lnTo>
                <a:lnTo>
                  <a:pt x="2271964" y="1393803"/>
                </a:lnTo>
                <a:lnTo>
                  <a:pt x="2274256" y="1393826"/>
                </a:lnTo>
                <a:lnTo>
                  <a:pt x="2276547" y="1393837"/>
                </a:lnTo>
                <a:lnTo>
                  <a:pt x="2278838" y="1393859"/>
                </a:lnTo>
                <a:lnTo>
                  <a:pt x="2281130" y="1393881"/>
                </a:lnTo>
                <a:lnTo>
                  <a:pt x="2283421" y="1393893"/>
                </a:lnTo>
                <a:lnTo>
                  <a:pt x="2285712" y="1393915"/>
                </a:lnTo>
                <a:lnTo>
                  <a:pt x="2288003" y="1393926"/>
                </a:lnTo>
                <a:lnTo>
                  <a:pt x="2290295" y="1393937"/>
                </a:lnTo>
              </a:path>
            </a:pathLst>
          </a:custGeom>
          <a:noFill/>
          <a:ln w="13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E42F44E-9C87-B617-5E6E-3E24F79C50F6}"/>
              </a:ext>
            </a:extLst>
          </p:cNvPr>
          <p:cNvGrpSpPr/>
          <p:nvPr/>
        </p:nvGrpSpPr>
        <p:grpSpPr>
          <a:xfrm>
            <a:off x="6250179" y="1620030"/>
            <a:ext cx="2669485" cy="1779656"/>
            <a:chOff x="6250179" y="1620030"/>
            <a:chExt cx="2669485" cy="177965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613DA15-D6CD-91B3-8DAC-15171A7A14EA}"/>
                </a:ext>
              </a:extLst>
            </p:cNvPr>
            <p:cNvSpPr/>
            <p:nvPr/>
          </p:nvSpPr>
          <p:spPr>
            <a:xfrm>
              <a:off x="6250179" y="1620030"/>
              <a:ext cx="2669485" cy="1779656"/>
            </a:xfrm>
            <a:custGeom>
              <a:avLst/>
              <a:gdLst>
                <a:gd name="connsiteX0" fmla="*/ 0 w 2669485"/>
                <a:gd name="connsiteY0" fmla="*/ 1779656 h 1779656"/>
                <a:gd name="connsiteX1" fmla="*/ 2669485 w 2669485"/>
                <a:gd name="connsiteY1" fmla="*/ 1779656 h 1779656"/>
                <a:gd name="connsiteX2" fmla="*/ 2669485 w 2669485"/>
                <a:gd name="connsiteY2" fmla="*/ 0 h 1779656"/>
                <a:gd name="connsiteX3" fmla="*/ 0 w 2669485"/>
                <a:gd name="connsiteY3" fmla="*/ 0 h 177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9485" h="1779656">
                  <a:moveTo>
                    <a:pt x="0" y="1779656"/>
                  </a:moveTo>
                  <a:lnTo>
                    <a:pt x="2669485" y="1779656"/>
                  </a:lnTo>
                  <a:lnTo>
                    <a:pt x="26694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2D72C6C-6F3C-07EA-FD1D-153BAEB97E4E}"/>
                </a:ext>
              </a:extLst>
            </p:cNvPr>
            <p:cNvSpPr/>
            <p:nvPr/>
          </p:nvSpPr>
          <p:spPr>
            <a:xfrm>
              <a:off x="6576824" y="1672578"/>
              <a:ext cx="2290294" cy="1477577"/>
            </a:xfrm>
            <a:custGeom>
              <a:avLst/>
              <a:gdLst>
                <a:gd name="connsiteX0" fmla="*/ 0 w 2290294"/>
                <a:gd name="connsiteY0" fmla="*/ 1477577 h 1477577"/>
                <a:gd name="connsiteX1" fmla="*/ 2290295 w 2290294"/>
                <a:gd name="connsiteY1" fmla="*/ 1477577 h 1477577"/>
                <a:gd name="connsiteX2" fmla="*/ 2290295 w 2290294"/>
                <a:gd name="connsiteY2" fmla="*/ 0 h 1477577"/>
                <a:gd name="connsiteX3" fmla="*/ 0 w 2290294"/>
                <a:gd name="connsiteY3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0294" h="1477577">
                  <a:moveTo>
                    <a:pt x="0" y="1477577"/>
                  </a:moveTo>
                  <a:lnTo>
                    <a:pt x="2290295" y="1477577"/>
                  </a:lnTo>
                  <a:lnTo>
                    <a:pt x="22902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74BF752-0DD2-ED54-D1EF-AC1FE383EC7A}"/>
                </a:ext>
              </a:extLst>
            </p:cNvPr>
            <p:cNvSpPr/>
            <p:nvPr/>
          </p:nvSpPr>
          <p:spPr>
            <a:xfrm>
              <a:off x="6576824" y="1672578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3334FD7-A2C2-2B56-1EAA-2E8EB745B7B8}"/>
                </a:ext>
              </a:extLst>
            </p:cNvPr>
            <p:cNvSpPr/>
            <p:nvPr/>
          </p:nvSpPr>
          <p:spPr>
            <a:xfrm>
              <a:off x="7149397" y="1672578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4109455-336E-BB23-4007-A534A321C081}"/>
                </a:ext>
              </a:extLst>
            </p:cNvPr>
            <p:cNvSpPr/>
            <p:nvPr/>
          </p:nvSpPr>
          <p:spPr>
            <a:xfrm>
              <a:off x="7721966" y="1672578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4AEFEEF-4DB3-685E-1A84-F84FBBE6F058}"/>
                </a:ext>
              </a:extLst>
            </p:cNvPr>
            <p:cNvSpPr/>
            <p:nvPr/>
          </p:nvSpPr>
          <p:spPr>
            <a:xfrm>
              <a:off x="8294537" y="1672578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E15EAE-8AC8-EE51-E885-1CB7E200B03F}"/>
                </a:ext>
              </a:extLst>
            </p:cNvPr>
            <p:cNvSpPr/>
            <p:nvPr/>
          </p:nvSpPr>
          <p:spPr>
            <a:xfrm>
              <a:off x="8867119" y="1672578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4987877-2D1A-52DC-689F-11762892EE8B}"/>
                </a:ext>
              </a:extLst>
            </p:cNvPr>
            <p:cNvSpPr/>
            <p:nvPr/>
          </p:nvSpPr>
          <p:spPr>
            <a:xfrm>
              <a:off x="6576824" y="3150156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11A8925-7511-7C66-BDD6-1372998117E0}"/>
                </a:ext>
              </a:extLst>
            </p:cNvPr>
            <p:cNvSpPr/>
            <p:nvPr/>
          </p:nvSpPr>
          <p:spPr>
            <a:xfrm>
              <a:off x="6576824" y="3129133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50BB577-9140-0A36-7F6F-1C2D3410FE82}"/>
                </a:ext>
              </a:extLst>
            </p:cNvPr>
            <p:cNvSpPr/>
            <p:nvPr/>
          </p:nvSpPr>
          <p:spPr>
            <a:xfrm>
              <a:off x="7149397" y="3129133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B6F3AD4-9364-FCAC-27B3-B62DE9F4FFA5}"/>
                </a:ext>
              </a:extLst>
            </p:cNvPr>
            <p:cNvSpPr/>
            <p:nvPr/>
          </p:nvSpPr>
          <p:spPr>
            <a:xfrm>
              <a:off x="7721966" y="3129133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1FF0699-A373-71F1-68A9-4D8802B384F2}"/>
                </a:ext>
              </a:extLst>
            </p:cNvPr>
            <p:cNvSpPr/>
            <p:nvPr/>
          </p:nvSpPr>
          <p:spPr>
            <a:xfrm>
              <a:off x="8294537" y="3129133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78CFAB5-49D9-C034-DD62-51E3CE6EFD4E}"/>
                </a:ext>
              </a:extLst>
            </p:cNvPr>
            <p:cNvSpPr/>
            <p:nvPr/>
          </p:nvSpPr>
          <p:spPr>
            <a:xfrm>
              <a:off x="8867119" y="3129133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CB2DFA0-BA9C-770A-F370-90931288A4EA}"/>
                </a:ext>
              </a:extLst>
            </p:cNvPr>
            <p:cNvSpPr/>
            <p:nvPr/>
          </p:nvSpPr>
          <p:spPr>
            <a:xfrm>
              <a:off x="6516289" y="3222843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F00C7C3-117A-0A9A-8601-5A6680BD3E73}"/>
                </a:ext>
              </a:extLst>
            </p:cNvPr>
            <p:cNvSpPr/>
            <p:nvPr/>
          </p:nvSpPr>
          <p:spPr>
            <a:xfrm>
              <a:off x="6588337" y="3188329"/>
              <a:ext cx="49022" cy="67270"/>
            </a:xfrm>
            <a:custGeom>
              <a:avLst/>
              <a:gdLst>
                <a:gd name="connsiteX0" fmla="*/ 30369 w 49022"/>
                <a:gd name="connsiteY0" fmla="*/ 7931 h 67270"/>
                <a:gd name="connsiteX1" fmla="*/ 7389 w 49022"/>
                <a:gd name="connsiteY1" fmla="*/ 43846 h 67270"/>
                <a:gd name="connsiteX2" fmla="*/ 30369 w 49022"/>
                <a:gd name="connsiteY2" fmla="*/ 43846 h 67270"/>
                <a:gd name="connsiteX3" fmla="*/ 30369 w 49022"/>
                <a:gd name="connsiteY3" fmla="*/ 7931 h 67270"/>
                <a:gd name="connsiteX4" fmla="*/ 27981 w 49022"/>
                <a:gd name="connsiteY4" fmla="*/ 0 h 67270"/>
                <a:gd name="connsiteX5" fmla="*/ 39425 w 49022"/>
                <a:gd name="connsiteY5" fmla="*/ 0 h 67270"/>
                <a:gd name="connsiteX6" fmla="*/ 39425 w 49022"/>
                <a:gd name="connsiteY6" fmla="*/ 43846 h 67270"/>
                <a:gd name="connsiteX7" fmla="*/ 49023 w 49022"/>
                <a:gd name="connsiteY7" fmla="*/ 43846 h 67270"/>
                <a:gd name="connsiteX8" fmla="*/ 49023 w 49022"/>
                <a:gd name="connsiteY8" fmla="*/ 51410 h 67270"/>
                <a:gd name="connsiteX9" fmla="*/ 39425 w 49022"/>
                <a:gd name="connsiteY9" fmla="*/ 51410 h 67270"/>
                <a:gd name="connsiteX10" fmla="*/ 39425 w 49022"/>
                <a:gd name="connsiteY10" fmla="*/ 67271 h 67270"/>
                <a:gd name="connsiteX11" fmla="*/ 30369 w 49022"/>
                <a:gd name="connsiteY11" fmla="*/ 67271 h 67270"/>
                <a:gd name="connsiteX12" fmla="*/ 30369 w 49022"/>
                <a:gd name="connsiteY12" fmla="*/ 51410 h 67270"/>
                <a:gd name="connsiteX13" fmla="*/ 0 w 49022"/>
                <a:gd name="connsiteY13" fmla="*/ 51410 h 67270"/>
                <a:gd name="connsiteX14" fmla="*/ 0 w 49022"/>
                <a:gd name="connsiteY14" fmla="*/ 42623 h 67270"/>
                <a:gd name="connsiteX15" fmla="*/ 27981 w 49022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0">
                  <a:moveTo>
                    <a:pt x="30369" y="7931"/>
                  </a:moveTo>
                  <a:lnTo>
                    <a:pt x="7389" y="43846"/>
                  </a:lnTo>
                  <a:lnTo>
                    <a:pt x="30369" y="43846"/>
                  </a:lnTo>
                  <a:lnTo>
                    <a:pt x="30369" y="7931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6"/>
                  </a:lnTo>
                  <a:lnTo>
                    <a:pt x="49023" y="43846"/>
                  </a:lnTo>
                  <a:lnTo>
                    <a:pt x="49023" y="51410"/>
                  </a:lnTo>
                  <a:lnTo>
                    <a:pt x="39425" y="51410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1998023-CA1D-96D2-64FE-5DDD01317CA0}"/>
                </a:ext>
              </a:extLst>
            </p:cNvPr>
            <p:cNvSpPr/>
            <p:nvPr/>
          </p:nvSpPr>
          <p:spPr>
            <a:xfrm>
              <a:off x="7090889" y="3222843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AF0992B-D03E-4FC2-E48E-AFA15720A443}"/>
                </a:ext>
              </a:extLst>
            </p:cNvPr>
            <p:cNvSpPr/>
            <p:nvPr/>
          </p:nvSpPr>
          <p:spPr>
            <a:xfrm>
              <a:off x="7165190" y="3187117"/>
              <a:ext cx="42714" cy="68483"/>
            </a:xfrm>
            <a:custGeom>
              <a:avLst/>
              <a:gdLst>
                <a:gd name="connsiteX0" fmla="*/ 10948 w 42714"/>
                <a:gd name="connsiteY0" fmla="*/ 60820 h 68483"/>
                <a:gd name="connsiteX1" fmla="*/ 42714 w 42714"/>
                <a:gd name="connsiteY1" fmla="*/ 60820 h 68483"/>
                <a:gd name="connsiteX2" fmla="*/ 42714 w 42714"/>
                <a:gd name="connsiteY2" fmla="*/ 68483 h 68483"/>
                <a:gd name="connsiteX3" fmla="*/ 0 w 42714"/>
                <a:gd name="connsiteY3" fmla="*/ 68483 h 68483"/>
                <a:gd name="connsiteX4" fmla="*/ 0 w 42714"/>
                <a:gd name="connsiteY4" fmla="*/ 60820 h 68483"/>
                <a:gd name="connsiteX5" fmla="*/ 14103 w 42714"/>
                <a:gd name="connsiteY5" fmla="*/ 46449 h 68483"/>
                <a:gd name="connsiteX6" fmla="*/ 25367 w 42714"/>
                <a:gd name="connsiteY6" fmla="*/ 34781 h 68483"/>
                <a:gd name="connsiteX7" fmla="*/ 31450 w 42714"/>
                <a:gd name="connsiteY7" fmla="*/ 26495 h 68483"/>
                <a:gd name="connsiteX8" fmla="*/ 33207 w 42714"/>
                <a:gd name="connsiteY8" fmla="*/ 19776 h 68483"/>
                <a:gd name="connsiteX9" fmla="*/ 29422 w 42714"/>
                <a:gd name="connsiteY9" fmla="*/ 11034 h 68483"/>
                <a:gd name="connsiteX10" fmla="*/ 19644 w 42714"/>
                <a:gd name="connsiteY10" fmla="*/ 7653 h 68483"/>
                <a:gd name="connsiteX11" fmla="*/ 10588 w 42714"/>
                <a:gd name="connsiteY11" fmla="*/ 9143 h 68483"/>
                <a:gd name="connsiteX12" fmla="*/ 451 w 42714"/>
                <a:gd name="connsiteY12" fmla="*/ 13648 h 68483"/>
                <a:gd name="connsiteX13" fmla="*/ 451 w 42714"/>
                <a:gd name="connsiteY13" fmla="*/ 4460 h 68483"/>
                <a:gd name="connsiteX14" fmla="*/ 10724 w 42714"/>
                <a:gd name="connsiteY14" fmla="*/ 1123 h 68483"/>
                <a:gd name="connsiteX15" fmla="*/ 19464 w 42714"/>
                <a:gd name="connsiteY15" fmla="*/ 0 h 68483"/>
                <a:gd name="connsiteX16" fmla="*/ 36136 w 42714"/>
                <a:gd name="connsiteY16" fmla="*/ 5228 h 68483"/>
                <a:gd name="connsiteX17" fmla="*/ 42354 w 42714"/>
                <a:gd name="connsiteY17" fmla="*/ 19187 h 68483"/>
                <a:gd name="connsiteX18" fmla="*/ 40776 w 42714"/>
                <a:gd name="connsiteY18" fmla="*/ 27073 h 68483"/>
                <a:gd name="connsiteX19" fmla="*/ 35145 w 42714"/>
                <a:gd name="connsiteY19" fmla="*/ 35816 h 68483"/>
                <a:gd name="connsiteX20" fmla="*/ 27981 w 42714"/>
                <a:gd name="connsiteY20" fmla="*/ 43390 h 68483"/>
                <a:gd name="connsiteX21" fmla="*/ 10948 w 42714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4" h="68483">
                  <a:moveTo>
                    <a:pt x="10948" y="60820"/>
                  </a:moveTo>
                  <a:lnTo>
                    <a:pt x="42714" y="60820"/>
                  </a:lnTo>
                  <a:lnTo>
                    <a:pt x="42714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4" y="57249"/>
                    <a:pt x="8155" y="52455"/>
                    <a:pt x="14103" y="46449"/>
                  </a:cubicBezTo>
                  <a:cubicBezTo>
                    <a:pt x="20080" y="40409"/>
                    <a:pt x="23835" y="36527"/>
                    <a:pt x="25367" y="34781"/>
                  </a:cubicBezTo>
                  <a:cubicBezTo>
                    <a:pt x="28280" y="31500"/>
                    <a:pt x="30308" y="28741"/>
                    <a:pt x="31450" y="26495"/>
                  </a:cubicBezTo>
                  <a:cubicBezTo>
                    <a:pt x="32621" y="24214"/>
                    <a:pt x="33207" y="21968"/>
                    <a:pt x="33207" y="19776"/>
                  </a:cubicBezTo>
                  <a:cubicBezTo>
                    <a:pt x="33207" y="16206"/>
                    <a:pt x="31946" y="13292"/>
                    <a:pt x="29422" y="11034"/>
                  </a:cubicBezTo>
                  <a:cubicBezTo>
                    <a:pt x="26930" y="8776"/>
                    <a:pt x="23669" y="7653"/>
                    <a:pt x="19644" y="7653"/>
                  </a:cubicBezTo>
                  <a:cubicBezTo>
                    <a:pt x="16791" y="7653"/>
                    <a:pt x="13772" y="8153"/>
                    <a:pt x="10588" y="9143"/>
                  </a:cubicBezTo>
                  <a:cubicBezTo>
                    <a:pt x="7435" y="10133"/>
                    <a:pt x="4055" y="11634"/>
                    <a:pt x="451" y="13648"/>
                  </a:cubicBezTo>
                  <a:lnTo>
                    <a:pt x="451" y="4460"/>
                  </a:lnTo>
                  <a:cubicBezTo>
                    <a:pt x="4115" y="2981"/>
                    <a:pt x="7539" y="1869"/>
                    <a:pt x="10724" y="1123"/>
                  </a:cubicBezTo>
                  <a:cubicBezTo>
                    <a:pt x="13908" y="378"/>
                    <a:pt x="16821" y="0"/>
                    <a:pt x="19464" y="0"/>
                  </a:cubicBezTo>
                  <a:cubicBezTo>
                    <a:pt x="26433" y="0"/>
                    <a:pt x="31990" y="1746"/>
                    <a:pt x="36136" y="5228"/>
                  </a:cubicBezTo>
                  <a:cubicBezTo>
                    <a:pt x="40281" y="8709"/>
                    <a:pt x="42354" y="13359"/>
                    <a:pt x="42354" y="19187"/>
                  </a:cubicBezTo>
                  <a:cubicBezTo>
                    <a:pt x="42354" y="21956"/>
                    <a:pt x="41827" y="24581"/>
                    <a:pt x="40776" y="27073"/>
                  </a:cubicBezTo>
                  <a:cubicBezTo>
                    <a:pt x="39755" y="29531"/>
                    <a:pt x="37878" y="32445"/>
                    <a:pt x="35145" y="35816"/>
                  </a:cubicBezTo>
                  <a:cubicBezTo>
                    <a:pt x="34394" y="36694"/>
                    <a:pt x="32006" y="39219"/>
                    <a:pt x="27981" y="43390"/>
                  </a:cubicBezTo>
                  <a:cubicBezTo>
                    <a:pt x="23955" y="47539"/>
                    <a:pt x="18277" y="53345"/>
                    <a:pt x="10948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B3C4E69-5E76-2637-7067-54515EB70DBF}"/>
                </a:ext>
              </a:extLst>
            </p:cNvPr>
            <p:cNvSpPr/>
            <p:nvPr/>
          </p:nvSpPr>
          <p:spPr>
            <a:xfrm>
              <a:off x="7698719" y="3187117"/>
              <a:ext cx="46504" cy="69784"/>
            </a:xfrm>
            <a:custGeom>
              <a:avLst/>
              <a:gdLst>
                <a:gd name="connsiteX0" fmla="*/ 23247 w 46504"/>
                <a:gd name="connsiteY0" fmla="*/ 7208 h 69784"/>
                <a:gd name="connsiteX1" fmla="*/ 12658 w 46504"/>
                <a:gd name="connsiteY1" fmla="*/ 14148 h 69784"/>
                <a:gd name="connsiteX2" fmla="*/ 9143 w 46504"/>
                <a:gd name="connsiteY2" fmla="*/ 34915 h 69784"/>
                <a:gd name="connsiteX3" fmla="*/ 12658 w 46504"/>
                <a:gd name="connsiteY3" fmla="*/ 55692 h 69784"/>
                <a:gd name="connsiteX4" fmla="*/ 23247 w 46504"/>
                <a:gd name="connsiteY4" fmla="*/ 62577 h 69784"/>
                <a:gd name="connsiteX5" fmla="*/ 33836 w 46504"/>
                <a:gd name="connsiteY5" fmla="*/ 55692 h 69784"/>
                <a:gd name="connsiteX6" fmla="*/ 37395 w 46504"/>
                <a:gd name="connsiteY6" fmla="*/ 34915 h 69784"/>
                <a:gd name="connsiteX7" fmla="*/ 33836 w 46504"/>
                <a:gd name="connsiteY7" fmla="*/ 14148 h 69784"/>
                <a:gd name="connsiteX8" fmla="*/ 23247 w 46504"/>
                <a:gd name="connsiteY8" fmla="*/ 7208 h 69784"/>
                <a:gd name="connsiteX9" fmla="*/ 23247 w 46504"/>
                <a:gd name="connsiteY9" fmla="*/ 0 h 69784"/>
                <a:gd name="connsiteX10" fmla="*/ 40509 w 46504"/>
                <a:gd name="connsiteY10" fmla="*/ 8965 h 69784"/>
                <a:gd name="connsiteX11" fmla="*/ 46505 w 46504"/>
                <a:gd name="connsiteY11" fmla="*/ 34915 h 69784"/>
                <a:gd name="connsiteX12" fmla="*/ 40509 w 46504"/>
                <a:gd name="connsiteY12" fmla="*/ 60864 h 69784"/>
                <a:gd name="connsiteX13" fmla="*/ 23247 w 46504"/>
                <a:gd name="connsiteY13" fmla="*/ 69785 h 69784"/>
                <a:gd name="connsiteX14" fmla="*/ 5951 w 46504"/>
                <a:gd name="connsiteY14" fmla="*/ 60864 h 69784"/>
                <a:gd name="connsiteX15" fmla="*/ 0 w 46504"/>
                <a:gd name="connsiteY15" fmla="*/ 34915 h 69784"/>
                <a:gd name="connsiteX16" fmla="*/ 5951 w 46504"/>
                <a:gd name="connsiteY16" fmla="*/ 8965 h 69784"/>
                <a:gd name="connsiteX17" fmla="*/ 23247 w 46504"/>
                <a:gd name="connsiteY17" fmla="*/ 0 h 6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4" h="69784">
                  <a:moveTo>
                    <a:pt x="23247" y="7208"/>
                  </a:moveTo>
                  <a:cubicBezTo>
                    <a:pt x="18564" y="7208"/>
                    <a:pt x="15027" y="9521"/>
                    <a:pt x="12658" y="14148"/>
                  </a:cubicBezTo>
                  <a:cubicBezTo>
                    <a:pt x="10311" y="18742"/>
                    <a:pt x="9143" y="25660"/>
                    <a:pt x="9143" y="34915"/>
                  </a:cubicBezTo>
                  <a:cubicBezTo>
                    <a:pt x="9143" y="44135"/>
                    <a:pt x="10311" y="51065"/>
                    <a:pt x="12658" y="55692"/>
                  </a:cubicBezTo>
                  <a:cubicBezTo>
                    <a:pt x="15027" y="60286"/>
                    <a:pt x="18564" y="62577"/>
                    <a:pt x="23247" y="62577"/>
                  </a:cubicBezTo>
                  <a:cubicBezTo>
                    <a:pt x="27963" y="62577"/>
                    <a:pt x="31489" y="60286"/>
                    <a:pt x="33836" y="55692"/>
                  </a:cubicBezTo>
                  <a:cubicBezTo>
                    <a:pt x="36205" y="51065"/>
                    <a:pt x="37395" y="44135"/>
                    <a:pt x="37395" y="34915"/>
                  </a:cubicBezTo>
                  <a:cubicBezTo>
                    <a:pt x="37395" y="25660"/>
                    <a:pt x="36205" y="18742"/>
                    <a:pt x="33836" y="14148"/>
                  </a:cubicBezTo>
                  <a:cubicBezTo>
                    <a:pt x="31489" y="9521"/>
                    <a:pt x="27963" y="7208"/>
                    <a:pt x="23247" y="7208"/>
                  </a:cubicBezTo>
                  <a:moveTo>
                    <a:pt x="23247" y="0"/>
                  </a:moveTo>
                  <a:cubicBezTo>
                    <a:pt x="30788" y="0"/>
                    <a:pt x="36539" y="2992"/>
                    <a:pt x="40509" y="8965"/>
                  </a:cubicBezTo>
                  <a:cubicBezTo>
                    <a:pt x="44502" y="14916"/>
                    <a:pt x="46505" y="23558"/>
                    <a:pt x="46505" y="34915"/>
                  </a:cubicBezTo>
                  <a:cubicBezTo>
                    <a:pt x="46505" y="46238"/>
                    <a:pt x="44502" y="54891"/>
                    <a:pt x="40509" y="60864"/>
                  </a:cubicBezTo>
                  <a:cubicBezTo>
                    <a:pt x="36539" y="66815"/>
                    <a:pt x="30788" y="69785"/>
                    <a:pt x="23247" y="69785"/>
                  </a:cubicBezTo>
                  <a:cubicBezTo>
                    <a:pt x="15716" y="69785"/>
                    <a:pt x="9944" y="66815"/>
                    <a:pt x="5951" y="60864"/>
                  </a:cubicBezTo>
                  <a:cubicBezTo>
                    <a:pt x="1980" y="54891"/>
                    <a:pt x="0" y="46238"/>
                    <a:pt x="0" y="34915"/>
                  </a:cubicBezTo>
                  <a:cubicBezTo>
                    <a:pt x="0" y="23558"/>
                    <a:pt x="1980" y="14916"/>
                    <a:pt x="5951" y="8965"/>
                  </a:cubicBezTo>
                  <a:cubicBezTo>
                    <a:pt x="9944" y="2992"/>
                    <a:pt x="15716" y="0"/>
                    <a:pt x="23247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C62A5D7-22E2-04C1-2258-66EE907EC558}"/>
                </a:ext>
              </a:extLst>
            </p:cNvPr>
            <p:cNvSpPr/>
            <p:nvPr/>
          </p:nvSpPr>
          <p:spPr>
            <a:xfrm>
              <a:off x="8273181" y="3187117"/>
              <a:ext cx="42722" cy="68483"/>
            </a:xfrm>
            <a:custGeom>
              <a:avLst/>
              <a:gdLst>
                <a:gd name="connsiteX0" fmla="*/ 10956 w 42722"/>
                <a:gd name="connsiteY0" fmla="*/ 60820 h 68483"/>
                <a:gd name="connsiteX1" fmla="*/ 42723 w 42722"/>
                <a:gd name="connsiteY1" fmla="*/ 60820 h 68483"/>
                <a:gd name="connsiteX2" fmla="*/ 42723 w 42722"/>
                <a:gd name="connsiteY2" fmla="*/ 68483 h 68483"/>
                <a:gd name="connsiteX3" fmla="*/ 0 w 42722"/>
                <a:gd name="connsiteY3" fmla="*/ 68483 h 68483"/>
                <a:gd name="connsiteX4" fmla="*/ 0 w 42722"/>
                <a:gd name="connsiteY4" fmla="*/ 60820 h 68483"/>
                <a:gd name="connsiteX5" fmla="*/ 14104 w 42722"/>
                <a:gd name="connsiteY5" fmla="*/ 46449 h 68483"/>
                <a:gd name="connsiteX6" fmla="*/ 25371 w 42722"/>
                <a:gd name="connsiteY6" fmla="*/ 34781 h 68483"/>
                <a:gd name="connsiteX7" fmla="*/ 31455 w 42722"/>
                <a:gd name="connsiteY7" fmla="*/ 26495 h 68483"/>
                <a:gd name="connsiteX8" fmla="*/ 33213 w 42722"/>
                <a:gd name="connsiteY8" fmla="*/ 19776 h 68483"/>
                <a:gd name="connsiteX9" fmla="*/ 29431 w 42722"/>
                <a:gd name="connsiteY9" fmla="*/ 11034 h 68483"/>
                <a:gd name="connsiteX10" fmla="*/ 19654 w 42722"/>
                <a:gd name="connsiteY10" fmla="*/ 7653 h 68483"/>
                <a:gd name="connsiteX11" fmla="*/ 10589 w 42722"/>
                <a:gd name="connsiteY11" fmla="*/ 9143 h 68483"/>
                <a:gd name="connsiteX12" fmla="*/ 456 w 42722"/>
                <a:gd name="connsiteY12" fmla="*/ 13648 h 68483"/>
                <a:gd name="connsiteX13" fmla="*/ 456 w 42722"/>
                <a:gd name="connsiteY13" fmla="*/ 4460 h 68483"/>
                <a:gd name="connsiteX14" fmla="*/ 10722 w 42722"/>
                <a:gd name="connsiteY14" fmla="*/ 1123 h 68483"/>
                <a:gd name="connsiteX15" fmla="*/ 19465 w 42722"/>
                <a:gd name="connsiteY15" fmla="*/ 0 h 68483"/>
                <a:gd name="connsiteX16" fmla="*/ 36138 w 42722"/>
                <a:gd name="connsiteY16" fmla="*/ 5228 h 68483"/>
                <a:gd name="connsiteX17" fmla="*/ 42356 w 42722"/>
                <a:gd name="connsiteY17" fmla="*/ 19187 h 68483"/>
                <a:gd name="connsiteX18" fmla="*/ 40776 w 42722"/>
                <a:gd name="connsiteY18" fmla="*/ 27073 h 68483"/>
                <a:gd name="connsiteX19" fmla="*/ 35148 w 42722"/>
                <a:gd name="connsiteY19" fmla="*/ 35816 h 68483"/>
                <a:gd name="connsiteX20" fmla="*/ 27985 w 42722"/>
                <a:gd name="connsiteY20" fmla="*/ 43390 h 68483"/>
                <a:gd name="connsiteX21" fmla="*/ 10956 w 42722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22" h="68483">
                  <a:moveTo>
                    <a:pt x="10956" y="60820"/>
                  </a:moveTo>
                  <a:lnTo>
                    <a:pt x="42723" y="60820"/>
                  </a:lnTo>
                  <a:lnTo>
                    <a:pt x="42723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9" y="57249"/>
                    <a:pt x="8153" y="52455"/>
                    <a:pt x="14104" y="46449"/>
                  </a:cubicBezTo>
                  <a:cubicBezTo>
                    <a:pt x="20077" y="40409"/>
                    <a:pt x="23836" y="36527"/>
                    <a:pt x="25371" y="34781"/>
                  </a:cubicBezTo>
                  <a:cubicBezTo>
                    <a:pt x="28285" y="31500"/>
                    <a:pt x="30310" y="28741"/>
                    <a:pt x="31455" y="26495"/>
                  </a:cubicBezTo>
                  <a:cubicBezTo>
                    <a:pt x="32623" y="24214"/>
                    <a:pt x="33213" y="21968"/>
                    <a:pt x="33213" y="19776"/>
                  </a:cubicBezTo>
                  <a:cubicBezTo>
                    <a:pt x="33213" y="16206"/>
                    <a:pt x="31956" y="13292"/>
                    <a:pt x="29431" y="11034"/>
                  </a:cubicBezTo>
                  <a:cubicBezTo>
                    <a:pt x="26928" y="8776"/>
                    <a:pt x="23669" y="7653"/>
                    <a:pt x="19654" y="7653"/>
                  </a:cubicBezTo>
                  <a:cubicBezTo>
                    <a:pt x="16795" y="7653"/>
                    <a:pt x="13781" y="8153"/>
                    <a:pt x="10589" y="9143"/>
                  </a:cubicBezTo>
                  <a:cubicBezTo>
                    <a:pt x="7441" y="10133"/>
                    <a:pt x="4060" y="11634"/>
                    <a:pt x="456" y="13648"/>
                  </a:cubicBezTo>
                  <a:lnTo>
                    <a:pt x="456" y="4460"/>
                  </a:lnTo>
                  <a:cubicBezTo>
                    <a:pt x="4115" y="2981"/>
                    <a:pt x="7541" y="1869"/>
                    <a:pt x="10722" y="1123"/>
                  </a:cubicBezTo>
                  <a:cubicBezTo>
                    <a:pt x="13915" y="378"/>
                    <a:pt x="16829" y="0"/>
                    <a:pt x="19465" y="0"/>
                  </a:cubicBezTo>
                  <a:cubicBezTo>
                    <a:pt x="26439" y="0"/>
                    <a:pt x="31989" y="1746"/>
                    <a:pt x="36138" y="5228"/>
                  </a:cubicBezTo>
                  <a:cubicBezTo>
                    <a:pt x="40287" y="8709"/>
                    <a:pt x="42356" y="13359"/>
                    <a:pt x="42356" y="19187"/>
                  </a:cubicBezTo>
                  <a:cubicBezTo>
                    <a:pt x="42356" y="21956"/>
                    <a:pt x="41833" y="24581"/>
                    <a:pt x="40776" y="27073"/>
                  </a:cubicBezTo>
                  <a:cubicBezTo>
                    <a:pt x="39764" y="29531"/>
                    <a:pt x="37884" y="32445"/>
                    <a:pt x="35148" y="35816"/>
                  </a:cubicBezTo>
                  <a:cubicBezTo>
                    <a:pt x="34403" y="36694"/>
                    <a:pt x="32012" y="39219"/>
                    <a:pt x="27985" y="43390"/>
                  </a:cubicBezTo>
                  <a:cubicBezTo>
                    <a:pt x="23959" y="47539"/>
                    <a:pt x="18286" y="53345"/>
                    <a:pt x="10956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72BC27B-D954-E46B-B57E-FF5ED629E1CA}"/>
                </a:ext>
              </a:extLst>
            </p:cNvPr>
            <p:cNvSpPr/>
            <p:nvPr/>
          </p:nvSpPr>
          <p:spPr>
            <a:xfrm>
              <a:off x="8842604" y="3188329"/>
              <a:ext cx="49018" cy="67270"/>
            </a:xfrm>
            <a:custGeom>
              <a:avLst/>
              <a:gdLst>
                <a:gd name="connsiteX0" fmla="*/ 30365 w 49018"/>
                <a:gd name="connsiteY0" fmla="*/ 7931 h 67270"/>
                <a:gd name="connsiteX1" fmla="*/ 7386 w 49018"/>
                <a:gd name="connsiteY1" fmla="*/ 43846 h 67270"/>
                <a:gd name="connsiteX2" fmla="*/ 30365 w 49018"/>
                <a:gd name="connsiteY2" fmla="*/ 43846 h 67270"/>
                <a:gd name="connsiteX3" fmla="*/ 30365 w 49018"/>
                <a:gd name="connsiteY3" fmla="*/ 7931 h 67270"/>
                <a:gd name="connsiteX4" fmla="*/ 27985 w 49018"/>
                <a:gd name="connsiteY4" fmla="*/ 0 h 67270"/>
                <a:gd name="connsiteX5" fmla="*/ 39419 w 49018"/>
                <a:gd name="connsiteY5" fmla="*/ 0 h 67270"/>
                <a:gd name="connsiteX6" fmla="*/ 39419 w 49018"/>
                <a:gd name="connsiteY6" fmla="*/ 43846 h 67270"/>
                <a:gd name="connsiteX7" fmla="*/ 49018 w 49018"/>
                <a:gd name="connsiteY7" fmla="*/ 43846 h 67270"/>
                <a:gd name="connsiteX8" fmla="*/ 49018 w 49018"/>
                <a:gd name="connsiteY8" fmla="*/ 51410 h 67270"/>
                <a:gd name="connsiteX9" fmla="*/ 39419 w 49018"/>
                <a:gd name="connsiteY9" fmla="*/ 51410 h 67270"/>
                <a:gd name="connsiteX10" fmla="*/ 39419 w 49018"/>
                <a:gd name="connsiteY10" fmla="*/ 67271 h 67270"/>
                <a:gd name="connsiteX11" fmla="*/ 30365 w 49018"/>
                <a:gd name="connsiteY11" fmla="*/ 67271 h 67270"/>
                <a:gd name="connsiteX12" fmla="*/ 30365 w 49018"/>
                <a:gd name="connsiteY12" fmla="*/ 51410 h 67270"/>
                <a:gd name="connsiteX13" fmla="*/ 0 w 49018"/>
                <a:gd name="connsiteY13" fmla="*/ 51410 h 67270"/>
                <a:gd name="connsiteX14" fmla="*/ 0 w 49018"/>
                <a:gd name="connsiteY14" fmla="*/ 42623 h 67270"/>
                <a:gd name="connsiteX15" fmla="*/ 27985 w 49018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18" h="67270">
                  <a:moveTo>
                    <a:pt x="30365" y="7931"/>
                  </a:moveTo>
                  <a:lnTo>
                    <a:pt x="7386" y="43846"/>
                  </a:lnTo>
                  <a:lnTo>
                    <a:pt x="30365" y="43846"/>
                  </a:lnTo>
                  <a:lnTo>
                    <a:pt x="30365" y="7931"/>
                  </a:lnTo>
                  <a:moveTo>
                    <a:pt x="27985" y="0"/>
                  </a:moveTo>
                  <a:lnTo>
                    <a:pt x="39419" y="0"/>
                  </a:lnTo>
                  <a:lnTo>
                    <a:pt x="39419" y="43846"/>
                  </a:lnTo>
                  <a:lnTo>
                    <a:pt x="49018" y="43846"/>
                  </a:lnTo>
                  <a:lnTo>
                    <a:pt x="49018" y="51410"/>
                  </a:lnTo>
                  <a:lnTo>
                    <a:pt x="39419" y="51410"/>
                  </a:lnTo>
                  <a:lnTo>
                    <a:pt x="39419" y="67271"/>
                  </a:lnTo>
                  <a:lnTo>
                    <a:pt x="30365" y="67271"/>
                  </a:lnTo>
                  <a:lnTo>
                    <a:pt x="30365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5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02A678C-B9EF-EFBF-DC97-8C6828EEDF1C}"/>
                </a:ext>
              </a:extLst>
            </p:cNvPr>
            <p:cNvSpPr/>
            <p:nvPr/>
          </p:nvSpPr>
          <p:spPr>
            <a:xfrm>
              <a:off x="7691756" y="3312838"/>
              <a:ext cx="53144" cy="48350"/>
            </a:xfrm>
            <a:custGeom>
              <a:avLst/>
              <a:gdLst>
                <a:gd name="connsiteX0" fmla="*/ 53145 w 53144"/>
                <a:gd name="connsiteY0" fmla="*/ 7030 h 48350"/>
                <a:gd name="connsiteX1" fmla="*/ 51321 w 53144"/>
                <a:gd name="connsiteY1" fmla="*/ 11612 h 48350"/>
                <a:gd name="connsiteX2" fmla="*/ 47417 w 53144"/>
                <a:gd name="connsiteY2" fmla="*/ 13236 h 48350"/>
                <a:gd name="connsiteX3" fmla="*/ 44391 w 53144"/>
                <a:gd name="connsiteY3" fmla="*/ 12091 h 48350"/>
                <a:gd name="connsiteX4" fmla="*/ 43346 w 53144"/>
                <a:gd name="connsiteY4" fmla="*/ 9477 h 48350"/>
                <a:gd name="connsiteX5" fmla="*/ 44814 w 53144"/>
                <a:gd name="connsiteY5" fmla="*/ 5784 h 48350"/>
                <a:gd name="connsiteX6" fmla="*/ 48462 w 53144"/>
                <a:gd name="connsiteY6" fmla="*/ 3693 h 48350"/>
                <a:gd name="connsiteX7" fmla="*/ 43145 w 53144"/>
                <a:gd name="connsiteY7" fmla="*/ 2347 h 48350"/>
                <a:gd name="connsiteX8" fmla="*/ 39230 w 53144"/>
                <a:gd name="connsiteY8" fmla="*/ 3437 h 48350"/>
                <a:gd name="connsiteX9" fmla="*/ 36372 w 53144"/>
                <a:gd name="connsiteY9" fmla="*/ 5940 h 48350"/>
                <a:gd name="connsiteX10" fmla="*/ 34392 w 53144"/>
                <a:gd name="connsiteY10" fmla="*/ 9376 h 48350"/>
                <a:gd name="connsiteX11" fmla="*/ 33135 w 53144"/>
                <a:gd name="connsiteY11" fmla="*/ 12558 h 48350"/>
                <a:gd name="connsiteX12" fmla="*/ 32568 w 53144"/>
                <a:gd name="connsiteY12" fmla="*/ 14949 h 48350"/>
                <a:gd name="connsiteX13" fmla="*/ 28919 w 53144"/>
                <a:gd name="connsiteY13" fmla="*/ 29542 h 48350"/>
                <a:gd name="connsiteX14" fmla="*/ 27151 w 53144"/>
                <a:gd name="connsiteY14" fmla="*/ 38919 h 48350"/>
                <a:gd name="connsiteX15" fmla="*/ 28608 w 53144"/>
                <a:gd name="connsiteY15" fmla="*/ 43980 h 48350"/>
                <a:gd name="connsiteX16" fmla="*/ 32979 w 53144"/>
                <a:gd name="connsiteY16" fmla="*/ 45960 h 48350"/>
                <a:gd name="connsiteX17" fmla="*/ 35426 w 53144"/>
                <a:gd name="connsiteY17" fmla="*/ 45637 h 48350"/>
                <a:gd name="connsiteX18" fmla="*/ 38396 w 53144"/>
                <a:gd name="connsiteY18" fmla="*/ 44336 h 48350"/>
                <a:gd name="connsiteX19" fmla="*/ 41633 w 53144"/>
                <a:gd name="connsiteY19" fmla="*/ 41889 h 48350"/>
                <a:gd name="connsiteX20" fmla="*/ 44703 w 53144"/>
                <a:gd name="connsiteY20" fmla="*/ 37829 h 48350"/>
                <a:gd name="connsiteX21" fmla="*/ 47205 w 53144"/>
                <a:gd name="connsiteY21" fmla="*/ 31989 h 48350"/>
                <a:gd name="connsiteX22" fmla="*/ 48562 w 53144"/>
                <a:gd name="connsiteY22" fmla="*/ 30844 h 48350"/>
                <a:gd name="connsiteX23" fmla="*/ 49864 w 53144"/>
                <a:gd name="connsiteY23" fmla="*/ 31889 h 48350"/>
                <a:gd name="connsiteX24" fmla="*/ 49130 w 53144"/>
                <a:gd name="connsiteY24" fmla="*/ 34648 h 48350"/>
                <a:gd name="connsiteX25" fmla="*/ 46950 w 53144"/>
                <a:gd name="connsiteY25" fmla="*/ 38863 h 48350"/>
                <a:gd name="connsiteX26" fmla="*/ 43557 w 53144"/>
                <a:gd name="connsiteY26" fmla="*/ 43346 h 48350"/>
                <a:gd name="connsiteX27" fmla="*/ 38763 w 53144"/>
                <a:gd name="connsiteY27" fmla="*/ 46894 h 48350"/>
                <a:gd name="connsiteX28" fmla="*/ 32768 w 53144"/>
                <a:gd name="connsiteY28" fmla="*/ 48351 h 48350"/>
                <a:gd name="connsiteX29" fmla="*/ 25327 w 53144"/>
                <a:gd name="connsiteY29" fmla="*/ 45960 h 48350"/>
                <a:gd name="connsiteX30" fmla="*/ 21256 w 53144"/>
                <a:gd name="connsiteY30" fmla="*/ 40220 h 48350"/>
                <a:gd name="connsiteX31" fmla="*/ 20633 w 53144"/>
                <a:gd name="connsiteY31" fmla="*/ 41321 h 48350"/>
                <a:gd name="connsiteX32" fmla="*/ 19176 w 53144"/>
                <a:gd name="connsiteY32" fmla="*/ 43346 h 48350"/>
                <a:gd name="connsiteX33" fmla="*/ 16929 w 53144"/>
                <a:gd name="connsiteY33" fmla="*/ 45748 h 48350"/>
                <a:gd name="connsiteX34" fmla="*/ 13859 w 53144"/>
                <a:gd name="connsiteY34" fmla="*/ 47517 h 48350"/>
                <a:gd name="connsiteX35" fmla="*/ 10055 w 53144"/>
                <a:gd name="connsiteY35" fmla="*/ 48351 h 48350"/>
                <a:gd name="connsiteX36" fmla="*/ 5317 w 53144"/>
                <a:gd name="connsiteY36" fmla="*/ 47617 h 48350"/>
                <a:gd name="connsiteX37" fmla="*/ 1557 w 53144"/>
                <a:gd name="connsiteY37" fmla="*/ 45225 h 48350"/>
                <a:gd name="connsiteX38" fmla="*/ 0 w 53144"/>
                <a:gd name="connsiteY38" fmla="*/ 41266 h 48350"/>
                <a:gd name="connsiteX39" fmla="*/ 1724 w 53144"/>
                <a:gd name="connsiteY39" fmla="*/ 36939 h 48350"/>
                <a:gd name="connsiteX40" fmla="*/ 5884 w 53144"/>
                <a:gd name="connsiteY40" fmla="*/ 35115 h 48350"/>
                <a:gd name="connsiteX41" fmla="*/ 8598 w 53144"/>
                <a:gd name="connsiteY41" fmla="*/ 36005 h 48350"/>
                <a:gd name="connsiteX42" fmla="*/ 9844 w 53144"/>
                <a:gd name="connsiteY42" fmla="*/ 38819 h 48350"/>
                <a:gd name="connsiteX43" fmla="*/ 8387 w 53144"/>
                <a:gd name="connsiteY43" fmla="*/ 42567 h 48350"/>
                <a:gd name="connsiteX44" fmla="*/ 4850 w 53144"/>
                <a:gd name="connsiteY44" fmla="*/ 44603 h 48350"/>
                <a:gd name="connsiteX45" fmla="*/ 10155 w 53144"/>
                <a:gd name="connsiteY45" fmla="*/ 45960 h 48350"/>
                <a:gd name="connsiteX46" fmla="*/ 16306 w 53144"/>
                <a:gd name="connsiteY46" fmla="*/ 42934 h 48350"/>
                <a:gd name="connsiteX47" fmla="*/ 20321 w 53144"/>
                <a:gd name="connsiteY47" fmla="*/ 34859 h 48350"/>
                <a:gd name="connsiteX48" fmla="*/ 24804 w 53144"/>
                <a:gd name="connsiteY48" fmla="*/ 17296 h 48350"/>
                <a:gd name="connsiteX49" fmla="*/ 26050 w 53144"/>
                <a:gd name="connsiteY49" fmla="*/ 9477 h 48350"/>
                <a:gd name="connsiteX50" fmla="*/ 25482 w 53144"/>
                <a:gd name="connsiteY50" fmla="*/ 5784 h 48350"/>
                <a:gd name="connsiteX51" fmla="*/ 23914 w 53144"/>
                <a:gd name="connsiteY51" fmla="*/ 3593 h 48350"/>
                <a:gd name="connsiteX52" fmla="*/ 22090 w 53144"/>
                <a:gd name="connsiteY52" fmla="*/ 2603 h 48350"/>
                <a:gd name="connsiteX53" fmla="*/ 20321 w 53144"/>
                <a:gd name="connsiteY53" fmla="*/ 2347 h 48350"/>
                <a:gd name="connsiteX54" fmla="*/ 16984 w 53144"/>
                <a:gd name="connsiteY54" fmla="*/ 2970 h 48350"/>
                <a:gd name="connsiteX55" fmla="*/ 13181 w 53144"/>
                <a:gd name="connsiteY55" fmla="*/ 5050 h 48350"/>
                <a:gd name="connsiteX56" fmla="*/ 9221 w 53144"/>
                <a:gd name="connsiteY56" fmla="*/ 9376 h 48350"/>
                <a:gd name="connsiteX57" fmla="*/ 5995 w 53144"/>
                <a:gd name="connsiteY57" fmla="*/ 16306 h 48350"/>
                <a:gd name="connsiteX58" fmla="*/ 4583 w 53144"/>
                <a:gd name="connsiteY58" fmla="*/ 17507 h 48350"/>
                <a:gd name="connsiteX59" fmla="*/ 3337 w 53144"/>
                <a:gd name="connsiteY59" fmla="*/ 16406 h 48350"/>
                <a:gd name="connsiteX60" fmla="*/ 4015 w 53144"/>
                <a:gd name="connsiteY60" fmla="*/ 13703 h 48350"/>
                <a:gd name="connsiteX61" fmla="*/ 6195 w 53144"/>
                <a:gd name="connsiteY61" fmla="*/ 9477 h 48350"/>
                <a:gd name="connsiteX62" fmla="*/ 9643 w 53144"/>
                <a:gd name="connsiteY62" fmla="*/ 5050 h 48350"/>
                <a:gd name="connsiteX63" fmla="*/ 14482 w 53144"/>
                <a:gd name="connsiteY63" fmla="*/ 1457 h 48350"/>
                <a:gd name="connsiteX64" fmla="*/ 20533 w 53144"/>
                <a:gd name="connsiteY64" fmla="*/ 0 h 48350"/>
                <a:gd name="connsiteX65" fmla="*/ 23291 w 53144"/>
                <a:gd name="connsiteY65" fmla="*/ 311 h 48350"/>
                <a:gd name="connsiteX66" fmla="*/ 26361 w 53144"/>
                <a:gd name="connsiteY66" fmla="*/ 1357 h 48350"/>
                <a:gd name="connsiteX67" fmla="*/ 29598 w 53144"/>
                <a:gd name="connsiteY67" fmla="*/ 3848 h 48350"/>
                <a:gd name="connsiteX68" fmla="*/ 32045 w 53144"/>
                <a:gd name="connsiteY68" fmla="*/ 8075 h 48350"/>
                <a:gd name="connsiteX69" fmla="*/ 33502 w 53144"/>
                <a:gd name="connsiteY69" fmla="*/ 5728 h 48350"/>
                <a:gd name="connsiteX70" fmla="*/ 35749 w 53144"/>
                <a:gd name="connsiteY70" fmla="*/ 3181 h 48350"/>
                <a:gd name="connsiteX71" fmla="*/ 39075 w 53144"/>
                <a:gd name="connsiteY71" fmla="*/ 879 h 48350"/>
                <a:gd name="connsiteX72" fmla="*/ 43246 w 53144"/>
                <a:gd name="connsiteY72" fmla="*/ 0 h 48350"/>
                <a:gd name="connsiteX73" fmla="*/ 47472 w 53144"/>
                <a:gd name="connsiteY73" fmla="*/ 567 h 48350"/>
                <a:gd name="connsiteX74" fmla="*/ 51321 w 53144"/>
                <a:gd name="connsiteY74" fmla="*/ 2814 h 48350"/>
                <a:gd name="connsiteX75" fmla="*/ 53145 w 53144"/>
                <a:gd name="connsiteY75" fmla="*/ 7030 h 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144" h="48350">
                  <a:moveTo>
                    <a:pt x="53145" y="7030"/>
                  </a:moveTo>
                  <a:cubicBezTo>
                    <a:pt x="53145" y="8976"/>
                    <a:pt x="52533" y="10511"/>
                    <a:pt x="51321" y="11612"/>
                  </a:cubicBezTo>
                  <a:cubicBezTo>
                    <a:pt x="50108" y="12691"/>
                    <a:pt x="48807" y="13236"/>
                    <a:pt x="47417" y="13236"/>
                  </a:cubicBezTo>
                  <a:cubicBezTo>
                    <a:pt x="46093" y="13236"/>
                    <a:pt x="45092" y="12858"/>
                    <a:pt x="44391" y="12091"/>
                  </a:cubicBezTo>
                  <a:cubicBezTo>
                    <a:pt x="43690" y="11323"/>
                    <a:pt x="43346" y="10455"/>
                    <a:pt x="43346" y="9477"/>
                  </a:cubicBezTo>
                  <a:cubicBezTo>
                    <a:pt x="43346" y="8153"/>
                    <a:pt x="43835" y="6930"/>
                    <a:pt x="44814" y="5784"/>
                  </a:cubicBezTo>
                  <a:cubicBezTo>
                    <a:pt x="45782" y="4638"/>
                    <a:pt x="47005" y="3937"/>
                    <a:pt x="48462" y="3693"/>
                  </a:cubicBezTo>
                  <a:cubicBezTo>
                    <a:pt x="47027" y="2792"/>
                    <a:pt x="45259" y="2347"/>
                    <a:pt x="43145" y="2347"/>
                  </a:cubicBezTo>
                  <a:cubicBezTo>
                    <a:pt x="41755" y="2347"/>
                    <a:pt x="40443" y="2714"/>
                    <a:pt x="39230" y="3437"/>
                  </a:cubicBezTo>
                  <a:cubicBezTo>
                    <a:pt x="38051" y="4160"/>
                    <a:pt x="37095" y="4994"/>
                    <a:pt x="36372" y="5940"/>
                  </a:cubicBezTo>
                  <a:cubicBezTo>
                    <a:pt x="35671" y="6874"/>
                    <a:pt x="35015" y="8020"/>
                    <a:pt x="34392" y="9376"/>
                  </a:cubicBezTo>
                  <a:cubicBezTo>
                    <a:pt x="33802" y="10700"/>
                    <a:pt x="33380" y="11757"/>
                    <a:pt x="33135" y="12558"/>
                  </a:cubicBezTo>
                  <a:cubicBezTo>
                    <a:pt x="32924" y="13325"/>
                    <a:pt x="32734" y="14115"/>
                    <a:pt x="32568" y="14949"/>
                  </a:cubicBezTo>
                  <a:lnTo>
                    <a:pt x="28919" y="29542"/>
                  </a:lnTo>
                  <a:cubicBezTo>
                    <a:pt x="27740" y="34158"/>
                    <a:pt x="27151" y="37284"/>
                    <a:pt x="27151" y="38919"/>
                  </a:cubicBezTo>
                  <a:cubicBezTo>
                    <a:pt x="27151" y="40932"/>
                    <a:pt x="27640" y="42623"/>
                    <a:pt x="28608" y="43980"/>
                  </a:cubicBezTo>
                  <a:cubicBezTo>
                    <a:pt x="29576" y="45303"/>
                    <a:pt x="31033" y="45960"/>
                    <a:pt x="32979" y="45960"/>
                  </a:cubicBezTo>
                  <a:cubicBezTo>
                    <a:pt x="33747" y="45960"/>
                    <a:pt x="34559" y="45848"/>
                    <a:pt x="35426" y="45637"/>
                  </a:cubicBezTo>
                  <a:cubicBezTo>
                    <a:pt x="36305" y="45403"/>
                    <a:pt x="37295" y="44970"/>
                    <a:pt x="38396" y="44336"/>
                  </a:cubicBezTo>
                  <a:cubicBezTo>
                    <a:pt x="39542" y="43679"/>
                    <a:pt x="40621" y="42856"/>
                    <a:pt x="41633" y="41889"/>
                  </a:cubicBezTo>
                  <a:cubicBezTo>
                    <a:pt x="42667" y="40876"/>
                    <a:pt x="43690" y="39531"/>
                    <a:pt x="44703" y="37829"/>
                  </a:cubicBezTo>
                  <a:cubicBezTo>
                    <a:pt x="45715" y="36127"/>
                    <a:pt x="46549" y="34180"/>
                    <a:pt x="47205" y="31989"/>
                  </a:cubicBezTo>
                  <a:cubicBezTo>
                    <a:pt x="47417" y="31222"/>
                    <a:pt x="47862" y="30844"/>
                    <a:pt x="48562" y="30844"/>
                  </a:cubicBezTo>
                  <a:cubicBezTo>
                    <a:pt x="49430" y="30844"/>
                    <a:pt x="49864" y="31188"/>
                    <a:pt x="49864" y="31889"/>
                  </a:cubicBezTo>
                  <a:cubicBezTo>
                    <a:pt x="49864" y="32479"/>
                    <a:pt x="49619" y="33391"/>
                    <a:pt x="49130" y="34648"/>
                  </a:cubicBezTo>
                  <a:cubicBezTo>
                    <a:pt x="48685" y="35860"/>
                    <a:pt x="47962" y="37273"/>
                    <a:pt x="46950" y="38863"/>
                  </a:cubicBezTo>
                  <a:cubicBezTo>
                    <a:pt x="45982" y="40432"/>
                    <a:pt x="44847" y="41922"/>
                    <a:pt x="43557" y="43346"/>
                  </a:cubicBezTo>
                  <a:cubicBezTo>
                    <a:pt x="42278" y="44736"/>
                    <a:pt x="40676" y="45926"/>
                    <a:pt x="38763" y="46894"/>
                  </a:cubicBezTo>
                  <a:cubicBezTo>
                    <a:pt x="36861" y="47862"/>
                    <a:pt x="34859" y="48351"/>
                    <a:pt x="32768" y="48351"/>
                  </a:cubicBezTo>
                  <a:cubicBezTo>
                    <a:pt x="29787" y="48351"/>
                    <a:pt x="27307" y="47550"/>
                    <a:pt x="25327" y="45960"/>
                  </a:cubicBezTo>
                  <a:cubicBezTo>
                    <a:pt x="23347" y="44358"/>
                    <a:pt x="21990" y="42445"/>
                    <a:pt x="21256" y="40220"/>
                  </a:cubicBezTo>
                  <a:cubicBezTo>
                    <a:pt x="21089" y="40532"/>
                    <a:pt x="20877" y="40899"/>
                    <a:pt x="20633" y="41321"/>
                  </a:cubicBezTo>
                  <a:cubicBezTo>
                    <a:pt x="20388" y="41733"/>
                    <a:pt x="19899" y="42411"/>
                    <a:pt x="19176" y="43346"/>
                  </a:cubicBezTo>
                  <a:cubicBezTo>
                    <a:pt x="18475" y="44247"/>
                    <a:pt x="17730" y="45048"/>
                    <a:pt x="16929" y="45748"/>
                  </a:cubicBezTo>
                  <a:cubicBezTo>
                    <a:pt x="16139" y="46404"/>
                    <a:pt x="15116" y="46994"/>
                    <a:pt x="13859" y="47517"/>
                  </a:cubicBezTo>
                  <a:cubicBezTo>
                    <a:pt x="12647" y="48073"/>
                    <a:pt x="11379" y="48351"/>
                    <a:pt x="10055" y="48351"/>
                  </a:cubicBezTo>
                  <a:cubicBezTo>
                    <a:pt x="8387" y="48351"/>
                    <a:pt x="6807" y="48106"/>
                    <a:pt x="5317" y="47617"/>
                  </a:cubicBezTo>
                  <a:cubicBezTo>
                    <a:pt x="3860" y="47139"/>
                    <a:pt x="2603" y="46338"/>
                    <a:pt x="1557" y="45225"/>
                  </a:cubicBezTo>
                  <a:cubicBezTo>
                    <a:pt x="523" y="44113"/>
                    <a:pt x="0" y="42790"/>
                    <a:pt x="0" y="41266"/>
                  </a:cubicBezTo>
                  <a:cubicBezTo>
                    <a:pt x="0" y="39564"/>
                    <a:pt x="578" y="38118"/>
                    <a:pt x="1724" y="36939"/>
                  </a:cubicBezTo>
                  <a:cubicBezTo>
                    <a:pt x="2903" y="35727"/>
                    <a:pt x="4293" y="35115"/>
                    <a:pt x="5884" y="35115"/>
                  </a:cubicBezTo>
                  <a:cubicBezTo>
                    <a:pt x="6896" y="35115"/>
                    <a:pt x="7797" y="35415"/>
                    <a:pt x="8598" y="36005"/>
                  </a:cubicBezTo>
                  <a:cubicBezTo>
                    <a:pt x="9432" y="36594"/>
                    <a:pt x="9844" y="37528"/>
                    <a:pt x="9844" y="38819"/>
                  </a:cubicBezTo>
                  <a:cubicBezTo>
                    <a:pt x="9844" y="40242"/>
                    <a:pt x="9354" y="41488"/>
                    <a:pt x="8387" y="42567"/>
                  </a:cubicBezTo>
                  <a:cubicBezTo>
                    <a:pt x="7419" y="43646"/>
                    <a:pt x="6240" y="44325"/>
                    <a:pt x="4850" y="44603"/>
                  </a:cubicBezTo>
                  <a:cubicBezTo>
                    <a:pt x="6273" y="45503"/>
                    <a:pt x="8042" y="45960"/>
                    <a:pt x="10155" y="45960"/>
                  </a:cubicBezTo>
                  <a:cubicBezTo>
                    <a:pt x="12458" y="45960"/>
                    <a:pt x="14504" y="44947"/>
                    <a:pt x="16306" y="42934"/>
                  </a:cubicBezTo>
                  <a:cubicBezTo>
                    <a:pt x="18119" y="40921"/>
                    <a:pt x="19454" y="38229"/>
                    <a:pt x="20321" y="34859"/>
                  </a:cubicBezTo>
                  <a:cubicBezTo>
                    <a:pt x="22468" y="26762"/>
                    <a:pt x="23970" y="20911"/>
                    <a:pt x="24804" y="17296"/>
                  </a:cubicBezTo>
                  <a:cubicBezTo>
                    <a:pt x="25638" y="13648"/>
                    <a:pt x="26050" y="11045"/>
                    <a:pt x="26050" y="9477"/>
                  </a:cubicBezTo>
                  <a:cubicBezTo>
                    <a:pt x="26050" y="8020"/>
                    <a:pt x="25861" y="6796"/>
                    <a:pt x="25482" y="5784"/>
                  </a:cubicBezTo>
                  <a:cubicBezTo>
                    <a:pt x="25093" y="4772"/>
                    <a:pt x="24570" y="4049"/>
                    <a:pt x="23914" y="3593"/>
                  </a:cubicBezTo>
                  <a:cubicBezTo>
                    <a:pt x="23291" y="3103"/>
                    <a:pt x="22679" y="2770"/>
                    <a:pt x="22090" y="2603"/>
                  </a:cubicBezTo>
                  <a:cubicBezTo>
                    <a:pt x="21534" y="2436"/>
                    <a:pt x="20944" y="2347"/>
                    <a:pt x="20321" y="2347"/>
                  </a:cubicBezTo>
                  <a:cubicBezTo>
                    <a:pt x="19276" y="2347"/>
                    <a:pt x="18164" y="2558"/>
                    <a:pt x="16984" y="2970"/>
                  </a:cubicBezTo>
                  <a:cubicBezTo>
                    <a:pt x="15839" y="3381"/>
                    <a:pt x="14571" y="4082"/>
                    <a:pt x="13181" y="5050"/>
                  </a:cubicBezTo>
                  <a:cubicBezTo>
                    <a:pt x="11824" y="5995"/>
                    <a:pt x="10500" y="7430"/>
                    <a:pt x="9221" y="9376"/>
                  </a:cubicBezTo>
                  <a:cubicBezTo>
                    <a:pt x="7942" y="11323"/>
                    <a:pt x="6863" y="13625"/>
                    <a:pt x="5995" y="16306"/>
                  </a:cubicBezTo>
                  <a:cubicBezTo>
                    <a:pt x="5817" y="17107"/>
                    <a:pt x="5350" y="17507"/>
                    <a:pt x="4583" y="17507"/>
                  </a:cubicBezTo>
                  <a:cubicBezTo>
                    <a:pt x="3748" y="17474"/>
                    <a:pt x="3337" y="17107"/>
                    <a:pt x="3337" y="16406"/>
                  </a:cubicBezTo>
                  <a:cubicBezTo>
                    <a:pt x="3337" y="15817"/>
                    <a:pt x="3559" y="14916"/>
                    <a:pt x="4015" y="13703"/>
                  </a:cubicBezTo>
                  <a:cubicBezTo>
                    <a:pt x="4494" y="12446"/>
                    <a:pt x="5228" y="11045"/>
                    <a:pt x="6195" y="9477"/>
                  </a:cubicBezTo>
                  <a:cubicBezTo>
                    <a:pt x="7208" y="7919"/>
                    <a:pt x="8353" y="6440"/>
                    <a:pt x="9643" y="5050"/>
                  </a:cubicBezTo>
                  <a:cubicBezTo>
                    <a:pt x="10967" y="3626"/>
                    <a:pt x="12580" y="2425"/>
                    <a:pt x="14482" y="1457"/>
                  </a:cubicBezTo>
                  <a:cubicBezTo>
                    <a:pt x="16428" y="489"/>
                    <a:pt x="18453" y="0"/>
                    <a:pt x="20533" y="0"/>
                  </a:cubicBezTo>
                  <a:cubicBezTo>
                    <a:pt x="21467" y="0"/>
                    <a:pt x="22390" y="100"/>
                    <a:pt x="23291" y="311"/>
                  </a:cubicBezTo>
                  <a:cubicBezTo>
                    <a:pt x="24225" y="478"/>
                    <a:pt x="25249" y="834"/>
                    <a:pt x="26361" y="1357"/>
                  </a:cubicBezTo>
                  <a:cubicBezTo>
                    <a:pt x="27507" y="1880"/>
                    <a:pt x="28586" y="2703"/>
                    <a:pt x="29598" y="3848"/>
                  </a:cubicBezTo>
                  <a:cubicBezTo>
                    <a:pt x="30610" y="4994"/>
                    <a:pt x="31422" y="6407"/>
                    <a:pt x="32045" y="8075"/>
                  </a:cubicBezTo>
                  <a:cubicBezTo>
                    <a:pt x="32456" y="7274"/>
                    <a:pt x="32946" y="6496"/>
                    <a:pt x="33502" y="5728"/>
                  </a:cubicBezTo>
                  <a:cubicBezTo>
                    <a:pt x="34091" y="4961"/>
                    <a:pt x="34848" y="4115"/>
                    <a:pt x="35749" y="3181"/>
                  </a:cubicBezTo>
                  <a:cubicBezTo>
                    <a:pt x="36683" y="2202"/>
                    <a:pt x="37795" y="1435"/>
                    <a:pt x="39075" y="879"/>
                  </a:cubicBezTo>
                  <a:cubicBezTo>
                    <a:pt x="40398" y="289"/>
                    <a:pt x="41789" y="0"/>
                    <a:pt x="43246" y="0"/>
                  </a:cubicBezTo>
                  <a:cubicBezTo>
                    <a:pt x="44669" y="0"/>
                    <a:pt x="46082" y="189"/>
                    <a:pt x="47472" y="567"/>
                  </a:cubicBezTo>
                  <a:cubicBezTo>
                    <a:pt x="48863" y="912"/>
                    <a:pt x="50142" y="1668"/>
                    <a:pt x="51321" y="2814"/>
                  </a:cubicBezTo>
                  <a:cubicBezTo>
                    <a:pt x="52533" y="3926"/>
                    <a:pt x="53145" y="5328"/>
                    <a:pt x="53145" y="703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3865BE2-7F8F-5231-7997-0912BCE0919A}"/>
                </a:ext>
              </a:extLst>
            </p:cNvPr>
            <p:cNvSpPr/>
            <p:nvPr/>
          </p:nvSpPr>
          <p:spPr>
            <a:xfrm>
              <a:off x="6576824" y="3108345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6985942-8125-83E0-FEF8-06360AD85B7C}"/>
                </a:ext>
              </a:extLst>
            </p:cNvPr>
            <p:cNvSpPr/>
            <p:nvPr/>
          </p:nvSpPr>
          <p:spPr>
            <a:xfrm>
              <a:off x="6576824" y="275893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3161CE8-F0EE-4CA5-BB65-91526EF9F699}"/>
                </a:ext>
              </a:extLst>
            </p:cNvPr>
            <p:cNvSpPr/>
            <p:nvPr/>
          </p:nvSpPr>
          <p:spPr>
            <a:xfrm>
              <a:off x="6576824" y="2409522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2106672-DD05-888C-A5F4-5ABB5CCFE42C}"/>
                </a:ext>
              </a:extLst>
            </p:cNvPr>
            <p:cNvSpPr/>
            <p:nvPr/>
          </p:nvSpPr>
          <p:spPr>
            <a:xfrm>
              <a:off x="6576824" y="2060112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A549D37-D57A-4C93-E595-442E56078B55}"/>
                </a:ext>
              </a:extLst>
            </p:cNvPr>
            <p:cNvSpPr/>
            <p:nvPr/>
          </p:nvSpPr>
          <p:spPr>
            <a:xfrm>
              <a:off x="6576824" y="171070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483DE23-CE28-FAF8-A9A7-D00C408BAEE4}"/>
                </a:ext>
              </a:extLst>
            </p:cNvPr>
            <p:cNvSpPr/>
            <p:nvPr/>
          </p:nvSpPr>
          <p:spPr>
            <a:xfrm>
              <a:off x="6576824" y="1672578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E01BC0A-224E-AA92-4B36-69008E4FEFEF}"/>
                </a:ext>
              </a:extLst>
            </p:cNvPr>
            <p:cNvSpPr/>
            <p:nvPr/>
          </p:nvSpPr>
          <p:spPr>
            <a:xfrm>
              <a:off x="6576824" y="3108345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28F2A93-7F9D-5B1E-522A-D548496DBEDD}"/>
                </a:ext>
              </a:extLst>
            </p:cNvPr>
            <p:cNvSpPr/>
            <p:nvPr/>
          </p:nvSpPr>
          <p:spPr>
            <a:xfrm>
              <a:off x="6576824" y="2758931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5F013E1-E457-7064-1A60-AC72FFF79C82}"/>
                </a:ext>
              </a:extLst>
            </p:cNvPr>
            <p:cNvSpPr/>
            <p:nvPr/>
          </p:nvSpPr>
          <p:spPr>
            <a:xfrm>
              <a:off x="6576824" y="2409522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A213D99-A912-EEC8-8FA4-8CA8A9F8C481}"/>
                </a:ext>
              </a:extLst>
            </p:cNvPr>
            <p:cNvSpPr/>
            <p:nvPr/>
          </p:nvSpPr>
          <p:spPr>
            <a:xfrm>
              <a:off x="6576824" y="2060112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1917D6D-935D-80D7-481D-A380F4EB6677}"/>
                </a:ext>
              </a:extLst>
            </p:cNvPr>
            <p:cNvSpPr/>
            <p:nvPr/>
          </p:nvSpPr>
          <p:spPr>
            <a:xfrm>
              <a:off x="6576824" y="1710701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6EFAEDB-EB46-ABC8-80AC-BB0B03308F2C}"/>
                </a:ext>
              </a:extLst>
            </p:cNvPr>
            <p:cNvSpPr/>
            <p:nvPr/>
          </p:nvSpPr>
          <p:spPr>
            <a:xfrm>
              <a:off x="6402240" y="3073486"/>
              <a:ext cx="46499" cy="69795"/>
            </a:xfrm>
            <a:custGeom>
              <a:avLst/>
              <a:gdLst>
                <a:gd name="connsiteX0" fmla="*/ 23250 w 46499"/>
                <a:gd name="connsiteY0" fmla="*/ 7219 h 69795"/>
                <a:gd name="connsiteX1" fmla="*/ 12661 w 46499"/>
                <a:gd name="connsiteY1" fmla="*/ 14148 h 69795"/>
                <a:gd name="connsiteX2" fmla="*/ 9146 w 46499"/>
                <a:gd name="connsiteY2" fmla="*/ 34926 h 69795"/>
                <a:gd name="connsiteX3" fmla="*/ 12661 w 46499"/>
                <a:gd name="connsiteY3" fmla="*/ 55692 h 69795"/>
                <a:gd name="connsiteX4" fmla="*/ 23250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26 h 69795"/>
                <a:gd name="connsiteX7" fmla="*/ 33838 w 46499"/>
                <a:gd name="connsiteY7" fmla="*/ 14148 h 69795"/>
                <a:gd name="connsiteX8" fmla="*/ 23250 w 46499"/>
                <a:gd name="connsiteY8" fmla="*/ 7219 h 69795"/>
                <a:gd name="connsiteX9" fmla="*/ 23250 w 46499"/>
                <a:gd name="connsiteY9" fmla="*/ 0 h 69795"/>
                <a:gd name="connsiteX10" fmla="*/ 40506 w 46499"/>
                <a:gd name="connsiteY10" fmla="*/ 8976 h 69795"/>
                <a:gd name="connsiteX11" fmla="*/ 46499 w 46499"/>
                <a:gd name="connsiteY11" fmla="*/ 34926 h 69795"/>
                <a:gd name="connsiteX12" fmla="*/ 40506 w 46499"/>
                <a:gd name="connsiteY12" fmla="*/ 60875 h 69795"/>
                <a:gd name="connsiteX13" fmla="*/ 23250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26 h 69795"/>
                <a:gd name="connsiteX16" fmla="*/ 5947 w 46499"/>
                <a:gd name="connsiteY16" fmla="*/ 8976 h 69795"/>
                <a:gd name="connsiteX17" fmla="*/ 23250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50" y="7219"/>
                  </a:moveTo>
                  <a:cubicBezTo>
                    <a:pt x="18564" y="7219"/>
                    <a:pt x="15034" y="9532"/>
                    <a:pt x="12661" y="14148"/>
                  </a:cubicBezTo>
                  <a:cubicBezTo>
                    <a:pt x="10318" y="18742"/>
                    <a:pt x="9146" y="25672"/>
                    <a:pt x="9146" y="34926"/>
                  </a:cubicBezTo>
                  <a:cubicBezTo>
                    <a:pt x="9146" y="44147"/>
                    <a:pt x="10318" y="51065"/>
                    <a:pt x="12661" y="55692"/>
                  </a:cubicBezTo>
                  <a:cubicBezTo>
                    <a:pt x="15034" y="60286"/>
                    <a:pt x="18564" y="62588"/>
                    <a:pt x="23250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47"/>
                    <a:pt x="37397" y="34926"/>
                  </a:cubicBezTo>
                  <a:cubicBezTo>
                    <a:pt x="37397" y="25672"/>
                    <a:pt x="36210" y="18742"/>
                    <a:pt x="33838" y="14148"/>
                  </a:cubicBezTo>
                  <a:cubicBezTo>
                    <a:pt x="31494" y="9532"/>
                    <a:pt x="27965" y="7219"/>
                    <a:pt x="23250" y="7219"/>
                  </a:cubicBezTo>
                  <a:moveTo>
                    <a:pt x="23250" y="0"/>
                  </a:moveTo>
                  <a:cubicBezTo>
                    <a:pt x="30789" y="0"/>
                    <a:pt x="36541" y="2992"/>
                    <a:pt x="40506" y="8976"/>
                  </a:cubicBezTo>
                  <a:cubicBezTo>
                    <a:pt x="44501" y="14927"/>
                    <a:pt x="46499" y="23569"/>
                    <a:pt x="46499" y="34926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50" y="69796"/>
                  </a:cubicBezTo>
                  <a:cubicBezTo>
                    <a:pt x="15710" y="69796"/>
                    <a:pt x="9943" y="66826"/>
                    <a:pt x="5947" y="60875"/>
                  </a:cubicBezTo>
                  <a:cubicBezTo>
                    <a:pt x="1982" y="54902"/>
                    <a:pt x="0" y="46249"/>
                    <a:pt x="0" y="34926"/>
                  </a:cubicBezTo>
                  <a:cubicBezTo>
                    <a:pt x="0" y="23569"/>
                    <a:pt x="1982" y="14927"/>
                    <a:pt x="5947" y="8976"/>
                  </a:cubicBezTo>
                  <a:cubicBezTo>
                    <a:pt x="9943" y="2992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7740C1A-3254-FD33-EBB1-731CFFF5A74A}"/>
                </a:ext>
              </a:extLst>
            </p:cNvPr>
            <p:cNvSpPr/>
            <p:nvPr/>
          </p:nvSpPr>
          <p:spPr>
            <a:xfrm>
              <a:off x="6464735" y="3130535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57DF2E3-FCA4-EA2A-3FFA-993811965920}"/>
                </a:ext>
              </a:extLst>
            </p:cNvPr>
            <p:cNvSpPr/>
            <p:nvPr/>
          </p:nvSpPr>
          <p:spPr>
            <a:xfrm>
              <a:off x="6490283" y="3073486"/>
              <a:ext cx="46499" cy="69795"/>
            </a:xfrm>
            <a:custGeom>
              <a:avLst/>
              <a:gdLst>
                <a:gd name="connsiteX0" fmla="*/ 23249 w 46499"/>
                <a:gd name="connsiteY0" fmla="*/ 7219 h 69795"/>
                <a:gd name="connsiteX1" fmla="*/ 12661 w 46499"/>
                <a:gd name="connsiteY1" fmla="*/ 14148 h 69795"/>
                <a:gd name="connsiteX2" fmla="*/ 9146 w 46499"/>
                <a:gd name="connsiteY2" fmla="*/ 34926 h 69795"/>
                <a:gd name="connsiteX3" fmla="*/ 12661 w 46499"/>
                <a:gd name="connsiteY3" fmla="*/ 55692 h 69795"/>
                <a:gd name="connsiteX4" fmla="*/ 23249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26 h 69795"/>
                <a:gd name="connsiteX7" fmla="*/ 33838 w 46499"/>
                <a:gd name="connsiteY7" fmla="*/ 14148 h 69795"/>
                <a:gd name="connsiteX8" fmla="*/ 23249 w 46499"/>
                <a:gd name="connsiteY8" fmla="*/ 7219 h 69795"/>
                <a:gd name="connsiteX9" fmla="*/ 23249 w 46499"/>
                <a:gd name="connsiteY9" fmla="*/ 0 h 69795"/>
                <a:gd name="connsiteX10" fmla="*/ 40506 w 46499"/>
                <a:gd name="connsiteY10" fmla="*/ 8976 h 69795"/>
                <a:gd name="connsiteX11" fmla="*/ 46499 w 46499"/>
                <a:gd name="connsiteY11" fmla="*/ 34926 h 69795"/>
                <a:gd name="connsiteX12" fmla="*/ 40506 w 46499"/>
                <a:gd name="connsiteY12" fmla="*/ 60875 h 69795"/>
                <a:gd name="connsiteX13" fmla="*/ 23249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26 h 69795"/>
                <a:gd name="connsiteX16" fmla="*/ 5947 w 46499"/>
                <a:gd name="connsiteY16" fmla="*/ 8976 h 69795"/>
                <a:gd name="connsiteX17" fmla="*/ 23249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49" y="7219"/>
                  </a:moveTo>
                  <a:cubicBezTo>
                    <a:pt x="18563" y="7219"/>
                    <a:pt x="15034" y="9532"/>
                    <a:pt x="12661" y="14148"/>
                  </a:cubicBezTo>
                  <a:cubicBezTo>
                    <a:pt x="10318" y="18742"/>
                    <a:pt x="9146" y="25672"/>
                    <a:pt x="9146" y="34926"/>
                  </a:cubicBezTo>
                  <a:cubicBezTo>
                    <a:pt x="9146" y="44147"/>
                    <a:pt x="10318" y="51065"/>
                    <a:pt x="12661" y="55692"/>
                  </a:cubicBezTo>
                  <a:cubicBezTo>
                    <a:pt x="15034" y="60286"/>
                    <a:pt x="18563" y="62588"/>
                    <a:pt x="23249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47"/>
                    <a:pt x="37397" y="34926"/>
                  </a:cubicBezTo>
                  <a:cubicBezTo>
                    <a:pt x="37397" y="25672"/>
                    <a:pt x="36210" y="18742"/>
                    <a:pt x="33838" y="14148"/>
                  </a:cubicBezTo>
                  <a:cubicBezTo>
                    <a:pt x="31494" y="9532"/>
                    <a:pt x="27965" y="7219"/>
                    <a:pt x="23249" y="7219"/>
                  </a:cubicBezTo>
                  <a:moveTo>
                    <a:pt x="23249" y="0"/>
                  </a:moveTo>
                  <a:cubicBezTo>
                    <a:pt x="30789" y="0"/>
                    <a:pt x="36541" y="2992"/>
                    <a:pt x="40506" y="8976"/>
                  </a:cubicBezTo>
                  <a:cubicBezTo>
                    <a:pt x="44501" y="14927"/>
                    <a:pt x="46499" y="23569"/>
                    <a:pt x="46499" y="34926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49" y="69796"/>
                  </a:cubicBezTo>
                  <a:cubicBezTo>
                    <a:pt x="15709" y="69796"/>
                    <a:pt x="9942" y="66826"/>
                    <a:pt x="5947" y="60875"/>
                  </a:cubicBezTo>
                  <a:cubicBezTo>
                    <a:pt x="1982" y="54902"/>
                    <a:pt x="0" y="46249"/>
                    <a:pt x="0" y="34926"/>
                  </a:cubicBezTo>
                  <a:cubicBezTo>
                    <a:pt x="0" y="23569"/>
                    <a:pt x="1982" y="14927"/>
                    <a:pt x="5947" y="8976"/>
                  </a:cubicBezTo>
                  <a:cubicBezTo>
                    <a:pt x="9942" y="2992"/>
                    <a:pt x="15709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88434AF-B686-83CF-AF4C-512AA62F28E7}"/>
                </a:ext>
              </a:extLst>
            </p:cNvPr>
            <p:cNvSpPr/>
            <p:nvPr/>
          </p:nvSpPr>
          <p:spPr>
            <a:xfrm>
              <a:off x="6404628" y="2724080"/>
              <a:ext cx="46499" cy="69799"/>
            </a:xfrm>
            <a:custGeom>
              <a:avLst/>
              <a:gdLst>
                <a:gd name="connsiteX0" fmla="*/ 23249 w 46499"/>
                <a:gd name="connsiteY0" fmla="*/ 7209 h 69799"/>
                <a:gd name="connsiteX1" fmla="*/ 12661 w 46499"/>
                <a:gd name="connsiteY1" fmla="*/ 14152 h 69799"/>
                <a:gd name="connsiteX2" fmla="*/ 9146 w 46499"/>
                <a:gd name="connsiteY2" fmla="*/ 34918 h 69799"/>
                <a:gd name="connsiteX3" fmla="*/ 12661 w 46499"/>
                <a:gd name="connsiteY3" fmla="*/ 55696 h 69799"/>
                <a:gd name="connsiteX4" fmla="*/ 23249 w 46499"/>
                <a:gd name="connsiteY4" fmla="*/ 62580 h 69799"/>
                <a:gd name="connsiteX5" fmla="*/ 33838 w 46499"/>
                <a:gd name="connsiteY5" fmla="*/ 55696 h 69799"/>
                <a:gd name="connsiteX6" fmla="*/ 37397 w 46499"/>
                <a:gd name="connsiteY6" fmla="*/ 34918 h 69799"/>
                <a:gd name="connsiteX7" fmla="*/ 33838 w 46499"/>
                <a:gd name="connsiteY7" fmla="*/ 14152 h 69799"/>
                <a:gd name="connsiteX8" fmla="*/ 23249 w 46499"/>
                <a:gd name="connsiteY8" fmla="*/ 7209 h 69799"/>
                <a:gd name="connsiteX9" fmla="*/ 23249 w 46499"/>
                <a:gd name="connsiteY9" fmla="*/ 0 h 69799"/>
                <a:gd name="connsiteX10" fmla="*/ 40506 w 46499"/>
                <a:gd name="connsiteY10" fmla="*/ 8968 h 69799"/>
                <a:gd name="connsiteX11" fmla="*/ 46499 w 46499"/>
                <a:gd name="connsiteY11" fmla="*/ 34918 h 69799"/>
                <a:gd name="connsiteX12" fmla="*/ 40506 w 46499"/>
                <a:gd name="connsiteY12" fmla="*/ 60868 h 69799"/>
                <a:gd name="connsiteX13" fmla="*/ 23249 w 46499"/>
                <a:gd name="connsiteY13" fmla="*/ 69799 h 69799"/>
                <a:gd name="connsiteX14" fmla="*/ 5947 w 46499"/>
                <a:gd name="connsiteY14" fmla="*/ 60868 h 69799"/>
                <a:gd name="connsiteX15" fmla="*/ 0 w 46499"/>
                <a:gd name="connsiteY15" fmla="*/ 34918 h 69799"/>
                <a:gd name="connsiteX16" fmla="*/ 5947 w 46499"/>
                <a:gd name="connsiteY16" fmla="*/ 8968 h 69799"/>
                <a:gd name="connsiteX17" fmla="*/ 23249 w 46499"/>
                <a:gd name="connsiteY17" fmla="*/ 0 h 6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9">
                  <a:moveTo>
                    <a:pt x="23249" y="7209"/>
                  </a:moveTo>
                  <a:cubicBezTo>
                    <a:pt x="18563" y="7209"/>
                    <a:pt x="15034" y="9524"/>
                    <a:pt x="12661" y="14152"/>
                  </a:cubicBezTo>
                  <a:cubicBezTo>
                    <a:pt x="10318" y="18745"/>
                    <a:pt x="9146" y="25664"/>
                    <a:pt x="9146" y="34918"/>
                  </a:cubicBezTo>
                  <a:cubicBezTo>
                    <a:pt x="9146" y="44139"/>
                    <a:pt x="10318" y="51068"/>
                    <a:pt x="12661" y="55696"/>
                  </a:cubicBezTo>
                  <a:cubicBezTo>
                    <a:pt x="15034" y="60289"/>
                    <a:pt x="18563" y="62580"/>
                    <a:pt x="23249" y="62580"/>
                  </a:cubicBezTo>
                  <a:cubicBezTo>
                    <a:pt x="27965" y="62580"/>
                    <a:pt x="31494" y="60289"/>
                    <a:pt x="33838" y="55696"/>
                  </a:cubicBezTo>
                  <a:cubicBezTo>
                    <a:pt x="36210" y="51068"/>
                    <a:pt x="37397" y="44139"/>
                    <a:pt x="37397" y="34918"/>
                  </a:cubicBezTo>
                  <a:cubicBezTo>
                    <a:pt x="37397" y="25664"/>
                    <a:pt x="36210" y="18745"/>
                    <a:pt x="33838" y="14152"/>
                  </a:cubicBezTo>
                  <a:cubicBezTo>
                    <a:pt x="31494" y="9524"/>
                    <a:pt x="27965" y="7209"/>
                    <a:pt x="23249" y="7209"/>
                  </a:cubicBezTo>
                  <a:moveTo>
                    <a:pt x="23249" y="0"/>
                  </a:moveTo>
                  <a:cubicBezTo>
                    <a:pt x="30789" y="0"/>
                    <a:pt x="36541" y="2990"/>
                    <a:pt x="40506" y="8968"/>
                  </a:cubicBezTo>
                  <a:cubicBezTo>
                    <a:pt x="44501" y="14919"/>
                    <a:pt x="46499" y="23562"/>
                    <a:pt x="46499" y="34918"/>
                  </a:cubicBezTo>
                  <a:cubicBezTo>
                    <a:pt x="46499" y="46241"/>
                    <a:pt x="44501" y="54895"/>
                    <a:pt x="40506" y="60868"/>
                  </a:cubicBezTo>
                  <a:cubicBezTo>
                    <a:pt x="36541" y="66818"/>
                    <a:pt x="30789" y="69799"/>
                    <a:pt x="23249" y="69799"/>
                  </a:cubicBezTo>
                  <a:cubicBezTo>
                    <a:pt x="15710" y="69799"/>
                    <a:pt x="9943" y="66818"/>
                    <a:pt x="5947" y="60868"/>
                  </a:cubicBezTo>
                  <a:cubicBezTo>
                    <a:pt x="1982" y="54895"/>
                    <a:pt x="0" y="46241"/>
                    <a:pt x="0" y="34918"/>
                  </a:cubicBezTo>
                  <a:cubicBezTo>
                    <a:pt x="0" y="23562"/>
                    <a:pt x="1982" y="14919"/>
                    <a:pt x="5947" y="8968"/>
                  </a:cubicBezTo>
                  <a:cubicBezTo>
                    <a:pt x="9943" y="2990"/>
                    <a:pt x="15710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165EECB-D39C-0AB0-A6F2-776B773ACD2D}"/>
                </a:ext>
              </a:extLst>
            </p:cNvPr>
            <p:cNvSpPr/>
            <p:nvPr/>
          </p:nvSpPr>
          <p:spPr>
            <a:xfrm>
              <a:off x="6467123" y="2781122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0FE3CE9-A1BC-76EA-4194-550D33B2D1D5}"/>
                </a:ext>
              </a:extLst>
            </p:cNvPr>
            <p:cNvSpPr/>
            <p:nvPr/>
          </p:nvSpPr>
          <p:spPr>
            <a:xfrm>
              <a:off x="6496725" y="2725296"/>
              <a:ext cx="40056" cy="67271"/>
            </a:xfrm>
            <a:custGeom>
              <a:avLst/>
              <a:gdLst>
                <a:gd name="connsiteX0" fmla="*/ 1307 w 40056"/>
                <a:gd name="connsiteY0" fmla="*/ 59607 h 67271"/>
                <a:gd name="connsiteX1" fmla="*/ 16176 w 40056"/>
                <a:gd name="connsiteY1" fmla="*/ 59607 h 67271"/>
                <a:gd name="connsiteX2" fmla="*/ 16176 w 40056"/>
                <a:gd name="connsiteY2" fmla="*/ 8287 h 67271"/>
                <a:gd name="connsiteX3" fmla="*/ 0 w 40056"/>
                <a:gd name="connsiteY3" fmla="*/ 11534 h 67271"/>
                <a:gd name="connsiteX4" fmla="*/ 0 w 40056"/>
                <a:gd name="connsiteY4" fmla="*/ 3245 h 67271"/>
                <a:gd name="connsiteX5" fmla="*/ 16086 w 40056"/>
                <a:gd name="connsiteY5" fmla="*/ 0 h 67271"/>
                <a:gd name="connsiteX6" fmla="*/ 25188 w 40056"/>
                <a:gd name="connsiteY6" fmla="*/ 0 h 67271"/>
                <a:gd name="connsiteX7" fmla="*/ 25188 w 40056"/>
                <a:gd name="connsiteY7" fmla="*/ 59607 h 67271"/>
                <a:gd name="connsiteX8" fmla="*/ 40057 w 40056"/>
                <a:gd name="connsiteY8" fmla="*/ 59607 h 67271"/>
                <a:gd name="connsiteX9" fmla="*/ 40057 w 40056"/>
                <a:gd name="connsiteY9" fmla="*/ 67271 h 67271"/>
                <a:gd name="connsiteX10" fmla="*/ 1307 w 40056"/>
                <a:gd name="connsiteY10" fmla="*/ 67271 h 67271"/>
                <a:gd name="connsiteX11" fmla="*/ 1307 w 40056"/>
                <a:gd name="connsiteY11" fmla="*/ 59607 h 6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6" h="67271">
                  <a:moveTo>
                    <a:pt x="1307" y="59607"/>
                  </a:moveTo>
                  <a:lnTo>
                    <a:pt x="16176" y="59607"/>
                  </a:lnTo>
                  <a:lnTo>
                    <a:pt x="16176" y="8287"/>
                  </a:lnTo>
                  <a:lnTo>
                    <a:pt x="0" y="11534"/>
                  </a:lnTo>
                  <a:lnTo>
                    <a:pt x="0" y="3245"/>
                  </a:lnTo>
                  <a:lnTo>
                    <a:pt x="16086" y="0"/>
                  </a:lnTo>
                  <a:lnTo>
                    <a:pt x="25188" y="0"/>
                  </a:lnTo>
                  <a:lnTo>
                    <a:pt x="25188" y="59607"/>
                  </a:lnTo>
                  <a:lnTo>
                    <a:pt x="40057" y="59607"/>
                  </a:lnTo>
                  <a:lnTo>
                    <a:pt x="40057" y="67271"/>
                  </a:lnTo>
                  <a:lnTo>
                    <a:pt x="1307" y="67271"/>
                  </a:lnTo>
                  <a:lnTo>
                    <a:pt x="1307" y="59607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2DDAE08D-A4E8-6323-6425-189B93440BA5}"/>
                </a:ext>
              </a:extLst>
            </p:cNvPr>
            <p:cNvSpPr/>
            <p:nvPr/>
          </p:nvSpPr>
          <p:spPr>
            <a:xfrm>
              <a:off x="6405349" y="2374669"/>
              <a:ext cx="46499" cy="69794"/>
            </a:xfrm>
            <a:custGeom>
              <a:avLst/>
              <a:gdLst>
                <a:gd name="connsiteX0" fmla="*/ 23250 w 46499"/>
                <a:gd name="connsiteY0" fmla="*/ 7210 h 69794"/>
                <a:gd name="connsiteX1" fmla="*/ 12661 w 46499"/>
                <a:gd name="connsiteY1" fmla="*/ 14148 h 69794"/>
                <a:gd name="connsiteX2" fmla="*/ 9146 w 46499"/>
                <a:gd name="connsiteY2" fmla="*/ 34920 h 69794"/>
                <a:gd name="connsiteX3" fmla="*/ 12661 w 46499"/>
                <a:gd name="connsiteY3" fmla="*/ 55691 h 69794"/>
                <a:gd name="connsiteX4" fmla="*/ 23250 w 46499"/>
                <a:gd name="connsiteY4" fmla="*/ 62585 h 69794"/>
                <a:gd name="connsiteX5" fmla="*/ 33838 w 46499"/>
                <a:gd name="connsiteY5" fmla="*/ 55691 h 69794"/>
                <a:gd name="connsiteX6" fmla="*/ 37397 w 46499"/>
                <a:gd name="connsiteY6" fmla="*/ 34920 h 69794"/>
                <a:gd name="connsiteX7" fmla="*/ 33838 w 46499"/>
                <a:gd name="connsiteY7" fmla="*/ 14148 h 69794"/>
                <a:gd name="connsiteX8" fmla="*/ 23250 w 46499"/>
                <a:gd name="connsiteY8" fmla="*/ 7210 h 69794"/>
                <a:gd name="connsiteX9" fmla="*/ 23250 w 46499"/>
                <a:gd name="connsiteY9" fmla="*/ 0 h 69794"/>
                <a:gd name="connsiteX10" fmla="*/ 40507 w 46499"/>
                <a:gd name="connsiteY10" fmla="*/ 8967 h 69794"/>
                <a:gd name="connsiteX11" fmla="*/ 46499 w 46499"/>
                <a:gd name="connsiteY11" fmla="*/ 34920 h 69794"/>
                <a:gd name="connsiteX12" fmla="*/ 40507 w 46499"/>
                <a:gd name="connsiteY12" fmla="*/ 60873 h 69794"/>
                <a:gd name="connsiteX13" fmla="*/ 23250 w 46499"/>
                <a:gd name="connsiteY13" fmla="*/ 69795 h 69794"/>
                <a:gd name="connsiteX14" fmla="*/ 5947 w 46499"/>
                <a:gd name="connsiteY14" fmla="*/ 60873 h 69794"/>
                <a:gd name="connsiteX15" fmla="*/ 0 w 46499"/>
                <a:gd name="connsiteY15" fmla="*/ 34920 h 69794"/>
                <a:gd name="connsiteX16" fmla="*/ 5947 w 46499"/>
                <a:gd name="connsiteY16" fmla="*/ 8967 h 69794"/>
                <a:gd name="connsiteX17" fmla="*/ 23250 w 46499"/>
                <a:gd name="connsiteY17" fmla="*/ 0 h 6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4">
                  <a:moveTo>
                    <a:pt x="23250" y="7210"/>
                  </a:moveTo>
                  <a:cubicBezTo>
                    <a:pt x="18564" y="7210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20"/>
                  </a:cubicBezTo>
                  <a:cubicBezTo>
                    <a:pt x="9146" y="44142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0" y="51065"/>
                    <a:pt x="37397" y="44142"/>
                    <a:pt x="37397" y="34920"/>
                  </a:cubicBezTo>
                  <a:cubicBezTo>
                    <a:pt x="37397" y="25668"/>
                    <a:pt x="36210" y="18744"/>
                    <a:pt x="33838" y="14148"/>
                  </a:cubicBezTo>
                  <a:cubicBezTo>
                    <a:pt x="31495" y="9522"/>
                    <a:pt x="27966" y="7210"/>
                    <a:pt x="23250" y="7210"/>
                  </a:cubicBezTo>
                  <a:moveTo>
                    <a:pt x="23250" y="0"/>
                  </a:moveTo>
                  <a:cubicBezTo>
                    <a:pt x="30789" y="0"/>
                    <a:pt x="36542" y="2989"/>
                    <a:pt x="40507" y="8967"/>
                  </a:cubicBezTo>
                  <a:cubicBezTo>
                    <a:pt x="44501" y="14915"/>
                    <a:pt x="46499" y="23565"/>
                    <a:pt x="46499" y="34920"/>
                  </a:cubicBezTo>
                  <a:cubicBezTo>
                    <a:pt x="46499" y="46244"/>
                    <a:pt x="44501" y="54896"/>
                    <a:pt x="40507" y="60873"/>
                  </a:cubicBezTo>
                  <a:cubicBezTo>
                    <a:pt x="36542" y="66821"/>
                    <a:pt x="30789" y="69795"/>
                    <a:pt x="23250" y="69795"/>
                  </a:cubicBezTo>
                  <a:cubicBezTo>
                    <a:pt x="15710" y="69795"/>
                    <a:pt x="9943" y="66821"/>
                    <a:pt x="5947" y="60873"/>
                  </a:cubicBezTo>
                  <a:cubicBezTo>
                    <a:pt x="1982" y="54896"/>
                    <a:pt x="0" y="46244"/>
                    <a:pt x="0" y="34920"/>
                  </a:cubicBezTo>
                  <a:cubicBezTo>
                    <a:pt x="0" y="23565"/>
                    <a:pt x="1982" y="14915"/>
                    <a:pt x="5947" y="8967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7F37795-EE65-C42E-C266-93EAD9A8B12F}"/>
                </a:ext>
              </a:extLst>
            </p:cNvPr>
            <p:cNvSpPr/>
            <p:nvPr/>
          </p:nvSpPr>
          <p:spPr>
            <a:xfrm>
              <a:off x="6467844" y="2431713"/>
              <a:ext cx="9506" cy="11444"/>
            </a:xfrm>
            <a:custGeom>
              <a:avLst/>
              <a:gdLst>
                <a:gd name="connsiteX0" fmla="*/ 0 w 9506"/>
                <a:gd name="connsiteY0" fmla="*/ 0 h 11444"/>
                <a:gd name="connsiteX1" fmla="*/ 9507 w 9506"/>
                <a:gd name="connsiteY1" fmla="*/ 0 h 11444"/>
                <a:gd name="connsiteX2" fmla="*/ 9507 w 9506"/>
                <a:gd name="connsiteY2" fmla="*/ 11444 h 11444"/>
                <a:gd name="connsiteX3" fmla="*/ 0 w 9506"/>
                <a:gd name="connsiteY3" fmla="*/ 11444 h 11444"/>
                <a:gd name="connsiteX4" fmla="*/ 0 w 9506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4">
                  <a:moveTo>
                    <a:pt x="0" y="0"/>
                  </a:moveTo>
                  <a:lnTo>
                    <a:pt x="9507" y="0"/>
                  </a:lnTo>
                  <a:lnTo>
                    <a:pt x="9507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89769D7-1BDE-4482-C9F3-B53EE7F5783B}"/>
                </a:ext>
              </a:extLst>
            </p:cNvPr>
            <p:cNvSpPr/>
            <p:nvPr/>
          </p:nvSpPr>
          <p:spPr>
            <a:xfrm>
              <a:off x="6494067" y="2374669"/>
              <a:ext cx="42715" cy="68487"/>
            </a:xfrm>
            <a:custGeom>
              <a:avLst/>
              <a:gdLst>
                <a:gd name="connsiteX0" fmla="*/ 10949 w 42715"/>
                <a:gd name="connsiteY0" fmla="*/ 60828 h 68487"/>
                <a:gd name="connsiteX1" fmla="*/ 42715 w 42715"/>
                <a:gd name="connsiteY1" fmla="*/ 60828 h 68487"/>
                <a:gd name="connsiteX2" fmla="*/ 42715 w 42715"/>
                <a:gd name="connsiteY2" fmla="*/ 68488 h 68487"/>
                <a:gd name="connsiteX3" fmla="*/ 0 w 42715"/>
                <a:gd name="connsiteY3" fmla="*/ 68488 h 68487"/>
                <a:gd name="connsiteX4" fmla="*/ 0 w 42715"/>
                <a:gd name="connsiteY4" fmla="*/ 60828 h 68487"/>
                <a:gd name="connsiteX5" fmla="*/ 14104 w 42715"/>
                <a:gd name="connsiteY5" fmla="*/ 46455 h 68487"/>
                <a:gd name="connsiteX6" fmla="*/ 25368 w 42715"/>
                <a:gd name="connsiteY6" fmla="*/ 34785 h 68487"/>
                <a:gd name="connsiteX7" fmla="*/ 31451 w 42715"/>
                <a:gd name="connsiteY7" fmla="*/ 26495 h 68487"/>
                <a:gd name="connsiteX8" fmla="*/ 33207 w 42715"/>
                <a:gd name="connsiteY8" fmla="*/ 19781 h 68487"/>
                <a:gd name="connsiteX9" fmla="*/ 29423 w 42715"/>
                <a:gd name="connsiteY9" fmla="*/ 11039 h 68487"/>
                <a:gd name="connsiteX10" fmla="*/ 19645 w 42715"/>
                <a:gd name="connsiteY10" fmla="*/ 7660 h 68487"/>
                <a:gd name="connsiteX11" fmla="*/ 10589 w 42715"/>
                <a:gd name="connsiteY11" fmla="*/ 9147 h 68487"/>
                <a:gd name="connsiteX12" fmla="*/ 450 w 42715"/>
                <a:gd name="connsiteY12" fmla="*/ 13652 h 68487"/>
                <a:gd name="connsiteX13" fmla="*/ 450 w 42715"/>
                <a:gd name="connsiteY13" fmla="*/ 4461 h 68487"/>
                <a:gd name="connsiteX14" fmla="*/ 10724 w 42715"/>
                <a:gd name="connsiteY14" fmla="*/ 1127 h 68487"/>
                <a:gd name="connsiteX15" fmla="*/ 19465 w 42715"/>
                <a:gd name="connsiteY15" fmla="*/ 0 h 68487"/>
                <a:gd name="connsiteX16" fmla="*/ 36137 w 42715"/>
                <a:gd name="connsiteY16" fmla="*/ 5227 h 68487"/>
                <a:gd name="connsiteX17" fmla="*/ 42355 w 42715"/>
                <a:gd name="connsiteY17" fmla="*/ 19195 h 68487"/>
                <a:gd name="connsiteX18" fmla="*/ 40777 w 42715"/>
                <a:gd name="connsiteY18" fmla="*/ 27080 h 68487"/>
                <a:gd name="connsiteX19" fmla="*/ 35145 w 42715"/>
                <a:gd name="connsiteY19" fmla="*/ 35821 h 68487"/>
                <a:gd name="connsiteX20" fmla="*/ 27981 w 42715"/>
                <a:gd name="connsiteY20" fmla="*/ 43390 h 68487"/>
                <a:gd name="connsiteX21" fmla="*/ 10949 w 42715"/>
                <a:gd name="connsiteY21" fmla="*/ 60828 h 6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5" h="68487">
                  <a:moveTo>
                    <a:pt x="10949" y="60828"/>
                  </a:moveTo>
                  <a:lnTo>
                    <a:pt x="42715" y="60828"/>
                  </a:lnTo>
                  <a:lnTo>
                    <a:pt x="42715" y="68488"/>
                  </a:lnTo>
                  <a:lnTo>
                    <a:pt x="0" y="68488"/>
                  </a:lnTo>
                  <a:lnTo>
                    <a:pt x="0" y="60828"/>
                  </a:lnTo>
                  <a:cubicBezTo>
                    <a:pt x="3455" y="57254"/>
                    <a:pt x="8156" y="52462"/>
                    <a:pt x="14104" y="46455"/>
                  </a:cubicBezTo>
                  <a:cubicBezTo>
                    <a:pt x="20081" y="40417"/>
                    <a:pt x="23836" y="36527"/>
                    <a:pt x="25368" y="34785"/>
                  </a:cubicBezTo>
                  <a:cubicBezTo>
                    <a:pt x="28281" y="31511"/>
                    <a:pt x="30309" y="28747"/>
                    <a:pt x="31451" y="26495"/>
                  </a:cubicBezTo>
                  <a:cubicBezTo>
                    <a:pt x="32622" y="24211"/>
                    <a:pt x="33207" y="21973"/>
                    <a:pt x="33207" y="19781"/>
                  </a:cubicBezTo>
                  <a:cubicBezTo>
                    <a:pt x="33207" y="16206"/>
                    <a:pt x="31946" y="13292"/>
                    <a:pt x="29423" y="11039"/>
                  </a:cubicBezTo>
                  <a:cubicBezTo>
                    <a:pt x="26930" y="8787"/>
                    <a:pt x="23671" y="7660"/>
                    <a:pt x="19645" y="7660"/>
                  </a:cubicBezTo>
                  <a:cubicBezTo>
                    <a:pt x="16792" y="7660"/>
                    <a:pt x="13773" y="8156"/>
                    <a:pt x="10589" y="9147"/>
                  </a:cubicBezTo>
                  <a:cubicBezTo>
                    <a:pt x="7435" y="10138"/>
                    <a:pt x="4055" y="11640"/>
                    <a:pt x="450" y="13652"/>
                  </a:cubicBezTo>
                  <a:lnTo>
                    <a:pt x="450" y="4461"/>
                  </a:lnTo>
                  <a:cubicBezTo>
                    <a:pt x="4115" y="2990"/>
                    <a:pt x="7539" y="1878"/>
                    <a:pt x="10724" y="1127"/>
                  </a:cubicBezTo>
                  <a:cubicBezTo>
                    <a:pt x="13908" y="376"/>
                    <a:pt x="16821" y="0"/>
                    <a:pt x="19465" y="0"/>
                  </a:cubicBezTo>
                  <a:cubicBezTo>
                    <a:pt x="26433" y="0"/>
                    <a:pt x="31992" y="1742"/>
                    <a:pt x="36137" y="5227"/>
                  </a:cubicBezTo>
                  <a:cubicBezTo>
                    <a:pt x="40283" y="8711"/>
                    <a:pt x="42355" y="13367"/>
                    <a:pt x="42355" y="19195"/>
                  </a:cubicBezTo>
                  <a:cubicBezTo>
                    <a:pt x="42355" y="21959"/>
                    <a:pt x="41829" y="24587"/>
                    <a:pt x="40777" y="27080"/>
                  </a:cubicBezTo>
                  <a:cubicBezTo>
                    <a:pt x="39756" y="29543"/>
                    <a:pt x="37879" y="32456"/>
                    <a:pt x="35145" y="35821"/>
                  </a:cubicBezTo>
                  <a:cubicBezTo>
                    <a:pt x="34394" y="36692"/>
                    <a:pt x="32006" y="39216"/>
                    <a:pt x="27981" y="43390"/>
                  </a:cubicBezTo>
                  <a:cubicBezTo>
                    <a:pt x="23955" y="47536"/>
                    <a:pt x="18278" y="53349"/>
                    <a:pt x="10949" y="60828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056E7B5-B96C-51DD-EBB7-F9D4FCBD36AF}"/>
                </a:ext>
              </a:extLst>
            </p:cNvPr>
            <p:cNvSpPr/>
            <p:nvPr/>
          </p:nvSpPr>
          <p:spPr>
            <a:xfrm>
              <a:off x="6403501" y="2025259"/>
              <a:ext cx="46499" cy="69793"/>
            </a:xfrm>
            <a:custGeom>
              <a:avLst/>
              <a:gdLst>
                <a:gd name="connsiteX0" fmla="*/ 23250 w 46499"/>
                <a:gd name="connsiteY0" fmla="*/ 7209 h 69793"/>
                <a:gd name="connsiteX1" fmla="*/ 12661 w 46499"/>
                <a:gd name="connsiteY1" fmla="*/ 14148 h 69793"/>
                <a:gd name="connsiteX2" fmla="*/ 9146 w 46499"/>
                <a:gd name="connsiteY2" fmla="*/ 34919 h 69793"/>
                <a:gd name="connsiteX3" fmla="*/ 12661 w 46499"/>
                <a:gd name="connsiteY3" fmla="*/ 55691 h 69793"/>
                <a:gd name="connsiteX4" fmla="*/ 23250 w 46499"/>
                <a:gd name="connsiteY4" fmla="*/ 62585 h 69793"/>
                <a:gd name="connsiteX5" fmla="*/ 33838 w 46499"/>
                <a:gd name="connsiteY5" fmla="*/ 55691 h 69793"/>
                <a:gd name="connsiteX6" fmla="*/ 37398 w 46499"/>
                <a:gd name="connsiteY6" fmla="*/ 34919 h 69793"/>
                <a:gd name="connsiteX7" fmla="*/ 33838 w 46499"/>
                <a:gd name="connsiteY7" fmla="*/ 14148 h 69793"/>
                <a:gd name="connsiteX8" fmla="*/ 23250 w 46499"/>
                <a:gd name="connsiteY8" fmla="*/ 7209 h 69793"/>
                <a:gd name="connsiteX9" fmla="*/ 23250 w 46499"/>
                <a:gd name="connsiteY9" fmla="*/ 0 h 69793"/>
                <a:gd name="connsiteX10" fmla="*/ 40507 w 46499"/>
                <a:gd name="connsiteY10" fmla="*/ 8966 h 69793"/>
                <a:gd name="connsiteX11" fmla="*/ 46499 w 46499"/>
                <a:gd name="connsiteY11" fmla="*/ 34919 h 69793"/>
                <a:gd name="connsiteX12" fmla="*/ 40507 w 46499"/>
                <a:gd name="connsiteY12" fmla="*/ 60872 h 69793"/>
                <a:gd name="connsiteX13" fmla="*/ 23250 w 46499"/>
                <a:gd name="connsiteY13" fmla="*/ 69794 h 69793"/>
                <a:gd name="connsiteX14" fmla="*/ 5947 w 46499"/>
                <a:gd name="connsiteY14" fmla="*/ 60872 h 69793"/>
                <a:gd name="connsiteX15" fmla="*/ 0 w 46499"/>
                <a:gd name="connsiteY15" fmla="*/ 34919 h 69793"/>
                <a:gd name="connsiteX16" fmla="*/ 5947 w 46499"/>
                <a:gd name="connsiteY16" fmla="*/ 8966 h 69793"/>
                <a:gd name="connsiteX17" fmla="*/ 23250 w 46499"/>
                <a:gd name="connsiteY17" fmla="*/ 0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3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3"/>
                    <a:pt x="9146" y="25667"/>
                    <a:pt x="9146" y="34919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2" y="51065"/>
                    <a:pt x="37398" y="44141"/>
                    <a:pt x="37398" y="34919"/>
                  </a:cubicBezTo>
                  <a:cubicBezTo>
                    <a:pt x="37398" y="25667"/>
                    <a:pt x="36212" y="18743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19"/>
                  </a:cubicBezTo>
                  <a:cubicBezTo>
                    <a:pt x="46499" y="46243"/>
                    <a:pt x="44501" y="54895"/>
                    <a:pt x="40507" y="60872"/>
                  </a:cubicBezTo>
                  <a:cubicBezTo>
                    <a:pt x="36542" y="66819"/>
                    <a:pt x="30790" y="69794"/>
                    <a:pt x="23250" y="69794"/>
                  </a:cubicBezTo>
                  <a:cubicBezTo>
                    <a:pt x="15710" y="69794"/>
                    <a:pt x="9943" y="66819"/>
                    <a:pt x="5947" y="60872"/>
                  </a:cubicBezTo>
                  <a:cubicBezTo>
                    <a:pt x="1982" y="54895"/>
                    <a:pt x="0" y="46243"/>
                    <a:pt x="0" y="34919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FE5860B-45BD-F6A5-0F79-0780814E24DA}"/>
                </a:ext>
              </a:extLst>
            </p:cNvPr>
            <p:cNvSpPr/>
            <p:nvPr/>
          </p:nvSpPr>
          <p:spPr>
            <a:xfrm>
              <a:off x="6465996" y="2082302"/>
              <a:ext cx="9507" cy="11445"/>
            </a:xfrm>
            <a:custGeom>
              <a:avLst/>
              <a:gdLst>
                <a:gd name="connsiteX0" fmla="*/ 0 w 9507"/>
                <a:gd name="connsiteY0" fmla="*/ 0 h 11445"/>
                <a:gd name="connsiteX1" fmla="*/ 9508 w 9507"/>
                <a:gd name="connsiteY1" fmla="*/ 0 h 11445"/>
                <a:gd name="connsiteX2" fmla="*/ 9508 w 9507"/>
                <a:gd name="connsiteY2" fmla="*/ 11445 h 11445"/>
                <a:gd name="connsiteX3" fmla="*/ 0 w 9507"/>
                <a:gd name="connsiteY3" fmla="*/ 11445 h 11445"/>
                <a:gd name="connsiteX4" fmla="*/ 0 w 9507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5">
                  <a:moveTo>
                    <a:pt x="0" y="0"/>
                  </a:moveTo>
                  <a:lnTo>
                    <a:pt x="9508" y="0"/>
                  </a:lnTo>
                  <a:lnTo>
                    <a:pt x="9508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672ECD5-E8E1-7386-160F-CCBCF65BD812}"/>
                </a:ext>
              </a:extLst>
            </p:cNvPr>
            <p:cNvSpPr/>
            <p:nvPr/>
          </p:nvSpPr>
          <p:spPr>
            <a:xfrm>
              <a:off x="6492490" y="2025259"/>
              <a:ext cx="44292" cy="69793"/>
            </a:xfrm>
            <a:custGeom>
              <a:avLst/>
              <a:gdLst>
                <a:gd name="connsiteX0" fmla="*/ 30414 w 44292"/>
                <a:gd name="connsiteY0" fmla="*/ 32216 h 69793"/>
                <a:gd name="connsiteX1" fmla="*/ 40597 w 44292"/>
                <a:gd name="connsiteY1" fmla="*/ 38028 h 69793"/>
                <a:gd name="connsiteX2" fmla="*/ 44292 w 44292"/>
                <a:gd name="connsiteY2" fmla="*/ 48933 h 69793"/>
                <a:gd name="connsiteX3" fmla="*/ 37443 w 44292"/>
                <a:gd name="connsiteY3" fmla="*/ 64342 h 69793"/>
                <a:gd name="connsiteX4" fmla="*/ 17979 w 44292"/>
                <a:gd name="connsiteY4" fmla="*/ 69794 h 69793"/>
                <a:gd name="connsiteX5" fmla="*/ 9238 w 44292"/>
                <a:gd name="connsiteY5" fmla="*/ 68938 h 69793"/>
                <a:gd name="connsiteX6" fmla="*/ 0 w 44292"/>
                <a:gd name="connsiteY6" fmla="*/ 66460 h 69793"/>
                <a:gd name="connsiteX7" fmla="*/ 0 w 44292"/>
                <a:gd name="connsiteY7" fmla="*/ 57673 h 69793"/>
                <a:gd name="connsiteX8" fmla="*/ 8291 w 44292"/>
                <a:gd name="connsiteY8" fmla="*/ 61008 h 69793"/>
                <a:gd name="connsiteX9" fmla="*/ 17709 w 44292"/>
                <a:gd name="connsiteY9" fmla="*/ 62134 h 69793"/>
                <a:gd name="connsiteX10" fmla="*/ 30730 w 44292"/>
                <a:gd name="connsiteY10" fmla="*/ 58755 h 69793"/>
                <a:gd name="connsiteX11" fmla="*/ 35236 w 44292"/>
                <a:gd name="connsiteY11" fmla="*/ 48933 h 69793"/>
                <a:gd name="connsiteX12" fmla="*/ 31045 w 44292"/>
                <a:gd name="connsiteY12" fmla="*/ 39651 h 69793"/>
                <a:gd name="connsiteX13" fmla="*/ 19465 w 44292"/>
                <a:gd name="connsiteY13" fmla="*/ 36272 h 69793"/>
                <a:gd name="connsiteX14" fmla="*/ 11626 w 44292"/>
                <a:gd name="connsiteY14" fmla="*/ 36272 h 69793"/>
                <a:gd name="connsiteX15" fmla="*/ 11626 w 44292"/>
                <a:gd name="connsiteY15" fmla="*/ 28792 h 69793"/>
                <a:gd name="connsiteX16" fmla="*/ 19825 w 44292"/>
                <a:gd name="connsiteY16" fmla="*/ 28792 h 69793"/>
                <a:gd name="connsiteX17" fmla="*/ 30098 w 44292"/>
                <a:gd name="connsiteY17" fmla="*/ 26133 h 69793"/>
                <a:gd name="connsiteX18" fmla="*/ 33659 w 44292"/>
                <a:gd name="connsiteY18" fmla="*/ 18383 h 69793"/>
                <a:gd name="connsiteX19" fmla="*/ 29964 w 44292"/>
                <a:gd name="connsiteY19" fmla="*/ 10453 h 69793"/>
                <a:gd name="connsiteX20" fmla="*/ 19465 w 44292"/>
                <a:gd name="connsiteY20" fmla="*/ 7659 h 69793"/>
                <a:gd name="connsiteX21" fmla="*/ 11445 w 44292"/>
                <a:gd name="connsiteY21" fmla="*/ 8470 h 69793"/>
                <a:gd name="connsiteX22" fmla="*/ 2028 w 44292"/>
                <a:gd name="connsiteY22" fmla="*/ 10994 h 69793"/>
                <a:gd name="connsiteX23" fmla="*/ 2028 w 44292"/>
                <a:gd name="connsiteY23" fmla="*/ 2883 h 69793"/>
                <a:gd name="connsiteX24" fmla="*/ 11716 w 44292"/>
                <a:gd name="connsiteY24" fmla="*/ 721 h 69793"/>
                <a:gd name="connsiteX25" fmla="*/ 20277 w 44292"/>
                <a:gd name="connsiteY25" fmla="*/ 0 h 69793"/>
                <a:gd name="connsiteX26" fmla="*/ 36678 w 44292"/>
                <a:gd name="connsiteY26" fmla="*/ 4731 h 69793"/>
                <a:gd name="connsiteX27" fmla="*/ 42715 w 44292"/>
                <a:gd name="connsiteY27" fmla="*/ 17437 h 69793"/>
                <a:gd name="connsiteX28" fmla="*/ 39516 w 44292"/>
                <a:gd name="connsiteY28" fmla="*/ 26900 h 69793"/>
                <a:gd name="connsiteX29" fmla="*/ 30414 w 44292"/>
                <a:gd name="connsiteY29" fmla="*/ 32216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2" h="69793">
                  <a:moveTo>
                    <a:pt x="30414" y="32216"/>
                  </a:moveTo>
                  <a:cubicBezTo>
                    <a:pt x="34770" y="33147"/>
                    <a:pt x="38165" y="35085"/>
                    <a:pt x="40597" y="38028"/>
                  </a:cubicBezTo>
                  <a:cubicBezTo>
                    <a:pt x="43061" y="40972"/>
                    <a:pt x="44292" y="44607"/>
                    <a:pt x="44292" y="48933"/>
                  </a:cubicBezTo>
                  <a:cubicBezTo>
                    <a:pt x="44292" y="55571"/>
                    <a:pt x="42009" y="60707"/>
                    <a:pt x="37443" y="64342"/>
                  </a:cubicBezTo>
                  <a:cubicBezTo>
                    <a:pt x="32877" y="67976"/>
                    <a:pt x="26389" y="69794"/>
                    <a:pt x="17979" y="69794"/>
                  </a:cubicBezTo>
                  <a:cubicBezTo>
                    <a:pt x="15155" y="69794"/>
                    <a:pt x="12242" y="69509"/>
                    <a:pt x="9238" y="68938"/>
                  </a:cubicBezTo>
                  <a:cubicBezTo>
                    <a:pt x="6263" y="68397"/>
                    <a:pt x="3184" y="67571"/>
                    <a:pt x="0" y="66460"/>
                  </a:cubicBezTo>
                  <a:lnTo>
                    <a:pt x="0" y="57673"/>
                  </a:lnTo>
                  <a:cubicBezTo>
                    <a:pt x="2524" y="59145"/>
                    <a:pt x="5287" y="60257"/>
                    <a:pt x="8291" y="61008"/>
                  </a:cubicBezTo>
                  <a:cubicBezTo>
                    <a:pt x="11295" y="61759"/>
                    <a:pt x="14434" y="62134"/>
                    <a:pt x="17709" y="62134"/>
                  </a:cubicBezTo>
                  <a:cubicBezTo>
                    <a:pt x="23416" y="62134"/>
                    <a:pt x="27756" y="61008"/>
                    <a:pt x="30730" y="58755"/>
                  </a:cubicBezTo>
                  <a:cubicBezTo>
                    <a:pt x="33735" y="56502"/>
                    <a:pt x="35236" y="53227"/>
                    <a:pt x="35236" y="48933"/>
                  </a:cubicBezTo>
                  <a:cubicBezTo>
                    <a:pt x="35236" y="44967"/>
                    <a:pt x="33839" y="41873"/>
                    <a:pt x="31045" y="39651"/>
                  </a:cubicBezTo>
                  <a:cubicBezTo>
                    <a:pt x="28281" y="37398"/>
                    <a:pt x="24421" y="36272"/>
                    <a:pt x="19465" y="36272"/>
                  </a:cubicBezTo>
                  <a:lnTo>
                    <a:pt x="11626" y="36272"/>
                  </a:lnTo>
                  <a:lnTo>
                    <a:pt x="11626" y="28792"/>
                  </a:lnTo>
                  <a:lnTo>
                    <a:pt x="19825" y="28792"/>
                  </a:lnTo>
                  <a:cubicBezTo>
                    <a:pt x="24301" y="28792"/>
                    <a:pt x="27726" y="27905"/>
                    <a:pt x="30098" y="26133"/>
                  </a:cubicBezTo>
                  <a:cubicBezTo>
                    <a:pt x="32472" y="24330"/>
                    <a:pt x="33659" y="21747"/>
                    <a:pt x="33659" y="18383"/>
                  </a:cubicBezTo>
                  <a:cubicBezTo>
                    <a:pt x="33659" y="14929"/>
                    <a:pt x="32428" y="12285"/>
                    <a:pt x="29964" y="10453"/>
                  </a:cubicBezTo>
                  <a:cubicBezTo>
                    <a:pt x="27531" y="8590"/>
                    <a:pt x="24031" y="7659"/>
                    <a:pt x="19465" y="7659"/>
                  </a:cubicBezTo>
                  <a:cubicBezTo>
                    <a:pt x="16972" y="7659"/>
                    <a:pt x="14298" y="7929"/>
                    <a:pt x="11445" y="8470"/>
                  </a:cubicBezTo>
                  <a:cubicBezTo>
                    <a:pt x="8591" y="9012"/>
                    <a:pt x="5452" y="9853"/>
                    <a:pt x="2028" y="10994"/>
                  </a:cubicBezTo>
                  <a:lnTo>
                    <a:pt x="2028" y="2883"/>
                  </a:lnTo>
                  <a:cubicBezTo>
                    <a:pt x="5482" y="1922"/>
                    <a:pt x="8711" y="1201"/>
                    <a:pt x="11716" y="721"/>
                  </a:cubicBezTo>
                  <a:cubicBezTo>
                    <a:pt x="14749" y="240"/>
                    <a:pt x="17603" y="0"/>
                    <a:pt x="20277" y="0"/>
                  </a:cubicBezTo>
                  <a:cubicBezTo>
                    <a:pt x="27185" y="0"/>
                    <a:pt x="32652" y="1577"/>
                    <a:pt x="36678" y="4731"/>
                  </a:cubicBezTo>
                  <a:cubicBezTo>
                    <a:pt x="40703" y="7855"/>
                    <a:pt x="42715" y="12091"/>
                    <a:pt x="42715" y="17437"/>
                  </a:cubicBezTo>
                  <a:cubicBezTo>
                    <a:pt x="42715" y="21162"/>
                    <a:pt x="41648" y="24316"/>
                    <a:pt x="39516" y="26900"/>
                  </a:cubicBezTo>
                  <a:cubicBezTo>
                    <a:pt x="37384" y="29452"/>
                    <a:pt x="34350" y="31225"/>
                    <a:pt x="30414" y="3221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79C0343-3EE3-9387-20AA-B8113BFA6D21}"/>
                </a:ext>
              </a:extLst>
            </p:cNvPr>
            <p:cNvSpPr/>
            <p:nvPr/>
          </p:nvSpPr>
          <p:spPr>
            <a:xfrm>
              <a:off x="6401294" y="1675849"/>
              <a:ext cx="46499" cy="69794"/>
            </a:xfrm>
            <a:custGeom>
              <a:avLst/>
              <a:gdLst>
                <a:gd name="connsiteX0" fmla="*/ 23250 w 46499"/>
                <a:gd name="connsiteY0" fmla="*/ 7209 h 69794"/>
                <a:gd name="connsiteX1" fmla="*/ 12661 w 46499"/>
                <a:gd name="connsiteY1" fmla="*/ 14148 h 69794"/>
                <a:gd name="connsiteX2" fmla="*/ 9146 w 46499"/>
                <a:gd name="connsiteY2" fmla="*/ 34920 h 69794"/>
                <a:gd name="connsiteX3" fmla="*/ 12661 w 46499"/>
                <a:gd name="connsiteY3" fmla="*/ 55692 h 69794"/>
                <a:gd name="connsiteX4" fmla="*/ 23250 w 46499"/>
                <a:gd name="connsiteY4" fmla="*/ 62585 h 69794"/>
                <a:gd name="connsiteX5" fmla="*/ 33838 w 46499"/>
                <a:gd name="connsiteY5" fmla="*/ 55692 h 69794"/>
                <a:gd name="connsiteX6" fmla="*/ 37398 w 46499"/>
                <a:gd name="connsiteY6" fmla="*/ 34920 h 69794"/>
                <a:gd name="connsiteX7" fmla="*/ 33838 w 46499"/>
                <a:gd name="connsiteY7" fmla="*/ 14148 h 69794"/>
                <a:gd name="connsiteX8" fmla="*/ 23250 w 46499"/>
                <a:gd name="connsiteY8" fmla="*/ 7209 h 69794"/>
                <a:gd name="connsiteX9" fmla="*/ 23250 w 46499"/>
                <a:gd name="connsiteY9" fmla="*/ 0 h 69794"/>
                <a:gd name="connsiteX10" fmla="*/ 40507 w 46499"/>
                <a:gd name="connsiteY10" fmla="*/ 8966 h 69794"/>
                <a:gd name="connsiteX11" fmla="*/ 46499 w 46499"/>
                <a:gd name="connsiteY11" fmla="*/ 34920 h 69794"/>
                <a:gd name="connsiteX12" fmla="*/ 40507 w 46499"/>
                <a:gd name="connsiteY12" fmla="*/ 60873 h 69794"/>
                <a:gd name="connsiteX13" fmla="*/ 23250 w 46499"/>
                <a:gd name="connsiteY13" fmla="*/ 69794 h 69794"/>
                <a:gd name="connsiteX14" fmla="*/ 5947 w 46499"/>
                <a:gd name="connsiteY14" fmla="*/ 60873 h 69794"/>
                <a:gd name="connsiteX15" fmla="*/ 0 w 46499"/>
                <a:gd name="connsiteY15" fmla="*/ 34920 h 69794"/>
                <a:gd name="connsiteX16" fmla="*/ 5947 w 46499"/>
                <a:gd name="connsiteY16" fmla="*/ 8966 h 69794"/>
                <a:gd name="connsiteX17" fmla="*/ 23250 w 46499"/>
                <a:gd name="connsiteY17" fmla="*/ 0 h 6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4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20"/>
                  </a:cubicBezTo>
                  <a:cubicBezTo>
                    <a:pt x="9146" y="44141"/>
                    <a:pt x="10318" y="51065"/>
                    <a:pt x="12661" y="55692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2"/>
                  </a:cubicBezTo>
                  <a:cubicBezTo>
                    <a:pt x="36212" y="51065"/>
                    <a:pt x="37398" y="44141"/>
                    <a:pt x="37398" y="34920"/>
                  </a:cubicBezTo>
                  <a:cubicBezTo>
                    <a:pt x="37398" y="25668"/>
                    <a:pt x="36212" y="18744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20"/>
                  </a:cubicBezTo>
                  <a:cubicBezTo>
                    <a:pt x="46499" y="46244"/>
                    <a:pt x="44501" y="54895"/>
                    <a:pt x="40507" y="60873"/>
                  </a:cubicBezTo>
                  <a:cubicBezTo>
                    <a:pt x="36542" y="66820"/>
                    <a:pt x="30790" y="69794"/>
                    <a:pt x="23250" y="69794"/>
                  </a:cubicBezTo>
                  <a:cubicBezTo>
                    <a:pt x="15710" y="69794"/>
                    <a:pt x="9943" y="66820"/>
                    <a:pt x="5947" y="60873"/>
                  </a:cubicBezTo>
                  <a:cubicBezTo>
                    <a:pt x="1982" y="54895"/>
                    <a:pt x="0" y="46244"/>
                    <a:pt x="0" y="34920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071B7661-D6A2-1997-625D-7A16E343214B}"/>
                </a:ext>
              </a:extLst>
            </p:cNvPr>
            <p:cNvSpPr/>
            <p:nvPr/>
          </p:nvSpPr>
          <p:spPr>
            <a:xfrm>
              <a:off x="6463788" y="1732892"/>
              <a:ext cx="9507" cy="11444"/>
            </a:xfrm>
            <a:custGeom>
              <a:avLst/>
              <a:gdLst>
                <a:gd name="connsiteX0" fmla="*/ 0 w 9507"/>
                <a:gd name="connsiteY0" fmla="*/ 0 h 11444"/>
                <a:gd name="connsiteX1" fmla="*/ 9508 w 9507"/>
                <a:gd name="connsiteY1" fmla="*/ 0 h 11444"/>
                <a:gd name="connsiteX2" fmla="*/ 9508 w 9507"/>
                <a:gd name="connsiteY2" fmla="*/ 11444 h 11444"/>
                <a:gd name="connsiteX3" fmla="*/ 0 w 9507"/>
                <a:gd name="connsiteY3" fmla="*/ 11444 h 11444"/>
                <a:gd name="connsiteX4" fmla="*/ 0 w 9507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4">
                  <a:moveTo>
                    <a:pt x="0" y="0"/>
                  </a:moveTo>
                  <a:lnTo>
                    <a:pt x="9508" y="0"/>
                  </a:lnTo>
                  <a:lnTo>
                    <a:pt x="9508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BAE832CE-D2C7-B96A-AF5D-24F6CE02E958}"/>
                </a:ext>
              </a:extLst>
            </p:cNvPr>
            <p:cNvSpPr/>
            <p:nvPr/>
          </p:nvSpPr>
          <p:spPr>
            <a:xfrm>
              <a:off x="6487759" y="1677065"/>
              <a:ext cx="49022" cy="67270"/>
            </a:xfrm>
            <a:custGeom>
              <a:avLst/>
              <a:gdLst>
                <a:gd name="connsiteX0" fmla="*/ 30369 w 49022"/>
                <a:gd name="connsiteY0" fmla="*/ 7930 h 67270"/>
                <a:gd name="connsiteX1" fmla="*/ 7389 w 49022"/>
                <a:gd name="connsiteY1" fmla="*/ 43841 h 67270"/>
                <a:gd name="connsiteX2" fmla="*/ 30369 w 49022"/>
                <a:gd name="connsiteY2" fmla="*/ 43841 h 67270"/>
                <a:gd name="connsiteX3" fmla="*/ 30369 w 49022"/>
                <a:gd name="connsiteY3" fmla="*/ 7930 h 67270"/>
                <a:gd name="connsiteX4" fmla="*/ 27981 w 49022"/>
                <a:gd name="connsiteY4" fmla="*/ 0 h 67270"/>
                <a:gd name="connsiteX5" fmla="*/ 39425 w 49022"/>
                <a:gd name="connsiteY5" fmla="*/ 0 h 67270"/>
                <a:gd name="connsiteX6" fmla="*/ 39425 w 49022"/>
                <a:gd name="connsiteY6" fmla="*/ 43841 h 67270"/>
                <a:gd name="connsiteX7" fmla="*/ 49023 w 49022"/>
                <a:gd name="connsiteY7" fmla="*/ 43841 h 67270"/>
                <a:gd name="connsiteX8" fmla="*/ 49023 w 49022"/>
                <a:gd name="connsiteY8" fmla="*/ 51411 h 67270"/>
                <a:gd name="connsiteX9" fmla="*/ 39425 w 49022"/>
                <a:gd name="connsiteY9" fmla="*/ 51411 h 67270"/>
                <a:gd name="connsiteX10" fmla="*/ 39425 w 49022"/>
                <a:gd name="connsiteY10" fmla="*/ 67271 h 67270"/>
                <a:gd name="connsiteX11" fmla="*/ 30369 w 49022"/>
                <a:gd name="connsiteY11" fmla="*/ 67271 h 67270"/>
                <a:gd name="connsiteX12" fmla="*/ 30369 w 49022"/>
                <a:gd name="connsiteY12" fmla="*/ 51411 h 67270"/>
                <a:gd name="connsiteX13" fmla="*/ 0 w 49022"/>
                <a:gd name="connsiteY13" fmla="*/ 51411 h 67270"/>
                <a:gd name="connsiteX14" fmla="*/ 0 w 49022"/>
                <a:gd name="connsiteY14" fmla="*/ 42624 h 67270"/>
                <a:gd name="connsiteX15" fmla="*/ 27981 w 49022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0">
                  <a:moveTo>
                    <a:pt x="30369" y="7930"/>
                  </a:moveTo>
                  <a:lnTo>
                    <a:pt x="7389" y="43841"/>
                  </a:lnTo>
                  <a:lnTo>
                    <a:pt x="30369" y="43841"/>
                  </a:lnTo>
                  <a:lnTo>
                    <a:pt x="30369" y="7930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1"/>
                  </a:lnTo>
                  <a:lnTo>
                    <a:pt x="49023" y="43841"/>
                  </a:lnTo>
                  <a:lnTo>
                    <a:pt x="49023" y="51411"/>
                  </a:lnTo>
                  <a:lnTo>
                    <a:pt x="39425" y="51411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1"/>
                  </a:lnTo>
                  <a:lnTo>
                    <a:pt x="0" y="51411"/>
                  </a:lnTo>
                  <a:lnTo>
                    <a:pt x="0" y="42624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D727C35-AF49-CA89-BFF5-90F1B7E6ECA5}"/>
                </a:ext>
              </a:extLst>
            </p:cNvPr>
            <p:cNvSpPr/>
            <p:nvPr/>
          </p:nvSpPr>
          <p:spPr>
            <a:xfrm>
              <a:off x="6294393" y="2458076"/>
              <a:ext cx="67840" cy="55752"/>
            </a:xfrm>
            <a:custGeom>
              <a:avLst/>
              <a:gdLst>
                <a:gd name="connsiteX0" fmla="*/ 17038 w 67840"/>
                <a:gd name="connsiteY0" fmla="*/ 0 h 55752"/>
                <a:gd name="connsiteX1" fmla="*/ 31992 w 67840"/>
                <a:gd name="connsiteY1" fmla="*/ 3856 h 55752"/>
                <a:gd name="connsiteX2" fmla="*/ 43872 w 67840"/>
                <a:gd name="connsiteY2" fmla="*/ 13651 h 55752"/>
                <a:gd name="connsiteX3" fmla="*/ 48353 w 67840"/>
                <a:gd name="connsiteY3" fmla="*/ 25739 h 55752"/>
                <a:gd name="connsiteX4" fmla="*/ 46373 w 67840"/>
                <a:gd name="connsiteY4" fmla="*/ 31836 h 55752"/>
                <a:gd name="connsiteX5" fmla="*/ 41476 w 67840"/>
                <a:gd name="connsiteY5" fmla="*/ 35535 h 55752"/>
                <a:gd name="connsiteX6" fmla="*/ 53512 w 67840"/>
                <a:gd name="connsiteY6" fmla="*/ 38662 h 55752"/>
                <a:gd name="connsiteX7" fmla="*/ 62839 w 67840"/>
                <a:gd name="connsiteY7" fmla="*/ 40799 h 55752"/>
                <a:gd name="connsiteX8" fmla="*/ 63516 w 67840"/>
                <a:gd name="connsiteY8" fmla="*/ 40694 h 55752"/>
                <a:gd name="connsiteX9" fmla="*/ 63985 w 67840"/>
                <a:gd name="connsiteY9" fmla="*/ 40121 h 55752"/>
                <a:gd name="connsiteX10" fmla="*/ 64402 w 67840"/>
                <a:gd name="connsiteY10" fmla="*/ 38505 h 55752"/>
                <a:gd name="connsiteX11" fmla="*/ 64558 w 67840"/>
                <a:gd name="connsiteY11" fmla="*/ 35432 h 55752"/>
                <a:gd name="connsiteX12" fmla="*/ 64558 w 67840"/>
                <a:gd name="connsiteY12" fmla="*/ 34077 h 55752"/>
                <a:gd name="connsiteX13" fmla="*/ 64871 w 67840"/>
                <a:gd name="connsiteY13" fmla="*/ 33295 h 55752"/>
                <a:gd name="connsiteX14" fmla="*/ 65704 w 67840"/>
                <a:gd name="connsiteY14" fmla="*/ 32878 h 55752"/>
                <a:gd name="connsiteX15" fmla="*/ 67840 w 67840"/>
                <a:gd name="connsiteY15" fmla="*/ 34806 h 55752"/>
                <a:gd name="connsiteX16" fmla="*/ 67684 w 67840"/>
                <a:gd name="connsiteY16" fmla="*/ 40069 h 55752"/>
                <a:gd name="connsiteX17" fmla="*/ 67528 w 67840"/>
                <a:gd name="connsiteY17" fmla="*/ 45383 h 55752"/>
                <a:gd name="connsiteX18" fmla="*/ 67684 w 67840"/>
                <a:gd name="connsiteY18" fmla="*/ 49916 h 55752"/>
                <a:gd name="connsiteX19" fmla="*/ 67840 w 67840"/>
                <a:gd name="connsiteY19" fmla="*/ 54345 h 55752"/>
                <a:gd name="connsiteX20" fmla="*/ 66590 w 67840"/>
                <a:gd name="connsiteY20" fmla="*/ 55752 h 55752"/>
                <a:gd name="connsiteX21" fmla="*/ 65392 w 67840"/>
                <a:gd name="connsiteY21" fmla="*/ 55544 h 55752"/>
                <a:gd name="connsiteX22" fmla="*/ 64766 w 67840"/>
                <a:gd name="connsiteY22" fmla="*/ 54970 h 55752"/>
                <a:gd name="connsiteX23" fmla="*/ 64558 w 67840"/>
                <a:gd name="connsiteY23" fmla="*/ 54189 h 55752"/>
                <a:gd name="connsiteX24" fmla="*/ 64558 w 67840"/>
                <a:gd name="connsiteY24" fmla="*/ 53252 h 55752"/>
                <a:gd name="connsiteX25" fmla="*/ 64141 w 67840"/>
                <a:gd name="connsiteY25" fmla="*/ 49813 h 55752"/>
                <a:gd name="connsiteX26" fmla="*/ 62995 w 67840"/>
                <a:gd name="connsiteY26" fmla="*/ 48406 h 55752"/>
                <a:gd name="connsiteX27" fmla="*/ 60181 w 67840"/>
                <a:gd name="connsiteY27" fmla="*/ 47520 h 55752"/>
                <a:gd name="connsiteX28" fmla="*/ 12662 w 67840"/>
                <a:gd name="connsiteY28" fmla="*/ 35535 h 55752"/>
                <a:gd name="connsiteX29" fmla="*/ 7243 w 67840"/>
                <a:gd name="connsiteY29" fmla="*/ 34806 h 55752"/>
                <a:gd name="connsiteX30" fmla="*/ 3387 w 67840"/>
                <a:gd name="connsiteY30" fmla="*/ 35692 h 55752"/>
                <a:gd name="connsiteX31" fmla="*/ 2345 w 67840"/>
                <a:gd name="connsiteY31" fmla="*/ 38140 h 55752"/>
                <a:gd name="connsiteX32" fmla="*/ 5575 w 67840"/>
                <a:gd name="connsiteY32" fmla="*/ 42622 h 55752"/>
                <a:gd name="connsiteX33" fmla="*/ 15058 w 67840"/>
                <a:gd name="connsiteY33" fmla="*/ 45904 h 55752"/>
                <a:gd name="connsiteX34" fmla="*/ 17143 w 67840"/>
                <a:gd name="connsiteY34" fmla="*/ 46686 h 55752"/>
                <a:gd name="connsiteX35" fmla="*/ 17507 w 67840"/>
                <a:gd name="connsiteY35" fmla="*/ 47728 h 55752"/>
                <a:gd name="connsiteX36" fmla="*/ 16413 w 67840"/>
                <a:gd name="connsiteY36" fmla="*/ 49031 h 55752"/>
                <a:gd name="connsiteX37" fmla="*/ 14485 w 67840"/>
                <a:gd name="connsiteY37" fmla="*/ 48614 h 55752"/>
                <a:gd name="connsiteX38" fmla="*/ 10265 w 67840"/>
                <a:gd name="connsiteY38" fmla="*/ 47416 h 55752"/>
                <a:gd name="connsiteX39" fmla="*/ 6096 w 67840"/>
                <a:gd name="connsiteY39" fmla="*/ 45696 h 55752"/>
                <a:gd name="connsiteX40" fmla="*/ 4273 w 67840"/>
                <a:gd name="connsiteY40" fmla="*/ 44706 h 55752"/>
                <a:gd name="connsiteX41" fmla="*/ 2397 w 67840"/>
                <a:gd name="connsiteY41" fmla="*/ 43299 h 55752"/>
                <a:gd name="connsiteX42" fmla="*/ 625 w 67840"/>
                <a:gd name="connsiteY42" fmla="*/ 40902 h 55752"/>
                <a:gd name="connsiteX43" fmla="*/ 0 w 67840"/>
                <a:gd name="connsiteY43" fmla="*/ 37777 h 55752"/>
                <a:gd name="connsiteX44" fmla="*/ 1980 w 67840"/>
                <a:gd name="connsiteY44" fmla="*/ 31680 h 55752"/>
                <a:gd name="connsiteX45" fmla="*/ 7972 w 67840"/>
                <a:gd name="connsiteY45" fmla="*/ 28189 h 55752"/>
                <a:gd name="connsiteX46" fmla="*/ 2241 w 67840"/>
                <a:gd name="connsiteY46" fmla="*/ 21572 h 55752"/>
                <a:gd name="connsiteX47" fmla="*/ 0 w 67840"/>
                <a:gd name="connsiteY47" fmla="*/ 14225 h 55752"/>
                <a:gd name="connsiteX48" fmla="*/ 4794 w 67840"/>
                <a:gd name="connsiteY48" fmla="*/ 4064 h 55752"/>
                <a:gd name="connsiteX49" fmla="*/ 17038 w 67840"/>
                <a:gd name="connsiteY49" fmla="*/ 0 h 55752"/>
                <a:gd name="connsiteX50" fmla="*/ 12349 w 67840"/>
                <a:gd name="connsiteY50" fmla="*/ 7712 h 55752"/>
                <a:gd name="connsiteX51" fmla="*/ 5002 w 67840"/>
                <a:gd name="connsiteY51" fmla="*/ 9536 h 55752"/>
                <a:gd name="connsiteX52" fmla="*/ 2345 w 67840"/>
                <a:gd name="connsiteY52" fmla="*/ 14538 h 55752"/>
                <a:gd name="connsiteX53" fmla="*/ 6409 w 67840"/>
                <a:gd name="connsiteY53" fmla="*/ 23187 h 55752"/>
                <a:gd name="connsiteX54" fmla="*/ 13860 w 67840"/>
                <a:gd name="connsiteY54" fmla="*/ 28710 h 55752"/>
                <a:gd name="connsiteX55" fmla="*/ 34754 w 67840"/>
                <a:gd name="connsiteY55" fmla="*/ 33973 h 55752"/>
                <a:gd name="connsiteX56" fmla="*/ 36474 w 67840"/>
                <a:gd name="connsiteY56" fmla="*/ 34285 h 55752"/>
                <a:gd name="connsiteX57" fmla="*/ 37724 w 67840"/>
                <a:gd name="connsiteY57" fmla="*/ 34128 h 55752"/>
                <a:gd name="connsiteX58" fmla="*/ 40069 w 67840"/>
                <a:gd name="connsiteY58" fmla="*/ 33347 h 55752"/>
                <a:gd name="connsiteX59" fmla="*/ 42830 w 67840"/>
                <a:gd name="connsiteY59" fmla="*/ 31888 h 55752"/>
                <a:gd name="connsiteX60" fmla="*/ 45019 w 67840"/>
                <a:gd name="connsiteY60" fmla="*/ 29439 h 55752"/>
                <a:gd name="connsiteX61" fmla="*/ 45957 w 67840"/>
                <a:gd name="connsiteY61" fmla="*/ 25844 h 55752"/>
                <a:gd name="connsiteX62" fmla="*/ 43143 w 67840"/>
                <a:gd name="connsiteY62" fmla="*/ 19227 h 55752"/>
                <a:gd name="connsiteX63" fmla="*/ 35015 w 67840"/>
                <a:gd name="connsiteY63" fmla="*/ 13131 h 55752"/>
                <a:gd name="connsiteX64" fmla="*/ 24177 w 67840"/>
                <a:gd name="connsiteY64" fmla="*/ 9639 h 55752"/>
                <a:gd name="connsiteX65" fmla="*/ 12349 w 67840"/>
                <a:gd name="connsiteY65" fmla="*/ 7712 h 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840" h="55752">
                  <a:moveTo>
                    <a:pt x="17038" y="0"/>
                  </a:moveTo>
                  <a:cubicBezTo>
                    <a:pt x="22110" y="0"/>
                    <a:pt x="27095" y="1286"/>
                    <a:pt x="31992" y="3856"/>
                  </a:cubicBezTo>
                  <a:cubicBezTo>
                    <a:pt x="36890" y="6391"/>
                    <a:pt x="40850" y="9657"/>
                    <a:pt x="43872" y="13651"/>
                  </a:cubicBezTo>
                  <a:cubicBezTo>
                    <a:pt x="46860" y="17646"/>
                    <a:pt x="48353" y="21676"/>
                    <a:pt x="48353" y="25739"/>
                  </a:cubicBezTo>
                  <a:cubicBezTo>
                    <a:pt x="48353" y="28172"/>
                    <a:pt x="47693" y="30204"/>
                    <a:pt x="46373" y="31836"/>
                  </a:cubicBezTo>
                  <a:cubicBezTo>
                    <a:pt x="45019" y="33434"/>
                    <a:pt x="43386" y="34667"/>
                    <a:pt x="41476" y="35535"/>
                  </a:cubicBezTo>
                  <a:cubicBezTo>
                    <a:pt x="43838" y="36195"/>
                    <a:pt x="47850" y="37237"/>
                    <a:pt x="53512" y="38662"/>
                  </a:cubicBezTo>
                  <a:cubicBezTo>
                    <a:pt x="59174" y="40087"/>
                    <a:pt x="62283" y="40799"/>
                    <a:pt x="62839" y="40799"/>
                  </a:cubicBezTo>
                  <a:cubicBezTo>
                    <a:pt x="63151" y="40799"/>
                    <a:pt x="63377" y="40764"/>
                    <a:pt x="63516" y="40694"/>
                  </a:cubicBezTo>
                  <a:cubicBezTo>
                    <a:pt x="63655" y="40624"/>
                    <a:pt x="63811" y="40434"/>
                    <a:pt x="63985" y="40121"/>
                  </a:cubicBezTo>
                  <a:cubicBezTo>
                    <a:pt x="64193" y="39809"/>
                    <a:pt x="64332" y="39269"/>
                    <a:pt x="64402" y="38505"/>
                  </a:cubicBezTo>
                  <a:cubicBezTo>
                    <a:pt x="64506" y="37741"/>
                    <a:pt x="64558" y="36717"/>
                    <a:pt x="64558" y="35432"/>
                  </a:cubicBezTo>
                  <a:cubicBezTo>
                    <a:pt x="64558" y="34771"/>
                    <a:pt x="64558" y="34320"/>
                    <a:pt x="64558" y="34077"/>
                  </a:cubicBezTo>
                  <a:cubicBezTo>
                    <a:pt x="64593" y="33799"/>
                    <a:pt x="64697" y="33539"/>
                    <a:pt x="64871" y="33295"/>
                  </a:cubicBezTo>
                  <a:cubicBezTo>
                    <a:pt x="65044" y="33017"/>
                    <a:pt x="65322" y="32878"/>
                    <a:pt x="65704" y="32878"/>
                  </a:cubicBezTo>
                  <a:cubicBezTo>
                    <a:pt x="67128" y="32878"/>
                    <a:pt x="67840" y="33521"/>
                    <a:pt x="67840" y="34806"/>
                  </a:cubicBezTo>
                  <a:cubicBezTo>
                    <a:pt x="67840" y="35952"/>
                    <a:pt x="67788" y="37706"/>
                    <a:pt x="67684" y="40069"/>
                  </a:cubicBezTo>
                  <a:cubicBezTo>
                    <a:pt x="67580" y="42430"/>
                    <a:pt x="67528" y="44202"/>
                    <a:pt x="67528" y="45383"/>
                  </a:cubicBezTo>
                  <a:cubicBezTo>
                    <a:pt x="67528" y="46390"/>
                    <a:pt x="67580" y="47902"/>
                    <a:pt x="67684" y="49916"/>
                  </a:cubicBezTo>
                  <a:cubicBezTo>
                    <a:pt x="67788" y="51930"/>
                    <a:pt x="67840" y="53407"/>
                    <a:pt x="67840" y="54345"/>
                  </a:cubicBezTo>
                  <a:cubicBezTo>
                    <a:pt x="67840" y="55283"/>
                    <a:pt x="67423" y="55752"/>
                    <a:pt x="66590" y="55752"/>
                  </a:cubicBezTo>
                  <a:cubicBezTo>
                    <a:pt x="66104" y="55752"/>
                    <a:pt x="65704" y="55683"/>
                    <a:pt x="65392" y="55544"/>
                  </a:cubicBezTo>
                  <a:cubicBezTo>
                    <a:pt x="65114" y="55440"/>
                    <a:pt x="64905" y="55248"/>
                    <a:pt x="64766" y="54970"/>
                  </a:cubicBezTo>
                  <a:cubicBezTo>
                    <a:pt x="64662" y="54693"/>
                    <a:pt x="64593" y="54433"/>
                    <a:pt x="64558" y="54189"/>
                  </a:cubicBezTo>
                  <a:cubicBezTo>
                    <a:pt x="64558" y="53981"/>
                    <a:pt x="64558" y="53669"/>
                    <a:pt x="64558" y="53252"/>
                  </a:cubicBezTo>
                  <a:cubicBezTo>
                    <a:pt x="64558" y="51653"/>
                    <a:pt x="64419" y="50508"/>
                    <a:pt x="64141" y="49813"/>
                  </a:cubicBezTo>
                  <a:cubicBezTo>
                    <a:pt x="63898" y="49117"/>
                    <a:pt x="63516" y="48649"/>
                    <a:pt x="62995" y="48406"/>
                  </a:cubicBezTo>
                  <a:cubicBezTo>
                    <a:pt x="62509" y="48128"/>
                    <a:pt x="61571" y="47833"/>
                    <a:pt x="60181" y="47520"/>
                  </a:cubicBezTo>
                  <a:lnTo>
                    <a:pt x="12662" y="35535"/>
                  </a:lnTo>
                  <a:cubicBezTo>
                    <a:pt x="10543" y="35049"/>
                    <a:pt x="8736" y="34806"/>
                    <a:pt x="7243" y="34806"/>
                  </a:cubicBezTo>
                  <a:cubicBezTo>
                    <a:pt x="5367" y="34806"/>
                    <a:pt x="4082" y="35102"/>
                    <a:pt x="3387" y="35692"/>
                  </a:cubicBezTo>
                  <a:cubicBezTo>
                    <a:pt x="2692" y="36283"/>
                    <a:pt x="2345" y="37098"/>
                    <a:pt x="2345" y="38140"/>
                  </a:cubicBezTo>
                  <a:cubicBezTo>
                    <a:pt x="2345" y="39947"/>
                    <a:pt x="3422" y="41440"/>
                    <a:pt x="5575" y="42622"/>
                  </a:cubicBezTo>
                  <a:cubicBezTo>
                    <a:pt x="7729" y="43803"/>
                    <a:pt x="10890" y="44897"/>
                    <a:pt x="15058" y="45904"/>
                  </a:cubicBezTo>
                  <a:cubicBezTo>
                    <a:pt x="16205" y="46217"/>
                    <a:pt x="16899" y="46478"/>
                    <a:pt x="17143" y="46686"/>
                  </a:cubicBezTo>
                  <a:cubicBezTo>
                    <a:pt x="17386" y="46859"/>
                    <a:pt x="17507" y="47207"/>
                    <a:pt x="17507" y="47728"/>
                  </a:cubicBezTo>
                  <a:cubicBezTo>
                    <a:pt x="17473" y="48597"/>
                    <a:pt x="17108" y="49031"/>
                    <a:pt x="16413" y="49031"/>
                  </a:cubicBezTo>
                  <a:cubicBezTo>
                    <a:pt x="16239" y="49031"/>
                    <a:pt x="15597" y="48892"/>
                    <a:pt x="14485" y="48614"/>
                  </a:cubicBezTo>
                  <a:cubicBezTo>
                    <a:pt x="13339" y="48337"/>
                    <a:pt x="11932" y="47937"/>
                    <a:pt x="10265" y="47416"/>
                  </a:cubicBezTo>
                  <a:cubicBezTo>
                    <a:pt x="8563" y="46859"/>
                    <a:pt x="7173" y="46287"/>
                    <a:pt x="6096" y="45696"/>
                  </a:cubicBezTo>
                  <a:cubicBezTo>
                    <a:pt x="5367" y="45349"/>
                    <a:pt x="4759" y="45019"/>
                    <a:pt x="4273" y="44706"/>
                  </a:cubicBezTo>
                  <a:cubicBezTo>
                    <a:pt x="3786" y="44394"/>
                    <a:pt x="3161" y="43924"/>
                    <a:pt x="2397" y="43299"/>
                  </a:cubicBezTo>
                  <a:cubicBezTo>
                    <a:pt x="1633" y="42639"/>
                    <a:pt x="1042" y="41840"/>
                    <a:pt x="625" y="40902"/>
                  </a:cubicBezTo>
                  <a:cubicBezTo>
                    <a:pt x="208" y="39964"/>
                    <a:pt x="0" y="38922"/>
                    <a:pt x="0" y="37777"/>
                  </a:cubicBezTo>
                  <a:cubicBezTo>
                    <a:pt x="0" y="35553"/>
                    <a:pt x="660" y="33521"/>
                    <a:pt x="1980" y="31680"/>
                  </a:cubicBezTo>
                  <a:cubicBezTo>
                    <a:pt x="3300" y="29839"/>
                    <a:pt x="5297" y="28675"/>
                    <a:pt x="7972" y="28189"/>
                  </a:cubicBezTo>
                  <a:cubicBezTo>
                    <a:pt x="5645" y="26209"/>
                    <a:pt x="3734" y="24003"/>
                    <a:pt x="2241" y="21572"/>
                  </a:cubicBezTo>
                  <a:cubicBezTo>
                    <a:pt x="747" y="19140"/>
                    <a:pt x="0" y="16691"/>
                    <a:pt x="0" y="14225"/>
                  </a:cubicBezTo>
                  <a:cubicBezTo>
                    <a:pt x="0" y="10126"/>
                    <a:pt x="1598" y="6739"/>
                    <a:pt x="4794" y="4064"/>
                  </a:cubicBezTo>
                  <a:cubicBezTo>
                    <a:pt x="7955" y="1355"/>
                    <a:pt x="12036" y="0"/>
                    <a:pt x="17038" y="0"/>
                  </a:cubicBezTo>
                  <a:moveTo>
                    <a:pt x="12349" y="7712"/>
                  </a:moveTo>
                  <a:cubicBezTo>
                    <a:pt x="9188" y="7712"/>
                    <a:pt x="6739" y="8320"/>
                    <a:pt x="5002" y="9536"/>
                  </a:cubicBezTo>
                  <a:cubicBezTo>
                    <a:pt x="3231" y="10716"/>
                    <a:pt x="2345" y="12383"/>
                    <a:pt x="2345" y="14538"/>
                  </a:cubicBezTo>
                  <a:cubicBezTo>
                    <a:pt x="2345" y="17213"/>
                    <a:pt x="3700" y="20096"/>
                    <a:pt x="6409" y="23187"/>
                  </a:cubicBezTo>
                  <a:cubicBezTo>
                    <a:pt x="8979" y="26243"/>
                    <a:pt x="11463" y="28084"/>
                    <a:pt x="13860" y="28710"/>
                  </a:cubicBezTo>
                  <a:lnTo>
                    <a:pt x="34754" y="33973"/>
                  </a:lnTo>
                  <a:lnTo>
                    <a:pt x="36474" y="34285"/>
                  </a:lnTo>
                  <a:cubicBezTo>
                    <a:pt x="36682" y="34285"/>
                    <a:pt x="37099" y="34233"/>
                    <a:pt x="37724" y="34128"/>
                  </a:cubicBezTo>
                  <a:cubicBezTo>
                    <a:pt x="38314" y="33989"/>
                    <a:pt x="39096" y="33729"/>
                    <a:pt x="40069" y="33347"/>
                  </a:cubicBezTo>
                  <a:cubicBezTo>
                    <a:pt x="41041" y="32930"/>
                    <a:pt x="41962" y="32444"/>
                    <a:pt x="42830" y="31888"/>
                  </a:cubicBezTo>
                  <a:cubicBezTo>
                    <a:pt x="43664" y="31297"/>
                    <a:pt x="44393" y="30481"/>
                    <a:pt x="45019" y="29439"/>
                  </a:cubicBezTo>
                  <a:cubicBezTo>
                    <a:pt x="45644" y="28362"/>
                    <a:pt x="45957" y="27164"/>
                    <a:pt x="45957" y="25844"/>
                  </a:cubicBezTo>
                  <a:cubicBezTo>
                    <a:pt x="45957" y="23725"/>
                    <a:pt x="45019" y="21519"/>
                    <a:pt x="43143" y="19227"/>
                  </a:cubicBezTo>
                  <a:cubicBezTo>
                    <a:pt x="41267" y="16899"/>
                    <a:pt x="38558" y="14867"/>
                    <a:pt x="35015" y="13131"/>
                  </a:cubicBezTo>
                  <a:cubicBezTo>
                    <a:pt x="32722" y="12054"/>
                    <a:pt x="29109" y="10890"/>
                    <a:pt x="24177" y="9639"/>
                  </a:cubicBezTo>
                  <a:cubicBezTo>
                    <a:pt x="19209" y="8354"/>
                    <a:pt x="15267" y="7712"/>
                    <a:pt x="12349" y="771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ACE507F-8D4E-B9CA-3CC3-C5FE94F17CFA}"/>
                </a:ext>
              </a:extLst>
            </p:cNvPr>
            <p:cNvSpPr/>
            <p:nvPr/>
          </p:nvSpPr>
          <p:spPr>
            <a:xfrm>
              <a:off x="6261515" y="2421405"/>
              <a:ext cx="106711" cy="24749"/>
            </a:xfrm>
            <a:custGeom>
              <a:avLst/>
              <a:gdLst>
                <a:gd name="connsiteX0" fmla="*/ 53355 w 106711"/>
                <a:gd name="connsiteY0" fmla="*/ 24749 h 24749"/>
                <a:gd name="connsiteX1" fmla="*/ 20790 w 106711"/>
                <a:gd name="connsiteY1" fmla="*/ 18028 h 24749"/>
                <a:gd name="connsiteX2" fmla="*/ 9587 w 106711"/>
                <a:gd name="connsiteY2" fmla="*/ 11150 h 24749"/>
                <a:gd name="connsiteX3" fmla="*/ 2241 w 106711"/>
                <a:gd name="connsiteY3" fmla="*/ 4480 h 24749"/>
                <a:gd name="connsiteX4" fmla="*/ 0 w 106711"/>
                <a:gd name="connsiteY4" fmla="*/ 1093 h 24749"/>
                <a:gd name="connsiteX5" fmla="*/ 1042 w 106711"/>
                <a:gd name="connsiteY5" fmla="*/ 0 h 24749"/>
                <a:gd name="connsiteX6" fmla="*/ 2866 w 106711"/>
                <a:gd name="connsiteY6" fmla="*/ 1406 h 24749"/>
                <a:gd name="connsiteX7" fmla="*/ 53355 w 106711"/>
                <a:gd name="connsiteY7" fmla="*/ 18548 h 24749"/>
                <a:gd name="connsiteX8" fmla="*/ 103272 w 106711"/>
                <a:gd name="connsiteY8" fmla="*/ 1823 h 24749"/>
                <a:gd name="connsiteX9" fmla="*/ 105669 w 106711"/>
                <a:gd name="connsiteY9" fmla="*/ 0 h 24749"/>
                <a:gd name="connsiteX10" fmla="*/ 106711 w 106711"/>
                <a:gd name="connsiteY10" fmla="*/ 1093 h 24749"/>
                <a:gd name="connsiteX11" fmla="*/ 104575 w 106711"/>
                <a:gd name="connsiteY11" fmla="*/ 4377 h 24749"/>
                <a:gd name="connsiteX12" fmla="*/ 97540 w 106711"/>
                <a:gd name="connsiteY12" fmla="*/ 10889 h 24749"/>
                <a:gd name="connsiteX13" fmla="*/ 86650 w 106711"/>
                <a:gd name="connsiteY13" fmla="*/ 17715 h 24749"/>
                <a:gd name="connsiteX14" fmla="*/ 53355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53355" y="24749"/>
                  </a:moveTo>
                  <a:cubicBezTo>
                    <a:pt x="41337" y="24749"/>
                    <a:pt x="30481" y="22509"/>
                    <a:pt x="20790" y="18028"/>
                  </a:cubicBezTo>
                  <a:cubicBezTo>
                    <a:pt x="16726" y="16117"/>
                    <a:pt x="12991" y="13825"/>
                    <a:pt x="9587" y="11150"/>
                  </a:cubicBezTo>
                  <a:cubicBezTo>
                    <a:pt x="6183" y="8475"/>
                    <a:pt x="3734" y="6252"/>
                    <a:pt x="2241" y="4480"/>
                  </a:cubicBezTo>
                  <a:cubicBezTo>
                    <a:pt x="747" y="2708"/>
                    <a:pt x="0" y="1579"/>
                    <a:pt x="0" y="1093"/>
                  </a:cubicBezTo>
                  <a:cubicBezTo>
                    <a:pt x="0" y="398"/>
                    <a:pt x="347" y="34"/>
                    <a:pt x="1042" y="0"/>
                  </a:cubicBezTo>
                  <a:cubicBezTo>
                    <a:pt x="1389" y="0"/>
                    <a:pt x="1997" y="468"/>
                    <a:pt x="2866" y="1406"/>
                  </a:cubicBezTo>
                  <a:cubicBezTo>
                    <a:pt x="14537" y="12869"/>
                    <a:pt x="31367" y="18583"/>
                    <a:pt x="53355" y="18548"/>
                  </a:cubicBezTo>
                  <a:cubicBezTo>
                    <a:pt x="75413" y="18548"/>
                    <a:pt x="92052" y="12974"/>
                    <a:pt x="103272" y="1823"/>
                  </a:cubicBezTo>
                  <a:cubicBezTo>
                    <a:pt x="104488" y="607"/>
                    <a:pt x="105286" y="0"/>
                    <a:pt x="105669" y="0"/>
                  </a:cubicBezTo>
                  <a:cubicBezTo>
                    <a:pt x="106364" y="0"/>
                    <a:pt x="106711" y="365"/>
                    <a:pt x="106711" y="1093"/>
                  </a:cubicBezTo>
                  <a:cubicBezTo>
                    <a:pt x="106711" y="1579"/>
                    <a:pt x="105999" y="2674"/>
                    <a:pt x="104575" y="4377"/>
                  </a:cubicBezTo>
                  <a:cubicBezTo>
                    <a:pt x="103150" y="6079"/>
                    <a:pt x="100805" y="8250"/>
                    <a:pt x="97540" y="10889"/>
                  </a:cubicBezTo>
                  <a:cubicBezTo>
                    <a:pt x="94275" y="13529"/>
                    <a:pt x="90645" y="15804"/>
                    <a:pt x="86650" y="17715"/>
                  </a:cubicBezTo>
                  <a:cubicBezTo>
                    <a:pt x="76959" y="22405"/>
                    <a:pt x="65861" y="24749"/>
                    <a:pt x="53355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F2096DB-8BA7-F045-BF14-524E56EA67D3}"/>
                </a:ext>
              </a:extLst>
            </p:cNvPr>
            <p:cNvSpPr/>
            <p:nvPr/>
          </p:nvSpPr>
          <p:spPr>
            <a:xfrm>
              <a:off x="6294393" y="2360150"/>
              <a:ext cx="48353" cy="53147"/>
            </a:xfrm>
            <a:custGeom>
              <a:avLst/>
              <a:gdLst>
                <a:gd name="connsiteX0" fmla="*/ 7034 w 48353"/>
                <a:gd name="connsiteY0" fmla="*/ 0 h 53147"/>
                <a:gd name="connsiteX1" fmla="*/ 11619 w 48353"/>
                <a:gd name="connsiteY1" fmla="*/ 1824 h 53147"/>
                <a:gd name="connsiteX2" fmla="*/ 13235 w 48353"/>
                <a:gd name="connsiteY2" fmla="*/ 5732 h 53147"/>
                <a:gd name="connsiteX3" fmla="*/ 12088 w 48353"/>
                <a:gd name="connsiteY3" fmla="*/ 8754 h 53147"/>
                <a:gd name="connsiteX4" fmla="*/ 9483 w 48353"/>
                <a:gd name="connsiteY4" fmla="*/ 9796 h 53147"/>
                <a:gd name="connsiteX5" fmla="*/ 5784 w 48353"/>
                <a:gd name="connsiteY5" fmla="*/ 8337 h 53147"/>
                <a:gd name="connsiteX6" fmla="*/ 3699 w 48353"/>
                <a:gd name="connsiteY6" fmla="*/ 4689 h 53147"/>
                <a:gd name="connsiteX7" fmla="*/ 2345 w 48353"/>
                <a:gd name="connsiteY7" fmla="*/ 10004 h 53147"/>
                <a:gd name="connsiteX8" fmla="*/ 3439 w 48353"/>
                <a:gd name="connsiteY8" fmla="*/ 13912 h 53147"/>
                <a:gd name="connsiteX9" fmla="*/ 5940 w 48353"/>
                <a:gd name="connsiteY9" fmla="*/ 16778 h 53147"/>
                <a:gd name="connsiteX10" fmla="*/ 9379 w 48353"/>
                <a:gd name="connsiteY10" fmla="*/ 18758 h 53147"/>
                <a:gd name="connsiteX11" fmla="*/ 12557 w 48353"/>
                <a:gd name="connsiteY11" fmla="*/ 20008 h 53147"/>
                <a:gd name="connsiteX12" fmla="*/ 14954 w 48353"/>
                <a:gd name="connsiteY12" fmla="*/ 20582 h 53147"/>
                <a:gd name="connsiteX13" fmla="*/ 29544 w 48353"/>
                <a:gd name="connsiteY13" fmla="*/ 24229 h 53147"/>
                <a:gd name="connsiteX14" fmla="*/ 38922 w 48353"/>
                <a:gd name="connsiteY14" fmla="*/ 26001 h 53147"/>
                <a:gd name="connsiteX15" fmla="*/ 43977 w 48353"/>
                <a:gd name="connsiteY15" fmla="*/ 24541 h 53147"/>
                <a:gd name="connsiteX16" fmla="*/ 45957 w 48353"/>
                <a:gd name="connsiteY16" fmla="*/ 20165 h 53147"/>
                <a:gd name="connsiteX17" fmla="*/ 45644 w 48353"/>
                <a:gd name="connsiteY17" fmla="*/ 17715 h 53147"/>
                <a:gd name="connsiteX18" fmla="*/ 44341 w 48353"/>
                <a:gd name="connsiteY18" fmla="*/ 14746 h 53147"/>
                <a:gd name="connsiteX19" fmla="*/ 41892 w 48353"/>
                <a:gd name="connsiteY19" fmla="*/ 11515 h 53147"/>
                <a:gd name="connsiteX20" fmla="*/ 37828 w 48353"/>
                <a:gd name="connsiteY20" fmla="*/ 8441 h 53147"/>
                <a:gd name="connsiteX21" fmla="*/ 31992 w 48353"/>
                <a:gd name="connsiteY21" fmla="*/ 5940 h 53147"/>
                <a:gd name="connsiteX22" fmla="*/ 30846 w 48353"/>
                <a:gd name="connsiteY22" fmla="*/ 4585 h 53147"/>
                <a:gd name="connsiteX23" fmla="*/ 31888 w 48353"/>
                <a:gd name="connsiteY23" fmla="*/ 3282 h 53147"/>
                <a:gd name="connsiteX24" fmla="*/ 34650 w 48353"/>
                <a:gd name="connsiteY24" fmla="*/ 4012 h 53147"/>
                <a:gd name="connsiteX25" fmla="*/ 38870 w 48353"/>
                <a:gd name="connsiteY25" fmla="*/ 6201 h 53147"/>
                <a:gd name="connsiteX26" fmla="*/ 43351 w 48353"/>
                <a:gd name="connsiteY26" fmla="*/ 9587 h 53147"/>
                <a:gd name="connsiteX27" fmla="*/ 46894 w 48353"/>
                <a:gd name="connsiteY27" fmla="*/ 14381 h 53147"/>
                <a:gd name="connsiteX28" fmla="*/ 48353 w 48353"/>
                <a:gd name="connsiteY28" fmla="*/ 20373 h 53147"/>
                <a:gd name="connsiteX29" fmla="*/ 45957 w 48353"/>
                <a:gd name="connsiteY29" fmla="*/ 27824 h 53147"/>
                <a:gd name="connsiteX30" fmla="*/ 40225 w 48353"/>
                <a:gd name="connsiteY30" fmla="*/ 31888 h 53147"/>
                <a:gd name="connsiteX31" fmla="*/ 41319 w 48353"/>
                <a:gd name="connsiteY31" fmla="*/ 32513 h 53147"/>
                <a:gd name="connsiteX32" fmla="*/ 43351 w 48353"/>
                <a:gd name="connsiteY32" fmla="*/ 33972 h 53147"/>
                <a:gd name="connsiteX33" fmla="*/ 45748 w 48353"/>
                <a:gd name="connsiteY33" fmla="*/ 36213 h 53147"/>
                <a:gd name="connsiteX34" fmla="*/ 47520 w 48353"/>
                <a:gd name="connsiteY34" fmla="*/ 39287 h 53147"/>
                <a:gd name="connsiteX35" fmla="*/ 48353 w 48353"/>
                <a:gd name="connsiteY35" fmla="*/ 43091 h 53147"/>
                <a:gd name="connsiteX36" fmla="*/ 47624 w 48353"/>
                <a:gd name="connsiteY36" fmla="*/ 47833 h 53147"/>
                <a:gd name="connsiteX37" fmla="*/ 45227 w 48353"/>
                <a:gd name="connsiteY37" fmla="*/ 51583 h 53147"/>
                <a:gd name="connsiteX38" fmla="*/ 41267 w 48353"/>
                <a:gd name="connsiteY38" fmla="*/ 53147 h 53147"/>
                <a:gd name="connsiteX39" fmla="*/ 36942 w 48353"/>
                <a:gd name="connsiteY39" fmla="*/ 51428 h 53147"/>
                <a:gd name="connsiteX40" fmla="*/ 35119 w 48353"/>
                <a:gd name="connsiteY40" fmla="*/ 47259 h 53147"/>
                <a:gd name="connsiteX41" fmla="*/ 36005 w 48353"/>
                <a:gd name="connsiteY41" fmla="*/ 44549 h 53147"/>
                <a:gd name="connsiteX42" fmla="*/ 38818 w 48353"/>
                <a:gd name="connsiteY42" fmla="*/ 43299 h 53147"/>
                <a:gd name="connsiteX43" fmla="*/ 42570 w 48353"/>
                <a:gd name="connsiteY43" fmla="*/ 44758 h 53147"/>
                <a:gd name="connsiteX44" fmla="*/ 44602 w 48353"/>
                <a:gd name="connsiteY44" fmla="*/ 48301 h 53147"/>
                <a:gd name="connsiteX45" fmla="*/ 45957 w 48353"/>
                <a:gd name="connsiteY45" fmla="*/ 42986 h 53147"/>
                <a:gd name="connsiteX46" fmla="*/ 42934 w 48353"/>
                <a:gd name="connsiteY46" fmla="*/ 36838 h 53147"/>
                <a:gd name="connsiteX47" fmla="*/ 34858 w 48353"/>
                <a:gd name="connsiteY47" fmla="*/ 32826 h 53147"/>
                <a:gd name="connsiteX48" fmla="*/ 17299 w 48353"/>
                <a:gd name="connsiteY48" fmla="*/ 28345 h 53147"/>
                <a:gd name="connsiteX49" fmla="*/ 9483 w 48353"/>
                <a:gd name="connsiteY49" fmla="*/ 27094 h 53147"/>
                <a:gd name="connsiteX50" fmla="*/ 5784 w 48353"/>
                <a:gd name="connsiteY50" fmla="*/ 27668 h 53147"/>
                <a:gd name="connsiteX51" fmla="*/ 3595 w 48353"/>
                <a:gd name="connsiteY51" fmla="*/ 29231 h 53147"/>
                <a:gd name="connsiteX52" fmla="*/ 2605 w 48353"/>
                <a:gd name="connsiteY52" fmla="*/ 31055 h 53147"/>
                <a:gd name="connsiteX53" fmla="*/ 2345 w 48353"/>
                <a:gd name="connsiteY53" fmla="*/ 32826 h 53147"/>
                <a:gd name="connsiteX54" fmla="*/ 2970 w 48353"/>
                <a:gd name="connsiteY54" fmla="*/ 36160 h 53147"/>
                <a:gd name="connsiteX55" fmla="*/ 5054 w 48353"/>
                <a:gd name="connsiteY55" fmla="*/ 39964 h 53147"/>
                <a:gd name="connsiteX56" fmla="*/ 9379 w 48353"/>
                <a:gd name="connsiteY56" fmla="*/ 43924 h 53147"/>
                <a:gd name="connsiteX57" fmla="*/ 16309 w 48353"/>
                <a:gd name="connsiteY57" fmla="*/ 47155 h 53147"/>
                <a:gd name="connsiteX58" fmla="*/ 17507 w 48353"/>
                <a:gd name="connsiteY58" fmla="*/ 48561 h 53147"/>
                <a:gd name="connsiteX59" fmla="*/ 16413 w 48353"/>
                <a:gd name="connsiteY59" fmla="*/ 49813 h 53147"/>
                <a:gd name="connsiteX60" fmla="*/ 13704 w 48353"/>
                <a:gd name="connsiteY60" fmla="*/ 49135 h 53147"/>
                <a:gd name="connsiteX61" fmla="*/ 9483 w 48353"/>
                <a:gd name="connsiteY61" fmla="*/ 46946 h 53147"/>
                <a:gd name="connsiteX62" fmla="*/ 5054 w 48353"/>
                <a:gd name="connsiteY62" fmla="*/ 43507 h 53147"/>
                <a:gd name="connsiteX63" fmla="*/ 1459 w 48353"/>
                <a:gd name="connsiteY63" fmla="*/ 38662 h 53147"/>
                <a:gd name="connsiteX64" fmla="*/ 0 w 48353"/>
                <a:gd name="connsiteY64" fmla="*/ 32618 h 53147"/>
                <a:gd name="connsiteX65" fmla="*/ 313 w 48353"/>
                <a:gd name="connsiteY65" fmla="*/ 29856 h 53147"/>
                <a:gd name="connsiteX66" fmla="*/ 1355 w 48353"/>
                <a:gd name="connsiteY66" fmla="*/ 26782 h 53147"/>
                <a:gd name="connsiteX67" fmla="*/ 3856 w 48353"/>
                <a:gd name="connsiteY67" fmla="*/ 23551 h 53147"/>
                <a:gd name="connsiteX68" fmla="*/ 8076 w 48353"/>
                <a:gd name="connsiteY68" fmla="*/ 21102 h 53147"/>
                <a:gd name="connsiteX69" fmla="*/ 5732 w 48353"/>
                <a:gd name="connsiteY69" fmla="*/ 19644 h 53147"/>
                <a:gd name="connsiteX70" fmla="*/ 3178 w 48353"/>
                <a:gd name="connsiteY70" fmla="*/ 17403 h 53147"/>
                <a:gd name="connsiteX71" fmla="*/ 886 w 48353"/>
                <a:gd name="connsiteY71" fmla="*/ 14068 h 53147"/>
                <a:gd name="connsiteX72" fmla="*/ 0 w 48353"/>
                <a:gd name="connsiteY72" fmla="*/ 9900 h 53147"/>
                <a:gd name="connsiteX73" fmla="*/ 573 w 48353"/>
                <a:gd name="connsiteY73" fmla="*/ 5679 h 53147"/>
                <a:gd name="connsiteX74" fmla="*/ 2814 w 48353"/>
                <a:gd name="connsiteY74" fmla="*/ 1824 h 53147"/>
                <a:gd name="connsiteX75" fmla="*/ 7034 w 48353"/>
                <a:gd name="connsiteY75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353" h="53147">
                  <a:moveTo>
                    <a:pt x="7034" y="0"/>
                  </a:moveTo>
                  <a:cubicBezTo>
                    <a:pt x="8979" y="0"/>
                    <a:pt x="10508" y="608"/>
                    <a:pt x="11619" y="1824"/>
                  </a:cubicBezTo>
                  <a:cubicBezTo>
                    <a:pt x="12696" y="3040"/>
                    <a:pt x="13235" y="4342"/>
                    <a:pt x="13235" y="5732"/>
                  </a:cubicBezTo>
                  <a:cubicBezTo>
                    <a:pt x="13235" y="7052"/>
                    <a:pt x="12853" y="8058"/>
                    <a:pt x="12088" y="8754"/>
                  </a:cubicBezTo>
                  <a:cubicBezTo>
                    <a:pt x="11324" y="9449"/>
                    <a:pt x="10456" y="9796"/>
                    <a:pt x="9483" y="9796"/>
                  </a:cubicBezTo>
                  <a:cubicBezTo>
                    <a:pt x="8163" y="9796"/>
                    <a:pt x="6930" y="9310"/>
                    <a:pt x="5784" y="8337"/>
                  </a:cubicBezTo>
                  <a:cubicBezTo>
                    <a:pt x="4637" y="7364"/>
                    <a:pt x="3943" y="6149"/>
                    <a:pt x="3699" y="4689"/>
                  </a:cubicBezTo>
                  <a:cubicBezTo>
                    <a:pt x="2796" y="6114"/>
                    <a:pt x="2345" y="7885"/>
                    <a:pt x="2345" y="10004"/>
                  </a:cubicBezTo>
                  <a:cubicBezTo>
                    <a:pt x="2345" y="11393"/>
                    <a:pt x="2710" y="12697"/>
                    <a:pt x="3439" y="13912"/>
                  </a:cubicBezTo>
                  <a:cubicBezTo>
                    <a:pt x="4169" y="15093"/>
                    <a:pt x="5002" y="16048"/>
                    <a:pt x="5940" y="16778"/>
                  </a:cubicBezTo>
                  <a:cubicBezTo>
                    <a:pt x="6878" y="17473"/>
                    <a:pt x="8024" y="18132"/>
                    <a:pt x="9379" y="18758"/>
                  </a:cubicBezTo>
                  <a:cubicBezTo>
                    <a:pt x="10699" y="19348"/>
                    <a:pt x="11758" y="19765"/>
                    <a:pt x="12557" y="20008"/>
                  </a:cubicBezTo>
                  <a:cubicBezTo>
                    <a:pt x="13322" y="20216"/>
                    <a:pt x="14120" y="20407"/>
                    <a:pt x="14954" y="20582"/>
                  </a:cubicBezTo>
                  <a:lnTo>
                    <a:pt x="29544" y="24229"/>
                  </a:lnTo>
                  <a:cubicBezTo>
                    <a:pt x="34164" y="25410"/>
                    <a:pt x="37290" y="26001"/>
                    <a:pt x="38922" y="26001"/>
                  </a:cubicBezTo>
                  <a:cubicBezTo>
                    <a:pt x="40937" y="26001"/>
                    <a:pt x="42622" y="25515"/>
                    <a:pt x="43977" y="24541"/>
                  </a:cubicBezTo>
                  <a:cubicBezTo>
                    <a:pt x="45296" y="23568"/>
                    <a:pt x="45957" y="22110"/>
                    <a:pt x="45957" y="20165"/>
                  </a:cubicBezTo>
                  <a:cubicBezTo>
                    <a:pt x="45957" y="19400"/>
                    <a:pt x="45852" y="18584"/>
                    <a:pt x="45644" y="17715"/>
                  </a:cubicBezTo>
                  <a:cubicBezTo>
                    <a:pt x="45401" y="16847"/>
                    <a:pt x="44967" y="15857"/>
                    <a:pt x="44341" y="14746"/>
                  </a:cubicBezTo>
                  <a:cubicBezTo>
                    <a:pt x="43681" y="13599"/>
                    <a:pt x="42865" y="12522"/>
                    <a:pt x="41892" y="11515"/>
                  </a:cubicBezTo>
                  <a:cubicBezTo>
                    <a:pt x="40885" y="10473"/>
                    <a:pt x="39530" y="9448"/>
                    <a:pt x="37828" y="8441"/>
                  </a:cubicBezTo>
                  <a:cubicBezTo>
                    <a:pt x="36126" y="7433"/>
                    <a:pt x="34181" y="6599"/>
                    <a:pt x="31992" y="5940"/>
                  </a:cubicBezTo>
                  <a:cubicBezTo>
                    <a:pt x="31228" y="5732"/>
                    <a:pt x="30846" y="5280"/>
                    <a:pt x="30846" y="4585"/>
                  </a:cubicBezTo>
                  <a:cubicBezTo>
                    <a:pt x="30846" y="3716"/>
                    <a:pt x="31193" y="3282"/>
                    <a:pt x="31888" y="3282"/>
                  </a:cubicBezTo>
                  <a:cubicBezTo>
                    <a:pt x="32479" y="3282"/>
                    <a:pt x="33399" y="3526"/>
                    <a:pt x="34650" y="4012"/>
                  </a:cubicBezTo>
                  <a:cubicBezTo>
                    <a:pt x="35866" y="4464"/>
                    <a:pt x="37272" y="5193"/>
                    <a:pt x="38870" y="6201"/>
                  </a:cubicBezTo>
                  <a:cubicBezTo>
                    <a:pt x="40433" y="7173"/>
                    <a:pt x="41927" y="8302"/>
                    <a:pt x="43351" y="9587"/>
                  </a:cubicBezTo>
                  <a:cubicBezTo>
                    <a:pt x="44741" y="10873"/>
                    <a:pt x="45922" y="12471"/>
                    <a:pt x="46894" y="14381"/>
                  </a:cubicBezTo>
                  <a:cubicBezTo>
                    <a:pt x="47867" y="16292"/>
                    <a:pt x="48353" y="18289"/>
                    <a:pt x="48353" y="20373"/>
                  </a:cubicBezTo>
                  <a:cubicBezTo>
                    <a:pt x="48353" y="23360"/>
                    <a:pt x="47554" y="25844"/>
                    <a:pt x="45957" y="27824"/>
                  </a:cubicBezTo>
                  <a:cubicBezTo>
                    <a:pt x="44359" y="29804"/>
                    <a:pt x="42448" y="31158"/>
                    <a:pt x="40225" y="31888"/>
                  </a:cubicBezTo>
                  <a:cubicBezTo>
                    <a:pt x="40538" y="32062"/>
                    <a:pt x="40902" y="32270"/>
                    <a:pt x="41319" y="32513"/>
                  </a:cubicBezTo>
                  <a:cubicBezTo>
                    <a:pt x="41736" y="32757"/>
                    <a:pt x="42413" y="33243"/>
                    <a:pt x="43351" y="33972"/>
                  </a:cubicBezTo>
                  <a:cubicBezTo>
                    <a:pt x="44255" y="34668"/>
                    <a:pt x="45053" y="35414"/>
                    <a:pt x="45748" y="36213"/>
                  </a:cubicBezTo>
                  <a:cubicBezTo>
                    <a:pt x="46408" y="37012"/>
                    <a:pt x="46999" y="38037"/>
                    <a:pt x="47520" y="39287"/>
                  </a:cubicBezTo>
                  <a:cubicBezTo>
                    <a:pt x="48076" y="40503"/>
                    <a:pt x="48353" y="41771"/>
                    <a:pt x="48353" y="43091"/>
                  </a:cubicBezTo>
                  <a:cubicBezTo>
                    <a:pt x="48353" y="44758"/>
                    <a:pt x="48110" y="46339"/>
                    <a:pt x="47624" y="47833"/>
                  </a:cubicBezTo>
                  <a:cubicBezTo>
                    <a:pt x="47138" y="49291"/>
                    <a:pt x="46339" y="50541"/>
                    <a:pt x="45227" y="51583"/>
                  </a:cubicBezTo>
                  <a:cubicBezTo>
                    <a:pt x="44116" y="52626"/>
                    <a:pt x="42796" y="53147"/>
                    <a:pt x="41267" y="53147"/>
                  </a:cubicBezTo>
                  <a:cubicBezTo>
                    <a:pt x="39565" y="53147"/>
                    <a:pt x="38123" y="52574"/>
                    <a:pt x="36942" y="51428"/>
                  </a:cubicBezTo>
                  <a:cubicBezTo>
                    <a:pt x="35727" y="50246"/>
                    <a:pt x="35119" y="48857"/>
                    <a:pt x="35119" y="47259"/>
                  </a:cubicBezTo>
                  <a:cubicBezTo>
                    <a:pt x="35119" y="46252"/>
                    <a:pt x="35414" y="45349"/>
                    <a:pt x="36005" y="44549"/>
                  </a:cubicBezTo>
                  <a:cubicBezTo>
                    <a:pt x="36595" y="43716"/>
                    <a:pt x="37533" y="43299"/>
                    <a:pt x="38818" y="43299"/>
                  </a:cubicBezTo>
                  <a:cubicBezTo>
                    <a:pt x="40242" y="43299"/>
                    <a:pt x="41493" y="43785"/>
                    <a:pt x="42570" y="44758"/>
                  </a:cubicBezTo>
                  <a:cubicBezTo>
                    <a:pt x="43647" y="45730"/>
                    <a:pt x="44324" y="46912"/>
                    <a:pt x="44602" y="48301"/>
                  </a:cubicBezTo>
                  <a:cubicBezTo>
                    <a:pt x="45505" y="46877"/>
                    <a:pt x="45957" y="45105"/>
                    <a:pt x="45957" y="42986"/>
                  </a:cubicBezTo>
                  <a:cubicBezTo>
                    <a:pt x="45957" y="40694"/>
                    <a:pt x="44949" y="38644"/>
                    <a:pt x="42934" y="36838"/>
                  </a:cubicBezTo>
                  <a:cubicBezTo>
                    <a:pt x="40920" y="35031"/>
                    <a:pt x="38228" y="33694"/>
                    <a:pt x="34858" y="32826"/>
                  </a:cubicBezTo>
                  <a:cubicBezTo>
                    <a:pt x="26765" y="30672"/>
                    <a:pt x="20911" y="29179"/>
                    <a:pt x="17299" y="28345"/>
                  </a:cubicBezTo>
                  <a:cubicBezTo>
                    <a:pt x="13652" y="27511"/>
                    <a:pt x="11046" y="27094"/>
                    <a:pt x="9483" y="27094"/>
                  </a:cubicBezTo>
                  <a:cubicBezTo>
                    <a:pt x="8024" y="27094"/>
                    <a:pt x="6791" y="27285"/>
                    <a:pt x="5784" y="27668"/>
                  </a:cubicBezTo>
                  <a:cubicBezTo>
                    <a:pt x="4776" y="28050"/>
                    <a:pt x="4047" y="28571"/>
                    <a:pt x="3595" y="29231"/>
                  </a:cubicBezTo>
                  <a:cubicBezTo>
                    <a:pt x="3109" y="29856"/>
                    <a:pt x="2779" y="30464"/>
                    <a:pt x="2605" y="31055"/>
                  </a:cubicBezTo>
                  <a:cubicBezTo>
                    <a:pt x="2432" y="31610"/>
                    <a:pt x="2345" y="32201"/>
                    <a:pt x="2345" y="32826"/>
                  </a:cubicBezTo>
                  <a:cubicBezTo>
                    <a:pt x="2345" y="33868"/>
                    <a:pt x="2553" y="34980"/>
                    <a:pt x="2970" y="36160"/>
                  </a:cubicBezTo>
                  <a:cubicBezTo>
                    <a:pt x="3387" y="37307"/>
                    <a:pt x="4082" y="38575"/>
                    <a:pt x="5054" y="39964"/>
                  </a:cubicBezTo>
                  <a:cubicBezTo>
                    <a:pt x="5992" y="41319"/>
                    <a:pt x="7434" y="42639"/>
                    <a:pt x="9379" y="43924"/>
                  </a:cubicBezTo>
                  <a:cubicBezTo>
                    <a:pt x="11324" y="45209"/>
                    <a:pt x="13634" y="46287"/>
                    <a:pt x="16309" y="47155"/>
                  </a:cubicBezTo>
                  <a:cubicBezTo>
                    <a:pt x="17108" y="47329"/>
                    <a:pt x="17507" y="47797"/>
                    <a:pt x="17507" y="48561"/>
                  </a:cubicBezTo>
                  <a:cubicBezTo>
                    <a:pt x="17473" y="49395"/>
                    <a:pt x="17108" y="49813"/>
                    <a:pt x="16413" y="49813"/>
                  </a:cubicBezTo>
                  <a:cubicBezTo>
                    <a:pt x="15823" y="49813"/>
                    <a:pt x="14919" y="49587"/>
                    <a:pt x="13704" y="49135"/>
                  </a:cubicBezTo>
                  <a:cubicBezTo>
                    <a:pt x="12453" y="48649"/>
                    <a:pt x="11046" y="47919"/>
                    <a:pt x="9483" y="46946"/>
                  </a:cubicBezTo>
                  <a:cubicBezTo>
                    <a:pt x="7920" y="45940"/>
                    <a:pt x="6444" y="44793"/>
                    <a:pt x="5054" y="43507"/>
                  </a:cubicBezTo>
                  <a:cubicBezTo>
                    <a:pt x="3630" y="42187"/>
                    <a:pt x="2432" y="40572"/>
                    <a:pt x="1459" y="38662"/>
                  </a:cubicBezTo>
                  <a:cubicBezTo>
                    <a:pt x="486" y="36716"/>
                    <a:pt x="0" y="34702"/>
                    <a:pt x="0" y="32618"/>
                  </a:cubicBezTo>
                  <a:cubicBezTo>
                    <a:pt x="0" y="31680"/>
                    <a:pt x="104" y="30759"/>
                    <a:pt x="313" y="29856"/>
                  </a:cubicBezTo>
                  <a:cubicBezTo>
                    <a:pt x="486" y="28918"/>
                    <a:pt x="834" y="27893"/>
                    <a:pt x="1355" y="26782"/>
                  </a:cubicBezTo>
                  <a:cubicBezTo>
                    <a:pt x="1876" y="25635"/>
                    <a:pt x="2710" y="24558"/>
                    <a:pt x="3856" y="23551"/>
                  </a:cubicBezTo>
                  <a:cubicBezTo>
                    <a:pt x="5002" y="22544"/>
                    <a:pt x="6409" y="21727"/>
                    <a:pt x="8076" y="21102"/>
                  </a:cubicBezTo>
                  <a:cubicBezTo>
                    <a:pt x="7277" y="20685"/>
                    <a:pt x="6496" y="20199"/>
                    <a:pt x="5732" y="19644"/>
                  </a:cubicBezTo>
                  <a:cubicBezTo>
                    <a:pt x="4967" y="19053"/>
                    <a:pt x="4116" y="18306"/>
                    <a:pt x="3178" y="17403"/>
                  </a:cubicBezTo>
                  <a:cubicBezTo>
                    <a:pt x="2206" y="16465"/>
                    <a:pt x="1442" y="15353"/>
                    <a:pt x="886" y="14068"/>
                  </a:cubicBezTo>
                  <a:cubicBezTo>
                    <a:pt x="295" y="12748"/>
                    <a:pt x="0" y="11359"/>
                    <a:pt x="0" y="9900"/>
                  </a:cubicBezTo>
                  <a:cubicBezTo>
                    <a:pt x="0" y="8476"/>
                    <a:pt x="191" y="7069"/>
                    <a:pt x="573" y="5679"/>
                  </a:cubicBezTo>
                  <a:cubicBezTo>
                    <a:pt x="921" y="4290"/>
                    <a:pt x="1667" y="3004"/>
                    <a:pt x="2814" y="1824"/>
                  </a:cubicBezTo>
                  <a:cubicBezTo>
                    <a:pt x="3925" y="608"/>
                    <a:pt x="5332" y="0"/>
                    <a:pt x="7034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7A57329B-BBAF-8727-F23E-A0184CF88F8A}"/>
                </a:ext>
              </a:extLst>
            </p:cNvPr>
            <p:cNvSpPr/>
            <p:nvPr/>
          </p:nvSpPr>
          <p:spPr>
            <a:xfrm>
              <a:off x="6261515" y="2325129"/>
              <a:ext cx="106711" cy="24749"/>
            </a:xfrm>
            <a:custGeom>
              <a:avLst/>
              <a:gdLst>
                <a:gd name="connsiteX0" fmla="*/ 105669 w 106711"/>
                <a:gd name="connsiteY0" fmla="*/ 24749 h 24749"/>
                <a:gd name="connsiteX1" fmla="*/ 103845 w 106711"/>
                <a:gd name="connsiteY1" fmla="*/ 23395 h 24749"/>
                <a:gd name="connsiteX2" fmla="*/ 53355 w 106711"/>
                <a:gd name="connsiteY2" fmla="*/ 6200 h 24749"/>
                <a:gd name="connsiteX3" fmla="*/ 3543 w 106711"/>
                <a:gd name="connsiteY3" fmla="*/ 22717 h 24749"/>
                <a:gd name="connsiteX4" fmla="*/ 1042 w 106711"/>
                <a:gd name="connsiteY4" fmla="*/ 24749 h 24749"/>
                <a:gd name="connsiteX5" fmla="*/ 0 w 106711"/>
                <a:gd name="connsiteY5" fmla="*/ 23707 h 24749"/>
                <a:gd name="connsiteX6" fmla="*/ 2136 w 106711"/>
                <a:gd name="connsiteY6" fmla="*/ 20425 h 24749"/>
                <a:gd name="connsiteX7" fmla="*/ 9170 w 106711"/>
                <a:gd name="connsiteY7" fmla="*/ 13911 h 24749"/>
                <a:gd name="connsiteX8" fmla="*/ 20060 w 106711"/>
                <a:gd name="connsiteY8" fmla="*/ 7034 h 24749"/>
                <a:gd name="connsiteX9" fmla="*/ 53355 w 106711"/>
                <a:gd name="connsiteY9" fmla="*/ 0 h 24749"/>
                <a:gd name="connsiteX10" fmla="*/ 85921 w 106711"/>
                <a:gd name="connsiteY10" fmla="*/ 6722 h 24749"/>
                <a:gd name="connsiteX11" fmla="*/ 97124 w 106711"/>
                <a:gd name="connsiteY11" fmla="*/ 13599 h 24749"/>
                <a:gd name="connsiteX12" fmla="*/ 104470 w 106711"/>
                <a:gd name="connsiteY12" fmla="*/ 20268 h 24749"/>
                <a:gd name="connsiteX13" fmla="*/ 106711 w 106711"/>
                <a:gd name="connsiteY13" fmla="*/ 23707 h 24749"/>
                <a:gd name="connsiteX14" fmla="*/ 105669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105669" y="24749"/>
                  </a:moveTo>
                  <a:cubicBezTo>
                    <a:pt x="105321" y="24749"/>
                    <a:pt x="104714" y="24298"/>
                    <a:pt x="103845" y="23395"/>
                  </a:cubicBezTo>
                  <a:cubicBezTo>
                    <a:pt x="92174" y="11931"/>
                    <a:pt x="75344" y="6200"/>
                    <a:pt x="53355" y="6200"/>
                  </a:cubicBezTo>
                  <a:cubicBezTo>
                    <a:pt x="31298" y="6200"/>
                    <a:pt x="14694" y="11706"/>
                    <a:pt x="3543" y="22717"/>
                  </a:cubicBezTo>
                  <a:cubicBezTo>
                    <a:pt x="2258" y="24072"/>
                    <a:pt x="1424" y="24749"/>
                    <a:pt x="1042" y="24749"/>
                  </a:cubicBezTo>
                  <a:cubicBezTo>
                    <a:pt x="347" y="24749"/>
                    <a:pt x="0" y="24402"/>
                    <a:pt x="0" y="23707"/>
                  </a:cubicBezTo>
                  <a:cubicBezTo>
                    <a:pt x="0" y="23221"/>
                    <a:pt x="712" y="22127"/>
                    <a:pt x="2136" y="20425"/>
                  </a:cubicBezTo>
                  <a:cubicBezTo>
                    <a:pt x="3561" y="18689"/>
                    <a:pt x="5905" y="16517"/>
                    <a:pt x="9170" y="13911"/>
                  </a:cubicBezTo>
                  <a:cubicBezTo>
                    <a:pt x="12436" y="11272"/>
                    <a:pt x="16066" y="8979"/>
                    <a:pt x="20060" y="7034"/>
                  </a:cubicBezTo>
                  <a:cubicBezTo>
                    <a:pt x="29752" y="2345"/>
                    <a:pt x="40850" y="0"/>
                    <a:pt x="53355" y="0"/>
                  </a:cubicBezTo>
                  <a:cubicBezTo>
                    <a:pt x="65374" y="0"/>
                    <a:pt x="76229" y="2240"/>
                    <a:pt x="85921" y="6722"/>
                  </a:cubicBezTo>
                  <a:cubicBezTo>
                    <a:pt x="89985" y="8631"/>
                    <a:pt x="93719" y="10924"/>
                    <a:pt x="97124" y="13599"/>
                  </a:cubicBezTo>
                  <a:cubicBezTo>
                    <a:pt x="100528" y="16274"/>
                    <a:pt x="102976" y="18496"/>
                    <a:pt x="104470" y="20268"/>
                  </a:cubicBezTo>
                  <a:cubicBezTo>
                    <a:pt x="105964" y="22040"/>
                    <a:pt x="106711" y="23186"/>
                    <a:pt x="106711" y="23707"/>
                  </a:cubicBezTo>
                  <a:cubicBezTo>
                    <a:pt x="106711" y="24402"/>
                    <a:pt x="106364" y="24749"/>
                    <a:pt x="105669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63" name="Freeform 62">
            <a:extLst>
              <a:ext uri="{FF2B5EF4-FFF2-40B4-BE49-F238E27FC236}">
                <a16:creationId xmlns:a16="http://schemas.microsoft.com/office/drawing/2014/main" id="{DA578589-CA82-3CFC-5BFA-F7BFE4792A37}"/>
              </a:ext>
            </a:extLst>
          </p:cNvPr>
          <p:cNvSpPr/>
          <p:nvPr/>
        </p:nvSpPr>
        <p:spPr>
          <a:xfrm>
            <a:off x="6576824" y="1714397"/>
            <a:ext cx="2290294" cy="1393936"/>
          </a:xfrm>
          <a:custGeom>
            <a:avLst/>
            <a:gdLst>
              <a:gd name="connsiteX0" fmla="*/ 0 w 2290294"/>
              <a:gd name="connsiteY0" fmla="*/ 1393937 h 1393936"/>
              <a:gd name="connsiteX1" fmla="*/ 2290 w 2290294"/>
              <a:gd name="connsiteY1" fmla="*/ 1393937 h 1393936"/>
              <a:gd name="connsiteX2" fmla="*/ 4580 w 2290294"/>
              <a:gd name="connsiteY2" fmla="*/ 1393937 h 1393936"/>
              <a:gd name="connsiteX3" fmla="*/ 6871 w 2290294"/>
              <a:gd name="connsiteY3" fmla="*/ 1393937 h 1393936"/>
              <a:gd name="connsiteX4" fmla="*/ 9161 w 2290294"/>
              <a:gd name="connsiteY4" fmla="*/ 1393937 h 1393936"/>
              <a:gd name="connsiteX5" fmla="*/ 11451 w 2290294"/>
              <a:gd name="connsiteY5" fmla="*/ 1393937 h 1393936"/>
              <a:gd name="connsiteX6" fmla="*/ 13741 w 2290294"/>
              <a:gd name="connsiteY6" fmla="*/ 1393937 h 1393936"/>
              <a:gd name="connsiteX7" fmla="*/ 16031 w 2290294"/>
              <a:gd name="connsiteY7" fmla="*/ 1393937 h 1393936"/>
              <a:gd name="connsiteX8" fmla="*/ 18323 w 2290294"/>
              <a:gd name="connsiteY8" fmla="*/ 1393937 h 1393936"/>
              <a:gd name="connsiteX9" fmla="*/ 20613 w 2290294"/>
              <a:gd name="connsiteY9" fmla="*/ 1393937 h 1393936"/>
              <a:gd name="connsiteX10" fmla="*/ 22903 w 2290294"/>
              <a:gd name="connsiteY10" fmla="*/ 1393937 h 1393936"/>
              <a:gd name="connsiteX11" fmla="*/ 25193 w 2290294"/>
              <a:gd name="connsiteY11" fmla="*/ 1393937 h 1393936"/>
              <a:gd name="connsiteX12" fmla="*/ 27483 w 2290294"/>
              <a:gd name="connsiteY12" fmla="*/ 1393937 h 1393936"/>
              <a:gd name="connsiteX13" fmla="*/ 29774 w 2290294"/>
              <a:gd name="connsiteY13" fmla="*/ 1393937 h 1393936"/>
              <a:gd name="connsiteX14" fmla="*/ 32064 w 2290294"/>
              <a:gd name="connsiteY14" fmla="*/ 1393937 h 1393936"/>
              <a:gd name="connsiteX15" fmla="*/ 34354 w 2290294"/>
              <a:gd name="connsiteY15" fmla="*/ 1393937 h 1393936"/>
              <a:gd name="connsiteX16" fmla="*/ 36644 w 2290294"/>
              <a:gd name="connsiteY16" fmla="*/ 1393937 h 1393936"/>
              <a:gd name="connsiteX17" fmla="*/ 38934 w 2290294"/>
              <a:gd name="connsiteY17" fmla="*/ 1393937 h 1393936"/>
              <a:gd name="connsiteX18" fmla="*/ 41225 w 2290294"/>
              <a:gd name="connsiteY18" fmla="*/ 1393937 h 1393936"/>
              <a:gd name="connsiteX19" fmla="*/ 43515 w 2290294"/>
              <a:gd name="connsiteY19" fmla="*/ 1393937 h 1393936"/>
              <a:gd name="connsiteX20" fmla="*/ 45806 w 2290294"/>
              <a:gd name="connsiteY20" fmla="*/ 1393937 h 1393936"/>
              <a:gd name="connsiteX21" fmla="*/ 48096 w 2290294"/>
              <a:gd name="connsiteY21" fmla="*/ 1393937 h 1393936"/>
              <a:gd name="connsiteX22" fmla="*/ 50387 w 2290294"/>
              <a:gd name="connsiteY22" fmla="*/ 1393937 h 1393936"/>
              <a:gd name="connsiteX23" fmla="*/ 52677 w 2290294"/>
              <a:gd name="connsiteY23" fmla="*/ 1393937 h 1393936"/>
              <a:gd name="connsiteX24" fmla="*/ 54967 w 2290294"/>
              <a:gd name="connsiteY24" fmla="*/ 1393937 h 1393936"/>
              <a:gd name="connsiteX25" fmla="*/ 57257 w 2290294"/>
              <a:gd name="connsiteY25" fmla="*/ 1393937 h 1393936"/>
              <a:gd name="connsiteX26" fmla="*/ 59547 w 2290294"/>
              <a:gd name="connsiteY26" fmla="*/ 1393926 h 1393936"/>
              <a:gd name="connsiteX27" fmla="*/ 61838 w 2290294"/>
              <a:gd name="connsiteY27" fmla="*/ 1393926 h 1393936"/>
              <a:gd name="connsiteX28" fmla="*/ 64128 w 2290294"/>
              <a:gd name="connsiteY28" fmla="*/ 1393926 h 1393936"/>
              <a:gd name="connsiteX29" fmla="*/ 66418 w 2290294"/>
              <a:gd name="connsiteY29" fmla="*/ 1393926 h 1393936"/>
              <a:gd name="connsiteX30" fmla="*/ 68708 w 2290294"/>
              <a:gd name="connsiteY30" fmla="*/ 1393926 h 1393936"/>
              <a:gd name="connsiteX31" fmla="*/ 70998 w 2290294"/>
              <a:gd name="connsiteY31" fmla="*/ 1393926 h 1393936"/>
              <a:gd name="connsiteX32" fmla="*/ 73290 w 2290294"/>
              <a:gd name="connsiteY32" fmla="*/ 1393926 h 1393936"/>
              <a:gd name="connsiteX33" fmla="*/ 75580 w 2290294"/>
              <a:gd name="connsiteY33" fmla="*/ 1393926 h 1393936"/>
              <a:gd name="connsiteX34" fmla="*/ 77870 w 2290294"/>
              <a:gd name="connsiteY34" fmla="*/ 1393926 h 1393936"/>
              <a:gd name="connsiteX35" fmla="*/ 80160 w 2290294"/>
              <a:gd name="connsiteY35" fmla="*/ 1393926 h 1393936"/>
              <a:gd name="connsiteX36" fmla="*/ 82450 w 2290294"/>
              <a:gd name="connsiteY36" fmla="*/ 1393926 h 1393936"/>
              <a:gd name="connsiteX37" fmla="*/ 84741 w 2290294"/>
              <a:gd name="connsiteY37" fmla="*/ 1393926 h 1393936"/>
              <a:gd name="connsiteX38" fmla="*/ 87031 w 2290294"/>
              <a:gd name="connsiteY38" fmla="*/ 1393926 h 1393936"/>
              <a:gd name="connsiteX39" fmla="*/ 89321 w 2290294"/>
              <a:gd name="connsiteY39" fmla="*/ 1393926 h 1393936"/>
              <a:gd name="connsiteX40" fmla="*/ 91611 w 2290294"/>
              <a:gd name="connsiteY40" fmla="*/ 1393926 h 1393936"/>
              <a:gd name="connsiteX41" fmla="*/ 93901 w 2290294"/>
              <a:gd name="connsiteY41" fmla="*/ 1393926 h 1393936"/>
              <a:gd name="connsiteX42" fmla="*/ 96192 w 2290294"/>
              <a:gd name="connsiteY42" fmla="*/ 1393915 h 1393936"/>
              <a:gd name="connsiteX43" fmla="*/ 98483 w 2290294"/>
              <a:gd name="connsiteY43" fmla="*/ 1393915 h 1393936"/>
              <a:gd name="connsiteX44" fmla="*/ 100773 w 2290294"/>
              <a:gd name="connsiteY44" fmla="*/ 1393915 h 1393936"/>
              <a:gd name="connsiteX45" fmla="*/ 103063 w 2290294"/>
              <a:gd name="connsiteY45" fmla="*/ 1393915 h 1393936"/>
              <a:gd name="connsiteX46" fmla="*/ 105353 w 2290294"/>
              <a:gd name="connsiteY46" fmla="*/ 1393915 h 1393936"/>
              <a:gd name="connsiteX47" fmla="*/ 107644 w 2290294"/>
              <a:gd name="connsiteY47" fmla="*/ 1393915 h 1393936"/>
              <a:gd name="connsiteX48" fmla="*/ 109934 w 2290294"/>
              <a:gd name="connsiteY48" fmla="*/ 1393915 h 1393936"/>
              <a:gd name="connsiteX49" fmla="*/ 112224 w 2290294"/>
              <a:gd name="connsiteY49" fmla="*/ 1393915 h 1393936"/>
              <a:gd name="connsiteX50" fmla="*/ 114514 w 2290294"/>
              <a:gd name="connsiteY50" fmla="*/ 1393915 h 1393936"/>
              <a:gd name="connsiteX51" fmla="*/ 116804 w 2290294"/>
              <a:gd name="connsiteY51" fmla="*/ 1393904 h 1393936"/>
              <a:gd name="connsiteX52" fmla="*/ 119095 w 2290294"/>
              <a:gd name="connsiteY52" fmla="*/ 1393904 h 1393936"/>
              <a:gd name="connsiteX53" fmla="*/ 121385 w 2290294"/>
              <a:gd name="connsiteY53" fmla="*/ 1393904 h 1393936"/>
              <a:gd name="connsiteX54" fmla="*/ 123675 w 2290294"/>
              <a:gd name="connsiteY54" fmla="*/ 1393904 h 1393936"/>
              <a:gd name="connsiteX55" fmla="*/ 125966 w 2290294"/>
              <a:gd name="connsiteY55" fmla="*/ 1393904 h 1393936"/>
              <a:gd name="connsiteX56" fmla="*/ 128257 w 2290294"/>
              <a:gd name="connsiteY56" fmla="*/ 1393904 h 1393936"/>
              <a:gd name="connsiteX57" fmla="*/ 130547 w 2290294"/>
              <a:gd name="connsiteY57" fmla="*/ 1393904 h 1393936"/>
              <a:gd name="connsiteX58" fmla="*/ 132837 w 2290294"/>
              <a:gd name="connsiteY58" fmla="*/ 1393904 h 1393936"/>
              <a:gd name="connsiteX59" fmla="*/ 135127 w 2290294"/>
              <a:gd name="connsiteY59" fmla="*/ 1393893 h 1393936"/>
              <a:gd name="connsiteX60" fmla="*/ 137417 w 2290294"/>
              <a:gd name="connsiteY60" fmla="*/ 1393893 h 1393936"/>
              <a:gd name="connsiteX61" fmla="*/ 139708 w 2290294"/>
              <a:gd name="connsiteY61" fmla="*/ 1393893 h 1393936"/>
              <a:gd name="connsiteX62" fmla="*/ 141998 w 2290294"/>
              <a:gd name="connsiteY62" fmla="*/ 1393893 h 1393936"/>
              <a:gd name="connsiteX63" fmla="*/ 144288 w 2290294"/>
              <a:gd name="connsiteY63" fmla="*/ 1393893 h 1393936"/>
              <a:gd name="connsiteX64" fmla="*/ 146578 w 2290294"/>
              <a:gd name="connsiteY64" fmla="*/ 1393881 h 1393936"/>
              <a:gd name="connsiteX65" fmla="*/ 148868 w 2290294"/>
              <a:gd name="connsiteY65" fmla="*/ 1393881 h 1393936"/>
              <a:gd name="connsiteX66" fmla="*/ 151159 w 2290294"/>
              <a:gd name="connsiteY66" fmla="*/ 1393881 h 1393936"/>
              <a:gd name="connsiteX67" fmla="*/ 153450 w 2290294"/>
              <a:gd name="connsiteY67" fmla="*/ 1393881 h 1393936"/>
              <a:gd name="connsiteX68" fmla="*/ 155740 w 2290294"/>
              <a:gd name="connsiteY68" fmla="*/ 1393881 h 1393936"/>
              <a:gd name="connsiteX69" fmla="*/ 158030 w 2290294"/>
              <a:gd name="connsiteY69" fmla="*/ 1393870 h 1393936"/>
              <a:gd name="connsiteX70" fmla="*/ 160320 w 2290294"/>
              <a:gd name="connsiteY70" fmla="*/ 1393870 h 1393936"/>
              <a:gd name="connsiteX71" fmla="*/ 162611 w 2290294"/>
              <a:gd name="connsiteY71" fmla="*/ 1393870 h 1393936"/>
              <a:gd name="connsiteX72" fmla="*/ 164901 w 2290294"/>
              <a:gd name="connsiteY72" fmla="*/ 1393870 h 1393936"/>
              <a:gd name="connsiteX73" fmla="*/ 167191 w 2290294"/>
              <a:gd name="connsiteY73" fmla="*/ 1393859 h 1393936"/>
              <a:gd name="connsiteX74" fmla="*/ 169481 w 2290294"/>
              <a:gd name="connsiteY74" fmla="*/ 1393859 h 1393936"/>
              <a:gd name="connsiteX75" fmla="*/ 171771 w 2290294"/>
              <a:gd name="connsiteY75" fmla="*/ 1393859 h 1393936"/>
              <a:gd name="connsiteX76" fmla="*/ 174062 w 2290294"/>
              <a:gd name="connsiteY76" fmla="*/ 1393859 h 1393936"/>
              <a:gd name="connsiteX77" fmla="*/ 176352 w 2290294"/>
              <a:gd name="connsiteY77" fmla="*/ 1393848 h 1393936"/>
              <a:gd name="connsiteX78" fmla="*/ 178642 w 2290294"/>
              <a:gd name="connsiteY78" fmla="*/ 1393848 h 1393936"/>
              <a:gd name="connsiteX79" fmla="*/ 180933 w 2290294"/>
              <a:gd name="connsiteY79" fmla="*/ 1393848 h 1393936"/>
              <a:gd name="connsiteX80" fmla="*/ 183223 w 2290294"/>
              <a:gd name="connsiteY80" fmla="*/ 1393837 h 1393936"/>
              <a:gd name="connsiteX81" fmla="*/ 185514 w 2290294"/>
              <a:gd name="connsiteY81" fmla="*/ 1393837 h 1393936"/>
              <a:gd name="connsiteX82" fmla="*/ 187804 w 2290294"/>
              <a:gd name="connsiteY82" fmla="*/ 1393837 h 1393936"/>
              <a:gd name="connsiteX83" fmla="*/ 190094 w 2290294"/>
              <a:gd name="connsiteY83" fmla="*/ 1393826 h 1393936"/>
              <a:gd name="connsiteX84" fmla="*/ 192384 w 2290294"/>
              <a:gd name="connsiteY84" fmla="*/ 1393826 h 1393936"/>
              <a:gd name="connsiteX85" fmla="*/ 194674 w 2290294"/>
              <a:gd name="connsiteY85" fmla="*/ 1393826 h 1393936"/>
              <a:gd name="connsiteX86" fmla="*/ 196965 w 2290294"/>
              <a:gd name="connsiteY86" fmla="*/ 1393815 h 1393936"/>
              <a:gd name="connsiteX87" fmla="*/ 199255 w 2290294"/>
              <a:gd name="connsiteY87" fmla="*/ 1393815 h 1393936"/>
              <a:gd name="connsiteX88" fmla="*/ 201545 w 2290294"/>
              <a:gd name="connsiteY88" fmla="*/ 1393803 h 1393936"/>
              <a:gd name="connsiteX89" fmla="*/ 203835 w 2290294"/>
              <a:gd name="connsiteY89" fmla="*/ 1393803 h 1393936"/>
              <a:gd name="connsiteX90" fmla="*/ 206127 w 2290294"/>
              <a:gd name="connsiteY90" fmla="*/ 1393803 h 1393936"/>
              <a:gd name="connsiteX91" fmla="*/ 208417 w 2290294"/>
              <a:gd name="connsiteY91" fmla="*/ 1393792 h 1393936"/>
              <a:gd name="connsiteX92" fmla="*/ 210707 w 2290294"/>
              <a:gd name="connsiteY92" fmla="*/ 1393792 h 1393936"/>
              <a:gd name="connsiteX93" fmla="*/ 212997 w 2290294"/>
              <a:gd name="connsiteY93" fmla="*/ 1393781 h 1393936"/>
              <a:gd name="connsiteX94" fmla="*/ 215287 w 2290294"/>
              <a:gd name="connsiteY94" fmla="*/ 1393781 h 1393936"/>
              <a:gd name="connsiteX95" fmla="*/ 217578 w 2290294"/>
              <a:gd name="connsiteY95" fmla="*/ 1393770 h 1393936"/>
              <a:gd name="connsiteX96" fmla="*/ 219868 w 2290294"/>
              <a:gd name="connsiteY96" fmla="*/ 1393770 h 1393936"/>
              <a:gd name="connsiteX97" fmla="*/ 222158 w 2290294"/>
              <a:gd name="connsiteY97" fmla="*/ 1393759 h 1393936"/>
              <a:gd name="connsiteX98" fmla="*/ 224448 w 2290294"/>
              <a:gd name="connsiteY98" fmla="*/ 1393748 h 1393936"/>
              <a:gd name="connsiteX99" fmla="*/ 226738 w 2290294"/>
              <a:gd name="connsiteY99" fmla="*/ 1393748 h 1393936"/>
              <a:gd name="connsiteX100" fmla="*/ 229028 w 2290294"/>
              <a:gd name="connsiteY100" fmla="*/ 1393737 h 1393936"/>
              <a:gd name="connsiteX101" fmla="*/ 231319 w 2290294"/>
              <a:gd name="connsiteY101" fmla="*/ 1393737 h 1393936"/>
              <a:gd name="connsiteX102" fmla="*/ 233610 w 2290294"/>
              <a:gd name="connsiteY102" fmla="*/ 1393726 h 1393936"/>
              <a:gd name="connsiteX103" fmla="*/ 235900 w 2290294"/>
              <a:gd name="connsiteY103" fmla="*/ 1393715 h 1393936"/>
              <a:gd name="connsiteX104" fmla="*/ 238190 w 2290294"/>
              <a:gd name="connsiteY104" fmla="*/ 1393715 h 1393936"/>
              <a:gd name="connsiteX105" fmla="*/ 240481 w 2290294"/>
              <a:gd name="connsiteY105" fmla="*/ 1393703 h 1393936"/>
              <a:gd name="connsiteX106" fmla="*/ 242771 w 2290294"/>
              <a:gd name="connsiteY106" fmla="*/ 1393692 h 1393936"/>
              <a:gd name="connsiteX107" fmla="*/ 245061 w 2290294"/>
              <a:gd name="connsiteY107" fmla="*/ 1393681 h 1393936"/>
              <a:gd name="connsiteX108" fmla="*/ 247351 w 2290294"/>
              <a:gd name="connsiteY108" fmla="*/ 1393681 h 1393936"/>
              <a:gd name="connsiteX109" fmla="*/ 249641 w 2290294"/>
              <a:gd name="connsiteY109" fmla="*/ 1393670 h 1393936"/>
              <a:gd name="connsiteX110" fmla="*/ 251932 w 2290294"/>
              <a:gd name="connsiteY110" fmla="*/ 1393659 h 1393936"/>
              <a:gd name="connsiteX111" fmla="*/ 254222 w 2290294"/>
              <a:gd name="connsiteY111" fmla="*/ 1393648 h 1393936"/>
              <a:gd name="connsiteX112" fmla="*/ 256512 w 2290294"/>
              <a:gd name="connsiteY112" fmla="*/ 1393637 h 1393936"/>
              <a:gd name="connsiteX113" fmla="*/ 258802 w 2290294"/>
              <a:gd name="connsiteY113" fmla="*/ 1393626 h 1393936"/>
              <a:gd name="connsiteX114" fmla="*/ 261093 w 2290294"/>
              <a:gd name="connsiteY114" fmla="*/ 1393614 h 1393936"/>
              <a:gd name="connsiteX115" fmla="*/ 263384 w 2290294"/>
              <a:gd name="connsiteY115" fmla="*/ 1393603 h 1393936"/>
              <a:gd name="connsiteX116" fmla="*/ 265674 w 2290294"/>
              <a:gd name="connsiteY116" fmla="*/ 1393592 h 1393936"/>
              <a:gd name="connsiteX117" fmla="*/ 267964 w 2290294"/>
              <a:gd name="connsiteY117" fmla="*/ 1393581 h 1393936"/>
              <a:gd name="connsiteX118" fmla="*/ 270254 w 2290294"/>
              <a:gd name="connsiteY118" fmla="*/ 1393570 h 1393936"/>
              <a:gd name="connsiteX119" fmla="*/ 272544 w 2290294"/>
              <a:gd name="connsiteY119" fmla="*/ 1393559 h 1393936"/>
              <a:gd name="connsiteX120" fmla="*/ 274835 w 2290294"/>
              <a:gd name="connsiteY120" fmla="*/ 1393548 h 1393936"/>
              <a:gd name="connsiteX121" fmla="*/ 277125 w 2290294"/>
              <a:gd name="connsiteY121" fmla="*/ 1393537 h 1393936"/>
              <a:gd name="connsiteX122" fmla="*/ 279415 w 2290294"/>
              <a:gd name="connsiteY122" fmla="*/ 1393525 h 1393936"/>
              <a:gd name="connsiteX123" fmla="*/ 281705 w 2290294"/>
              <a:gd name="connsiteY123" fmla="*/ 1393503 h 1393936"/>
              <a:gd name="connsiteX124" fmla="*/ 283995 w 2290294"/>
              <a:gd name="connsiteY124" fmla="*/ 1393492 h 1393936"/>
              <a:gd name="connsiteX125" fmla="*/ 286286 w 2290294"/>
              <a:gd name="connsiteY125" fmla="*/ 1393481 h 1393936"/>
              <a:gd name="connsiteX126" fmla="*/ 288577 w 2290294"/>
              <a:gd name="connsiteY126" fmla="*/ 1393459 h 1393936"/>
              <a:gd name="connsiteX127" fmla="*/ 290867 w 2290294"/>
              <a:gd name="connsiteY127" fmla="*/ 1393448 h 1393936"/>
              <a:gd name="connsiteX128" fmla="*/ 293157 w 2290294"/>
              <a:gd name="connsiteY128" fmla="*/ 1393436 h 1393936"/>
              <a:gd name="connsiteX129" fmla="*/ 295448 w 2290294"/>
              <a:gd name="connsiteY129" fmla="*/ 1393414 h 1393936"/>
              <a:gd name="connsiteX130" fmla="*/ 297738 w 2290294"/>
              <a:gd name="connsiteY130" fmla="*/ 1393392 h 1393936"/>
              <a:gd name="connsiteX131" fmla="*/ 300028 w 2290294"/>
              <a:gd name="connsiteY131" fmla="*/ 1393381 h 1393936"/>
              <a:gd name="connsiteX132" fmla="*/ 302318 w 2290294"/>
              <a:gd name="connsiteY132" fmla="*/ 1393359 h 1393936"/>
              <a:gd name="connsiteX133" fmla="*/ 304608 w 2290294"/>
              <a:gd name="connsiteY133" fmla="*/ 1393348 h 1393936"/>
              <a:gd name="connsiteX134" fmla="*/ 306898 w 2290294"/>
              <a:gd name="connsiteY134" fmla="*/ 1393325 h 1393936"/>
              <a:gd name="connsiteX135" fmla="*/ 309189 w 2290294"/>
              <a:gd name="connsiteY135" fmla="*/ 1393303 h 1393936"/>
              <a:gd name="connsiteX136" fmla="*/ 311479 w 2290294"/>
              <a:gd name="connsiteY136" fmla="*/ 1393281 h 1393936"/>
              <a:gd name="connsiteX137" fmla="*/ 313770 w 2290294"/>
              <a:gd name="connsiteY137" fmla="*/ 1393258 h 1393936"/>
              <a:gd name="connsiteX138" fmla="*/ 316060 w 2290294"/>
              <a:gd name="connsiteY138" fmla="*/ 1393236 h 1393936"/>
              <a:gd name="connsiteX139" fmla="*/ 318351 w 2290294"/>
              <a:gd name="connsiteY139" fmla="*/ 1393214 h 1393936"/>
              <a:gd name="connsiteX140" fmla="*/ 320641 w 2290294"/>
              <a:gd name="connsiteY140" fmla="*/ 1393192 h 1393936"/>
              <a:gd name="connsiteX141" fmla="*/ 322931 w 2290294"/>
              <a:gd name="connsiteY141" fmla="*/ 1393170 h 1393936"/>
              <a:gd name="connsiteX142" fmla="*/ 325221 w 2290294"/>
              <a:gd name="connsiteY142" fmla="*/ 1393147 h 1393936"/>
              <a:gd name="connsiteX143" fmla="*/ 327511 w 2290294"/>
              <a:gd name="connsiteY143" fmla="*/ 1393125 h 1393936"/>
              <a:gd name="connsiteX144" fmla="*/ 329802 w 2290294"/>
              <a:gd name="connsiteY144" fmla="*/ 1393092 h 1393936"/>
              <a:gd name="connsiteX145" fmla="*/ 332092 w 2290294"/>
              <a:gd name="connsiteY145" fmla="*/ 1393069 h 1393936"/>
              <a:gd name="connsiteX146" fmla="*/ 334382 w 2290294"/>
              <a:gd name="connsiteY146" fmla="*/ 1393047 h 1393936"/>
              <a:gd name="connsiteX147" fmla="*/ 336672 w 2290294"/>
              <a:gd name="connsiteY147" fmla="*/ 1393014 h 1393936"/>
              <a:gd name="connsiteX148" fmla="*/ 338962 w 2290294"/>
              <a:gd name="connsiteY148" fmla="*/ 1392980 h 1393936"/>
              <a:gd name="connsiteX149" fmla="*/ 341254 w 2290294"/>
              <a:gd name="connsiteY149" fmla="*/ 1392958 h 1393936"/>
              <a:gd name="connsiteX150" fmla="*/ 343544 w 2290294"/>
              <a:gd name="connsiteY150" fmla="*/ 1392925 h 1393936"/>
              <a:gd name="connsiteX151" fmla="*/ 345834 w 2290294"/>
              <a:gd name="connsiteY151" fmla="*/ 1392891 h 1393936"/>
              <a:gd name="connsiteX152" fmla="*/ 348124 w 2290294"/>
              <a:gd name="connsiteY152" fmla="*/ 1392858 h 1393936"/>
              <a:gd name="connsiteX153" fmla="*/ 350414 w 2290294"/>
              <a:gd name="connsiteY153" fmla="*/ 1392825 h 1393936"/>
              <a:gd name="connsiteX154" fmla="*/ 352705 w 2290294"/>
              <a:gd name="connsiteY154" fmla="*/ 1392791 h 1393936"/>
              <a:gd name="connsiteX155" fmla="*/ 354995 w 2290294"/>
              <a:gd name="connsiteY155" fmla="*/ 1392758 h 1393936"/>
              <a:gd name="connsiteX156" fmla="*/ 357285 w 2290294"/>
              <a:gd name="connsiteY156" fmla="*/ 1392725 h 1393936"/>
              <a:gd name="connsiteX157" fmla="*/ 359575 w 2290294"/>
              <a:gd name="connsiteY157" fmla="*/ 1392691 h 1393936"/>
              <a:gd name="connsiteX158" fmla="*/ 361865 w 2290294"/>
              <a:gd name="connsiteY158" fmla="*/ 1392647 h 1393936"/>
              <a:gd name="connsiteX159" fmla="*/ 364156 w 2290294"/>
              <a:gd name="connsiteY159" fmla="*/ 1392613 h 1393936"/>
              <a:gd name="connsiteX160" fmla="*/ 366446 w 2290294"/>
              <a:gd name="connsiteY160" fmla="*/ 1392569 h 1393936"/>
              <a:gd name="connsiteX161" fmla="*/ 368737 w 2290294"/>
              <a:gd name="connsiteY161" fmla="*/ 1392524 h 1393936"/>
              <a:gd name="connsiteX162" fmla="*/ 371027 w 2290294"/>
              <a:gd name="connsiteY162" fmla="*/ 1392480 h 1393936"/>
              <a:gd name="connsiteX163" fmla="*/ 373317 w 2290294"/>
              <a:gd name="connsiteY163" fmla="*/ 1392435 h 1393936"/>
              <a:gd name="connsiteX164" fmla="*/ 375608 w 2290294"/>
              <a:gd name="connsiteY164" fmla="*/ 1392391 h 1393936"/>
              <a:gd name="connsiteX165" fmla="*/ 377898 w 2290294"/>
              <a:gd name="connsiteY165" fmla="*/ 1392346 h 1393936"/>
              <a:gd name="connsiteX166" fmla="*/ 380188 w 2290294"/>
              <a:gd name="connsiteY166" fmla="*/ 1392302 h 1393936"/>
              <a:gd name="connsiteX167" fmla="*/ 382478 w 2290294"/>
              <a:gd name="connsiteY167" fmla="*/ 1392246 h 1393936"/>
              <a:gd name="connsiteX168" fmla="*/ 384768 w 2290294"/>
              <a:gd name="connsiteY168" fmla="*/ 1392202 h 1393936"/>
              <a:gd name="connsiteX169" fmla="*/ 387059 w 2290294"/>
              <a:gd name="connsiteY169" fmla="*/ 1392146 h 1393936"/>
              <a:gd name="connsiteX170" fmla="*/ 389349 w 2290294"/>
              <a:gd name="connsiteY170" fmla="*/ 1392091 h 1393936"/>
              <a:gd name="connsiteX171" fmla="*/ 391639 w 2290294"/>
              <a:gd name="connsiteY171" fmla="*/ 1392046 h 1393936"/>
              <a:gd name="connsiteX172" fmla="*/ 393929 w 2290294"/>
              <a:gd name="connsiteY172" fmla="*/ 1391991 h 1393936"/>
              <a:gd name="connsiteX173" fmla="*/ 396221 w 2290294"/>
              <a:gd name="connsiteY173" fmla="*/ 1391924 h 1393936"/>
              <a:gd name="connsiteX174" fmla="*/ 398511 w 2290294"/>
              <a:gd name="connsiteY174" fmla="*/ 1391868 h 1393936"/>
              <a:gd name="connsiteX175" fmla="*/ 400801 w 2290294"/>
              <a:gd name="connsiteY175" fmla="*/ 1391813 h 1393936"/>
              <a:gd name="connsiteX176" fmla="*/ 403091 w 2290294"/>
              <a:gd name="connsiteY176" fmla="*/ 1391746 h 1393936"/>
              <a:gd name="connsiteX177" fmla="*/ 405381 w 2290294"/>
              <a:gd name="connsiteY177" fmla="*/ 1391679 h 1393936"/>
              <a:gd name="connsiteX178" fmla="*/ 407672 w 2290294"/>
              <a:gd name="connsiteY178" fmla="*/ 1391612 h 1393936"/>
              <a:gd name="connsiteX179" fmla="*/ 409962 w 2290294"/>
              <a:gd name="connsiteY179" fmla="*/ 1391546 h 1393936"/>
              <a:gd name="connsiteX180" fmla="*/ 412252 w 2290294"/>
              <a:gd name="connsiteY180" fmla="*/ 1391479 h 1393936"/>
              <a:gd name="connsiteX181" fmla="*/ 414542 w 2290294"/>
              <a:gd name="connsiteY181" fmla="*/ 1391412 h 1393936"/>
              <a:gd name="connsiteX182" fmla="*/ 416832 w 2290294"/>
              <a:gd name="connsiteY182" fmla="*/ 1391334 h 1393936"/>
              <a:gd name="connsiteX183" fmla="*/ 419122 w 2290294"/>
              <a:gd name="connsiteY183" fmla="*/ 1391256 h 1393936"/>
              <a:gd name="connsiteX184" fmla="*/ 421413 w 2290294"/>
              <a:gd name="connsiteY184" fmla="*/ 1391178 h 1393936"/>
              <a:gd name="connsiteX185" fmla="*/ 423704 w 2290294"/>
              <a:gd name="connsiteY185" fmla="*/ 1391101 h 1393936"/>
              <a:gd name="connsiteX186" fmla="*/ 425994 w 2290294"/>
              <a:gd name="connsiteY186" fmla="*/ 1391023 h 1393936"/>
              <a:gd name="connsiteX187" fmla="*/ 428284 w 2290294"/>
              <a:gd name="connsiteY187" fmla="*/ 1390934 h 1393936"/>
              <a:gd name="connsiteX188" fmla="*/ 430575 w 2290294"/>
              <a:gd name="connsiteY188" fmla="*/ 1390856 h 1393936"/>
              <a:gd name="connsiteX189" fmla="*/ 432865 w 2290294"/>
              <a:gd name="connsiteY189" fmla="*/ 1390767 h 1393936"/>
              <a:gd name="connsiteX190" fmla="*/ 435155 w 2290294"/>
              <a:gd name="connsiteY190" fmla="*/ 1390678 h 1393936"/>
              <a:gd name="connsiteX191" fmla="*/ 437445 w 2290294"/>
              <a:gd name="connsiteY191" fmla="*/ 1390589 h 1393936"/>
              <a:gd name="connsiteX192" fmla="*/ 439735 w 2290294"/>
              <a:gd name="connsiteY192" fmla="*/ 1390489 h 1393936"/>
              <a:gd name="connsiteX193" fmla="*/ 442026 w 2290294"/>
              <a:gd name="connsiteY193" fmla="*/ 1390389 h 1393936"/>
              <a:gd name="connsiteX194" fmla="*/ 444316 w 2290294"/>
              <a:gd name="connsiteY194" fmla="*/ 1390289 h 1393936"/>
              <a:gd name="connsiteX195" fmla="*/ 446606 w 2290294"/>
              <a:gd name="connsiteY195" fmla="*/ 1390189 h 1393936"/>
              <a:gd name="connsiteX196" fmla="*/ 448897 w 2290294"/>
              <a:gd name="connsiteY196" fmla="*/ 1390088 h 1393936"/>
              <a:gd name="connsiteX197" fmla="*/ 451187 w 2290294"/>
              <a:gd name="connsiteY197" fmla="*/ 1389977 h 1393936"/>
              <a:gd name="connsiteX198" fmla="*/ 453478 w 2290294"/>
              <a:gd name="connsiteY198" fmla="*/ 1389866 h 1393936"/>
              <a:gd name="connsiteX199" fmla="*/ 455768 w 2290294"/>
              <a:gd name="connsiteY199" fmla="*/ 1389755 h 1393936"/>
              <a:gd name="connsiteX200" fmla="*/ 458058 w 2290294"/>
              <a:gd name="connsiteY200" fmla="*/ 1389644 h 1393936"/>
              <a:gd name="connsiteX201" fmla="*/ 460348 w 2290294"/>
              <a:gd name="connsiteY201" fmla="*/ 1389521 h 1393936"/>
              <a:gd name="connsiteX202" fmla="*/ 462638 w 2290294"/>
              <a:gd name="connsiteY202" fmla="*/ 1389399 h 1393936"/>
              <a:gd name="connsiteX203" fmla="*/ 464929 w 2290294"/>
              <a:gd name="connsiteY203" fmla="*/ 1389277 h 1393936"/>
              <a:gd name="connsiteX204" fmla="*/ 467219 w 2290294"/>
              <a:gd name="connsiteY204" fmla="*/ 1389143 h 1393936"/>
              <a:gd name="connsiteX205" fmla="*/ 469509 w 2290294"/>
              <a:gd name="connsiteY205" fmla="*/ 1389021 h 1393936"/>
              <a:gd name="connsiteX206" fmla="*/ 471799 w 2290294"/>
              <a:gd name="connsiteY206" fmla="*/ 1388887 h 1393936"/>
              <a:gd name="connsiteX207" fmla="*/ 474089 w 2290294"/>
              <a:gd name="connsiteY207" fmla="*/ 1388743 h 1393936"/>
              <a:gd name="connsiteX208" fmla="*/ 476381 w 2290294"/>
              <a:gd name="connsiteY208" fmla="*/ 1388609 h 1393936"/>
              <a:gd name="connsiteX209" fmla="*/ 478671 w 2290294"/>
              <a:gd name="connsiteY209" fmla="*/ 1388465 h 1393936"/>
              <a:gd name="connsiteX210" fmla="*/ 480961 w 2290294"/>
              <a:gd name="connsiteY210" fmla="*/ 1388309 h 1393936"/>
              <a:gd name="connsiteX211" fmla="*/ 483251 w 2290294"/>
              <a:gd name="connsiteY211" fmla="*/ 1388164 h 1393936"/>
              <a:gd name="connsiteX212" fmla="*/ 485542 w 2290294"/>
              <a:gd name="connsiteY212" fmla="*/ 1388008 h 1393936"/>
              <a:gd name="connsiteX213" fmla="*/ 487832 w 2290294"/>
              <a:gd name="connsiteY213" fmla="*/ 1387842 h 1393936"/>
              <a:gd name="connsiteX214" fmla="*/ 490122 w 2290294"/>
              <a:gd name="connsiteY214" fmla="*/ 1387686 h 1393936"/>
              <a:gd name="connsiteX215" fmla="*/ 492412 w 2290294"/>
              <a:gd name="connsiteY215" fmla="*/ 1387519 h 1393936"/>
              <a:gd name="connsiteX216" fmla="*/ 494702 w 2290294"/>
              <a:gd name="connsiteY216" fmla="*/ 1387352 h 1393936"/>
              <a:gd name="connsiteX217" fmla="*/ 496993 w 2290294"/>
              <a:gd name="connsiteY217" fmla="*/ 1387174 h 1393936"/>
              <a:gd name="connsiteX218" fmla="*/ 499283 w 2290294"/>
              <a:gd name="connsiteY218" fmla="*/ 1386996 h 1393936"/>
              <a:gd name="connsiteX219" fmla="*/ 501573 w 2290294"/>
              <a:gd name="connsiteY219" fmla="*/ 1386807 h 1393936"/>
              <a:gd name="connsiteX220" fmla="*/ 503864 w 2290294"/>
              <a:gd name="connsiteY220" fmla="*/ 1386618 h 1393936"/>
              <a:gd name="connsiteX221" fmla="*/ 506154 w 2290294"/>
              <a:gd name="connsiteY221" fmla="*/ 1386429 h 1393936"/>
              <a:gd name="connsiteX222" fmla="*/ 508445 w 2290294"/>
              <a:gd name="connsiteY222" fmla="*/ 1386229 h 1393936"/>
              <a:gd name="connsiteX223" fmla="*/ 510735 w 2290294"/>
              <a:gd name="connsiteY223" fmla="*/ 1386029 h 1393936"/>
              <a:gd name="connsiteX224" fmla="*/ 513025 w 2290294"/>
              <a:gd name="connsiteY224" fmla="*/ 1385828 h 1393936"/>
              <a:gd name="connsiteX225" fmla="*/ 515315 w 2290294"/>
              <a:gd name="connsiteY225" fmla="*/ 1385617 h 1393936"/>
              <a:gd name="connsiteX226" fmla="*/ 517605 w 2290294"/>
              <a:gd name="connsiteY226" fmla="*/ 1385395 h 1393936"/>
              <a:gd name="connsiteX227" fmla="*/ 519896 w 2290294"/>
              <a:gd name="connsiteY227" fmla="*/ 1385183 h 1393936"/>
              <a:gd name="connsiteX228" fmla="*/ 522186 w 2290294"/>
              <a:gd name="connsiteY228" fmla="*/ 1384950 h 1393936"/>
              <a:gd name="connsiteX229" fmla="*/ 524476 w 2290294"/>
              <a:gd name="connsiteY229" fmla="*/ 1384727 h 1393936"/>
              <a:gd name="connsiteX230" fmla="*/ 526766 w 2290294"/>
              <a:gd name="connsiteY230" fmla="*/ 1384483 h 1393936"/>
              <a:gd name="connsiteX231" fmla="*/ 529056 w 2290294"/>
              <a:gd name="connsiteY231" fmla="*/ 1384249 h 1393936"/>
              <a:gd name="connsiteX232" fmla="*/ 531348 w 2290294"/>
              <a:gd name="connsiteY232" fmla="*/ 1383993 h 1393936"/>
              <a:gd name="connsiteX233" fmla="*/ 533638 w 2290294"/>
              <a:gd name="connsiteY233" fmla="*/ 1383748 h 1393936"/>
              <a:gd name="connsiteX234" fmla="*/ 535928 w 2290294"/>
              <a:gd name="connsiteY234" fmla="*/ 1383482 h 1393936"/>
              <a:gd name="connsiteX235" fmla="*/ 538218 w 2290294"/>
              <a:gd name="connsiteY235" fmla="*/ 1383215 h 1393936"/>
              <a:gd name="connsiteX236" fmla="*/ 540508 w 2290294"/>
              <a:gd name="connsiteY236" fmla="*/ 1382948 h 1393936"/>
              <a:gd name="connsiteX237" fmla="*/ 542799 w 2290294"/>
              <a:gd name="connsiteY237" fmla="*/ 1382670 h 1393936"/>
              <a:gd name="connsiteX238" fmla="*/ 545089 w 2290294"/>
              <a:gd name="connsiteY238" fmla="*/ 1382392 h 1393936"/>
              <a:gd name="connsiteX239" fmla="*/ 547379 w 2290294"/>
              <a:gd name="connsiteY239" fmla="*/ 1382102 h 1393936"/>
              <a:gd name="connsiteX240" fmla="*/ 549669 w 2290294"/>
              <a:gd name="connsiteY240" fmla="*/ 1381802 h 1393936"/>
              <a:gd name="connsiteX241" fmla="*/ 551959 w 2290294"/>
              <a:gd name="connsiteY241" fmla="*/ 1381502 h 1393936"/>
              <a:gd name="connsiteX242" fmla="*/ 554250 w 2290294"/>
              <a:gd name="connsiteY242" fmla="*/ 1381190 h 1393936"/>
              <a:gd name="connsiteX243" fmla="*/ 556541 w 2290294"/>
              <a:gd name="connsiteY243" fmla="*/ 1380879 h 1393936"/>
              <a:gd name="connsiteX244" fmla="*/ 558831 w 2290294"/>
              <a:gd name="connsiteY244" fmla="*/ 1380556 h 1393936"/>
              <a:gd name="connsiteX245" fmla="*/ 561121 w 2290294"/>
              <a:gd name="connsiteY245" fmla="*/ 1380222 h 1393936"/>
              <a:gd name="connsiteX246" fmla="*/ 563412 w 2290294"/>
              <a:gd name="connsiteY246" fmla="*/ 1379889 h 1393936"/>
              <a:gd name="connsiteX247" fmla="*/ 565702 w 2290294"/>
              <a:gd name="connsiteY247" fmla="*/ 1379544 h 1393936"/>
              <a:gd name="connsiteX248" fmla="*/ 567992 w 2290294"/>
              <a:gd name="connsiteY248" fmla="*/ 1379188 h 1393936"/>
              <a:gd name="connsiteX249" fmla="*/ 570282 w 2290294"/>
              <a:gd name="connsiteY249" fmla="*/ 1378832 h 1393936"/>
              <a:gd name="connsiteX250" fmla="*/ 572572 w 2290294"/>
              <a:gd name="connsiteY250" fmla="*/ 1378465 h 1393936"/>
              <a:gd name="connsiteX251" fmla="*/ 574862 w 2290294"/>
              <a:gd name="connsiteY251" fmla="*/ 1378087 h 1393936"/>
              <a:gd name="connsiteX252" fmla="*/ 577153 w 2290294"/>
              <a:gd name="connsiteY252" fmla="*/ 1377698 h 1393936"/>
              <a:gd name="connsiteX253" fmla="*/ 579443 w 2290294"/>
              <a:gd name="connsiteY253" fmla="*/ 1377308 h 1393936"/>
              <a:gd name="connsiteX254" fmla="*/ 581733 w 2290294"/>
              <a:gd name="connsiteY254" fmla="*/ 1376908 h 1393936"/>
              <a:gd name="connsiteX255" fmla="*/ 584024 w 2290294"/>
              <a:gd name="connsiteY255" fmla="*/ 1376496 h 1393936"/>
              <a:gd name="connsiteX256" fmla="*/ 586315 w 2290294"/>
              <a:gd name="connsiteY256" fmla="*/ 1376085 h 1393936"/>
              <a:gd name="connsiteX257" fmla="*/ 588605 w 2290294"/>
              <a:gd name="connsiteY257" fmla="*/ 1375651 h 1393936"/>
              <a:gd name="connsiteX258" fmla="*/ 590895 w 2290294"/>
              <a:gd name="connsiteY258" fmla="*/ 1375217 h 1393936"/>
              <a:gd name="connsiteX259" fmla="*/ 593185 w 2290294"/>
              <a:gd name="connsiteY259" fmla="*/ 1374772 h 1393936"/>
              <a:gd name="connsiteX260" fmla="*/ 595475 w 2290294"/>
              <a:gd name="connsiteY260" fmla="*/ 1374327 h 1393936"/>
              <a:gd name="connsiteX261" fmla="*/ 597766 w 2290294"/>
              <a:gd name="connsiteY261" fmla="*/ 1373860 h 1393936"/>
              <a:gd name="connsiteX262" fmla="*/ 600056 w 2290294"/>
              <a:gd name="connsiteY262" fmla="*/ 1373382 h 1393936"/>
              <a:gd name="connsiteX263" fmla="*/ 602346 w 2290294"/>
              <a:gd name="connsiteY263" fmla="*/ 1372904 h 1393936"/>
              <a:gd name="connsiteX264" fmla="*/ 604636 w 2290294"/>
              <a:gd name="connsiteY264" fmla="*/ 1372414 h 1393936"/>
              <a:gd name="connsiteX265" fmla="*/ 606926 w 2290294"/>
              <a:gd name="connsiteY265" fmla="*/ 1371914 h 1393936"/>
              <a:gd name="connsiteX266" fmla="*/ 609217 w 2290294"/>
              <a:gd name="connsiteY266" fmla="*/ 1371391 h 1393936"/>
              <a:gd name="connsiteX267" fmla="*/ 611508 w 2290294"/>
              <a:gd name="connsiteY267" fmla="*/ 1370868 h 1393936"/>
              <a:gd name="connsiteX268" fmla="*/ 613798 w 2290294"/>
              <a:gd name="connsiteY268" fmla="*/ 1370334 h 1393936"/>
              <a:gd name="connsiteX269" fmla="*/ 616088 w 2290294"/>
              <a:gd name="connsiteY269" fmla="*/ 1369789 h 1393936"/>
              <a:gd name="connsiteX270" fmla="*/ 618378 w 2290294"/>
              <a:gd name="connsiteY270" fmla="*/ 1369233 h 1393936"/>
              <a:gd name="connsiteX271" fmla="*/ 620669 w 2290294"/>
              <a:gd name="connsiteY271" fmla="*/ 1368677 h 1393936"/>
              <a:gd name="connsiteX272" fmla="*/ 622959 w 2290294"/>
              <a:gd name="connsiteY272" fmla="*/ 1368099 h 1393936"/>
              <a:gd name="connsiteX273" fmla="*/ 625249 w 2290294"/>
              <a:gd name="connsiteY273" fmla="*/ 1367498 h 1393936"/>
              <a:gd name="connsiteX274" fmla="*/ 627539 w 2290294"/>
              <a:gd name="connsiteY274" fmla="*/ 1366897 h 1393936"/>
              <a:gd name="connsiteX275" fmla="*/ 629829 w 2290294"/>
              <a:gd name="connsiteY275" fmla="*/ 1366286 h 1393936"/>
              <a:gd name="connsiteX276" fmla="*/ 632120 w 2290294"/>
              <a:gd name="connsiteY276" fmla="*/ 1365663 h 1393936"/>
              <a:gd name="connsiteX277" fmla="*/ 634410 w 2290294"/>
              <a:gd name="connsiteY277" fmla="*/ 1365029 h 1393936"/>
              <a:gd name="connsiteX278" fmla="*/ 636700 w 2290294"/>
              <a:gd name="connsiteY278" fmla="*/ 1364372 h 1393936"/>
              <a:gd name="connsiteX279" fmla="*/ 638991 w 2290294"/>
              <a:gd name="connsiteY279" fmla="*/ 1363716 h 1393936"/>
              <a:gd name="connsiteX280" fmla="*/ 641282 w 2290294"/>
              <a:gd name="connsiteY280" fmla="*/ 1363038 h 1393936"/>
              <a:gd name="connsiteX281" fmla="*/ 643572 w 2290294"/>
              <a:gd name="connsiteY281" fmla="*/ 1362348 h 1393936"/>
              <a:gd name="connsiteX282" fmla="*/ 645862 w 2290294"/>
              <a:gd name="connsiteY282" fmla="*/ 1361647 h 1393936"/>
              <a:gd name="connsiteX283" fmla="*/ 648152 w 2290294"/>
              <a:gd name="connsiteY283" fmla="*/ 1360924 h 1393936"/>
              <a:gd name="connsiteX284" fmla="*/ 650442 w 2290294"/>
              <a:gd name="connsiteY284" fmla="*/ 1360201 h 1393936"/>
              <a:gd name="connsiteX285" fmla="*/ 652733 w 2290294"/>
              <a:gd name="connsiteY285" fmla="*/ 1359456 h 1393936"/>
              <a:gd name="connsiteX286" fmla="*/ 655023 w 2290294"/>
              <a:gd name="connsiteY286" fmla="*/ 1358700 h 1393936"/>
              <a:gd name="connsiteX287" fmla="*/ 657313 w 2290294"/>
              <a:gd name="connsiteY287" fmla="*/ 1357921 h 1393936"/>
              <a:gd name="connsiteX288" fmla="*/ 659603 w 2290294"/>
              <a:gd name="connsiteY288" fmla="*/ 1357143 h 1393936"/>
              <a:gd name="connsiteX289" fmla="*/ 661893 w 2290294"/>
              <a:gd name="connsiteY289" fmla="*/ 1356342 h 1393936"/>
              <a:gd name="connsiteX290" fmla="*/ 664185 w 2290294"/>
              <a:gd name="connsiteY290" fmla="*/ 1355519 h 1393936"/>
              <a:gd name="connsiteX291" fmla="*/ 666475 w 2290294"/>
              <a:gd name="connsiteY291" fmla="*/ 1354684 h 1393936"/>
              <a:gd name="connsiteX292" fmla="*/ 668765 w 2290294"/>
              <a:gd name="connsiteY292" fmla="*/ 1353839 h 1393936"/>
              <a:gd name="connsiteX293" fmla="*/ 671055 w 2290294"/>
              <a:gd name="connsiteY293" fmla="*/ 1352983 h 1393936"/>
              <a:gd name="connsiteX294" fmla="*/ 673345 w 2290294"/>
              <a:gd name="connsiteY294" fmla="*/ 1352104 h 1393936"/>
              <a:gd name="connsiteX295" fmla="*/ 675636 w 2290294"/>
              <a:gd name="connsiteY295" fmla="*/ 1351203 h 1393936"/>
              <a:gd name="connsiteX296" fmla="*/ 677926 w 2290294"/>
              <a:gd name="connsiteY296" fmla="*/ 1350302 h 1393936"/>
              <a:gd name="connsiteX297" fmla="*/ 680216 w 2290294"/>
              <a:gd name="connsiteY297" fmla="*/ 1349368 h 1393936"/>
              <a:gd name="connsiteX298" fmla="*/ 682506 w 2290294"/>
              <a:gd name="connsiteY298" fmla="*/ 1348422 h 1393936"/>
              <a:gd name="connsiteX299" fmla="*/ 684796 w 2290294"/>
              <a:gd name="connsiteY299" fmla="*/ 1347466 h 1393936"/>
              <a:gd name="connsiteX300" fmla="*/ 687087 w 2290294"/>
              <a:gd name="connsiteY300" fmla="*/ 1346487 h 1393936"/>
              <a:gd name="connsiteX301" fmla="*/ 689377 w 2290294"/>
              <a:gd name="connsiteY301" fmla="*/ 1345486 h 1393936"/>
              <a:gd name="connsiteX302" fmla="*/ 691668 w 2290294"/>
              <a:gd name="connsiteY302" fmla="*/ 1344474 h 1393936"/>
              <a:gd name="connsiteX303" fmla="*/ 693958 w 2290294"/>
              <a:gd name="connsiteY303" fmla="*/ 1343439 h 1393936"/>
              <a:gd name="connsiteX304" fmla="*/ 696248 w 2290294"/>
              <a:gd name="connsiteY304" fmla="*/ 1342394 h 1393936"/>
              <a:gd name="connsiteX305" fmla="*/ 698539 w 2290294"/>
              <a:gd name="connsiteY305" fmla="*/ 1341326 h 1393936"/>
              <a:gd name="connsiteX306" fmla="*/ 700829 w 2290294"/>
              <a:gd name="connsiteY306" fmla="*/ 1340236 h 1393936"/>
              <a:gd name="connsiteX307" fmla="*/ 703119 w 2290294"/>
              <a:gd name="connsiteY307" fmla="*/ 1339135 h 1393936"/>
              <a:gd name="connsiteX308" fmla="*/ 705409 w 2290294"/>
              <a:gd name="connsiteY308" fmla="*/ 1338011 h 1393936"/>
              <a:gd name="connsiteX309" fmla="*/ 707699 w 2290294"/>
              <a:gd name="connsiteY309" fmla="*/ 1336866 h 1393936"/>
              <a:gd name="connsiteX310" fmla="*/ 709990 w 2290294"/>
              <a:gd name="connsiteY310" fmla="*/ 1335698 h 1393936"/>
              <a:gd name="connsiteX311" fmla="*/ 712280 w 2290294"/>
              <a:gd name="connsiteY311" fmla="*/ 1334519 h 1393936"/>
              <a:gd name="connsiteX312" fmla="*/ 714570 w 2290294"/>
              <a:gd name="connsiteY312" fmla="*/ 1333306 h 1393936"/>
              <a:gd name="connsiteX313" fmla="*/ 716860 w 2290294"/>
              <a:gd name="connsiteY313" fmla="*/ 1332083 h 1393936"/>
              <a:gd name="connsiteX314" fmla="*/ 719152 w 2290294"/>
              <a:gd name="connsiteY314" fmla="*/ 1330837 h 1393936"/>
              <a:gd name="connsiteX315" fmla="*/ 721442 w 2290294"/>
              <a:gd name="connsiteY315" fmla="*/ 1329569 h 1393936"/>
              <a:gd name="connsiteX316" fmla="*/ 723732 w 2290294"/>
              <a:gd name="connsiteY316" fmla="*/ 1328290 h 1393936"/>
              <a:gd name="connsiteX317" fmla="*/ 726022 w 2290294"/>
              <a:gd name="connsiteY317" fmla="*/ 1326977 h 1393936"/>
              <a:gd name="connsiteX318" fmla="*/ 728312 w 2290294"/>
              <a:gd name="connsiteY318" fmla="*/ 1325643 h 1393936"/>
              <a:gd name="connsiteX319" fmla="*/ 730602 w 2290294"/>
              <a:gd name="connsiteY319" fmla="*/ 1324297 h 1393936"/>
              <a:gd name="connsiteX320" fmla="*/ 732893 w 2290294"/>
              <a:gd name="connsiteY320" fmla="*/ 1322918 h 1393936"/>
              <a:gd name="connsiteX321" fmla="*/ 735183 w 2290294"/>
              <a:gd name="connsiteY321" fmla="*/ 1321516 h 1393936"/>
              <a:gd name="connsiteX322" fmla="*/ 737473 w 2290294"/>
              <a:gd name="connsiteY322" fmla="*/ 1320104 h 1393936"/>
              <a:gd name="connsiteX323" fmla="*/ 739763 w 2290294"/>
              <a:gd name="connsiteY323" fmla="*/ 1318658 h 1393936"/>
              <a:gd name="connsiteX324" fmla="*/ 742054 w 2290294"/>
              <a:gd name="connsiteY324" fmla="*/ 1317189 h 1393936"/>
              <a:gd name="connsiteX325" fmla="*/ 744344 w 2290294"/>
              <a:gd name="connsiteY325" fmla="*/ 1315699 h 1393936"/>
              <a:gd name="connsiteX326" fmla="*/ 746635 w 2290294"/>
              <a:gd name="connsiteY326" fmla="*/ 1314186 h 1393936"/>
              <a:gd name="connsiteX327" fmla="*/ 748925 w 2290294"/>
              <a:gd name="connsiteY327" fmla="*/ 1312640 h 1393936"/>
              <a:gd name="connsiteX328" fmla="*/ 751215 w 2290294"/>
              <a:gd name="connsiteY328" fmla="*/ 1311083 h 1393936"/>
              <a:gd name="connsiteX329" fmla="*/ 753506 w 2290294"/>
              <a:gd name="connsiteY329" fmla="*/ 1309492 h 1393936"/>
              <a:gd name="connsiteX330" fmla="*/ 755796 w 2290294"/>
              <a:gd name="connsiteY330" fmla="*/ 1307879 h 1393936"/>
              <a:gd name="connsiteX331" fmla="*/ 758086 w 2290294"/>
              <a:gd name="connsiteY331" fmla="*/ 1306244 h 1393936"/>
              <a:gd name="connsiteX332" fmla="*/ 760376 w 2290294"/>
              <a:gd name="connsiteY332" fmla="*/ 1304576 h 1393936"/>
              <a:gd name="connsiteX333" fmla="*/ 762666 w 2290294"/>
              <a:gd name="connsiteY333" fmla="*/ 1302896 h 1393936"/>
              <a:gd name="connsiteX334" fmla="*/ 764957 w 2290294"/>
              <a:gd name="connsiteY334" fmla="*/ 1301172 h 1393936"/>
              <a:gd name="connsiteX335" fmla="*/ 767247 w 2290294"/>
              <a:gd name="connsiteY335" fmla="*/ 1299437 h 1393936"/>
              <a:gd name="connsiteX336" fmla="*/ 769537 w 2290294"/>
              <a:gd name="connsiteY336" fmla="*/ 1297669 h 1393936"/>
              <a:gd name="connsiteX337" fmla="*/ 771828 w 2290294"/>
              <a:gd name="connsiteY337" fmla="*/ 1295878 h 1393936"/>
              <a:gd name="connsiteX338" fmla="*/ 774118 w 2290294"/>
              <a:gd name="connsiteY338" fmla="*/ 1294054 h 1393936"/>
              <a:gd name="connsiteX339" fmla="*/ 776409 w 2290294"/>
              <a:gd name="connsiteY339" fmla="*/ 1292207 h 1393936"/>
              <a:gd name="connsiteX340" fmla="*/ 778699 w 2290294"/>
              <a:gd name="connsiteY340" fmla="*/ 1290328 h 1393936"/>
              <a:gd name="connsiteX341" fmla="*/ 780989 w 2290294"/>
              <a:gd name="connsiteY341" fmla="*/ 1288426 h 1393936"/>
              <a:gd name="connsiteX342" fmla="*/ 783279 w 2290294"/>
              <a:gd name="connsiteY342" fmla="*/ 1286490 h 1393936"/>
              <a:gd name="connsiteX343" fmla="*/ 785569 w 2290294"/>
              <a:gd name="connsiteY343" fmla="*/ 1284533 h 1393936"/>
              <a:gd name="connsiteX344" fmla="*/ 787864 w 2290294"/>
              <a:gd name="connsiteY344" fmla="*/ 1282542 h 1393936"/>
              <a:gd name="connsiteX345" fmla="*/ 790155 w 2290294"/>
              <a:gd name="connsiteY345" fmla="*/ 1280528 h 1393936"/>
              <a:gd name="connsiteX346" fmla="*/ 792436 w 2290294"/>
              <a:gd name="connsiteY346" fmla="*/ 1278482 h 1393936"/>
              <a:gd name="connsiteX347" fmla="*/ 794727 w 2290294"/>
              <a:gd name="connsiteY347" fmla="*/ 1276402 h 1393936"/>
              <a:gd name="connsiteX348" fmla="*/ 797018 w 2290294"/>
              <a:gd name="connsiteY348" fmla="*/ 1274300 h 1393936"/>
              <a:gd name="connsiteX349" fmla="*/ 799309 w 2290294"/>
              <a:gd name="connsiteY349" fmla="*/ 1272164 h 1393936"/>
              <a:gd name="connsiteX350" fmla="*/ 801601 w 2290294"/>
              <a:gd name="connsiteY350" fmla="*/ 1269995 h 1393936"/>
              <a:gd name="connsiteX351" fmla="*/ 803892 w 2290294"/>
              <a:gd name="connsiteY351" fmla="*/ 1267793 h 1393936"/>
              <a:gd name="connsiteX352" fmla="*/ 806183 w 2290294"/>
              <a:gd name="connsiteY352" fmla="*/ 1265568 h 1393936"/>
              <a:gd name="connsiteX353" fmla="*/ 808475 w 2290294"/>
              <a:gd name="connsiteY353" fmla="*/ 1263310 h 1393936"/>
              <a:gd name="connsiteX354" fmla="*/ 810766 w 2290294"/>
              <a:gd name="connsiteY354" fmla="*/ 1261019 h 1393936"/>
              <a:gd name="connsiteX355" fmla="*/ 813057 w 2290294"/>
              <a:gd name="connsiteY355" fmla="*/ 1258705 h 1393936"/>
              <a:gd name="connsiteX356" fmla="*/ 815349 w 2290294"/>
              <a:gd name="connsiteY356" fmla="*/ 1256347 h 1393936"/>
              <a:gd name="connsiteX357" fmla="*/ 817629 w 2290294"/>
              <a:gd name="connsiteY357" fmla="*/ 1253967 h 1393936"/>
              <a:gd name="connsiteX358" fmla="*/ 819920 w 2290294"/>
              <a:gd name="connsiteY358" fmla="*/ 1251542 h 1393936"/>
              <a:gd name="connsiteX359" fmla="*/ 822211 w 2290294"/>
              <a:gd name="connsiteY359" fmla="*/ 1249095 h 1393936"/>
              <a:gd name="connsiteX360" fmla="*/ 824503 w 2290294"/>
              <a:gd name="connsiteY360" fmla="*/ 1246615 h 1393936"/>
              <a:gd name="connsiteX361" fmla="*/ 826794 w 2290294"/>
              <a:gd name="connsiteY361" fmla="*/ 1244101 h 1393936"/>
              <a:gd name="connsiteX362" fmla="*/ 829085 w 2290294"/>
              <a:gd name="connsiteY362" fmla="*/ 1241554 h 1393936"/>
              <a:gd name="connsiteX363" fmla="*/ 831377 w 2290294"/>
              <a:gd name="connsiteY363" fmla="*/ 1238962 h 1393936"/>
              <a:gd name="connsiteX364" fmla="*/ 833668 w 2290294"/>
              <a:gd name="connsiteY364" fmla="*/ 1236348 h 1393936"/>
              <a:gd name="connsiteX365" fmla="*/ 835959 w 2290294"/>
              <a:gd name="connsiteY365" fmla="*/ 1233701 h 1393936"/>
              <a:gd name="connsiteX366" fmla="*/ 838251 w 2290294"/>
              <a:gd name="connsiteY366" fmla="*/ 1231021 h 1393936"/>
              <a:gd name="connsiteX367" fmla="*/ 840542 w 2290294"/>
              <a:gd name="connsiteY367" fmla="*/ 1228296 h 1393936"/>
              <a:gd name="connsiteX368" fmla="*/ 842822 w 2290294"/>
              <a:gd name="connsiteY368" fmla="*/ 1225548 h 1393936"/>
              <a:gd name="connsiteX369" fmla="*/ 845113 w 2290294"/>
              <a:gd name="connsiteY369" fmla="*/ 1222756 h 1393936"/>
              <a:gd name="connsiteX370" fmla="*/ 847405 w 2290294"/>
              <a:gd name="connsiteY370" fmla="*/ 1219942 h 1393936"/>
              <a:gd name="connsiteX371" fmla="*/ 849696 w 2290294"/>
              <a:gd name="connsiteY371" fmla="*/ 1217084 h 1393936"/>
              <a:gd name="connsiteX372" fmla="*/ 851987 w 2290294"/>
              <a:gd name="connsiteY372" fmla="*/ 1214192 h 1393936"/>
              <a:gd name="connsiteX373" fmla="*/ 854279 w 2290294"/>
              <a:gd name="connsiteY373" fmla="*/ 1211255 h 1393936"/>
              <a:gd name="connsiteX374" fmla="*/ 856570 w 2290294"/>
              <a:gd name="connsiteY374" fmla="*/ 1208297 h 1393936"/>
              <a:gd name="connsiteX375" fmla="*/ 858861 w 2290294"/>
              <a:gd name="connsiteY375" fmla="*/ 1205293 h 1393936"/>
              <a:gd name="connsiteX376" fmla="*/ 861153 w 2290294"/>
              <a:gd name="connsiteY376" fmla="*/ 1202257 h 1393936"/>
              <a:gd name="connsiteX377" fmla="*/ 863444 w 2290294"/>
              <a:gd name="connsiteY377" fmla="*/ 1199187 h 1393936"/>
              <a:gd name="connsiteX378" fmla="*/ 865724 w 2290294"/>
              <a:gd name="connsiteY378" fmla="*/ 1196073 h 1393936"/>
              <a:gd name="connsiteX379" fmla="*/ 868015 w 2290294"/>
              <a:gd name="connsiteY379" fmla="*/ 1192925 h 1393936"/>
              <a:gd name="connsiteX380" fmla="*/ 870307 w 2290294"/>
              <a:gd name="connsiteY380" fmla="*/ 1189744 h 1393936"/>
              <a:gd name="connsiteX381" fmla="*/ 872598 w 2290294"/>
              <a:gd name="connsiteY381" fmla="*/ 1186529 h 1393936"/>
              <a:gd name="connsiteX382" fmla="*/ 874889 w 2290294"/>
              <a:gd name="connsiteY382" fmla="*/ 1183270 h 1393936"/>
              <a:gd name="connsiteX383" fmla="*/ 877181 w 2290294"/>
              <a:gd name="connsiteY383" fmla="*/ 1179978 h 1393936"/>
              <a:gd name="connsiteX384" fmla="*/ 879472 w 2290294"/>
              <a:gd name="connsiteY384" fmla="*/ 1176641 h 1393936"/>
              <a:gd name="connsiteX385" fmla="*/ 881763 w 2290294"/>
              <a:gd name="connsiteY385" fmla="*/ 1173271 h 1393936"/>
              <a:gd name="connsiteX386" fmla="*/ 884054 w 2290294"/>
              <a:gd name="connsiteY386" fmla="*/ 1169856 h 1393936"/>
              <a:gd name="connsiteX387" fmla="*/ 886346 w 2290294"/>
              <a:gd name="connsiteY387" fmla="*/ 1166419 h 1393936"/>
              <a:gd name="connsiteX388" fmla="*/ 888637 w 2290294"/>
              <a:gd name="connsiteY388" fmla="*/ 1162927 h 1393936"/>
              <a:gd name="connsiteX389" fmla="*/ 890917 w 2290294"/>
              <a:gd name="connsiteY389" fmla="*/ 1159412 h 1393936"/>
              <a:gd name="connsiteX390" fmla="*/ 893209 w 2290294"/>
              <a:gd name="connsiteY390" fmla="*/ 1155841 h 1393936"/>
              <a:gd name="connsiteX391" fmla="*/ 895500 w 2290294"/>
              <a:gd name="connsiteY391" fmla="*/ 1152249 h 1393936"/>
              <a:gd name="connsiteX392" fmla="*/ 897791 w 2290294"/>
              <a:gd name="connsiteY392" fmla="*/ 1148600 h 1393936"/>
              <a:gd name="connsiteX393" fmla="*/ 900083 w 2290294"/>
              <a:gd name="connsiteY393" fmla="*/ 1144930 h 1393936"/>
              <a:gd name="connsiteX394" fmla="*/ 902374 w 2290294"/>
              <a:gd name="connsiteY394" fmla="*/ 1141215 h 1393936"/>
              <a:gd name="connsiteX395" fmla="*/ 904665 w 2290294"/>
              <a:gd name="connsiteY395" fmla="*/ 1137455 h 1393936"/>
              <a:gd name="connsiteX396" fmla="*/ 906956 w 2290294"/>
              <a:gd name="connsiteY396" fmla="*/ 1133662 h 1393936"/>
              <a:gd name="connsiteX397" fmla="*/ 909248 w 2290294"/>
              <a:gd name="connsiteY397" fmla="*/ 1129825 h 1393936"/>
              <a:gd name="connsiteX398" fmla="*/ 911539 w 2290294"/>
              <a:gd name="connsiteY398" fmla="*/ 1125954 h 1393936"/>
              <a:gd name="connsiteX399" fmla="*/ 913830 w 2290294"/>
              <a:gd name="connsiteY399" fmla="*/ 1122039 h 1393936"/>
              <a:gd name="connsiteX400" fmla="*/ 916111 w 2290294"/>
              <a:gd name="connsiteY400" fmla="*/ 1118090 h 1393936"/>
              <a:gd name="connsiteX401" fmla="*/ 918402 w 2290294"/>
              <a:gd name="connsiteY401" fmla="*/ 1114097 h 1393936"/>
              <a:gd name="connsiteX402" fmla="*/ 920693 w 2290294"/>
              <a:gd name="connsiteY402" fmla="*/ 1110060 h 1393936"/>
              <a:gd name="connsiteX403" fmla="*/ 922984 w 2290294"/>
              <a:gd name="connsiteY403" fmla="*/ 1105989 h 1393936"/>
              <a:gd name="connsiteX404" fmla="*/ 925276 w 2290294"/>
              <a:gd name="connsiteY404" fmla="*/ 1101884 h 1393936"/>
              <a:gd name="connsiteX405" fmla="*/ 927567 w 2290294"/>
              <a:gd name="connsiteY405" fmla="*/ 1097724 h 1393936"/>
              <a:gd name="connsiteX406" fmla="*/ 929858 w 2290294"/>
              <a:gd name="connsiteY406" fmla="*/ 1093542 h 1393936"/>
              <a:gd name="connsiteX407" fmla="*/ 932150 w 2290294"/>
              <a:gd name="connsiteY407" fmla="*/ 1089304 h 1393936"/>
              <a:gd name="connsiteX408" fmla="*/ 934441 w 2290294"/>
              <a:gd name="connsiteY408" fmla="*/ 1085033 h 1393936"/>
              <a:gd name="connsiteX409" fmla="*/ 936732 w 2290294"/>
              <a:gd name="connsiteY409" fmla="*/ 1080729 h 1393936"/>
              <a:gd name="connsiteX410" fmla="*/ 939024 w 2290294"/>
              <a:gd name="connsiteY410" fmla="*/ 1076380 h 1393936"/>
              <a:gd name="connsiteX411" fmla="*/ 941304 w 2290294"/>
              <a:gd name="connsiteY411" fmla="*/ 1071986 h 1393936"/>
              <a:gd name="connsiteX412" fmla="*/ 943595 w 2290294"/>
              <a:gd name="connsiteY412" fmla="*/ 1067559 h 1393936"/>
              <a:gd name="connsiteX413" fmla="*/ 945886 w 2290294"/>
              <a:gd name="connsiteY413" fmla="*/ 1063088 h 1393936"/>
              <a:gd name="connsiteX414" fmla="*/ 948178 w 2290294"/>
              <a:gd name="connsiteY414" fmla="*/ 1058583 h 1393936"/>
              <a:gd name="connsiteX415" fmla="*/ 950469 w 2290294"/>
              <a:gd name="connsiteY415" fmla="*/ 1054034 h 1393936"/>
              <a:gd name="connsiteX416" fmla="*/ 952760 w 2290294"/>
              <a:gd name="connsiteY416" fmla="*/ 1049440 h 1393936"/>
              <a:gd name="connsiteX417" fmla="*/ 955052 w 2290294"/>
              <a:gd name="connsiteY417" fmla="*/ 1044813 h 1393936"/>
              <a:gd name="connsiteX418" fmla="*/ 957343 w 2290294"/>
              <a:gd name="connsiteY418" fmla="*/ 1040152 h 1393936"/>
              <a:gd name="connsiteX419" fmla="*/ 959634 w 2290294"/>
              <a:gd name="connsiteY419" fmla="*/ 1035436 h 1393936"/>
              <a:gd name="connsiteX420" fmla="*/ 961926 w 2290294"/>
              <a:gd name="connsiteY420" fmla="*/ 1030698 h 1393936"/>
              <a:gd name="connsiteX421" fmla="*/ 964217 w 2290294"/>
              <a:gd name="connsiteY421" fmla="*/ 1025904 h 1393936"/>
              <a:gd name="connsiteX422" fmla="*/ 966497 w 2290294"/>
              <a:gd name="connsiteY422" fmla="*/ 1021088 h 1393936"/>
              <a:gd name="connsiteX423" fmla="*/ 968788 w 2290294"/>
              <a:gd name="connsiteY423" fmla="*/ 1016221 h 1393936"/>
              <a:gd name="connsiteX424" fmla="*/ 971080 w 2290294"/>
              <a:gd name="connsiteY424" fmla="*/ 1011319 h 1393936"/>
              <a:gd name="connsiteX425" fmla="*/ 973371 w 2290294"/>
              <a:gd name="connsiteY425" fmla="*/ 1006377 h 1393936"/>
              <a:gd name="connsiteX426" fmla="*/ 975662 w 2290294"/>
              <a:gd name="connsiteY426" fmla="*/ 1001397 h 1393936"/>
              <a:gd name="connsiteX427" fmla="*/ 977954 w 2290294"/>
              <a:gd name="connsiteY427" fmla="*/ 996377 h 1393936"/>
              <a:gd name="connsiteX428" fmla="*/ 980245 w 2290294"/>
              <a:gd name="connsiteY428" fmla="*/ 991321 h 1393936"/>
              <a:gd name="connsiteX429" fmla="*/ 982536 w 2290294"/>
              <a:gd name="connsiteY429" fmla="*/ 986226 h 1393936"/>
              <a:gd name="connsiteX430" fmla="*/ 984828 w 2290294"/>
              <a:gd name="connsiteY430" fmla="*/ 981092 h 1393936"/>
              <a:gd name="connsiteX431" fmla="*/ 987119 w 2290294"/>
              <a:gd name="connsiteY431" fmla="*/ 975920 h 1393936"/>
              <a:gd name="connsiteX432" fmla="*/ 989410 w 2290294"/>
              <a:gd name="connsiteY432" fmla="*/ 970711 h 1393936"/>
              <a:gd name="connsiteX433" fmla="*/ 991690 w 2290294"/>
              <a:gd name="connsiteY433" fmla="*/ 965465 h 1393936"/>
              <a:gd name="connsiteX434" fmla="*/ 993982 w 2290294"/>
              <a:gd name="connsiteY434" fmla="*/ 960181 h 1393936"/>
              <a:gd name="connsiteX435" fmla="*/ 996273 w 2290294"/>
              <a:gd name="connsiteY435" fmla="*/ 954860 h 1393936"/>
              <a:gd name="connsiteX436" fmla="*/ 998564 w 2290294"/>
              <a:gd name="connsiteY436" fmla="*/ 949502 h 1393936"/>
              <a:gd name="connsiteX437" fmla="*/ 1000856 w 2290294"/>
              <a:gd name="connsiteY437" fmla="*/ 944109 h 1393936"/>
              <a:gd name="connsiteX438" fmla="*/ 1003147 w 2290294"/>
              <a:gd name="connsiteY438" fmla="*/ 938678 h 1393936"/>
              <a:gd name="connsiteX439" fmla="*/ 1005438 w 2290294"/>
              <a:gd name="connsiteY439" fmla="*/ 933212 h 1393936"/>
              <a:gd name="connsiteX440" fmla="*/ 1007730 w 2290294"/>
              <a:gd name="connsiteY440" fmla="*/ 927709 h 1393936"/>
              <a:gd name="connsiteX441" fmla="*/ 1010021 w 2290294"/>
              <a:gd name="connsiteY441" fmla="*/ 922171 h 1393936"/>
              <a:gd name="connsiteX442" fmla="*/ 1012312 w 2290294"/>
              <a:gd name="connsiteY442" fmla="*/ 916598 h 1393936"/>
              <a:gd name="connsiteX443" fmla="*/ 1014603 w 2290294"/>
              <a:gd name="connsiteY443" fmla="*/ 910990 h 1393936"/>
              <a:gd name="connsiteX444" fmla="*/ 1016884 w 2290294"/>
              <a:gd name="connsiteY444" fmla="*/ 905347 h 1393936"/>
              <a:gd name="connsiteX445" fmla="*/ 1019175 w 2290294"/>
              <a:gd name="connsiteY445" fmla="*/ 899670 h 1393936"/>
              <a:gd name="connsiteX446" fmla="*/ 1021466 w 2290294"/>
              <a:gd name="connsiteY446" fmla="*/ 893959 h 1393936"/>
              <a:gd name="connsiteX447" fmla="*/ 1023758 w 2290294"/>
              <a:gd name="connsiteY447" fmla="*/ 888214 h 1393936"/>
              <a:gd name="connsiteX448" fmla="*/ 1026049 w 2290294"/>
              <a:gd name="connsiteY448" fmla="*/ 882436 h 1393936"/>
              <a:gd name="connsiteX449" fmla="*/ 1028340 w 2290294"/>
              <a:gd name="connsiteY449" fmla="*/ 876625 h 1393936"/>
              <a:gd name="connsiteX450" fmla="*/ 1030631 w 2290294"/>
              <a:gd name="connsiteY450" fmla="*/ 870783 h 1393936"/>
              <a:gd name="connsiteX451" fmla="*/ 1032923 w 2290294"/>
              <a:gd name="connsiteY451" fmla="*/ 864906 h 1393936"/>
              <a:gd name="connsiteX452" fmla="*/ 1035214 w 2290294"/>
              <a:gd name="connsiteY452" fmla="*/ 859000 h 1393936"/>
              <a:gd name="connsiteX453" fmla="*/ 1037505 w 2290294"/>
              <a:gd name="connsiteY453" fmla="*/ 853062 h 1393936"/>
              <a:gd name="connsiteX454" fmla="*/ 1039797 w 2290294"/>
              <a:gd name="connsiteY454" fmla="*/ 847092 h 1393936"/>
              <a:gd name="connsiteX455" fmla="*/ 1042077 w 2290294"/>
              <a:gd name="connsiteY455" fmla="*/ 841092 h 1393936"/>
              <a:gd name="connsiteX456" fmla="*/ 1044368 w 2290294"/>
              <a:gd name="connsiteY456" fmla="*/ 835062 h 1393936"/>
              <a:gd name="connsiteX457" fmla="*/ 1046660 w 2290294"/>
              <a:gd name="connsiteY457" fmla="*/ 829002 h 1393936"/>
              <a:gd name="connsiteX458" fmla="*/ 1048951 w 2290294"/>
              <a:gd name="connsiteY458" fmla="*/ 822913 h 1393936"/>
              <a:gd name="connsiteX459" fmla="*/ 1051242 w 2290294"/>
              <a:gd name="connsiteY459" fmla="*/ 816796 h 1393936"/>
              <a:gd name="connsiteX460" fmla="*/ 1053533 w 2290294"/>
              <a:gd name="connsiteY460" fmla="*/ 810650 h 1393936"/>
              <a:gd name="connsiteX461" fmla="*/ 1055825 w 2290294"/>
              <a:gd name="connsiteY461" fmla="*/ 804477 h 1393936"/>
              <a:gd name="connsiteX462" fmla="*/ 1058116 w 2290294"/>
              <a:gd name="connsiteY462" fmla="*/ 798276 h 1393936"/>
              <a:gd name="connsiteX463" fmla="*/ 1060407 w 2290294"/>
              <a:gd name="connsiteY463" fmla="*/ 792049 h 1393936"/>
              <a:gd name="connsiteX464" fmla="*/ 1062699 w 2290294"/>
              <a:gd name="connsiteY464" fmla="*/ 785795 h 1393936"/>
              <a:gd name="connsiteX465" fmla="*/ 1064990 w 2290294"/>
              <a:gd name="connsiteY465" fmla="*/ 779516 h 1393936"/>
              <a:gd name="connsiteX466" fmla="*/ 1067270 w 2290294"/>
              <a:gd name="connsiteY466" fmla="*/ 773212 h 1393936"/>
              <a:gd name="connsiteX467" fmla="*/ 1069562 w 2290294"/>
              <a:gd name="connsiteY467" fmla="*/ 766884 h 1393936"/>
              <a:gd name="connsiteX468" fmla="*/ 1071853 w 2290294"/>
              <a:gd name="connsiteY468" fmla="*/ 760531 h 1393936"/>
              <a:gd name="connsiteX469" fmla="*/ 1074144 w 2290294"/>
              <a:gd name="connsiteY469" fmla="*/ 754155 h 1393936"/>
              <a:gd name="connsiteX470" fmla="*/ 1076435 w 2290294"/>
              <a:gd name="connsiteY470" fmla="*/ 747756 h 1393936"/>
              <a:gd name="connsiteX471" fmla="*/ 1078727 w 2290294"/>
              <a:gd name="connsiteY471" fmla="*/ 741335 h 1393936"/>
              <a:gd name="connsiteX472" fmla="*/ 1081018 w 2290294"/>
              <a:gd name="connsiteY472" fmla="*/ 734891 h 1393936"/>
              <a:gd name="connsiteX473" fmla="*/ 1083309 w 2290294"/>
              <a:gd name="connsiteY473" fmla="*/ 728428 h 1393936"/>
              <a:gd name="connsiteX474" fmla="*/ 1085601 w 2290294"/>
              <a:gd name="connsiteY474" fmla="*/ 721943 h 1393936"/>
              <a:gd name="connsiteX475" fmla="*/ 1087892 w 2290294"/>
              <a:gd name="connsiteY475" fmla="*/ 715440 h 1393936"/>
              <a:gd name="connsiteX476" fmla="*/ 1090183 w 2290294"/>
              <a:gd name="connsiteY476" fmla="*/ 708916 h 1393936"/>
              <a:gd name="connsiteX477" fmla="*/ 1092463 w 2290294"/>
              <a:gd name="connsiteY477" fmla="*/ 702375 h 1393936"/>
              <a:gd name="connsiteX478" fmla="*/ 1094755 w 2290294"/>
              <a:gd name="connsiteY478" fmla="*/ 695816 h 1393936"/>
              <a:gd name="connsiteX479" fmla="*/ 1097046 w 2290294"/>
              <a:gd name="connsiteY479" fmla="*/ 689239 h 1393936"/>
              <a:gd name="connsiteX480" fmla="*/ 1099337 w 2290294"/>
              <a:gd name="connsiteY480" fmla="*/ 682646 h 1393936"/>
              <a:gd name="connsiteX481" fmla="*/ 1101629 w 2290294"/>
              <a:gd name="connsiteY481" fmla="*/ 676037 h 1393936"/>
              <a:gd name="connsiteX482" fmla="*/ 1103920 w 2290294"/>
              <a:gd name="connsiteY482" fmla="*/ 669413 h 1393936"/>
              <a:gd name="connsiteX483" fmla="*/ 1106211 w 2290294"/>
              <a:gd name="connsiteY483" fmla="*/ 662776 h 1393936"/>
              <a:gd name="connsiteX484" fmla="*/ 1108503 w 2290294"/>
              <a:gd name="connsiteY484" fmla="*/ 656125 h 1393936"/>
              <a:gd name="connsiteX485" fmla="*/ 1110794 w 2290294"/>
              <a:gd name="connsiteY485" fmla="*/ 649460 h 1393936"/>
              <a:gd name="connsiteX486" fmla="*/ 1113085 w 2290294"/>
              <a:gd name="connsiteY486" fmla="*/ 642783 h 1393936"/>
              <a:gd name="connsiteX487" fmla="*/ 1115376 w 2290294"/>
              <a:gd name="connsiteY487" fmla="*/ 636096 h 1393936"/>
              <a:gd name="connsiteX488" fmla="*/ 1117657 w 2290294"/>
              <a:gd name="connsiteY488" fmla="*/ 629397 h 1393936"/>
              <a:gd name="connsiteX489" fmla="*/ 1119948 w 2290294"/>
              <a:gd name="connsiteY489" fmla="*/ 622689 h 1393936"/>
              <a:gd name="connsiteX490" fmla="*/ 1122239 w 2290294"/>
              <a:gd name="connsiteY490" fmla="*/ 615971 h 1393936"/>
              <a:gd name="connsiteX491" fmla="*/ 1124531 w 2290294"/>
              <a:gd name="connsiteY491" fmla="*/ 609245 h 1393936"/>
              <a:gd name="connsiteX492" fmla="*/ 1126822 w 2290294"/>
              <a:gd name="connsiteY492" fmla="*/ 602513 h 1393936"/>
              <a:gd name="connsiteX493" fmla="*/ 1129113 w 2290294"/>
              <a:gd name="connsiteY493" fmla="*/ 595772 h 1393936"/>
              <a:gd name="connsiteX494" fmla="*/ 1131405 w 2290294"/>
              <a:gd name="connsiteY494" fmla="*/ 589026 h 1393936"/>
              <a:gd name="connsiteX495" fmla="*/ 1133696 w 2290294"/>
              <a:gd name="connsiteY495" fmla="*/ 582276 h 1393936"/>
              <a:gd name="connsiteX496" fmla="*/ 1135987 w 2290294"/>
              <a:gd name="connsiteY496" fmla="*/ 575521 h 1393936"/>
              <a:gd name="connsiteX497" fmla="*/ 1138279 w 2290294"/>
              <a:gd name="connsiteY497" fmla="*/ 568763 h 1393936"/>
              <a:gd name="connsiteX498" fmla="*/ 1140570 w 2290294"/>
              <a:gd name="connsiteY498" fmla="*/ 562001 h 1393936"/>
              <a:gd name="connsiteX499" fmla="*/ 1142850 w 2290294"/>
              <a:gd name="connsiteY499" fmla="*/ 555238 h 1393936"/>
              <a:gd name="connsiteX500" fmla="*/ 1145141 w 2290294"/>
              <a:gd name="connsiteY500" fmla="*/ 548475 h 1393936"/>
              <a:gd name="connsiteX501" fmla="*/ 1147433 w 2290294"/>
              <a:gd name="connsiteY501" fmla="*/ 541711 h 1393936"/>
              <a:gd name="connsiteX502" fmla="*/ 1149724 w 2290294"/>
              <a:gd name="connsiteY502" fmla="*/ 534948 h 1393936"/>
              <a:gd name="connsiteX503" fmla="*/ 1152015 w 2290294"/>
              <a:gd name="connsiteY503" fmla="*/ 528188 h 1393936"/>
              <a:gd name="connsiteX504" fmla="*/ 1154306 w 2290294"/>
              <a:gd name="connsiteY504" fmla="*/ 521429 h 1393936"/>
              <a:gd name="connsiteX505" fmla="*/ 1156598 w 2290294"/>
              <a:gd name="connsiteY505" fmla="*/ 514675 h 1393936"/>
              <a:gd name="connsiteX506" fmla="*/ 1158889 w 2290294"/>
              <a:gd name="connsiteY506" fmla="*/ 507924 h 1393936"/>
              <a:gd name="connsiteX507" fmla="*/ 1161180 w 2290294"/>
              <a:gd name="connsiteY507" fmla="*/ 501179 h 1393936"/>
              <a:gd name="connsiteX508" fmla="*/ 1163472 w 2290294"/>
              <a:gd name="connsiteY508" fmla="*/ 494440 h 1393936"/>
              <a:gd name="connsiteX509" fmla="*/ 1165763 w 2290294"/>
              <a:gd name="connsiteY509" fmla="*/ 487708 h 1393936"/>
              <a:gd name="connsiteX510" fmla="*/ 1168043 w 2290294"/>
              <a:gd name="connsiteY510" fmla="*/ 480985 h 1393936"/>
              <a:gd name="connsiteX511" fmla="*/ 1170335 w 2290294"/>
              <a:gd name="connsiteY511" fmla="*/ 474270 h 1393936"/>
              <a:gd name="connsiteX512" fmla="*/ 1172626 w 2290294"/>
              <a:gd name="connsiteY512" fmla="*/ 467565 h 1393936"/>
              <a:gd name="connsiteX513" fmla="*/ 1174917 w 2290294"/>
              <a:gd name="connsiteY513" fmla="*/ 460871 h 1393936"/>
              <a:gd name="connsiteX514" fmla="*/ 1177209 w 2290294"/>
              <a:gd name="connsiteY514" fmla="*/ 454188 h 1393936"/>
              <a:gd name="connsiteX515" fmla="*/ 1179500 w 2290294"/>
              <a:gd name="connsiteY515" fmla="*/ 447519 h 1393936"/>
              <a:gd name="connsiteX516" fmla="*/ 1181791 w 2290294"/>
              <a:gd name="connsiteY516" fmla="*/ 440863 h 1393936"/>
              <a:gd name="connsiteX517" fmla="*/ 1184082 w 2290294"/>
              <a:gd name="connsiteY517" fmla="*/ 434222 h 1393936"/>
              <a:gd name="connsiteX518" fmla="*/ 1186374 w 2290294"/>
              <a:gd name="connsiteY518" fmla="*/ 427596 h 1393936"/>
              <a:gd name="connsiteX519" fmla="*/ 1188665 w 2290294"/>
              <a:gd name="connsiteY519" fmla="*/ 420987 h 1393936"/>
              <a:gd name="connsiteX520" fmla="*/ 1190956 w 2290294"/>
              <a:gd name="connsiteY520" fmla="*/ 414395 h 1393936"/>
              <a:gd name="connsiteX521" fmla="*/ 1193236 w 2290294"/>
              <a:gd name="connsiteY521" fmla="*/ 407822 h 1393936"/>
              <a:gd name="connsiteX522" fmla="*/ 1195528 w 2290294"/>
              <a:gd name="connsiteY522" fmla="*/ 401268 h 1393936"/>
              <a:gd name="connsiteX523" fmla="*/ 1197819 w 2290294"/>
              <a:gd name="connsiteY523" fmla="*/ 394735 h 1393936"/>
              <a:gd name="connsiteX524" fmla="*/ 1200110 w 2290294"/>
              <a:gd name="connsiteY524" fmla="*/ 388223 h 1393936"/>
              <a:gd name="connsiteX525" fmla="*/ 1202402 w 2290294"/>
              <a:gd name="connsiteY525" fmla="*/ 381733 h 1393936"/>
              <a:gd name="connsiteX526" fmla="*/ 1204693 w 2290294"/>
              <a:gd name="connsiteY526" fmla="*/ 375267 h 1393936"/>
              <a:gd name="connsiteX527" fmla="*/ 1206984 w 2290294"/>
              <a:gd name="connsiteY527" fmla="*/ 368825 h 1393936"/>
              <a:gd name="connsiteX528" fmla="*/ 1209276 w 2290294"/>
              <a:gd name="connsiteY528" fmla="*/ 362408 h 1393936"/>
              <a:gd name="connsiteX529" fmla="*/ 1211567 w 2290294"/>
              <a:gd name="connsiteY529" fmla="*/ 356018 h 1393936"/>
              <a:gd name="connsiteX530" fmla="*/ 1213858 w 2290294"/>
              <a:gd name="connsiteY530" fmla="*/ 349655 h 1393936"/>
              <a:gd name="connsiteX531" fmla="*/ 1216150 w 2290294"/>
              <a:gd name="connsiteY531" fmla="*/ 343319 h 1393936"/>
              <a:gd name="connsiteX532" fmla="*/ 1218430 w 2290294"/>
              <a:gd name="connsiteY532" fmla="*/ 337014 h 1393936"/>
              <a:gd name="connsiteX533" fmla="*/ 1220721 w 2290294"/>
              <a:gd name="connsiteY533" fmla="*/ 330738 h 1393936"/>
              <a:gd name="connsiteX534" fmla="*/ 1223012 w 2290294"/>
              <a:gd name="connsiteY534" fmla="*/ 324494 h 1393936"/>
              <a:gd name="connsiteX535" fmla="*/ 1225304 w 2290294"/>
              <a:gd name="connsiteY535" fmla="*/ 318282 h 1393936"/>
              <a:gd name="connsiteX536" fmla="*/ 1227595 w 2290294"/>
              <a:gd name="connsiteY536" fmla="*/ 312102 h 1393936"/>
              <a:gd name="connsiteX537" fmla="*/ 1229886 w 2290294"/>
              <a:gd name="connsiteY537" fmla="*/ 305958 h 1393936"/>
              <a:gd name="connsiteX538" fmla="*/ 1232178 w 2290294"/>
              <a:gd name="connsiteY538" fmla="*/ 299848 h 1393936"/>
              <a:gd name="connsiteX539" fmla="*/ 1234469 w 2290294"/>
              <a:gd name="connsiteY539" fmla="*/ 293774 h 1393936"/>
              <a:gd name="connsiteX540" fmla="*/ 1236760 w 2290294"/>
              <a:gd name="connsiteY540" fmla="*/ 287737 h 1393936"/>
              <a:gd name="connsiteX541" fmla="*/ 1239052 w 2290294"/>
              <a:gd name="connsiteY541" fmla="*/ 281739 h 1393936"/>
              <a:gd name="connsiteX542" fmla="*/ 1241332 w 2290294"/>
              <a:gd name="connsiteY542" fmla="*/ 275779 h 1393936"/>
              <a:gd name="connsiteX543" fmla="*/ 1243623 w 2290294"/>
              <a:gd name="connsiteY543" fmla="*/ 269859 h 1393936"/>
              <a:gd name="connsiteX544" fmla="*/ 1245914 w 2290294"/>
              <a:gd name="connsiteY544" fmla="*/ 263981 h 1393936"/>
              <a:gd name="connsiteX545" fmla="*/ 1248206 w 2290294"/>
              <a:gd name="connsiteY545" fmla="*/ 258145 h 1393936"/>
              <a:gd name="connsiteX546" fmla="*/ 1250497 w 2290294"/>
              <a:gd name="connsiteY546" fmla="*/ 252351 h 1393936"/>
              <a:gd name="connsiteX547" fmla="*/ 1252788 w 2290294"/>
              <a:gd name="connsiteY547" fmla="*/ 246600 h 1393936"/>
              <a:gd name="connsiteX548" fmla="*/ 1255080 w 2290294"/>
              <a:gd name="connsiteY548" fmla="*/ 240896 h 1393936"/>
              <a:gd name="connsiteX549" fmla="*/ 1257371 w 2290294"/>
              <a:gd name="connsiteY549" fmla="*/ 235236 h 1393936"/>
              <a:gd name="connsiteX550" fmla="*/ 1259662 w 2290294"/>
              <a:gd name="connsiteY550" fmla="*/ 229625 h 1393936"/>
              <a:gd name="connsiteX551" fmla="*/ 1261953 w 2290294"/>
              <a:gd name="connsiteY551" fmla="*/ 224060 h 1393936"/>
              <a:gd name="connsiteX552" fmla="*/ 1264245 w 2290294"/>
              <a:gd name="connsiteY552" fmla="*/ 218543 h 1393936"/>
              <a:gd name="connsiteX553" fmla="*/ 1266525 w 2290294"/>
              <a:gd name="connsiteY553" fmla="*/ 213077 h 1393936"/>
              <a:gd name="connsiteX554" fmla="*/ 1268816 w 2290294"/>
              <a:gd name="connsiteY554" fmla="*/ 207660 h 1393936"/>
              <a:gd name="connsiteX555" fmla="*/ 1271108 w 2290294"/>
              <a:gd name="connsiteY555" fmla="*/ 202296 h 1393936"/>
              <a:gd name="connsiteX556" fmla="*/ 1273399 w 2290294"/>
              <a:gd name="connsiteY556" fmla="*/ 196984 h 1393936"/>
              <a:gd name="connsiteX557" fmla="*/ 1275690 w 2290294"/>
              <a:gd name="connsiteY557" fmla="*/ 191725 h 1393936"/>
              <a:gd name="connsiteX558" fmla="*/ 1277982 w 2290294"/>
              <a:gd name="connsiteY558" fmla="*/ 186520 h 1393936"/>
              <a:gd name="connsiteX559" fmla="*/ 1280273 w 2290294"/>
              <a:gd name="connsiteY559" fmla="*/ 181371 h 1393936"/>
              <a:gd name="connsiteX560" fmla="*/ 1282564 w 2290294"/>
              <a:gd name="connsiteY560" fmla="*/ 176276 h 1393936"/>
              <a:gd name="connsiteX561" fmla="*/ 1284855 w 2290294"/>
              <a:gd name="connsiteY561" fmla="*/ 171240 h 1393936"/>
              <a:gd name="connsiteX562" fmla="*/ 1287147 w 2290294"/>
              <a:gd name="connsiteY562" fmla="*/ 166260 h 1393936"/>
              <a:gd name="connsiteX563" fmla="*/ 1289438 w 2290294"/>
              <a:gd name="connsiteY563" fmla="*/ 161341 h 1393936"/>
              <a:gd name="connsiteX564" fmla="*/ 1291718 w 2290294"/>
              <a:gd name="connsiteY564" fmla="*/ 156479 h 1393936"/>
              <a:gd name="connsiteX565" fmla="*/ 1294010 w 2290294"/>
              <a:gd name="connsiteY565" fmla="*/ 151678 h 1393936"/>
              <a:gd name="connsiteX566" fmla="*/ 1296301 w 2290294"/>
              <a:gd name="connsiteY566" fmla="*/ 146939 h 1393936"/>
              <a:gd name="connsiteX567" fmla="*/ 1298592 w 2290294"/>
              <a:gd name="connsiteY567" fmla="*/ 142261 h 1393936"/>
              <a:gd name="connsiteX568" fmla="*/ 1300883 w 2290294"/>
              <a:gd name="connsiteY568" fmla="*/ 137647 h 1393936"/>
              <a:gd name="connsiteX569" fmla="*/ 1303175 w 2290294"/>
              <a:gd name="connsiteY569" fmla="*/ 133095 h 1393936"/>
              <a:gd name="connsiteX570" fmla="*/ 1305466 w 2290294"/>
              <a:gd name="connsiteY570" fmla="*/ 128609 h 1393936"/>
              <a:gd name="connsiteX571" fmla="*/ 1307757 w 2290294"/>
              <a:gd name="connsiteY571" fmla="*/ 124188 h 1393936"/>
              <a:gd name="connsiteX572" fmla="*/ 1310049 w 2290294"/>
              <a:gd name="connsiteY572" fmla="*/ 119832 h 1393936"/>
              <a:gd name="connsiteX573" fmla="*/ 1312340 w 2290294"/>
              <a:gd name="connsiteY573" fmla="*/ 115544 h 1393936"/>
              <a:gd name="connsiteX574" fmla="*/ 1314631 w 2290294"/>
              <a:gd name="connsiteY574" fmla="*/ 111323 h 1393936"/>
              <a:gd name="connsiteX575" fmla="*/ 1316912 w 2290294"/>
              <a:gd name="connsiteY575" fmla="*/ 107171 h 1393936"/>
              <a:gd name="connsiteX576" fmla="*/ 1319203 w 2290294"/>
              <a:gd name="connsiteY576" fmla="*/ 103089 h 1393936"/>
              <a:gd name="connsiteX577" fmla="*/ 1321494 w 2290294"/>
              <a:gd name="connsiteY577" fmla="*/ 99076 h 1393936"/>
              <a:gd name="connsiteX578" fmla="*/ 1323785 w 2290294"/>
              <a:gd name="connsiteY578" fmla="*/ 95133 h 1393936"/>
              <a:gd name="connsiteX579" fmla="*/ 1326077 w 2290294"/>
              <a:gd name="connsiteY579" fmla="*/ 91262 h 1393936"/>
              <a:gd name="connsiteX580" fmla="*/ 1328368 w 2290294"/>
              <a:gd name="connsiteY580" fmla="*/ 87464 h 1393936"/>
              <a:gd name="connsiteX581" fmla="*/ 1330659 w 2290294"/>
              <a:gd name="connsiteY581" fmla="*/ 83737 h 1393936"/>
              <a:gd name="connsiteX582" fmla="*/ 1332951 w 2290294"/>
              <a:gd name="connsiteY582" fmla="*/ 80085 h 1393936"/>
              <a:gd name="connsiteX583" fmla="*/ 1335242 w 2290294"/>
              <a:gd name="connsiteY583" fmla="*/ 76505 h 1393936"/>
              <a:gd name="connsiteX584" fmla="*/ 1337533 w 2290294"/>
              <a:gd name="connsiteY584" fmla="*/ 73002 h 1393936"/>
              <a:gd name="connsiteX585" fmla="*/ 1339825 w 2290294"/>
              <a:gd name="connsiteY585" fmla="*/ 69574 h 1393936"/>
              <a:gd name="connsiteX586" fmla="*/ 1342105 w 2290294"/>
              <a:gd name="connsiteY586" fmla="*/ 66221 h 1393936"/>
              <a:gd name="connsiteX587" fmla="*/ 1344396 w 2290294"/>
              <a:gd name="connsiteY587" fmla="*/ 62946 h 1393936"/>
              <a:gd name="connsiteX588" fmla="*/ 1346687 w 2290294"/>
              <a:gd name="connsiteY588" fmla="*/ 59748 h 1393936"/>
              <a:gd name="connsiteX589" fmla="*/ 1348979 w 2290294"/>
              <a:gd name="connsiteY589" fmla="*/ 56628 h 1393936"/>
              <a:gd name="connsiteX590" fmla="*/ 1351270 w 2290294"/>
              <a:gd name="connsiteY590" fmla="*/ 53586 h 1393936"/>
              <a:gd name="connsiteX591" fmla="*/ 1353561 w 2290294"/>
              <a:gd name="connsiteY591" fmla="*/ 50623 h 1393936"/>
              <a:gd name="connsiteX592" fmla="*/ 1355853 w 2290294"/>
              <a:gd name="connsiteY592" fmla="*/ 47740 h 1393936"/>
              <a:gd name="connsiteX593" fmla="*/ 1358144 w 2290294"/>
              <a:gd name="connsiteY593" fmla="*/ 44937 h 1393936"/>
              <a:gd name="connsiteX594" fmla="*/ 1360435 w 2290294"/>
              <a:gd name="connsiteY594" fmla="*/ 42214 h 1393936"/>
              <a:gd name="connsiteX595" fmla="*/ 1362727 w 2290294"/>
              <a:gd name="connsiteY595" fmla="*/ 39573 h 1393936"/>
              <a:gd name="connsiteX596" fmla="*/ 1365018 w 2290294"/>
              <a:gd name="connsiteY596" fmla="*/ 37014 h 1393936"/>
              <a:gd name="connsiteX597" fmla="*/ 1367298 w 2290294"/>
              <a:gd name="connsiteY597" fmla="*/ 34537 h 1393936"/>
              <a:gd name="connsiteX598" fmla="*/ 1369589 w 2290294"/>
              <a:gd name="connsiteY598" fmla="*/ 32142 h 1393936"/>
              <a:gd name="connsiteX599" fmla="*/ 1371881 w 2290294"/>
              <a:gd name="connsiteY599" fmla="*/ 29829 h 1393936"/>
              <a:gd name="connsiteX600" fmla="*/ 1374172 w 2290294"/>
              <a:gd name="connsiteY600" fmla="*/ 27602 h 1393936"/>
              <a:gd name="connsiteX601" fmla="*/ 1376463 w 2290294"/>
              <a:gd name="connsiteY601" fmla="*/ 25458 h 1393936"/>
              <a:gd name="connsiteX602" fmla="*/ 1378755 w 2290294"/>
              <a:gd name="connsiteY602" fmla="*/ 23398 h 1393936"/>
              <a:gd name="connsiteX603" fmla="*/ 1381046 w 2290294"/>
              <a:gd name="connsiteY603" fmla="*/ 21423 h 1393936"/>
              <a:gd name="connsiteX604" fmla="*/ 1383337 w 2290294"/>
              <a:gd name="connsiteY604" fmla="*/ 19533 h 1393936"/>
              <a:gd name="connsiteX605" fmla="*/ 1385629 w 2290294"/>
              <a:gd name="connsiteY605" fmla="*/ 17729 h 1393936"/>
              <a:gd name="connsiteX606" fmla="*/ 1387920 w 2290294"/>
              <a:gd name="connsiteY606" fmla="*/ 16010 h 1393936"/>
              <a:gd name="connsiteX607" fmla="*/ 1390211 w 2290294"/>
              <a:gd name="connsiteY607" fmla="*/ 14378 h 1393936"/>
              <a:gd name="connsiteX608" fmla="*/ 1392491 w 2290294"/>
              <a:gd name="connsiteY608" fmla="*/ 12832 h 1393936"/>
              <a:gd name="connsiteX609" fmla="*/ 1394783 w 2290294"/>
              <a:gd name="connsiteY609" fmla="*/ 11373 h 1393936"/>
              <a:gd name="connsiteX610" fmla="*/ 1397074 w 2290294"/>
              <a:gd name="connsiteY610" fmla="*/ 10000 h 1393936"/>
              <a:gd name="connsiteX611" fmla="*/ 1399365 w 2290294"/>
              <a:gd name="connsiteY611" fmla="*/ 8715 h 1393936"/>
              <a:gd name="connsiteX612" fmla="*/ 1401657 w 2290294"/>
              <a:gd name="connsiteY612" fmla="*/ 7518 h 1393936"/>
              <a:gd name="connsiteX613" fmla="*/ 1403948 w 2290294"/>
              <a:gd name="connsiteY613" fmla="*/ 6409 h 1393936"/>
              <a:gd name="connsiteX614" fmla="*/ 1406239 w 2290294"/>
              <a:gd name="connsiteY614" fmla="*/ 5387 h 1393936"/>
              <a:gd name="connsiteX615" fmla="*/ 1408530 w 2290294"/>
              <a:gd name="connsiteY615" fmla="*/ 4453 h 1393936"/>
              <a:gd name="connsiteX616" fmla="*/ 1410822 w 2290294"/>
              <a:gd name="connsiteY616" fmla="*/ 3608 h 1393936"/>
              <a:gd name="connsiteX617" fmla="*/ 1413113 w 2290294"/>
              <a:gd name="connsiteY617" fmla="*/ 2852 h 1393936"/>
              <a:gd name="connsiteX618" fmla="*/ 1415404 w 2290294"/>
              <a:gd name="connsiteY618" fmla="*/ 2184 h 1393936"/>
              <a:gd name="connsiteX619" fmla="*/ 1417685 w 2290294"/>
              <a:gd name="connsiteY619" fmla="*/ 1605 h 1393936"/>
              <a:gd name="connsiteX620" fmla="*/ 1419976 w 2290294"/>
              <a:gd name="connsiteY620" fmla="*/ 1115 h 1393936"/>
              <a:gd name="connsiteX621" fmla="*/ 1422267 w 2290294"/>
              <a:gd name="connsiteY621" fmla="*/ 714 h 1393936"/>
              <a:gd name="connsiteX622" fmla="*/ 1424559 w 2290294"/>
              <a:gd name="connsiteY622" fmla="*/ 401 h 1393936"/>
              <a:gd name="connsiteX623" fmla="*/ 1426850 w 2290294"/>
              <a:gd name="connsiteY623" fmla="*/ 178 h 1393936"/>
              <a:gd name="connsiteX624" fmla="*/ 1429141 w 2290294"/>
              <a:gd name="connsiteY624" fmla="*/ 45 h 1393936"/>
              <a:gd name="connsiteX625" fmla="*/ 1431432 w 2290294"/>
              <a:gd name="connsiteY625" fmla="*/ 0 h 1393936"/>
              <a:gd name="connsiteX626" fmla="*/ 1433724 w 2290294"/>
              <a:gd name="connsiteY626" fmla="*/ 45 h 1393936"/>
              <a:gd name="connsiteX627" fmla="*/ 1436015 w 2290294"/>
              <a:gd name="connsiteY627" fmla="*/ 178 h 1393936"/>
              <a:gd name="connsiteX628" fmla="*/ 1438306 w 2290294"/>
              <a:gd name="connsiteY628" fmla="*/ 401 h 1393936"/>
              <a:gd name="connsiteX629" fmla="*/ 1440598 w 2290294"/>
              <a:gd name="connsiteY629" fmla="*/ 714 h 1393936"/>
              <a:gd name="connsiteX630" fmla="*/ 1442878 w 2290294"/>
              <a:gd name="connsiteY630" fmla="*/ 1115 h 1393936"/>
              <a:gd name="connsiteX631" fmla="*/ 1445169 w 2290294"/>
              <a:gd name="connsiteY631" fmla="*/ 1605 h 1393936"/>
              <a:gd name="connsiteX632" fmla="*/ 1447460 w 2290294"/>
              <a:gd name="connsiteY632" fmla="*/ 2184 h 1393936"/>
              <a:gd name="connsiteX633" fmla="*/ 1449752 w 2290294"/>
              <a:gd name="connsiteY633" fmla="*/ 2852 h 1393936"/>
              <a:gd name="connsiteX634" fmla="*/ 1452043 w 2290294"/>
              <a:gd name="connsiteY634" fmla="*/ 3608 h 1393936"/>
              <a:gd name="connsiteX635" fmla="*/ 1454334 w 2290294"/>
              <a:gd name="connsiteY635" fmla="*/ 4453 h 1393936"/>
              <a:gd name="connsiteX636" fmla="*/ 1456626 w 2290294"/>
              <a:gd name="connsiteY636" fmla="*/ 5387 h 1393936"/>
              <a:gd name="connsiteX637" fmla="*/ 1458917 w 2290294"/>
              <a:gd name="connsiteY637" fmla="*/ 6409 h 1393936"/>
              <a:gd name="connsiteX638" fmla="*/ 1461208 w 2290294"/>
              <a:gd name="connsiteY638" fmla="*/ 7518 h 1393936"/>
              <a:gd name="connsiteX639" fmla="*/ 1463500 w 2290294"/>
              <a:gd name="connsiteY639" fmla="*/ 8715 h 1393936"/>
              <a:gd name="connsiteX640" fmla="*/ 1465791 w 2290294"/>
              <a:gd name="connsiteY640" fmla="*/ 10000 h 1393936"/>
              <a:gd name="connsiteX641" fmla="*/ 1468071 w 2290294"/>
              <a:gd name="connsiteY641" fmla="*/ 11373 h 1393936"/>
              <a:gd name="connsiteX642" fmla="*/ 1470362 w 2290294"/>
              <a:gd name="connsiteY642" fmla="*/ 12832 h 1393936"/>
              <a:gd name="connsiteX643" fmla="*/ 1472654 w 2290294"/>
              <a:gd name="connsiteY643" fmla="*/ 14378 h 1393936"/>
              <a:gd name="connsiteX644" fmla="*/ 1474945 w 2290294"/>
              <a:gd name="connsiteY644" fmla="*/ 16010 h 1393936"/>
              <a:gd name="connsiteX645" fmla="*/ 1477236 w 2290294"/>
              <a:gd name="connsiteY645" fmla="*/ 17729 h 1393936"/>
              <a:gd name="connsiteX646" fmla="*/ 1479528 w 2290294"/>
              <a:gd name="connsiteY646" fmla="*/ 19533 h 1393936"/>
              <a:gd name="connsiteX647" fmla="*/ 1481819 w 2290294"/>
              <a:gd name="connsiteY647" fmla="*/ 21423 h 1393936"/>
              <a:gd name="connsiteX648" fmla="*/ 1484110 w 2290294"/>
              <a:gd name="connsiteY648" fmla="*/ 23398 h 1393936"/>
              <a:gd name="connsiteX649" fmla="*/ 1486402 w 2290294"/>
              <a:gd name="connsiteY649" fmla="*/ 25458 h 1393936"/>
              <a:gd name="connsiteX650" fmla="*/ 1488693 w 2290294"/>
              <a:gd name="connsiteY650" fmla="*/ 27602 h 1393936"/>
              <a:gd name="connsiteX651" fmla="*/ 1490984 w 2290294"/>
              <a:gd name="connsiteY651" fmla="*/ 29829 h 1393936"/>
              <a:gd name="connsiteX652" fmla="*/ 1493264 w 2290294"/>
              <a:gd name="connsiteY652" fmla="*/ 32142 h 1393936"/>
              <a:gd name="connsiteX653" fmla="*/ 1495556 w 2290294"/>
              <a:gd name="connsiteY653" fmla="*/ 34537 h 1393936"/>
              <a:gd name="connsiteX654" fmla="*/ 1497847 w 2290294"/>
              <a:gd name="connsiteY654" fmla="*/ 37014 h 1393936"/>
              <a:gd name="connsiteX655" fmla="*/ 1500138 w 2290294"/>
              <a:gd name="connsiteY655" fmla="*/ 39573 h 1393936"/>
              <a:gd name="connsiteX656" fmla="*/ 1502430 w 2290294"/>
              <a:gd name="connsiteY656" fmla="*/ 42214 h 1393936"/>
              <a:gd name="connsiteX657" fmla="*/ 1504721 w 2290294"/>
              <a:gd name="connsiteY657" fmla="*/ 44937 h 1393936"/>
              <a:gd name="connsiteX658" fmla="*/ 1507012 w 2290294"/>
              <a:gd name="connsiteY658" fmla="*/ 47740 h 1393936"/>
              <a:gd name="connsiteX659" fmla="*/ 1509304 w 2290294"/>
              <a:gd name="connsiteY659" fmla="*/ 50623 h 1393936"/>
              <a:gd name="connsiteX660" fmla="*/ 1511595 w 2290294"/>
              <a:gd name="connsiteY660" fmla="*/ 53586 h 1393936"/>
              <a:gd name="connsiteX661" fmla="*/ 1513886 w 2290294"/>
              <a:gd name="connsiteY661" fmla="*/ 56628 h 1393936"/>
              <a:gd name="connsiteX662" fmla="*/ 1516178 w 2290294"/>
              <a:gd name="connsiteY662" fmla="*/ 59748 h 1393936"/>
              <a:gd name="connsiteX663" fmla="*/ 1518458 w 2290294"/>
              <a:gd name="connsiteY663" fmla="*/ 62946 h 1393936"/>
              <a:gd name="connsiteX664" fmla="*/ 1520749 w 2290294"/>
              <a:gd name="connsiteY664" fmla="*/ 66221 h 1393936"/>
              <a:gd name="connsiteX665" fmla="*/ 1523040 w 2290294"/>
              <a:gd name="connsiteY665" fmla="*/ 69574 h 1393936"/>
              <a:gd name="connsiteX666" fmla="*/ 1525332 w 2290294"/>
              <a:gd name="connsiteY666" fmla="*/ 73002 h 1393936"/>
              <a:gd name="connsiteX667" fmla="*/ 1527623 w 2290294"/>
              <a:gd name="connsiteY667" fmla="*/ 76505 h 1393936"/>
              <a:gd name="connsiteX668" fmla="*/ 1529914 w 2290294"/>
              <a:gd name="connsiteY668" fmla="*/ 80085 h 1393936"/>
              <a:gd name="connsiteX669" fmla="*/ 1532205 w 2290294"/>
              <a:gd name="connsiteY669" fmla="*/ 83737 h 1393936"/>
              <a:gd name="connsiteX670" fmla="*/ 1534497 w 2290294"/>
              <a:gd name="connsiteY670" fmla="*/ 87464 h 1393936"/>
              <a:gd name="connsiteX671" fmla="*/ 1536788 w 2290294"/>
              <a:gd name="connsiteY671" fmla="*/ 91262 h 1393936"/>
              <a:gd name="connsiteX672" fmla="*/ 1539079 w 2290294"/>
              <a:gd name="connsiteY672" fmla="*/ 95133 h 1393936"/>
              <a:gd name="connsiteX673" fmla="*/ 1541371 w 2290294"/>
              <a:gd name="connsiteY673" fmla="*/ 99076 h 1393936"/>
              <a:gd name="connsiteX674" fmla="*/ 1543651 w 2290294"/>
              <a:gd name="connsiteY674" fmla="*/ 103089 h 1393936"/>
              <a:gd name="connsiteX675" fmla="*/ 1545942 w 2290294"/>
              <a:gd name="connsiteY675" fmla="*/ 107171 h 1393936"/>
              <a:gd name="connsiteX676" fmla="*/ 1548234 w 2290294"/>
              <a:gd name="connsiteY676" fmla="*/ 111323 h 1393936"/>
              <a:gd name="connsiteX677" fmla="*/ 1550525 w 2290294"/>
              <a:gd name="connsiteY677" fmla="*/ 115544 h 1393936"/>
              <a:gd name="connsiteX678" fmla="*/ 1552816 w 2290294"/>
              <a:gd name="connsiteY678" fmla="*/ 119832 h 1393936"/>
              <a:gd name="connsiteX679" fmla="*/ 1555107 w 2290294"/>
              <a:gd name="connsiteY679" fmla="*/ 124188 h 1393936"/>
              <a:gd name="connsiteX680" fmla="*/ 1557399 w 2290294"/>
              <a:gd name="connsiteY680" fmla="*/ 128609 h 1393936"/>
              <a:gd name="connsiteX681" fmla="*/ 1559690 w 2290294"/>
              <a:gd name="connsiteY681" fmla="*/ 133095 h 1393936"/>
              <a:gd name="connsiteX682" fmla="*/ 1561981 w 2290294"/>
              <a:gd name="connsiteY682" fmla="*/ 137647 h 1393936"/>
              <a:gd name="connsiteX683" fmla="*/ 1564273 w 2290294"/>
              <a:gd name="connsiteY683" fmla="*/ 142261 h 1393936"/>
              <a:gd name="connsiteX684" fmla="*/ 1566564 w 2290294"/>
              <a:gd name="connsiteY684" fmla="*/ 146939 h 1393936"/>
              <a:gd name="connsiteX685" fmla="*/ 1568844 w 2290294"/>
              <a:gd name="connsiteY685" fmla="*/ 151678 h 1393936"/>
              <a:gd name="connsiteX686" fmla="*/ 1571135 w 2290294"/>
              <a:gd name="connsiteY686" fmla="*/ 156479 h 1393936"/>
              <a:gd name="connsiteX687" fmla="*/ 1573427 w 2290294"/>
              <a:gd name="connsiteY687" fmla="*/ 161341 h 1393936"/>
              <a:gd name="connsiteX688" fmla="*/ 1575718 w 2290294"/>
              <a:gd name="connsiteY688" fmla="*/ 166260 h 1393936"/>
              <a:gd name="connsiteX689" fmla="*/ 1578009 w 2290294"/>
              <a:gd name="connsiteY689" fmla="*/ 171240 h 1393936"/>
              <a:gd name="connsiteX690" fmla="*/ 1580301 w 2290294"/>
              <a:gd name="connsiteY690" fmla="*/ 176276 h 1393936"/>
              <a:gd name="connsiteX691" fmla="*/ 1582592 w 2290294"/>
              <a:gd name="connsiteY691" fmla="*/ 181371 h 1393936"/>
              <a:gd name="connsiteX692" fmla="*/ 1584883 w 2290294"/>
              <a:gd name="connsiteY692" fmla="*/ 186520 h 1393936"/>
              <a:gd name="connsiteX693" fmla="*/ 1587175 w 2290294"/>
              <a:gd name="connsiteY693" fmla="*/ 191725 h 1393936"/>
              <a:gd name="connsiteX694" fmla="*/ 1589466 w 2290294"/>
              <a:gd name="connsiteY694" fmla="*/ 196984 h 1393936"/>
              <a:gd name="connsiteX695" fmla="*/ 1591746 w 2290294"/>
              <a:gd name="connsiteY695" fmla="*/ 202296 h 1393936"/>
              <a:gd name="connsiteX696" fmla="*/ 1594037 w 2290294"/>
              <a:gd name="connsiteY696" fmla="*/ 207660 h 1393936"/>
              <a:gd name="connsiteX697" fmla="*/ 1596329 w 2290294"/>
              <a:gd name="connsiteY697" fmla="*/ 213077 h 1393936"/>
              <a:gd name="connsiteX698" fmla="*/ 1598620 w 2290294"/>
              <a:gd name="connsiteY698" fmla="*/ 218543 h 1393936"/>
              <a:gd name="connsiteX699" fmla="*/ 1600911 w 2290294"/>
              <a:gd name="connsiteY699" fmla="*/ 224060 h 1393936"/>
              <a:gd name="connsiteX700" fmla="*/ 1603203 w 2290294"/>
              <a:gd name="connsiteY700" fmla="*/ 229625 h 1393936"/>
              <a:gd name="connsiteX701" fmla="*/ 1605494 w 2290294"/>
              <a:gd name="connsiteY701" fmla="*/ 235236 h 1393936"/>
              <a:gd name="connsiteX702" fmla="*/ 1607785 w 2290294"/>
              <a:gd name="connsiteY702" fmla="*/ 240896 h 1393936"/>
              <a:gd name="connsiteX703" fmla="*/ 1610077 w 2290294"/>
              <a:gd name="connsiteY703" fmla="*/ 246600 h 1393936"/>
              <a:gd name="connsiteX704" fmla="*/ 1612368 w 2290294"/>
              <a:gd name="connsiteY704" fmla="*/ 252351 h 1393936"/>
              <a:gd name="connsiteX705" fmla="*/ 1614659 w 2290294"/>
              <a:gd name="connsiteY705" fmla="*/ 258145 h 1393936"/>
              <a:gd name="connsiteX706" fmla="*/ 1616939 w 2290294"/>
              <a:gd name="connsiteY706" fmla="*/ 263981 h 1393936"/>
              <a:gd name="connsiteX707" fmla="*/ 1619231 w 2290294"/>
              <a:gd name="connsiteY707" fmla="*/ 269859 h 1393936"/>
              <a:gd name="connsiteX708" fmla="*/ 1621522 w 2290294"/>
              <a:gd name="connsiteY708" fmla="*/ 275779 h 1393936"/>
              <a:gd name="connsiteX709" fmla="*/ 1623813 w 2290294"/>
              <a:gd name="connsiteY709" fmla="*/ 281739 h 1393936"/>
              <a:gd name="connsiteX710" fmla="*/ 1626105 w 2290294"/>
              <a:gd name="connsiteY710" fmla="*/ 287737 h 1393936"/>
              <a:gd name="connsiteX711" fmla="*/ 1628396 w 2290294"/>
              <a:gd name="connsiteY711" fmla="*/ 293774 h 1393936"/>
              <a:gd name="connsiteX712" fmla="*/ 1630687 w 2290294"/>
              <a:gd name="connsiteY712" fmla="*/ 299848 h 1393936"/>
              <a:gd name="connsiteX713" fmla="*/ 1632979 w 2290294"/>
              <a:gd name="connsiteY713" fmla="*/ 305958 h 1393936"/>
              <a:gd name="connsiteX714" fmla="*/ 1635270 w 2290294"/>
              <a:gd name="connsiteY714" fmla="*/ 312102 h 1393936"/>
              <a:gd name="connsiteX715" fmla="*/ 1637561 w 2290294"/>
              <a:gd name="connsiteY715" fmla="*/ 318282 h 1393936"/>
              <a:gd name="connsiteX716" fmla="*/ 1639852 w 2290294"/>
              <a:gd name="connsiteY716" fmla="*/ 324494 h 1393936"/>
              <a:gd name="connsiteX717" fmla="*/ 1642133 w 2290294"/>
              <a:gd name="connsiteY717" fmla="*/ 330738 h 1393936"/>
              <a:gd name="connsiteX718" fmla="*/ 1644424 w 2290294"/>
              <a:gd name="connsiteY718" fmla="*/ 337014 h 1393936"/>
              <a:gd name="connsiteX719" fmla="*/ 1646715 w 2290294"/>
              <a:gd name="connsiteY719" fmla="*/ 343319 h 1393936"/>
              <a:gd name="connsiteX720" fmla="*/ 1649007 w 2290294"/>
              <a:gd name="connsiteY720" fmla="*/ 349655 h 1393936"/>
              <a:gd name="connsiteX721" fmla="*/ 1651298 w 2290294"/>
              <a:gd name="connsiteY721" fmla="*/ 356018 h 1393936"/>
              <a:gd name="connsiteX722" fmla="*/ 1653589 w 2290294"/>
              <a:gd name="connsiteY722" fmla="*/ 362408 h 1393936"/>
              <a:gd name="connsiteX723" fmla="*/ 1655881 w 2290294"/>
              <a:gd name="connsiteY723" fmla="*/ 368825 h 1393936"/>
              <a:gd name="connsiteX724" fmla="*/ 1658172 w 2290294"/>
              <a:gd name="connsiteY724" fmla="*/ 375267 h 1393936"/>
              <a:gd name="connsiteX725" fmla="*/ 1660463 w 2290294"/>
              <a:gd name="connsiteY725" fmla="*/ 381733 h 1393936"/>
              <a:gd name="connsiteX726" fmla="*/ 1662754 w 2290294"/>
              <a:gd name="connsiteY726" fmla="*/ 388223 h 1393936"/>
              <a:gd name="connsiteX727" fmla="*/ 1665046 w 2290294"/>
              <a:gd name="connsiteY727" fmla="*/ 394735 h 1393936"/>
              <a:gd name="connsiteX728" fmla="*/ 1667326 w 2290294"/>
              <a:gd name="connsiteY728" fmla="*/ 401268 h 1393936"/>
              <a:gd name="connsiteX729" fmla="*/ 1669617 w 2290294"/>
              <a:gd name="connsiteY729" fmla="*/ 407822 h 1393936"/>
              <a:gd name="connsiteX730" fmla="*/ 1671909 w 2290294"/>
              <a:gd name="connsiteY730" fmla="*/ 414395 h 1393936"/>
              <a:gd name="connsiteX731" fmla="*/ 1674200 w 2290294"/>
              <a:gd name="connsiteY731" fmla="*/ 420987 h 1393936"/>
              <a:gd name="connsiteX732" fmla="*/ 1676491 w 2290294"/>
              <a:gd name="connsiteY732" fmla="*/ 427596 h 1393936"/>
              <a:gd name="connsiteX733" fmla="*/ 1678782 w 2290294"/>
              <a:gd name="connsiteY733" fmla="*/ 434222 h 1393936"/>
              <a:gd name="connsiteX734" fmla="*/ 1681074 w 2290294"/>
              <a:gd name="connsiteY734" fmla="*/ 440863 h 1393936"/>
              <a:gd name="connsiteX735" fmla="*/ 1683365 w 2290294"/>
              <a:gd name="connsiteY735" fmla="*/ 447519 h 1393936"/>
              <a:gd name="connsiteX736" fmla="*/ 1685656 w 2290294"/>
              <a:gd name="connsiteY736" fmla="*/ 454188 h 1393936"/>
              <a:gd name="connsiteX737" fmla="*/ 1687948 w 2290294"/>
              <a:gd name="connsiteY737" fmla="*/ 460871 h 1393936"/>
              <a:gd name="connsiteX738" fmla="*/ 1690239 w 2290294"/>
              <a:gd name="connsiteY738" fmla="*/ 467565 h 1393936"/>
              <a:gd name="connsiteX739" fmla="*/ 1692519 w 2290294"/>
              <a:gd name="connsiteY739" fmla="*/ 474270 h 1393936"/>
              <a:gd name="connsiteX740" fmla="*/ 1694811 w 2290294"/>
              <a:gd name="connsiteY740" fmla="*/ 480985 h 1393936"/>
              <a:gd name="connsiteX741" fmla="*/ 1697102 w 2290294"/>
              <a:gd name="connsiteY741" fmla="*/ 487708 h 1393936"/>
              <a:gd name="connsiteX742" fmla="*/ 1699393 w 2290294"/>
              <a:gd name="connsiteY742" fmla="*/ 494440 h 1393936"/>
              <a:gd name="connsiteX743" fmla="*/ 1701684 w 2290294"/>
              <a:gd name="connsiteY743" fmla="*/ 501179 h 1393936"/>
              <a:gd name="connsiteX744" fmla="*/ 1703976 w 2290294"/>
              <a:gd name="connsiteY744" fmla="*/ 507924 h 1393936"/>
              <a:gd name="connsiteX745" fmla="*/ 1706267 w 2290294"/>
              <a:gd name="connsiteY745" fmla="*/ 514675 h 1393936"/>
              <a:gd name="connsiteX746" fmla="*/ 1708558 w 2290294"/>
              <a:gd name="connsiteY746" fmla="*/ 521429 h 1393936"/>
              <a:gd name="connsiteX747" fmla="*/ 1710850 w 2290294"/>
              <a:gd name="connsiteY747" fmla="*/ 528188 h 1393936"/>
              <a:gd name="connsiteX748" fmla="*/ 1713141 w 2290294"/>
              <a:gd name="connsiteY748" fmla="*/ 534948 h 1393936"/>
              <a:gd name="connsiteX749" fmla="*/ 1715432 w 2290294"/>
              <a:gd name="connsiteY749" fmla="*/ 541711 h 1393936"/>
              <a:gd name="connsiteX750" fmla="*/ 1717712 w 2290294"/>
              <a:gd name="connsiteY750" fmla="*/ 548475 h 1393936"/>
              <a:gd name="connsiteX751" fmla="*/ 1720004 w 2290294"/>
              <a:gd name="connsiteY751" fmla="*/ 555238 h 1393936"/>
              <a:gd name="connsiteX752" fmla="*/ 1722295 w 2290294"/>
              <a:gd name="connsiteY752" fmla="*/ 562001 h 1393936"/>
              <a:gd name="connsiteX753" fmla="*/ 1724586 w 2290294"/>
              <a:gd name="connsiteY753" fmla="*/ 568763 h 1393936"/>
              <a:gd name="connsiteX754" fmla="*/ 1726878 w 2290294"/>
              <a:gd name="connsiteY754" fmla="*/ 575521 h 1393936"/>
              <a:gd name="connsiteX755" fmla="*/ 1729169 w 2290294"/>
              <a:gd name="connsiteY755" fmla="*/ 582276 h 1393936"/>
              <a:gd name="connsiteX756" fmla="*/ 1731460 w 2290294"/>
              <a:gd name="connsiteY756" fmla="*/ 589026 h 1393936"/>
              <a:gd name="connsiteX757" fmla="*/ 1733752 w 2290294"/>
              <a:gd name="connsiteY757" fmla="*/ 595772 h 1393936"/>
              <a:gd name="connsiteX758" fmla="*/ 1736043 w 2290294"/>
              <a:gd name="connsiteY758" fmla="*/ 602513 h 1393936"/>
              <a:gd name="connsiteX759" fmla="*/ 1738334 w 2290294"/>
              <a:gd name="connsiteY759" fmla="*/ 609245 h 1393936"/>
              <a:gd name="connsiteX760" fmla="*/ 1740625 w 2290294"/>
              <a:gd name="connsiteY760" fmla="*/ 615971 h 1393936"/>
              <a:gd name="connsiteX761" fmla="*/ 1742906 w 2290294"/>
              <a:gd name="connsiteY761" fmla="*/ 622689 h 1393936"/>
              <a:gd name="connsiteX762" fmla="*/ 1745197 w 2290294"/>
              <a:gd name="connsiteY762" fmla="*/ 629397 h 1393936"/>
              <a:gd name="connsiteX763" fmla="*/ 1747488 w 2290294"/>
              <a:gd name="connsiteY763" fmla="*/ 636096 h 1393936"/>
              <a:gd name="connsiteX764" fmla="*/ 1749780 w 2290294"/>
              <a:gd name="connsiteY764" fmla="*/ 642783 h 1393936"/>
              <a:gd name="connsiteX765" fmla="*/ 1752071 w 2290294"/>
              <a:gd name="connsiteY765" fmla="*/ 649460 h 1393936"/>
              <a:gd name="connsiteX766" fmla="*/ 1754362 w 2290294"/>
              <a:gd name="connsiteY766" fmla="*/ 656125 h 1393936"/>
              <a:gd name="connsiteX767" fmla="*/ 1756654 w 2290294"/>
              <a:gd name="connsiteY767" fmla="*/ 662776 h 1393936"/>
              <a:gd name="connsiteX768" fmla="*/ 1758945 w 2290294"/>
              <a:gd name="connsiteY768" fmla="*/ 669413 h 1393936"/>
              <a:gd name="connsiteX769" fmla="*/ 1761236 w 2290294"/>
              <a:gd name="connsiteY769" fmla="*/ 676037 h 1393936"/>
              <a:gd name="connsiteX770" fmla="*/ 1763528 w 2290294"/>
              <a:gd name="connsiteY770" fmla="*/ 682646 h 1393936"/>
              <a:gd name="connsiteX771" fmla="*/ 1765819 w 2290294"/>
              <a:gd name="connsiteY771" fmla="*/ 689239 h 1393936"/>
              <a:gd name="connsiteX772" fmla="*/ 1768099 w 2290294"/>
              <a:gd name="connsiteY772" fmla="*/ 695816 h 1393936"/>
              <a:gd name="connsiteX773" fmla="*/ 1770390 w 2290294"/>
              <a:gd name="connsiteY773" fmla="*/ 702375 h 1393936"/>
              <a:gd name="connsiteX774" fmla="*/ 1772682 w 2290294"/>
              <a:gd name="connsiteY774" fmla="*/ 708916 h 1393936"/>
              <a:gd name="connsiteX775" fmla="*/ 1774973 w 2290294"/>
              <a:gd name="connsiteY775" fmla="*/ 715440 h 1393936"/>
              <a:gd name="connsiteX776" fmla="*/ 1777264 w 2290294"/>
              <a:gd name="connsiteY776" fmla="*/ 721943 h 1393936"/>
              <a:gd name="connsiteX777" fmla="*/ 1779555 w 2290294"/>
              <a:gd name="connsiteY777" fmla="*/ 728428 h 1393936"/>
              <a:gd name="connsiteX778" fmla="*/ 1781847 w 2290294"/>
              <a:gd name="connsiteY778" fmla="*/ 734891 h 1393936"/>
              <a:gd name="connsiteX779" fmla="*/ 1784138 w 2290294"/>
              <a:gd name="connsiteY779" fmla="*/ 741335 h 1393936"/>
              <a:gd name="connsiteX780" fmla="*/ 1786429 w 2290294"/>
              <a:gd name="connsiteY780" fmla="*/ 747756 h 1393936"/>
              <a:gd name="connsiteX781" fmla="*/ 1788721 w 2290294"/>
              <a:gd name="connsiteY781" fmla="*/ 754155 h 1393936"/>
              <a:gd name="connsiteX782" fmla="*/ 1791012 w 2290294"/>
              <a:gd name="connsiteY782" fmla="*/ 760531 h 1393936"/>
              <a:gd name="connsiteX783" fmla="*/ 1793292 w 2290294"/>
              <a:gd name="connsiteY783" fmla="*/ 766884 h 1393936"/>
              <a:gd name="connsiteX784" fmla="*/ 1795584 w 2290294"/>
              <a:gd name="connsiteY784" fmla="*/ 773212 h 1393936"/>
              <a:gd name="connsiteX785" fmla="*/ 1797875 w 2290294"/>
              <a:gd name="connsiteY785" fmla="*/ 779516 h 1393936"/>
              <a:gd name="connsiteX786" fmla="*/ 1800166 w 2290294"/>
              <a:gd name="connsiteY786" fmla="*/ 785795 h 1393936"/>
              <a:gd name="connsiteX787" fmla="*/ 1802458 w 2290294"/>
              <a:gd name="connsiteY787" fmla="*/ 792049 h 1393936"/>
              <a:gd name="connsiteX788" fmla="*/ 1804749 w 2290294"/>
              <a:gd name="connsiteY788" fmla="*/ 798276 h 1393936"/>
              <a:gd name="connsiteX789" fmla="*/ 1807040 w 2290294"/>
              <a:gd name="connsiteY789" fmla="*/ 804477 h 1393936"/>
              <a:gd name="connsiteX790" fmla="*/ 1809331 w 2290294"/>
              <a:gd name="connsiteY790" fmla="*/ 810650 h 1393936"/>
              <a:gd name="connsiteX791" fmla="*/ 1811623 w 2290294"/>
              <a:gd name="connsiteY791" fmla="*/ 816796 h 1393936"/>
              <a:gd name="connsiteX792" fmla="*/ 1813914 w 2290294"/>
              <a:gd name="connsiteY792" fmla="*/ 822913 h 1393936"/>
              <a:gd name="connsiteX793" fmla="*/ 1816205 w 2290294"/>
              <a:gd name="connsiteY793" fmla="*/ 829002 h 1393936"/>
              <a:gd name="connsiteX794" fmla="*/ 1818485 w 2290294"/>
              <a:gd name="connsiteY794" fmla="*/ 835062 h 1393936"/>
              <a:gd name="connsiteX795" fmla="*/ 1820777 w 2290294"/>
              <a:gd name="connsiteY795" fmla="*/ 841092 h 1393936"/>
              <a:gd name="connsiteX796" fmla="*/ 1823068 w 2290294"/>
              <a:gd name="connsiteY796" fmla="*/ 847092 h 1393936"/>
              <a:gd name="connsiteX797" fmla="*/ 1825359 w 2290294"/>
              <a:gd name="connsiteY797" fmla="*/ 853062 h 1393936"/>
              <a:gd name="connsiteX798" fmla="*/ 1827651 w 2290294"/>
              <a:gd name="connsiteY798" fmla="*/ 859000 h 1393936"/>
              <a:gd name="connsiteX799" fmla="*/ 1829942 w 2290294"/>
              <a:gd name="connsiteY799" fmla="*/ 864906 h 1393936"/>
              <a:gd name="connsiteX800" fmla="*/ 1832233 w 2290294"/>
              <a:gd name="connsiteY800" fmla="*/ 870783 h 1393936"/>
              <a:gd name="connsiteX801" fmla="*/ 1834525 w 2290294"/>
              <a:gd name="connsiteY801" fmla="*/ 876625 h 1393936"/>
              <a:gd name="connsiteX802" fmla="*/ 1836816 w 2290294"/>
              <a:gd name="connsiteY802" fmla="*/ 882436 h 1393936"/>
              <a:gd name="connsiteX803" fmla="*/ 1839107 w 2290294"/>
              <a:gd name="connsiteY803" fmla="*/ 888214 h 1393936"/>
              <a:gd name="connsiteX804" fmla="*/ 1841399 w 2290294"/>
              <a:gd name="connsiteY804" fmla="*/ 893959 h 1393936"/>
              <a:gd name="connsiteX805" fmla="*/ 1843679 w 2290294"/>
              <a:gd name="connsiteY805" fmla="*/ 899670 h 1393936"/>
              <a:gd name="connsiteX806" fmla="*/ 1845970 w 2290294"/>
              <a:gd name="connsiteY806" fmla="*/ 905347 h 1393936"/>
              <a:gd name="connsiteX807" fmla="*/ 1848261 w 2290294"/>
              <a:gd name="connsiteY807" fmla="*/ 910990 h 1393936"/>
              <a:gd name="connsiteX808" fmla="*/ 1850553 w 2290294"/>
              <a:gd name="connsiteY808" fmla="*/ 916598 h 1393936"/>
              <a:gd name="connsiteX809" fmla="*/ 1852844 w 2290294"/>
              <a:gd name="connsiteY809" fmla="*/ 922171 h 1393936"/>
              <a:gd name="connsiteX810" fmla="*/ 1855135 w 2290294"/>
              <a:gd name="connsiteY810" fmla="*/ 927709 h 1393936"/>
              <a:gd name="connsiteX811" fmla="*/ 1857427 w 2290294"/>
              <a:gd name="connsiteY811" fmla="*/ 933212 h 1393936"/>
              <a:gd name="connsiteX812" fmla="*/ 1859718 w 2290294"/>
              <a:gd name="connsiteY812" fmla="*/ 938678 h 1393936"/>
              <a:gd name="connsiteX813" fmla="*/ 1862009 w 2290294"/>
              <a:gd name="connsiteY813" fmla="*/ 944109 h 1393936"/>
              <a:gd name="connsiteX814" fmla="*/ 1864301 w 2290294"/>
              <a:gd name="connsiteY814" fmla="*/ 949502 h 1393936"/>
              <a:gd name="connsiteX815" fmla="*/ 1866592 w 2290294"/>
              <a:gd name="connsiteY815" fmla="*/ 954860 h 1393936"/>
              <a:gd name="connsiteX816" fmla="*/ 1868872 w 2290294"/>
              <a:gd name="connsiteY816" fmla="*/ 960181 h 1393936"/>
              <a:gd name="connsiteX817" fmla="*/ 1871163 w 2290294"/>
              <a:gd name="connsiteY817" fmla="*/ 965465 h 1393936"/>
              <a:gd name="connsiteX818" fmla="*/ 1873455 w 2290294"/>
              <a:gd name="connsiteY818" fmla="*/ 970711 h 1393936"/>
              <a:gd name="connsiteX819" fmla="*/ 1875746 w 2290294"/>
              <a:gd name="connsiteY819" fmla="*/ 975920 h 1393936"/>
              <a:gd name="connsiteX820" fmla="*/ 1878037 w 2290294"/>
              <a:gd name="connsiteY820" fmla="*/ 981092 h 1393936"/>
              <a:gd name="connsiteX821" fmla="*/ 1880329 w 2290294"/>
              <a:gd name="connsiteY821" fmla="*/ 986226 h 1393936"/>
              <a:gd name="connsiteX822" fmla="*/ 1882620 w 2290294"/>
              <a:gd name="connsiteY822" fmla="*/ 991321 h 1393936"/>
              <a:gd name="connsiteX823" fmla="*/ 1884911 w 2290294"/>
              <a:gd name="connsiteY823" fmla="*/ 996377 h 1393936"/>
              <a:gd name="connsiteX824" fmla="*/ 1887202 w 2290294"/>
              <a:gd name="connsiteY824" fmla="*/ 1001397 h 1393936"/>
              <a:gd name="connsiteX825" fmla="*/ 1889494 w 2290294"/>
              <a:gd name="connsiteY825" fmla="*/ 1006377 h 1393936"/>
              <a:gd name="connsiteX826" fmla="*/ 1891785 w 2290294"/>
              <a:gd name="connsiteY826" fmla="*/ 1011319 h 1393936"/>
              <a:gd name="connsiteX827" fmla="*/ 1894065 w 2290294"/>
              <a:gd name="connsiteY827" fmla="*/ 1016221 h 1393936"/>
              <a:gd name="connsiteX828" fmla="*/ 1896357 w 2290294"/>
              <a:gd name="connsiteY828" fmla="*/ 1021088 h 1393936"/>
              <a:gd name="connsiteX829" fmla="*/ 1898648 w 2290294"/>
              <a:gd name="connsiteY829" fmla="*/ 1025904 h 1393936"/>
              <a:gd name="connsiteX830" fmla="*/ 1900939 w 2290294"/>
              <a:gd name="connsiteY830" fmla="*/ 1030698 h 1393936"/>
              <a:gd name="connsiteX831" fmla="*/ 1903231 w 2290294"/>
              <a:gd name="connsiteY831" fmla="*/ 1035436 h 1393936"/>
              <a:gd name="connsiteX832" fmla="*/ 1905522 w 2290294"/>
              <a:gd name="connsiteY832" fmla="*/ 1040152 h 1393936"/>
              <a:gd name="connsiteX833" fmla="*/ 1907813 w 2290294"/>
              <a:gd name="connsiteY833" fmla="*/ 1044813 h 1393936"/>
              <a:gd name="connsiteX834" fmla="*/ 1910104 w 2290294"/>
              <a:gd name="connsiteY834" fmla="*/ 1049440 h 1393936"/>
              <a:gd name="connsiteX835" fmla="*/ 1912396 w 2290294"/>
              <a:gd name="connsiteY835" fmla="*/ 1054034 h 1393936"/>
              <a:gd name="connsiteX836" fmla="*/ 1914687 w 2290294"/>
              <a:gd name="connsiteY836" fmla="*/ 1058583 h 1393936"/>
              <a:gd name="connsiteX837" fmla="*/ 1916978 w 2290294"/>
              <a:gd name="connsiteY837" fmla="*/ 1063088 h 1393936"/>
              <a:gd name="connsiteX838" fmla="*/ 1919259 w 2290294"/>
              <a:gd name="connsiteY838" fmla="*/ 1067559 h 1393936"/>
              <a:gd name="connsiteX839" fmla="*/ 1921550 w 2290294"/>
              <a:gd name="connsiteY839" fmla="*/ 1071986 h 1393936"/>
              <a:gd name="connsiteX840" fmla="*/ 1923841 w 2290294"/>
              <a:gd name="connsiteY840" fmla="*/ 1076380 h 1393936"/>
              <a:gd name="connsiteX841" fmla="*/ 1926132 w 2290294"/>
              <a:gd name="connsiteY841" fmla="*/ 1080729 h 1393936"/>
              <a:gd name="connsiteX842" fmla="*/ 1928424 w 2290294"/>
              <a:gd name="connsiteY842" fmla="*/ 1085033 h 1393936"/>
              <a:gd name="connsiteX843" fmla="*/ 1930715 w 2290294"/>
              <a:gd name="connsiteY843" fmla="*/ 1089304 h 1393936"/>
              <a:gd name="connsiteX844" fmla="*/ 1933006 w 2290294"/>
              <a:gd name="connsiteY844" fmla="*/ 1093542 h 1393936"/>
              <a:gd name="connsiteX845" fmla="*/ 1935298 w 2290294"/>
              <a:gd name="connsiteY845" fmla="*/ 1097724 h 1393936"/>
              <a:gd name="connsiteX846" fmla="*/ 1937589 w 2290294"/>
              <a:gd name="connsiteY846" fmla="*/ 1101884 h 1393936"/>
              <a:gd name="connsiteX847" fmla="*/ 1939880 w 2290294"/>
              <a:gd name="connsiteY847" fmla="*/ 1105989 h 1393936"/>
              <a:gd name="connsiteX848" fmla="*/ 1942161 w 2290294"/>
              <a:gd name="connsiteY848" fmla="*/ 1110060 h 1393936"/>
              <a:gd name="connsiteX849" fmla="*/ 1944452 w 2290294"/>
              <a:gd name="connsiteY849" fmla="*/ 1114097 h 1393936"/>
              <a:gd name="connsiteX850" fmla="*/ 1946743 w 2290294"/>
              <a:gd name="connsiteY850" fmla="*/ 1118090 h 1393936"/>
              <a:gd name="connsiteX851" fmla="*/ 1949034 w 2290294"/>
              <a:gd name="connsiteY851" fmla="*/ 1122039 h 1393936"/>
              <a:gd name="connsiteX852" fmla="*/ 1951326 w 2290294"/>
              <a:gd name="connsiteY852" fmla="*/ 1125954 h 1393936"/>
              <a:gd name="connsiteX853" fmla="*/ 1953617 w 2290294"/>
              <a:gd name="connsiteY853" fmla="*/ 1129825 h 1393936"/>
              <a:gd name="connsiteX854" fmla="*/ 1955908 w 2290294"/>
              <a:gd name="connsiteY854" fmla="*/ 1133662 h 1393936"/>
              <a:gd name="connsiteX855" fmla="*/ 1958200 w 2290294"/>
              <a:gd name="connsiteY855" fmla="*/ 1137455 h 1393936"/>
              <a:gd name="connsiteX856" fmla="*/ 1960491 w 2290294"/>
              <a:gd name="connsiteY856" fmla="*/ 1141215 h 1393936"/>
              <a:gd name="connsiteX857" fmla="*/ 1962782 w 2290294"/>
              <a:gd name="connsiteY857" fmla="*/ 1144930 h 1393936"/>
              <a:gd name="connsiteX858" fmla="*/ 1965074 w 2290294"/>
              <a:gd name="connsiteY858" fmla="*/ 1148600 h 1393936"/>
              <a:gd name="connsiteX859" fmla="*/ 1967354 w 2290294"/>
              <a:gd name="connsiteY859" fmla="*/ 1152249 h 1393936"/>
              <a:gd name="connsiteX860" fmla="*/ 1969645 w 2290294"/>
              <a:gd name="connsiteY860" fmla="*/ 1155841 h 1393936"/>
              <a:gd name="connsiteX861" fmla="*/ 1971936 w 2290294"/>
              <a:gd name="connsiteY861" fmla="*/ 1159412 h 1393936"/>
              <a:gd name="connsiteX862" fmla="*/ 1974228 w 2290294"/>
              <a:gd name="connsiteY862" fmla="*/ 1162927 h 1393936"/>
              <a:gd name="connsiteX863" fmla="*/ 1976519 w 2290294"/>
              <a:gd name="connsiteY863" fmla="*/ 1166419 h 1393936"/>
              <a:gd name="connsiteX864" fmla="*/ 1978810 w 2290294"/>
              <a:gd name="connsiteY864" fmla="*/ 1169856 h 1393936"/>
              <a:gd name="connsiteX865" fmla="*/ 1981102 w 2290294"/>
              <a:gd name="connsiteY865" fmla="*/ 1173271 h 1393936"/>
              <a:gd name="connsiteX866" fmla="*/ 1983393 w 2290294"/>
              <a:gd name="connsiteY866" fmla="*/ 1176641 h 1393936"/>
              <a:gd name="connsiteX867" fmla="*/ 1985684 w 2290294"/>
              <a:gd name="connsiteY867" fmla="*/ 1179978 h 1393936"/>
              <a:gd name="connsiteX868" fmla="*/ 1987976 w 2290294"/>
              <a:gd name="connsiteY868" fmla="*/ 1183270 h 1393936"/>
              <a:gd name="connsiteX869" fmla="*/ 1990267 w 2290294"/>
              <a:gd name="connsiteY869" fmla="*/ 1186529 h 1393936"/>
              <a:gd name="connsiteX870" fmla="*/ 1992547 w 2290294"/>
              <a:gd name="connsiteY870" fmla="*/ 1189744 h 1393936"/>
              <a:gd name="connsiteX871" fmla="*/ 1994838 w 2290294"/>
              <a:gd name="connsiteY871" fmla="*/ 1192925 h 1393936"/>
              <a:gd name="connsiteX872" fmla="*/ 1997130 w 2290294"/>
              <a:gd name="connsiteY872" fmla="*/ 1196073 h 1393936"/>
              <a:gd name="connsiteX873" fmla="*/ 1999421 w 2290294"/>
              <a:gd name="connsiteY873" fmla="*/ 1199187 h 1393936"/>
              <a:gd name="connsiteX874" fmla="*/ 2001712 w 2290294"/>
              <a:gd name="connsiteY874" fmla="*/ 1202257 h 1393936"/>
              <a:gd name="connsiteX875" fmla="*/ 2004004 w 2290294"/>
              <a:gd name="connsiteY875" fmla="*/ 1205293 h 1393936"/>
              <a:gd name="connsiteX876" fmla="*/ 2006295 w 2290294"/>
              <a:gd name="connsiteY876" fmla="*/ 1208297 h 1393936"/>
              <a:gd name="connsiteX877" fmla="*/ 2008586 w 2290294"/>
              <a:gd name="connsiteY877" fmla="*/ 1211255 h 1393936"/>
              <a:gd name="connsiteX878" fmla="*/ 2010878 w 2290294"/>
              <a:gd name="connsiteY878" fmla="*/ 1214192 h 1393936"/>
              <a:gd name="connsiteX879" fmla="*/ 2013169 w 2290294"/>
              <a:gd name="connsiteY879" fmla="*/ 1217084 h 1393936"/>
              <a:gd name="connsiteX880" fmla="*/ 2015460 w 2290294"/>
              <a:gd name="connsiteY880" fmla="*/ 1219942 h 1393936"/>
              <a:gd name="connsiteX881" fmla="*/ 2017740 w 2290294"/>
              <a:gd name="connsiteY881" fmla="*/ 1222756 h 1393936"/>
              <a:gd name="connsiteX882" fmla="*/ 2020032 w 2290294"/>
              <a:gd name="connsiteY882" fmla="*/ 1225548 h 1393936"/>
              <a:gd name="connsiteX883" fmla="*/ 2022323 w 2290294"/>
              <a:gd name="connsiteY883" fmla="*/ 1228296 h 1393936"/>
              <a:gd name="connsiteX884" fmla="*/ 2024614 w 2290294"/>
              <a:gd name="connsiteY884" fmla="*/ 1231021 h 1393936"/>
              <a:gd name="connsiteX885" fmla="*/ 2026906 w 2290294"/>
              <a:gd name="connsiteY885" fmla="*/ 1233701 h 1393936"/>
              <a:gd name="connsiteX886" fmla="*/ 2029197 w 2290294"/>
              <a:gd name="connsiteY886" fmla="*/ 1236348 h 1393936"/>
              <a:gd name="connsiteX887" fmla="*/ 2031488 w 2290294"/>
              <a:gd name="connsiteY887" fmla="*/ 1238962 h 1393936"/>
              <a:gd name="connsiteX888" fmla="*/ 2033779 w 2290294"/>
              <a:gd name="connsiteY888" fmla="*/ 1241554 h 1393936"/>
              <a:gd name="connsiteX889" fmla="*/ 2036071 w 2290294"/>
              <a:gd name="connsiteY889" fmla="*/ 1244101 h 1393936"/>
              <a:gd name="connsiteX890" fmla="*/ 2038362 w 2290294"/>
              <a:gd name="connsiteY890" fmla="*/ 1246615 h 1393936"/>
              <a:gd name="connsiteX891" fmla="*/ 2040653 w 2290294"/>
              <a:gd name="connsiteY891" fmla="*/ 1249095 h 1393936"/>
              <a:gd name="connsiteX892" fmla="*/ 2042934 w 2290294"/>
              <a:gd name="connsiteY892" fmla="*/ 1251542 h 1393936"/>
              <a:gd name="connsiteX893" fmla="*/ 2045225 w 2290294"/>
              <a:gd name="connsiteY893" fmla="*/ 1253967 h 1393936"/>
              <a:gd name="connsiteX894" fmla="*/ 2047516 w 2290294"/>
              <a:gd name="connsiteY894" fmla="*/ 1256347 h 1393936"/>
              <a:gd name="connsiteX895" fmla="*/ 2049808 w 2290294"/>
              <a:gd name="connsiteY895" fmla="*/ 1258705 h 1393936"/>
              <a:gd name="connsiteX896" fmla="*/ 2052099 w 2290294"/>
              <a:gd name="connsiteY896" fmla="*/ 1261019 h 1393936"/>
              <a:gd name="connsiteX897" fmla="*/ 2054390 w 2290294"/>
              <a:gd name="connsiteY897" fmla="*/ 1263310 h 1393936"/>
              <a:gd name="connsiteX898" fmla="*/ 2056681 w 2290294"/>
              <a:gd name="connsiteY898" fmla="*/ 1265568 h 1393936"/>
              <a:gd name="connsiteX899" fmla="*/ 2058973 w 2290294"/>
              <a:gd name="connsiteY899" fmla="*/ 1267793 h 1393936"/>
              <a:gd name="connsiteX900" fmla="*/ 2061264 w 2290294"/>
              <a:gd name="connsiteY900" fmla="*/ 1269995 h 1393936"/>
              <a:gd name="connsiteX901" fmla="*/ 2063555 w 2290294"/>
              <a:gd name="connsiteY901" fmla="*/ 1272164 h 1393936"/>
              <a:gd name="connsiteX902" fmla="*/ 2065847 w 2290294"/>
              <a:gd name="connsiteY902" fmla="*/ 1274300 h 1393936"/>
              <a:gd name="connsiteX903" fmla="*/ 2068127 w 2290294"/>
              <a:gd name="connsiteY903" fmla="*/ 1276402 h 1393936"/>
              <a:gd name="connsiteX904" fmla="*/ 2070418 w 2290294"/>
              <a:gd name="connsiteY904" fmla="*/ 1278482 h 1393936"/>
              <a:gd name="connsiteX905" fmla="*/ 2072709 w 2290294"/>
              <a:gd name="connsiteY905" fmla="*/ 1280528 h 1393936"/>
              <a:gd name="connsiteX906" fmla="*/ 2075001 w 2290294"/>
              <a:gd name="connsiteY906" fmla="*/ 1282542 h 1393936"/>
              <a:gd name="connsiteX907" fmla="*/ 2077292 w 2290294"/>
              <a:gd name="connsiteY907" fmla="*/ 1284533 h 1393936"/>
              <a:gd name="connsiteX908" fmla="*/ 2079583 w 2290294"/>
              <a:gd name="connsiteY908" fmla="*/ 1286490 h 1393936"/>
              <a:gd name="connsiteX909" fmla="*/ 2081875 w 2290294"/>
              <a:gd name="connsiteY909" fmla="*/ 1288426 h 1393936"/>
              <a:gd name="connsiteX910" fmla="*/ 2084166 w 2290294"/>
              <a:gd name="connsiteY910" fmla="*/ 1290328 h 1393936"/>
              <a:gd name="connsiteX911" fmla="*/ 2086457 w 2290294"/>
              <a:gd name="connsiteY911" fmla="*/ 1292207 h 1393936"/>
              <a:gd name="connsiteX912" fmla="*/ 2088749 w 2290294"/>
              <a:gd name="connsiteY912" fmla="*/ 1294054 h 1393936"/>
              <a:gd name="connsiteX913" fmla="*/ 2091040 w 2290294"/>
              <a:gd name="connsiteY913" fmla="*/ 1295878 h 1393936"/>
              <a:gd name="connsiteX914" fmla="*/ 2093320 w 2290294"/>
              <a:gd name="connsiteY914" fmla="*/ 1297669 h 1393936"/>
              <a:gd name="connsiteX915" fmla="*/ 2095611 w 2290294"/>
              <a:gd name="connsiteY915" fmla="*/ 1299437 h 1393936"/>
              <a:gd name="connsiteX916" fmla="*/ 2097903 w 2290294"/>
              <a:gd name="connsiteY916" fmla="*/ 1301172 h 1393936"/>
              <a:gd name="connsiteX917" fmla="*/ 2100194 w 2290294"/>
              <a:gd name="connsiteY917" fmla="*/ 1302896 h 1393936"/>
              <a:gd name="connsiteX918" fmla="*/ 2102485 w 2290294"/>
              <a:gd name="connsiteY918" fmla="*/ 1304576 h 1393936"/>
              <a:gd name="connsiteX919" fmla="*/ 2104777 w 2290294"/>
              <a:gd name="connsiteY919" fmla="*/ 1306244 h 1393936"/>
              <a:gd name="connsiteX920" fmla="*/ 2107068 w 2290294"/>
              <a:gd name="connsiteY920" fmla="*/ 1307879 h 1393936"/>
              <a:gd name="connsiteX921" fmla="*/ 2109359 w 2290294"/>
              <a:gd name="connsiteY921" fmla="*/ 1309492 h 1393936"/>
              <a:gd name="connsiteX922" fmla="*/ 2111651 w 2290294"/>
              <a:gd name="connsiteY922" fmla="*/ 1311083 h 1393936"/>
              <a:gd name="connsiteX923" fmla="*/ 2113942 w 2290294"/>
              <a:gd name="connsiteY923" fmla="*/ 1312640 h 1393936"/>
              <a:gd name="connsiteX924" fmla="*/ 2116233 w 2290294"/>
              <a:gd name="connsiteY924" fmla="*/ 1314186 h 1393936"/>
              <a:gd name="connsiteX925" fmla="*/ 2118514 w 2290294"/>
              <a:gd name="connsiteY925" fmla="*/ 1315699 h 1393936"/>
              <a:gd name="connsiteX926" fmla="*/ 2120805 w 2290294"/>
              <a:gd name="connsiteY926" fmla="*/ 1317189 h 1393936"/>
              <a:gd name="connsiteX927" fmla="*/ 2123096 w 2290294"/>
              <a:gd name="connsiteY927" fmla="*/ 1318658 h 1393936"/>
              <a:gd name="connsiteX928" fmla="*/ 2125387 w 2290294"/>
              <a:gd name="connsiteY928" fmla="*/ 1320104 h 1393936"/>
              <a:gd name="connsiteX929" fmla="*/ 2127679 w 2290294"/>
              <a:gd name="connsiteY929" fmla="*/ 1321516 h 1393936"/>
              <a:gd name="connsiteX930" fmla="*/ 2129970 w 2290294"/>
              <a:gd name="connsiteY930" fmla="*/ 1322918 h 1393936"/>
              <a:gd name="connsiteX931" fmla="*/ 2132261 w 2290294"/>
              <a:gd name="connsiteY931" fmla="*/ 1324297 h 1393936"/>
              <a:gd name="connsiteX932" fmla="*/ 2134553 w 2290294"/>
              <a:gd name="connsiteY932" fmla="*/ 1325643 h 1393936"/>
              <a:gd name="connsiteX933" fmla="*/ 2136844 w 2290294"/>
              <a:gd name="connsiteY933" fmla="*/ 1326977 h 1393936"/>
              <a:gd name="connsiteX934" fmla="*/ 2139135 w 2290294"/>
              <a:gd name="connsiteY934" fmla="*/ 1328290 h 1393936"/>
              <a:gd name="connsiteX935" fmla="*/ 2141426 w 2290294"/>
              <a:gd name="connsiteY935" fmla="*/ 1329569 h 1393936"/>
              <a:gd name="connsiteX936" fmla="*/ 2143707 w 2290294"/>
              <a:gd name="connsiteY936" fmla="*/ 1330837 h 1393936"/>
              <a:gd name="connsiteX937" fmla="*/ 2145998 w 2290294"/>
              <a:gd name="connsiteY937" fmla="*/ 1332083 h 1393936"/>
              <a:gd name="connsiteX938" fmla="*/ 2148289 w 2290294"/>
              <a:gd name="connsiteY938" fmla="*/ 1333306 h 1393936"/>
              <a:gd name="connsiteX939" fmla="*/ 2150581 w 2290294"/>
              <a:gd name="connsiteY939" fmla="*/ 1334519 h 1393936"/>
              <a:gd name="connsiteX940" fmla="*/ 2152872 w 2290294"/>
              <a:gd name="connsiteY940" fmla="*/ 1335698 h 1393936"/>
              <a:gd name="connsiteX941" fmla="*/ 2155163 w 2290294"/>
              <a:gd name="connsiteY941" fmla="*/ 1336866 h 1393936"/>
              <a:gd name="connsiteX942" fmla="*/ 2157455 w 2290294"/>
              <a:gd name="connsiteY942" fmla="*/ 1338011 h 1393936"/>
              <a:gd name="connsiteX943" fmla="*/ 2159746 w 2290294"/>
              <a:gd name="connsiteY943" fmla="*/ 1339135 h 1393936"/>
              <a:gd name="connsiteX944" fmla="*/ 2162037 w 2290294"/>
              <a:gd name="connsiteY944" fmla="*/ 1340236 h 1393936"/>
              <a:gd name="connsiteX945" fmla="*/ 2164328 w 2290294"/>
              <a:gd name="connsiteY945" fmla="*/ 1341326 h 1393936"/>
              <a:gd name="connsiteX946" fmla="*/ 2166620 w 2290294"/>
              <a:gd name="connsiteY946" fmla="*/ 1342394 h 1393936"/>
              <a:gd name="connsiteX947" fmla="*/ 2168900 w 2290294"/>
              <a:gd name="connsiteY947" fmla="*/ 1343439 h 1393936"/>
              <a:gd name="connsiteX948" fmla="*/ 2171191 w 2290294"/>
              <a:gd name="connsiteY948" fmla="*/ 1344474 h 1393936"/>
              <a:gd name="connsiteX949" fmla="*/ 2173483 w 2290294"/>
              <a:gd name="connsiteY949" fmla="*/ 1345486 h 1393936"/>
              <a:gd name="connsiteX950" fmla="*/ 2175774 w 2290294"/>
              <a:gd name="connsiteY950" fmla="*/ 1346487 h 1393936"/>
              <a:gd name="connsiteX951" fmla="*/ 2178065 w 2290294"/>
              <a:gd name="connsiteY951" fmla="*/ 1347466 h 1393936"/>
              <a:gd name="connsiteX952" fmla="*/ 2180356 w 2290294"/>
              <a:gd name="connsiteY952" fmla="*/ 1348422 h 1393936"/>
              <a:gd name="connsiteX953" fmla="*/ 2182648 w 2290294"/>
              <a:gd name="connsiteY953" fmla="*/ 1349368 h 1393936"/>
              <a:gd name="connsiteX954" fmla="*/ 2184939 w 2290294"/>
              <a:gd name="connsiteY954" fmla="*/ 1350302 h 1393936"/>
              <a:gd name="connsiteX955" fmla="*/ 2187231 w 2290294"/>
              <a:gd name="connsiteY955" fmla="*/ 1351203 h 1393936"/>
              <a:gd name="connsiteX956" fmla="*/ 2189522 w 2290294"/>
              <a:gd name="connsiteY956" fmla="*/ 1352104 h 1393936"/>
              <a:gd name="connsiteX957" fmla="*/ 2191813 w 2290294"/>
              <a:gd name="connsiteY957" fmla="*/ 1352983 h 1393936"/>
              <a:gd name="connsiteX958" fmla="*/ 2194093 w 2290294"/>
              <a:gd name="connsiteY958" fmla="*/ 1353839 h 1393936"/>
              <a:gd name="connsiteX959" fmla="*/ 2196385 w 2290294"/>
              <a:gd name="connsiteY959" fmla="*/ 1354684 h 1393936"/>
              <a:gd name="connsiteX960" fmla="*/ 2198676 w 2290294"/>
              <a:gd name="connsiteY960" fmla="*/ 1355519 h 1393936"/>
              <a:gd name="connsiteX961" fmla="*/ 2200967 w 2290294"/>
              <a:gd name="connsiteY961" fmla="*/ 1356342 h 1393936"/>
              <a:gd name="connsiteX962" fmla="*/ 2203258 w 2290294"/>
              <a:gd name="connsiteY962" fmla="*/ 1357143 h 1393936"/>
              <a:gd name="connsiteX963" fmla="*/ 2205550 w 2290294"/>
              <a:gd name="connsiteY963" fmla="*/ 1357921 h 1393936"/>
              <a:gd name="connsiteX964" fmla="*/ 2207841 w 2290294"/>
              <a:gd name="connsiteY964" fmla="*/ 1358700 h 1393936"/>
              <a:gd name="connsiteX965" fmla="*/ 2210132 w 2290294"/>
              <a:gd name="connsiteY965" fmla="*/ 1359456 h 1393936"/>
              <a:gd name="connsiteX966" fmla="*/ 2212424 w 2290294"/>
              <a:gd name="connsiteY966" fmla="*/ 1360201 h 1393936"/>
              <a:gd name="connsiteX967" fmla="*/ 2214715 w 2290294"/>
              <a:gd name="connsiteY967" fmla="*/ 1360924 h 1393936"/>
              <a:gd name="connsiteX968" fmla="*/ 2217006 w 2290294"/>
              <a:gd name="connsiteY968" fmla="*/ 1361647 h 1393936"/>
              <a:gd name="connsiteX969" fmla="*/ 2219286 w 2290294"/>
              <a:gd name="connsiteY969" fmla="*/ 1362348 h 1393936"/>
              <a:gd name="connsiteX970" fmla="*/ 2221578 w 2290294"/>
              <a:gd name="connsiteY970" fmla="*/ 1363038 h 1393936"/>
              <a:gd name="connsiteX971" fmla="*/ 2223869 w 2290294"/>
              <a:gd name="connsiteY971" fmla="*/ 1363716 h 1393936"/>
              <a:gd name="connsiteX972" fmla="*/ 2226161 w 2290294"/>
              <a:gd name="connsiteY972" fmla="*/ 1364372 h 1393936"/>
              <a:gd name="connsiteX973" fmla="*/ 2228452 w 2290294"/>
              <a:gd name="connsiteY973" fmla="*/ 1365029 h 1393936"/>
              <a:gd name="connsiteX974" fmla="*/ 2230743 w 2290294"/>
              <a:gd name="connsiteY974" fmla="*/ 1365663 h 1393936"/>
              <a:gd name="connsiteX975" fmla="*/ 2233034 w 2290294"/>
              <a:gd name="connsiteY975" fmla="*/ 1366286 h 1393936"/>
              <a:gd name="connsiteX976" fmla="*/ 2235326 w 2290294"/>
              <a:gd name="connsiteY976" fmla="*/ 1366897 h 1393936"/>
              <a:gd name="connsiteX977" fmla="*/ 2237617 w 2290294"/>
              <a:gd name="connsiteY977" fmla="*/ 1367498 h 1393936"/>
              <a:gd name="connsiteX978" fmla="*/ 2239908 w 2290294"/>
              <a:gd name="connsiteY978" fmla="*/ 1368099 h 1393936"/>
              <a:gd name="connsiteX979" fmla="*/ 2242200 w 2290294"/>
              <a:gd name="connsiteY979" fmla="*/ 1368677 h 1393936"/>
              <a:gd name="connsiteX980" fmla="*/ 2244480 w 2290294"/>
              <a:gd name="connsiteY980" fmla="*/ 1369233 h 1393936"/>
              <a:gd name="connsiteX981" fmla="*/ 2246771 w 2290294"/>
              <a:gd name="connsiteY981" fmla="*/ 1369789 h 1393936"/>
              <a:gd name="connsiteX982" fmla="*/ 2249062 w 2290294"/>
              <a:gd name="connsiteY982" fmla="*/ 1370334 h 1393936"/>
              <a:gd name="connsiteX983" fmla="*/ 2251354 w 2290294"/>
              <a:gd name="connsiteY983" fmla="*/ 1370868 h 1393936"/>
              <a:gd name="connsiteX984" fmla="*/ 2253645 w 2290294"/>
              <a:gd name="connsiteY984" fmla="*/ 1371391 h 1393936"/>
              <a:gd name="connsiteX985" fmla="*/ 2255936 w 2290294"/>
              <a:gd name="connsiteY985" fmla="*/ 1371914 h 1393936"/>
              <a:gd name="connsiteX986" fmla="*/ 2258228 w 2290294"/>
              <a:gd name="connsiteY986" fmla="*/ 1372414 h 1393936"/>
              <a:gd name="connsiteX987" fmla="*/ 2260519 w 2290294"/>
              <a:gd name="connsiteY987" fmla="*/ 1372904 h 1393936"/>
              <a:gd name="connsiteX988" fmla="*/ 2262810 w 2290294"/>
              <a:gd name="connsiteY988" fmla="*/ 1373382 h 1393936"/>
              <a:gd name="connsiteX989" fmla="*/ 2265102 w 2290294"/>
              <a:gd name="connsiteY989" fmla="*/ 1373860 h 1393936"/>
              <a:gd name="connsiteX990" fmla="*/ 2267393 w 2290294"/>
              <a:gd name="connsiteY990" fmla="*/ 1374327 h 1393936"/>
              <a:gd name="connsiteX991" fmla="*/ 2269673 w 2290294"/>
              <a:gd name="connsiteY991" fmla="*/ 1374772 h 1393936"/>
              <a:gd name="connsiteX992" fmla="*/ 2271964 w 2290294"/>
              <a:gd name="connsiteY992" fmla="*/ 1375217 h 1393936"/>
              <a:gd name="connsiteX993" fmla="*/ 2274256 w 2290294"/>
              <a:gd name="connsiteY993" fmla="*/ 1375651 h 1393936"/>
              <a:gd name="connsiteX994" fmla="*/ 2276547 w 2290294"/>
              <a:gd name="connsiteY994" fmla="*/ 1376085 h 1393936"/>
              <a:gd name="connsiteX995" fmla="*/ 2278838 w 2290294"/>
              <a:gd name="connsiteY995" fmla="*/ 1376496 h 1393936"/>
              <a:gd name="connsiteX996" fmla="*/ 2281130 w 2290294"/>
              <a:gd name="connsiteY996" fmla="*/ 1376908 h 1393936"/>
              <a:gd name="connsiteX997" fmla="*/ 2283421 w 2290294"/>
              <a:gd name="connsiteY997" fmla="*/ 1377308 h 1393936"/>
              <a:gd name="connsiteX998" fmla="*/ 2285712 w 2290294"/>
              <a:gd name="connsiteY998" fmla="*/ 1377698 h 1393936"/>
              <a:gd name="connsiteX999" fmla="*/ 2288003 w 2290294"/>
              <a:gd name="connsiteY999" fmla="*/ 1378087 h 1393936"/>
              <a:gd name="connsiteX1000" fmla="*/ 2290295 w 2290294"/>
              <a:gd name="connsiteY1000" fmla="*/ 1378465 h 139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290294" h="1393936">
                <a:moveTo>
                  <a:pt x="0" y="1393937"/>
                </a:moveTo>
                <a:lnTo>
                  <a:pt x="2290" y="1393937"/>
                </a:lnTo>
                <a:lnTo>
                  <a:pt x="4580" y="1393937"/>
                </a:lnTo>
                <a:lnTo>
                  <a:pt x="6871" y="1393937"/>
                </a:lnTo>
                <a:lnTo>
                  <a:pt x="9161" y="1393937"/>
                </a:lnTo>
                <a:lnTo>
                  <a:pt x="11451" y="1393937"/>
                </a:lnTo>
                <a:lnTo>
                  <a:pt x="13741" y="1393937"/>
                </a:lnTo>
                <a:lnTo>
                  <a:pt x="16031" y="1393937"/>
                </a:lnTo>
                <a:lnTo>
                  <a:pt x="18323" y="1393937"/>
                </a:lnTo>
                <a:lnTo>
                  <a:pt x="20613" y="1393937"/>
                </a:lnTo>
                <a:lnTo>
                  <a:pt x="22903" y="1393937"/>
                </a:lnTo>
                <a:lnTo>
                  <a:pt x="25193" y="1393937"/>
                </a:lnTo>
                <a:lnTo>
                  <a:pt x="27483" y="1393937"/>
                </a:lnTo>
                <a:lnTo>
                  <a:pt x="29774" y="1393937"/>
                </a:lnTo>
                <a:lnTo>
                  <a:pt x="32064" y="1393937"/>
                </a:lnTo>
                <a:lnTo>
                  <a:pt x="34354" y="1393937"/>
                </a:lnTo>
                <a:lnTo>
                  <a:pt x="36644" y="1393937"/>
                </a:lnTo>
                <a:lnTo>
                  <a:pt x="38934" y="1393937"/>
                </a:lnTo>
                <a:lnTo>
                  <a:pt x="41225" y="1393937"/>
                </a:lnTo>
                <a:lnTo>
                  <a:pt x="43515" y="1393937"/>
                </a:lnTo>
                <a:lnTo>
                  <a:pt x="45806" y="1393937"/>
                </a:lnTo>
                <a:lnTo>
                  <a:pt x="48096" y="1393937"/>
                </a:lnTo>
                <a:lnTo>
                  <a:pt x="50387" y="1393937"/>
                </a:lnTo>
                <a:lnTo>
                  <a:pt x="52677" y="1393937"/>
                </a:lnTo>
                <a:lnTo>
                  <a:pt x="54967" y="1393937"/>
                </a:lnTo>
                <a:lnTo>
                  <a:pt x="57257" y="1393937"/>
                </a:lnTo>
                <a:lnTo>
                  <a:pt x="59547" y="1393926"/>
                </a:lnTo>
                <a:lnTo>
                  <a:pt x="61838" y="1393926"/>
                </a:lnTo>
                <a:lnTo>
                  <a:pt x="64128" y="1393926"/>
                </a:lnTo>
                <a:lnTo>
                  <a:pt x="66418" y="1393926"/>
                </a:lnTo>
                <a:lnTo>
                  <a:pt x="68708" y="1393926"/>
                </a:lnTo>
                <a:lnTo>
                  <a:pt x="70998" y="1393926"/>
                </a:lnTo>
                <a:lnTo>
                  <a:pt x="73290" y="1393926"/>
                </a:lnTo>
                <a:lnTo>
                  <a:pt x="75580" y="1393926"/>
                </a:lnTo>
                <a:lnTo>
                  <a:pt x="77870" y="1393926"/>
                </a:lnTo>
                <a:lnTo>
                  <a:pt x="80160" y="1393926"/>
                </a:lnTo>
                <a:lnTo>
                  <a:pt x="82450" y="1393926"/>
                </a:lnTo>
                <a:lnTo>
                  <a:pt x="84741" y="1393926"/>
                </a:lnTo>
                <a:lnTo>
                  <a:pt x="87031" y="1393926"/>
                </a:lnTo>
                <a:lnTo>
                  <a:pt x="89321" y="1393926"/>
                </a:lnTo>
                <a:lnTo>
                  <a:pt x="91611" y="1393926"/>
                </a:lnTo>
                <a:lnTo>
                  <a:pt x="93901" y="1393926"/>
                </a:lnTo>
                <a:lnTo>
                  <a:pt x="96192" y="1393915"/>
                </a:lnTo>
                <a:lnTo>
                  <a:pt x="98483" y="1393915"/>
                </a:lnTo>
                <a:lnTo>
                  <a:pt x="100773" y="1393915"/>
                </a:lnTo>
                <a:lnTo>
                  <a:pt x="103063" y="1393915"/>
                </a:lnTo>
                <a:lnTo>
                  <a:pt x="105353" y="1393915"/>
                </a:lnTo>
                <a:lnTo>
                  <a:pt x="107644" y="1393915"/>
                </a:lnTo>
                <a:lnTo>
                  <a:pt x="109934" y="1393915"/>
                </a:lnTo>
                <a:lnTo>
                  <a:pt x="112224" y="1393915"/>
                </a:lnTo>
                <a:lnTo>
                  <a:pt x="114514" y="1393915"/>
                </a:lnTo>
                <a:lnTo>
                  <a:pt x="116804" y="1393904"/>
                </a:lnTo>
                <a:lnTo>
                  <a:pt x="119095" y="1393904"/>
                </a:lnTo>
                <a:lnTo>
                  <a:pt x="121385" y="1393904"/>
                </a:lnTo>
                <a:lnTo>
                  <a:pt x="123675" y="1393904"/>
                </a:lnTo>
                <a:lnTo>
                  <a:pt x="125966" y="1393904"/>
                </a:lnTo>
                <a:lnTo>
                  <a:pt x="128257" y="1393904"/>
                </a:lnTo>
                <a:lnTo>
                  <a:pt x="130547" y="1393904"/>
                </a:lnTo>
                <a:lnTo>
                  <a:pt x="132837" y="1393904"/>
                </a:lnTo>
                <a:lnTo>
                  <a:pt x="135127" y="1393893"/>
                </a:lnTo>
                <a:lnTo>
                  <a:pt x="137417" y="1393893"/>
                </a:lnTo>
                <a:lnTo>
                  <a:pt x="139708" y="1393893"/>
                </a:lnTo>
                <a:lnTo>
                  <a:pt x="141998" y="1393893"/>
                </a:lnTo>
                <a:lnTo>
                  <a:pt x="144288" y="1393893"/>
                </a:lnTo>
                <a:lnTo>
                  <a:pt x="146578" y="1393881"/>
                </a:lnTo>
                <a:lnTo>
                  <a:pt x="148868" y="1393881"/>
                </a:lnTo>
                <a:lnTo>
                  <a:pt x="151159" y="1393881"/>
                </a:lnTo>
                <a:lnTo>
                  <a:pt x="153450" y="1393881"/>
                </a:lnTo>
                <a:lnTo>
                  <a:pt x="155740" y="1393881"/>
                </a:lnTo>
                <a:lnTo>
                  <a:pt x="158030" y="1393870"/>
                </a:lnTo>
                <a:lnTo>
                  <a:pt x="160320" y="1393870"/>
                </a:lnTo>
                <a:lnTo>
                  <a:pt x="162611" y="1393870"/>
                </a:lnTo>
                <a:lnTo>
                  <a:pt x="164901" y="1393870"/>
                </a:lnTo>
                <a:lnTo>
                  <a:pt x="167191" y="1393859"/>
                </a:lnTo>
                <a:lnTo>
                  <a:pt x="169481" y="1393859"/>
                </a:lnTo>
                <a:lnTo>
                  <a:pt x="171771" y="1393859"/>
                </a:lnTo>
                <a:lnTo>
                  <a:pt x="174062" y="1393859"/>
                </a:lnTo>
                <a:lnTo>
                  <a:pt x="176352" y="1393848"/>
                </a:lnTo>
                <a:lnTo>
                  <a:pt x="178642" y="1393848"/>
                </a:lnTo>
                <a:lnTo>
                  <a:pt x="180933" y="1393848"/>
                </a:lnTo>
                <a:lnTo>
                  <a:pt x="183223" y="1393837"/>
                </a:lnTo>
                <a:lnTo>
                  <a:pt x="185514" y="1393837"/>
                </a:lnTo>
                <a:lnTo>
                  <a:pt x="187804" y="1393837"/>
                </a:lnTo>
                <a:lnTo>
                  <a:pt x="190094" y="1393826"/>
                </a:lnTo>
                <a:lnTo>
                  <a:pt x="192384" y="1393826"/>
                </a:lnTo>
                <a:lnTo>
                  <a:pt x="194674" y="1393826"/>
                </a:lnTo>
                <a:lnTo>
                  <a:pt x="196965" y="1393815"/>
                </a:lnTo>
                <a:lnTo>
                  <a:pt x="199255" y="1393815"/>
                </a:lnTo>
                <a:lnTo>
                  <a:pt x="201545" y="1393803"/>
                </a:lnTo>
                <a:lnTo>
                  <a:pt x="203835" y="1393803"/>
                </a:lnTo>
                <a:lnTo>
                  <a:pt x="206127" y="1393803"/>
                </a:lnTo>
                <a:lnTo>
                  <a:pt x="208417" y="1393792"/>
                </a:lnTo>
                <a:lnTo>
                  <a:pt x="210707" y="1393792"/>
                </a:lnTo>
                <a:lnTo>
                  <a:pt x="212997" y="1393781"/>
                </a:lnTo>
                <a:lnTo>
                  <a:pt x="215287" y="1393781"/>
                </a:lnTo>
                <a:lnTo>
                  <a:pt x="217578" y="1393770"/>
                </a:lnTo>
                <a:lnTo>
                  <a:pt x="219868" y="1393770"/>
                </a:lnTo>
                <a:lnTo>
                  <a:pt x="222158" y="1393759"/>
                </a:lnTo>
                <a:lnTo>
                  <a:pt x="224448" y="1393748"/>
                </a:lnTo>
                <a:lnTo>
                  <a:pt x="226738" y="1393748"/>
                </a:lnTo>
                <a:lnTo>
                  <a:pt x="229028" y="1393737"/>
                </a:lnTo>
                <a:lnTo>
                  <a:pt x="231319" y="1393737"/>
                </a:lnTo>
                <a:lnTo>
                  <a:pt x="233610" y="1393726"/>
                </a:lnTo>
                <a:lnTo>
                  <a:pt x="235900" y="1393715"/>
                </a:lnTo>
                <a:lnTo>
                  <a:pt x="238190" y="1393715"/>
                </a:lnTo>
                <a:lnTo>
                  <a:pt x="240481" y="1393703"/>
                </a:lnTo>
                <a:lnTo>
                  <a:pt x="242771" y="1393692"/>
                </a:lnTo>
                <a:lnTo>
                  <a:pt x="245061" y="1393681"/>
                </a:lnTo>
                <a:lnTo>
                  <a:pt x="247351" y="1393681"/>
                </a:lnTo>
                <a:lnTo>
                  <a:pt x="249641" y="1393670"/>
                </a:lnTo>
                <a:lnTo>
                  <a:pt x="251932" y="1393659"/>
                </a:lnTo>
                <a:lnTo>
                  <a:pt x="254222" y="1393648"/>
                </a:lnTo>
                <a:lnTo>
                  <a:pt x="256512" y="1393637"/>
                </a:lnTo>
                <a:lnTo>
                  <a:pt x="258802" y="1393626"/>
                </a:lnTo>
                <a:lnTo>
                  <a:pt x="261093" y="1393614"/>
                </a:lnTo>
                <a:lnTo>
                  <a:pt x="263384" y="1393603"/>
                </a:lnTo>
                <a:lnTo>
                  <a:pt x="265674" y="1393592"/>
                </a:lnTo>
                <a:lnTo>
                  <a:pt x="267964" y="1393581"/>
                </a:lnTo>
                <a:lnTo>
                  <a:pt x="270254" y="1393570"/>
                </a:lnTo>
                <a:lnTo>
                  <a:pt x="272544" y="1393559"/>
                </a:lnTo>
                <a:lnTo>
                  <a:pt x="274835" y="1393548"/>
                </a:lnTo>
                <a:lnTo>
                  <a:pt x="277125" y="1393537"/>
                </a:lnTo>
                <a:lnTo>
                  <a:pt x="279415" y="1393525"/>
                </a:lnTo>
                <a:lnTo>
                  <a:pt x="281705" y="1393503"/>
                </a:lnTo>
                <a:lnTo>
                  <a:pt x="283995" y="1393492"/>
                </a:lnTo>
                <a:lnTo>
                  <a:pt x="286286" y="1393481"/>
                </a:lnTo>
                <a:lnTo>
                  <a:pt x="288577" y="1393459"/>
                </a:lnTo>
                <a:lnTo>
                  <a:pt x="290867" y="1393448"/>
                </a:lnTo>
                <a:lnTo>
                  <a:pt x="293157" y="1393436"/>
                </a:lnTo>
                <a:lnTo>
                  <a:pt x="295448" y="1393414"/>
                </a:lnTo>
                <a:lnTo>
                  <a:pt x="297738" y="1393392"/>
                </a:lnTo>
                <a:lnTo>
                  <a:pt x="300028" y="1393381"/>
                </a:lnTo>
                <a:lnTo>
                  <a:pt x="302318" y="1393359"/>
                </a:lnTo>
                <a:lnTo>
                  <a:pt x="304608" y="1393348"/>
                </a:lnTo>
                <a:lnTo>
                  <a:pt x="306898" y="1393325"/>
                </a:lnTo>
                <a:lnTo>
                  <a:pt x="309189" y="1393303"/>
                </a:lnTo>
                <a:lnTo>
                  <a:pt x="311479" y="1393281"/>
                </a:lnTo>
                <a:lnTo>
                  <a:pt x="313770" y="1393258"/>
                </a:lnTo>
                <a:lnTo>
                  <a:pt x="316060" y="1393236"/>
                </a:lnTo>
                <a:lnTo>
                  <a:pt x="318351" y="1393214"/>
                </a:lnTo>
                <a:lnTo>
                  <a:pt x="320641" y="1393192"/>
                </a:lnTo>
                <a:lnTo>
                  <a:pt x="322931" y="1393170"/>
                </a:lnTo>
                <a:lnTo>
                  <a:pt x="325221" y="1393147"/>
                </a:lnTo>
                <a:lnTo>
                  <a:pt x="327511" y="1393125"/>
                </a:lnTo>
                <a:lnTo>
                  <a:pt x="329802" y="1393092"/>
                </a:lnTo>
                <a:lnTo>
                  <a:pt x="332092" y="1393069"/>
                </a:lnTo>
                <a:lnTo>
                  <a:pt x="334382" y="1393047"/>
                </a:lnTo>
                <a:lnTo>
                  <a:pt x="336672" y="1393014"/>
                </a:lnTo>
                <a:lnTo>
                  <a:pt x="338962" y="1392980"/>
                </a:lnTo>
                <a:lnTo>
                  <a:pt x="341254" y="1392958"/>
                </a:lnTo>
                <a:lnTo>
                  <a:pt x="343544" y="1392925"/>
                </a:lnTo>
                <a:lnTo>
                  <a:pt x="345834" y="1392891"/>
                </a:lnTo>
                <a:lnTo>
                  <a:pt x="348124" y="1392858"/>
                </a:lnTo>
                <a:lnTo>
                  <a:pt x="350414" y="1392825"/>
                </a:lnTo>
                <a:lnTo>
                  <a:pt x="352705" y="1392791"/>
                </a:lnTo>
                <a:lnTo>
                  <a:pt x="354995" y="1392758"/>
                </a:lnTo>
                <a:lnTo>
                  <a:pt x="357285" y="1392725"/>
                </a:lnTo>
                <a:lnTo>
                  <a:pt x="359575" y="1392691"/>
                </a:lnTo>
                <a:lnTo>
                  <a:pt x="361865" y="1392647"/>
                </a:lnTo>
                <a:lnTo>
                  <a:pt x="364156" y="1392613"/>
                </a:lnTo>
                <a:lnTo>
                  <a:pt x="366446" y="1392569"/>
                </a:lnTo>
                <a:lnTo>
                  <a:pt x="368737" y="1392524"/>
                </a:lnTo>
                <a:lnTo>
                  <a:pt x="371027" y="1392480"/>
                </a:lnTo>
                <a:lnTo>
                  <a:pt x="373317" y="1392435"/>
                </a:lnTo>
                <a:lnTo>
                  <a:pt x="375608" y="1392391"/>
                </a:lnTo>
                <a:lnTo>
                  <a:pt x="377898" y="1392346"/>
                </a:lnTo>
                <a:lnTo>
                  <a:pt x="380188" y="1392302"/>
                </a:lnTo>
                <a:lnTo>
                  <a:pt x="382478" y="1392246"/>
                </a:lnTo>
                <a:lnTo>
                  <a:pt x="384768" y="1392202"/>
                </a:lnTo>
                <a:lnTo>
                  <a:pt x="387059" y="1392146"/>
                </a:lnTo>
                <a:lnTo>
                  <a:pt x="389349" y="1392091"/>
                </a:lnTo>
                <a:lnTo>
                  <a:pt x="391639" y="1392046"/>
                </a:lnTo>
                <a:lnTo>
                  <a:pt x="393929" y="1391991"/>
                </a:lnTo>
                <a:lnTo>
                  <a:pt x="396221" y="1391924"/>
                </a:lnTo>
                <a:lnTo>
                  <a:pt x="398511" y="1391868"/>
                </a:lnTo>
                <a:lnTo>
                  <a:pt x="400801" y="1391813"/>
                </a:lnTo>
                <a:lnTo>
                  <a:pt x="403091" y="1391746"/>
                </a:lnTo>
                <a:lnTo>
                  <a:pt x="405381" y="1391679"/>
                </a:lnTo>
                <a:lnTo>
                  <a:pt x="407672" y="1391612"/>
                </a:lnTo>
                <a:lnTo>
                  <a:pt x="409962" y="1391546"/>
                </a:lnTo>
                <a:lnTo>
                  <a:pt x="412252" y="1391479"/>
                </a:lnTo>
                <a:lnTo>
                  <a:pt x="414542" y="1391412"/>
                </a:lnTo>
                <a:lnTo>
                  <a:pt x="416832" y="1391334"/>
                </a:lnTo>
                <a:lnTo>
                  <a:pt x="419122" y="1391256"/>
                </a:lnTo>
                <a:lnTo>
                  <a:pt x="421413" y="1391178"/>
                </a:lnTo>
                <a:lnTo>
                  <a:pt x="423704" y="1391101"/>
                </a:lnTo>
                <a:lnTo>
                  <a:pt x="425994" y="1391023"/>
                </a:lnTo>
                <a:lnTo>
                  <a:pt x="428284" y="1390934"/>
                </a:lnTo>
                <a:lnTo>
                  <a:pt x="430575" y="1390856"/>
                </a:lnTo>
                <a:lnTo>
                  <a:pt x="432865" y="1390767"/>
                </a:lnTo>
                <a:lnTo>
                  <a:pt x="435155" y="1390678"/>
                </a:lnTo>
                <a:lnTo>
                  <a:pt x="437445" y="1390589"/>
                </a:lnTo>
                <a:lnTo>
                  <a:pt x="439735" y="1390489"/>
                </a:lnTo>
                <a:lnTo>
                  <a:pt x="442026" y="1390389"/>
                </a:lnTo>
                <a:lnTo>
                  <a:pt x="444316" y="1390289"/>
                </a:lnTo>
                <a:lnTo>
                  <a:pt x="446606" y="1390189"/>
                </a:lnTo>
                <a:lnTo>
                  <a:pt x="448897" y="1390088"/>
                </a:lnTo>
                <a:lnTo>
                  <a:pt x="451187" y="1389977"/>
                </a:lnTo>
                <a:lnTo>
                  <a:pt x="453478" y="1389866"/>
                </a:lnTo>
                <a:lnTo>
                  <a:pt x="455768" y="1389755"/>
                </a:lnTo>
                <a:lnTo>
                  <a:pt x="458058" y="1389644"/>
                </a:lnTo>
                <a:lnTo>
                  <a:pt x="460348" y="1389521"/>
                </a:lnTo>
                <a:lnTo>
                  <a:pt x="462638" y="1389399"/>
                </a:lnTo>
                <a:lnTo>
                  <a:pt x="464929" y="1389277"/>
                </a:lnTo>
                <a:lnTo>
                  <a:pt x="467219" y="1389143"/>
                </a:lnTo>
                <a:lnTo>
                  <a:pt x="469509" y="1389021"/>
                </a:lnTo>
                <a:lnTo>
                  <a:pt x="471799" y="1388887"/>
                </a:lnTo>
                <a:lnTo>
                  <a:pt x="474089" y="1388743"/>
                </a:lnTo>
                <a:lnTo>
                  <a:pt x="476381" y="1388609"/>
                </a:lnTo>
                <a:lnTo>
                  <a:pt x="478671" y="1388465"/>
                </a:lnTo>
                <a:lnTo>
                  <a:pt x="480961" y="1388309"/>
                </a:lnTo>
                <a:lnTo>
                  <a:pt x="483251" y="1388164"/>
                </a:lnTo>
                <a:lnTo>
                  <a:pt x="485542" y="1388008"/>
                </a:lnTo>
                <a:lnTo>
                  <a:pt x="487832" y="1387842"/>
                </a:lnTo>
                <a:lnTo>
                  <a:pt x="490122" y="1387686"/>
                </a:lnTo>
                <a:lnTo>
                  <a:pt x="492412" y="1387519"/>
                </a:lnTo>
                <a:lnTo>
                  <a:pt x="494702" y="1387352"/>
                </a:lnTo>
                <a:lnTo>
                  <a:pt x="496993" y="1387174"/>
                </a:lnTo>
                <a:lnTo>
                  <a:pt x="499283" y="1386996"/>
                </a:lnTo>
                <a:lnTo>
                  <a:pt x="501573" y="1386807"/>
                </a:lnTo>
                <a:lnTo>
                  <a:pt x="503864" y="1386618"/>
                </a:lnTo>
                <a:lnTo>
                  <a:pt x="506154" y="1386429"/>
                </a:lnTo>
                <a:lnTo>
                  <a:pt x="508445" y="1386229"/>
                </a:lnTo>
                <a:lnTo>
                  <a:pt x="510735" y="1386029"/>
                </a:lnTo>
                <a:lnTo>
                  <a:pt x="513025" y="1385828"/>
                </a:lnTo>
                <a:lnTo>
                  <a:pt x="515315" y="1385617"/>
                </a:lnTo>
                <a:lnTo>
                  <a:pt x="517605" y="1385395"/>
                </a:lnTo>
                <a:lnTo>
                  <a:pt x="519896" y="1385183"/>
                </a:lnTo>
                <a:lnTo>
                  <a:pt x="522186" y="1384950"/>
                </a:lnTo>
                <a:lnTo>
                  <a:pt x="524476" y="1384727"/>
                </a:lnTo>
                <a:lnTo>
                  <a:pt x="526766" y="1384483"/>
                </a:lnTo>
                <a:lnTo>
                  <a:pt x="529056" y="1384249"/>
                </a:lnTo>
                <a:lnTo>
                  <a:pt x="531348" y="1383993"/>
                </a:lnTo>
                <a:lnTo>
                  <a:pt x="533638" y="1383748"/>
                </a:lnTo>
                <a:lnTo>
                  <a:pt x="535928" y="1383482"/>
                </a:lnTo>
                <a:lnTo>
                  <a:pt x="538218" y="1383215"/>
                </a:lnTo>
                <a:lnTo>
                  <a:pt x="540508" y="1382948"/>
                </a:lnTo>
                <a:lnTo>
                  <a:pt x="542799" y="1382670"/>
                </a:lnTo>
                <a:lnTo>
                  <a:pt x="545089" y="1382392"/>
                </a:lnTo>
                <a:lnTo>
                  <a:pt x="547379" y="1382102"/>
                </a:lnTo>
                <a:lnTo>
                  <a:pt x="549669" y="1381802"/>
                </a:lnTo>
                <a:lnTo>
                  <a:pt x="551959" y="1381502"/>
                </a:lnTo>
                <a:lnTo>
                  <a:pt x="554250" y="1381190"/>
                </a:lnTo>
                <a:lnTo>
                  <a:pt x="556541" y="1380879"/>
                </a:lnTo>
                <a:lnTo>
                  <a:pt x="558831" y="1380556"/>
                </a:lnTo>
                <a:lnTo>
                  <a:pt x="561121" y="1380222"/>
                </a:lnTo>
                <a:lnTo>
                  <a:pt x="563412" y="1379889"/>
                </a:lnTo>
                <a:lnTo>
                  <a:pt x="565702" y="1379544"/>
                </a:lnTo>
                <a:lnTo>
                  <a:pt x="567992" y="1379188"/>
                </a:lnTo>
                <a:lnTo>
                  <a:pt x="570282" y="1378832"/>
                </a:lnTo>
                <a:lnTo>
                  <a:pt x="572572" y="1378465"/>
                </a:lnTo>
                <a:lnTo>
                  <a:pt x="574862" y="1378087"/>
                </a:lnTo>
                <a:lnTo>
                  <a:pt x="577153" y="1377698"/>
                </a:lnTo>
                <a:lnTo>
                  <a:pt x="579443" y="1377308"/>
                </a:lnTo>
                <a:lnTo>
                  <a:pt x="581733" y="1376908"/>
                </a:lnTo>
                <a:lnTo>
                  <a:pt x="584024" y="1376496"/>
                </a:lnTo>
                <a:lnTo>
                  <a:pt x="586315" y="1376085"/>
                </a:lnTo>
                <a:lnTo>
                  <a:pt x="588605" y="1375651"/>
                </a:lnTo>
                <a:lnTo>
                  <a:pt x="590895" y="1375217"/>
                </a:lnTo>
                <a:lnTo>
                  <a:pt x="593185" y="1374772"/>
                </a:lnTo>
                <a:lnTo>
                  <a:pt x="595475" y="1374327"/>
                </a:lnTo>
                <a:lnTo>
                  <a:pt x="597766" y="1373860"/>
                </a:lnTo>
                <a:lnTo>
                  <a:pt x="600056" y="1373382"/>
                </a:lnTo>
                <a:lnTo>
                  <a:pt x="602346" y="1372904"/>
                </a:lnTo>
                <a:lnTo>
                  <a:pt x="604636" y="1372414"/>
                </a:lnTo>
                <a:lnTo>
                  <a:pt x="606926" y="1371914"/>
                </a:lnTo>
                <a:lnTo>
                  <a:pt x="609217" y="1371391"/>
                </a:lnTo>
                <a:lnTo>
                  <a:pt x="611508" y="1370868"/>
                </a:lnTo>
                <a:lnTo>
                  <a:pt x="613798" y="1370334"/>
                </a:lnTo>
                <a:lnTo>
                  <a:pt x="616088" y="1369789"/>
                </a:lnTo>
                <a:lnTo>
                  <a:pt x="618378" y="1369233"/>
                </a:lnTo>
                <a:lnTo>
                  <a:pt x="620669" y="1368677"/>
                </a:lnTo>
                <a:lnTo>
                  <a:pt x="622959" y="1368099"/>
                </a:lnTo>
                <a:lnTo>
                  <a:pt x="625249" y="1367498"/>
                </a:lnTo>
                <a:lnTo>
                  <a:pt x="627539" y="1366897"/>
                </a:lnTo>
                <a:lnTo>
                  <a:pt x="629829" y="1366286"/>
                </a:lnTo>
                <a:lnTo>
                  <a:pt x="632120" y="1365663"/>
                </a:lnTo>
                <a:lnTo>
                  <a:pt x="634410" y="1365029"/>
                </a:lnTo>
                <a:lnTo>
                  <a:pt x="636700" y="1364372"/>
                </a:lnTo>
                <a:lnTo>
                  <a:pt x="638991" y="1363716"/>
                </a:lnTo>
                <a:lnTo>
                  <a:pt x="641282" y="1363038"/>
                </a:lnTo>
                <a:lnTo>
                  <a:pt x="643572" y="1362348"/>
                </a:lnTo>
                <a:lnTo>
                  <a:pt x="645862" y="1361647"/>
                </a:lnTo>
                <a:lnTo>
                  <a:pt x="648152" y="1360924"/>
                </a:lnTo>
                <a:lnTo>
                  <a:pt x="650442" y="1360201"/>
                </a:lnTo>
                <a:lnTo>
                  <a:pt x="652733" y="1359456"/>
                </a:lnTo>
                <a:lnTo>
                  <a:pt x="655023" y="1358700"/>
                </a:lnTo>
                <a:lnTo>
                  <a:pt x="657313" y="1357921"/>
                </a:lnTo>
                <a:lnTo>
                  <a:pt x="659603" y="1357143"/>
                </a:lnTo>
                <a:lnTo>
                  <a:pt x="661893" y="1356342"/>
                </a:lnTo>
                <a:lnTo>
                  <a:pt x="664185" y="1355519"/>
                </a:lnTo>
                <a:lnTo>
                  <a:pt x="666475" y="1354684"/>
                </a:lnTo>
                <a:lnTo>
                  <a:pt x="668765" y="1353839"/>
                </a:lnTo>
                <a:lnTo>
                  <a:pt x="671055" y="1352983"/>
                </a:lnTo>
                <a:lnTo>
                  <a:pt x="673345" y="1352104"/>
                </a:lnTo>
                <a:lnTo>
                  <a:pt x="675636" y="1351203"/>
                </a:lnTo>
                <a:lnTo>
                  <a:pt x="677926" y="1350302"/>
                </a:lnTo>
                <a:lnTo>
                  <a:pt x="680216" y="1349368"/>
                </a:lnTo>
                <a:lnTo>
                  <a:pt x="682506" y="1348422"/>
                </a:lnTo>
                <a:lnTo>
                  <a:pt x="684796" y="1347466"/>
                </a:lnTo>
                <a:lnTo>
                  <a:pt x="687087" y="1346487"/>
                </a:lnTo>
                <a:lnTo>
                  <a:pt x="689377" y="1345486"/>
                </a:lnTo>
                <a:lnTo>
                  <a:pt x="691668" y="1344474"/>
                </a:lnTo>
                <a:lnTo>
                  <a:pt x="693958" y="1343439"/>
                </a:lnTo>
                <a:lnTo>
                  <a:pt x="696248" y="1342394"/>
                </a:lnTo>
                <a:lnTo>
                  <a:pt x="698539" y="1341326"/>
                </a:lnTo>
                <a:lnTo>
                  <a:pt x="700829" y="1340236"/>
                </a:lnTo>
                <a:lnTo>
                  <a:pt x="703119" y="1339135"/>
                </a:lnTo>
                <a:lnTo>
                  <a:pt x="705409" y="1338011"/>
                </a:lnTo>
                <a:lnTo>
                  <a:pt x="707699" y="1336866"/>
                </a:lnTo>
                <a:lnTo>
                  <a:pt x="709990" y="1335698"/>
                </a:lnTo>
                <a:lnTo>
                  <a:pt x="712280" y="1334519"/>
                </a:lnTo>
                <a:lnTo>
                  <a:pt x="714570" y="1333306"/>
                </a:lnTo>
                <a:lnTo>
                  <a:pt x="716860" y="1332083"/>
                </a:lnTo>
                <a:lnTo>
                  <a:pt x="719152" y="1330837"/>
                </a:lnTo>
                <a:lnTo>
                  <a:pt x="721442" y="1329569"/>
                </a:lnTo>
                <a:lnTo>
                  <a:pt x="723732" y="1328290"/>
                </a:lnTo>
                <a:lnTo>
                  <a:pt x="726022" y="1326977"/>
                </a:lnTo>
                <a:lnTo>
                  <a:pt x="728312" y="1325643"/>
                </a:lnTo>
                <a:lnTo>
                  <a:pt x="730602" y="1324297"/>
                </a:lnTo>
                <a:lnTo>
                  <a:pt x="732893" y="1322918"/>
                </a:lnTo>
                <a:lnTo>
                  <a:pt x="735183" y="1321516"/>
                </a:lnTo>
                <a:lnTo>
                  <a:pt x="737473" y="1320104"/>
                </a:lnTo>
                <a:lnTo>
                  <a:pt x="739763" y="1318658"/>
                </a:lnTo>
                <a:lnTo>
                  <a:pt x="742054" y="1317189"/>
                </a:lnTo>
                <a:lnTo>
                  <a:pt x="744344" y="1315699"/>
                </a:lnTo>
                <a:lnTo>
                  <a:pt x="746635" y="1314186"/>
                </a:lnTo>
                <a:lnTo>
                  <a:pt x="748925" y="1312640"/>
                </a:lnTo>
                <a:lnTo>
                  <a:pt x="751215" y="1311083"/>
                </a:lnTo>
                <a:lnTo>
                  <a:pt x="753506" y="1309492"/>
                </a:lnTo>
                <a:lnTo>
                  <a:pt x="755796" y="1307879"/>
                </a:lnTo>
                <a:lnTo>
                  <a:pt x="758086" y="1306244"/>
                </a:lnTo>
                <a:lnTo>
                  <a:pt x="760376" y="1304576"/>
                </a:lnTo>
                <a:lnTo>
                  <a:pt x="762666" y="1302896"/>
                </a:lnTo>
                <a:lnTo>
                  <a:pt x="764957" y="1301172"/>
                </a:lnTo>
                <a:lnTo>
                  <a:pt x="767247" y="1299437"/>
                </a:lnTo>
                <a:lnTo>
                  <a:pt x="769537" y="1297669"/>
                </a:lnTo>
                <a:lnTo>
                  <a:pt x="771828" y="1295878"/>
                </a:lnTo>
                <a:lnTo>
                  <a:pt x="774118" y="1294054"/>
                </a:lnTo>
                <a:lnTo>
                  <a:pt x="776409" y="1292207"/>
                </a:lnTo>
                <a:lnTo>
                  <a:pt x="778699" y="1290328"/>
                </a:lnTo>
                <a:lnTo>
                  <a:pt x="780989" y="1288426"/>
                </a:lnTo>
                <a:lnTo>
                  <a:pt x="783279" y="1286490"/>
                </a:lnTo>
                <a:lnTo>
                  <a:pt x="785569" y="1284533"/>
                </a:lnTo>
                <a:lnTo>
                  <a:pt x="787864" y="1282542"/>
                </a:lnTo>
                <a:lnTo>
                  <a:pt x="790155" y="1280528"/>
                </a:lnTo>
                <a:lnTo>
                  <a:pt x="792436" y="1278482"/>
                </a:lnTo>
                <a:lnTo>
                  <a:pt x="794727" y="1276402"/>
                </a:lnTo>
                <a:lnTo>
                  <a:pt x="797018" y="1274300"/>
                </a:lnTo>
                <a:lnTo>
                  <a:pt x="799309" y="1272164"/>
                </a:lnTo>
                <a:lnTo>
                  <a:pt x="801601" y="1269995"/>
                </a:lnTo>
                <a:lnTo>
                  <a:pt x="803892" y="1267793"/>
                </a:lnTo>
                <a:lnTo>
                  <a:pt x="806183" y="1265568"/>
                </a:lnTo>
                <a:lnTo>
                  <a:pt x="808475" y="1263310"/>
                </a:lnTo>
                <a:lnTo>
                  <a:pt x="810766" y="1261019"/>
                </a:lnTo>
                <a:lnTo>
                  <a:pt x="813057" y="1258705"/>
                </a:lnTo>
                <a:lnTo>
                  <a:pt x="815349" y="1256347"/>
                </a:lnTo>
                <a:lnTo>
                  <a:pt x="817629" y="1253967"/>
                </a:lnTo>
                <a:lnTo>
                  <a:pt x="819920" y="1251542"/>
                </a:lnTo>
                <a:lnTo>
                  <a:pt x="822211" y="1249095"/>
                </a:lnTo>
                <a:lnTo>
                  <a:pt x="824503" y="1246615"/>
                </a:lnTo>
                <a:lnTo>
                  <a:pt x="826794" y="1244101"/>
                </a:lnTo>
                <a:lnTo>
                  <a:pt x="829085" y="1241554"/>
                </a:lnTo>
                <a:lnTo>
                  <a:pt x="831377" y="1238962"/>
                </a:lnTo>
                <a:lnTo>
                  <a:pt x="833668" y="1236348"/>
                </a:lnTo>
                <a:lnTo>
                  <a:pt x="835959" y="1233701"/>
                </a:lnTo>
                <a:lnTo>
                  <a:pt x="838251" y="1231021"/>
                </a:lnTo>
                <a:lnTo>
                  <a:pt x="840542" y="1228296"/>
                </a:lnTo>
                <a:lnTo>
                  <a:pt x="842822" y="1225548"/>
                </a:lnTo>
                <a:lnTo>
                  <a:pt x="845113" y="1222756"/>
                </a:lnTo>
                <a:lnTo>
                  <a:pt x="847405" y="1219942"/>
                </a:lnTo>
                <a:lnTo>
                  <a:pt x="849696" y="1217084"/>
                </a:lnTo>
                <a:lnTo>
                  <a:pt x="851987" y="1214192"/>
                </a:lnTo>
                <a:lnTo>
                  <a:pt x="854279" y="1211255"/>
                </a:lnTo>
                <a:lnTo>
                  <a:pt x="856570" y="1208297"/>
                </a:lnTo>
                <a:lnTo>
                  <a:pt x="858861" y="1205293"/>
                </a:lnTo>
                <a:lnTo>
                  <a:pt x="861153" y="1202257"/>
                </a:lnTo>
                <a:lnTo>
                  <a:pt x="863444" y="1199187"/>
                </a:lnTo>
                <a:lnTo>
                  <a:pt x="865724" y="1196073"/>
                </a:lnTo>
                <a:lnTo>
                  <a:pt x="868015" y="1192925"/>
                </a:lnTo>
                <a:lnTo>
                  <a:pt x="870307" y="1189744"/>
                </a:lnTo>
                <a:lnTo>
                  <a:pt x="872598" y="1186529"/>
                </a:lnTo>
                <a:lnTo>
                  <a:pt x="874889" y="1183270"/>
                </a:lnTo>
                <a:lnTo>
                  <a:pt x="877181" y="1179978"/>
                </a:lnTo>
                <a:lnTo>
                  <a:pt x="879472" y="1176641"/>
                </a:lnTo>
                <a:lnTo>
                  <a:pt x="881763" y="1173271"/>
                </a:lnTo>
                <a:lnTo>
                  <a:pt x="884054" y="1169856"/>
                </a:lnTo>
                <a:lnTo>
                  <a:pt x="886346" y="1166419"/>
                </a:lnTo>
                <a:lnTo>
                  <a:pt x="888637" y="1162927"/>
                </a:lnTo>
                <a:lnTo>
                  <a:pt x="890917" y="1159412"/>
                </a:lnTo>
                <a:lnTo>
                  <a:pt x="893209" y="1155841"/>
                </a:lnTo>
                <a:lnTo>
                  <a:pt x="895500" y="1152249"/>
                </a:lnTo>
                <a:lnTo>
                  <a:pt x="897791" y="1148600"/>
                </a:lnTo>
                <a:lnTo>
                  <a:pt x="900083" y="1144930"/>
                </a:lnTo>
                <a:lnTo>
                  <a:pt x="902374" y="1141215"/>
                </a:lnTo>
                <a:lnTo>
                  <a:pt x="904665" y="1137455"/>
                </a:lnTo>
                <a:lnTo>
                  <a:pt x="906956" y="1133662"/>
                </a:lnTo>
                <a:lnTo>
                  <a:pt x="909248" y="1129825"/>
                </a:lnTo>
                <a:lnTo>
                  <a:pt x="911539" y="1125954"/>
                </a:lnTo>
                <a:lnTo>
                  <a:pt x="913830" y="1122039"/>
                </a:lnTo>
                <a:lnTo>
                  <a:pt x="916111" y="1118090"/>
                </a:lnTo>
                <a:lnTo>
                  <a:pt x="918402" y="1114097"/>
                </a:lnTo>
                <a:lnTo>
                  <a:pt x="920693" y="1110060"/>
                </a:lnTo>
                <a:lnTo>
                  <a:pt x="922984" y="1105989"/>
                </a:lnTo>
                <a:lnTo>
                  <a:pt x="925276" y="1101884"/>
                </a:lnTo>
                <a:lnTo>
                  <a:pt x="927567" y="1097724"/>
                </a:lnTo>
                <a:lnTo>
                  <a:pt x="929858" y="1093542"/>
                </a:lnTo>
                <a:lnTo>
                  <a:pt x="932150" y="1089304"/>
                </a:lnTo>
                <a:lnTo>
                  <a:pt x="934441" y="1085033"/>
                </a:lnTo>
                <a:lnTo>
                  <a:pt x="936732" y="1080729"/>
                </a:lnTo>
                <a:lnTo>
                  <a:pt x="939024" y="1076380"/>
                </a:lnTo>
                <a:lnTo>
                  <a:pt x="941304" y="1071986"/>
                </a:lnTo>
                <a:lnTo>
                  <a:pt x="943595" y="1067559"/>
                </a:lnTo>
                <a:lnTo>
                  <a:pt x="945886" y="1063088"/>
                </a:lnTo>
                <a:lnTo>
                  <a:pt x="948178" y="1058583"/>
                </a:lnTo>
                <a:lnTo>
                  <a:pt x="950469" y="1054034"/>
                </a:lnTo>
                <a:lnTo>
                  <a:pt x="952760" y="1049440"/>
                </a:lnTo>
                <a:lnTo>
                  <a:pt x="955052" y="1044813"/>
                </a:lnTo>
                <a:lnTo>
                  <a:pt x="957343" y="1040152"/>
                </a:lnTo>
                <a:lnTo>
                  <a:pt x="959634" y="1035436"/>
                </a:lnTo>
                <a:lnTo>
                  <a:pt x="961926" y="1030698"/>
                </a:lnTo>
                <a:lnTo>
                  <a:pt x="964217" y="1025904"/>
                </a:lnTo>
                <a:lnTo>
                  <a:pt x="966497" y="1021088"/>
                </a:lnTo>
                <a:lnTo>
                  <a:pt x="968788" y="1016221"/>
                </a:lnTo>
                <a:lnTo>
                  <a:pt x="971080" y="1011319"/>
                </a:lnTo>
                <a:lnTo>
                  <a:pt x="973371" y="1006377"/>
                </a:lnTo>
                <a:lnTo>
                  <a:pt x="975662" y="1001397"/>
                </a:lnTo>
                <a:lnTo>
                  <a:pt x="977954" y="996377"/>
                </a:lnTo>
                <a:lnTo>
                  <a:pt x="980245" y="991321"/>
                </a:lnTo>
                <a:lnTo>
                  <a:pt x="982536" y="986226"/>
                </a:lnTo>
                <a:lnTo>
                  <a:pt x="984828" y="981092"/>
                </a:lnTo>
                <a:lnTo>
                  <a:pt x="987119" y="975920"/>
                </a:lnTo>
                <a:lnTo>
                  <a:pt x="989410" y="970711"/>
                </a:lnTo>
                <a:lnTo>
                  <a:pt x="991690" y="965465"/>
                </a:lnTo>
                <a:lnTo>
                  <a:pt x="993982" y="960181"/>
                </a:lnTo>
                <a:lnTo>
                  <a:pt x="996273" y="954860"/>
                </a:lnTo>
                <a:lnTo>
                  <a:pt x="998564" y="949502"/>
                </a:lnTo>
                <a:lnTo>
                  <a:pt x="1000856" y="944109"/>
                </a:lnTo>
                <a:lnTo>
                  <a:pt x="1003147" y="938678"/>
                </a:lnTo>
                <a:lnTo>
                  <a:pt x="1005438" y="933212"/>
                </a:lnTo>
                <a:lnTo>
                  <a:pt x="1007730" y="927709"/>
                </a:lnTo>
                <a:lnTo>
                  <a:pt x="1010021" y="922171"/>
                </a:lnTo>
                <a:lnTo>
                  <a:pt x="1012312" y="916598"/>
                </a:lnTo>
                <a:lnTo>
                  <a:pt x="1014603" y="910990"/>
                </a:lnTo>
                <a:lnTo>
                  <a:pt x="1016884" y="905347"/>
                </a:lnTo>
                <a:lnTo>
                  <a:pt x="1019175" y="899670"/>
                </a:lnTo>
                <a:lnTo>
                  <a:pt x="1021466" y="893959"/>
                </a:lnTo>
                <a:lnTo>
                  <a:pt x="1023758" y="888214"/>
                </a:lnTo>
                <a:lnTo>
                  <a:pt x="1026049" y="882436"/>
                </a:lnTo>
                <a:lnTo>
                  <a:pt x="1028340" y="876625"/>
                </a:lnTo>
                <a:lnTo>
                  <a:pt x="1030631" y="870783"/>
                </a:lnTo>
                <a:lnTo>
                  <a:pt x="1032923" y="864906"/>
                </a:lnTo>
                <a:lnTo>
                  <a:pt x="1035214" y="859000"/>
                </a:lnTo>
                <a:lnTo>
                  <a:pt x="1037505" y="853062"/>
                </a:lnTo>
                <a:lnTo>
                  <a:pt x="1039797" y="847092"/>
                </a:lnTo>
                <a:lnTo>
                  <a:pt x="1042077" y="841092"/>
                </a:lnTo>
                <a:lnTo>
                  <a:pt x="1044368" y="835062"/>
                </a:lnTo>
                <a:lnTo>
                  <a:pt x="1046660" y="829002"/>
                </a:lnTo>
                <a:lnTo>
                  <a:pt x="1048951" y="822913"/>
                </a:lnTo>
                <a:lnTo>
                  <a:pt x="1051242" y="816796"/>
                </a:lnTo>
                <a:lnTo>
                  <a:pt x="1053533" y="810650"/>
                </a:lnTo>
                <a:lnTo>
                  <a:pt x="1055825" y="804477"/>
                </a:lnTo>
                <a:lnTo>
                  <a:pt x="1058116" y="798276"/>
                </a:lnTo>
                <a:lnTo>
                  <a:pt x="1060407" y="792049"/>
                </a:lnTo>
                <a:lnTo>
                  <a:pt x="1062699" y="785795"/>
                </a:lnTo>
                <a:lnTo>
                  <a:pt x="1064990" y="779516"/>
                </a:lnTo>
                <a:lnTo>
                  <a:pt x="1067270" y="773212"/>
                </a:lnTo>
                <a:lnTo>
                  <a:pt x="1069562" y="766884"/>
                </a:lnTo>
                <a:lnTo>
                  <a:pt x="1071853" y="760531"/>
                </a:lnTo>
                <a:lnTo>
                  <a:pt x="1074144" y="754155"/>
                </a:lnTo>
                <a:lnTo>
                  <a:pt x="1076435" y="747756"/>
                </a:lnTo>
                <a:lnTo>
                  <a:pt x="1078727" y="741335"/>
                </a:lnTo>
                <a:lnTo>
                  <a:pt x="1081018" y="734891"/>
                </a:lnTo>
                <a:lnTo>
                  <a:pt x="1083309" y="728428"/>
                </a:lnTo>
                <a:lnTo>
                  <a:pt x="1085601" y="721943"/>
                </a:lnTo>
                <a:lnTo>
                  <a:pt x="1087892" y="715440"/>
                </a:lnTo>
                <a:lnTo>
                  <a:pt x="1090183" y="708916"/>
                </a:lnTo>
                <a:lnTo>
                  <a:pt x="1092463" y="702375"/>
                </a:lnTo>
                <a:lnTo>
                  <a:pt x="1094755" y="695816"/>
                </a:lnTo>
                <a:lnTo>
                  <a:pt x="1097046" y="689239"/>
                </a:lnTo>
                <a:lnTo>
                  <a:pt x="1099337" y="682646"/>
                </a:lnTo>
                <a:lnTo>
                  <a:pt x="1101629" y="676037"/>
                </a:lnTo>
                <a:lnTo>
                  <a:pt x="1103920" y="669413"/>
                </a:lnTo>
                <a:lnTo>
                  <a:pt x="1106211" y="662776"/>
                </a:lnTo>
                <a:lnTo>
                  <a:pt x="1108503" y="656125"/>
                </a:lnTo>
                <a:lnTo>
                  <a:pt x="1110794" y="649460"/>
                </a:lnTo>
                <a:lnTo>
                  <a:pt x="1113085" y="642783"/>
                </a:lnTo>
                <a:lnTo>
                  <a:pt x="1115376" y="636096"/>
                </a:lnTo>
                <a:lnTo>
                  <a:pt x="1117657" y="629397"/>
                </a:lnTo>
                <a:lnTo>
                  <a:pt x="1119948" y="622689"/>
                </a:lnTo>
                <a:lnTo>
                  <a:pt x="1122239" y="615971"/>
                </a:lnTo>
                <a:lnTo>
                  <a:pt x="1124531" y="609245"/>
                </a:lnTo>
                <a:lnTo>
                  <a:pt x="1126822" y="602513"/>
                </a:lnTo>
                <a:lnTo>
                  <a:pt x="1129113" y="595772"/>
                </a:lnTo>
                <a:lnTo>
                  <a:pt x="1131405" y="589026"/>
                </a:lnTo>
                <a:lnTo>
                  <a:pt x="1133696" y="582276"/>
                </a:lnTo>
                <a:lnTo>
                  <a:pt x="1135987" y="575521"/>
                </a:lnTo>
                <a:lnTo>
                  <a:pt x="1138279" y="568763"/>
                </a:lnTo>
                <a:lnTo>
                  <a:pt x="1140570" y="562001"/>
                </a:lnTo>
                <a:lnTo>
                  <a:pt x="1142850" y="555238"/>
                </a:lnTo>
                <a:lnTo>
                  <a:pt x="1145141" y="548475"/>
                </a:lnTo>
                <a:lnTo>
                  <a:pt x="1147433" y="541711"/>
                </a:lnTo>
                <a:lnTo>
                  <a:pt x="1149724" y="534948"/>
                </a:lnTo>
                <a:lnTo>
                  <a:pt x="1152015" y="528188"/>
                </a:lnTo>
                <a:lnTo>
                  <a:pt x="1154306" y="521429"/>
                </a:lnTo>
                <a:lnTo>
                  <a:pt x="1156598" y="514675"/>
                </a:lnTo>
                <a:lnTo>
                  <a:pt x="1158889" y="507924"/>
                </a:lnTo>
                <a:lnTo>
                  <a:pt x="1161180" y="501179"/>
                </a:lnTo>
                <a:lnTo>
                  <a:pt x="1163472" y="494440"/>
                </a:lnTo>
                <a:lnTo>
                  <a:pt x="1165763" y="487708"/>
                </a:lnTo>
                <a:lnTo>
                  <a:pt x="1168043" y="480985"/>
                </a:lnTo>
                <a:lnTo>
                  <a:pt x="1170335" y="474270"/>
                </a:lnTo>
                <a:lnTo>
                  <a:pt x="1172626" y="467565"/>
                </a:lnTo>
                <a:lnTo>
                  <a:pt x="1174917" y="460871"/>
                </a:lnTo>
                <a:lnTo>
                  <a:pt x="1177209" y="454188"/>
                </a:lnTo>
                <a:lnTo>
                  <a:pt x="1179500" y="447519"/>
                </a:lnTo>
                <a:lnTo>
                  <a:pt x="1181791" y="440863"/>
                </a:lnTo>
                <a:lnTo>
                  <a:pt x="1184082" y="434222"/>
                </a:lnTo>
                <a:lnTo>
                  <a:pt x="1186374" y="427596"/>
                </a:lnTo>
                <a:lnTo>
                  <a:pt x="1188665" y="420987"/>
                </a:lnTo>
                <a:lnTo>
                  <a:pt x="1190956" y="414395"/>
                </a:lnTo>
                <a:lnTo>
                  <a:pt x="1193236" y="407822"/>
                </a:lnTo>
                <a:lnTo>
                  <a:pt x="1195528" y="401268"/>
                </a:lnTo>
                <a:lnTo>
                  <a:pt x="1197819" y="394735"/>
                </a:lnTo>
                <a:lnTo>
                  <a:pt x="1200110" y="388223"/>
                </a:lnTo>
                <a:lnTo>
                  <a:pt x="1202402" y="381733"/>
                </a:lnTo>
                <a:lnTo>
                  <a:pt x="1204693" y="375267"/>
                </a:lnTo>
                <a:lnTo>
                  <a:pt x="1206984" y="368825"/>
                </a:lnTo>
                <a:lnTo>
                  <a:pt x="1209276" y="362408"/>
                </a:lnTo>
                <a:lnTo>
                  <a:pt x="1211567" y="356018"/>
                </a:lnTo>
                <a:lnTo>
                  <a:pt x="1213858" y="349655"/>
                </a:lnTo>
                <a:lnTo>
                  <a:pt x="1216150" y="343319"/>
                </a:lnTo>
                <a:lnTo>
                  <a:pt x="1218430" y="337014"/>
                </a:lnTo>
                <a:lnTo>
                  <a:pt x="1220721" y="330738"/>
                </a:lnTo>
                <a:lnTo>
                  <a:pt x="1223012" y="324494"/>
                </a:lnTo>
                <a:lnTo>
                  <a:pt x="1225304" y="318282"/>
                </a:lnTo>
                <a:lnTo>
                  <a:pt x="1227595" y="312102"/>
                </a:lnTo>
                <a:lnTo>
                  <a:pt x="1229886" y="305958"/>
                </a:lnTo>
                <a:lnTo>
                  <a:pt x="1232178" y="299848"/>
                </a:lnTo>
                <a:lnTo>
                  <a:pt x="1234469" y="293774"/>
                </a:lnTo>
                <a:lnTo>
                  <a:pt x="1236760" y="287737"/>
                </a:lnTo>
                <a:lnTo>
                  <a:pt x="1239052" y="281739"/>
                </a:lnTo>
                <a:lnTo>
                  <a:pt x="1241332" y="275779"/>
                </a:lnTo>
                <a:lnTo>
                  <a:pt x="1243623" y="269859"/>
                </a:lnTo>
                <a:lnTo>
                  <a:pt x="1245914" y="263981"/>
                </a:lnTo>
                <a:lnTo>
                  <a:pt x="1248206" y="258145"/>
                </a:lnTo>
                <a:lnTo>
                  <a:pt x="1250497" y="252351"/>
                </a:lnTo>
                <a:lnTo>
                  <a:pt x="1252788" y="246600"/>
                </a:lnTo>
                <a:lnTo>
                  <a:pt x="1255080" y="240896"/>
                </a:lnTo>
                <a:lnTo>
                  <a:pt x="1257371" y="235236"/>
                </a:lnTo>
                <a:lnTo>
                  <a:pt x="1259662" y="229625"/>
                </a:lnTo>
                <a:lnTo>
                  <a:pt x="1261953" y="224060"/>
                </a:lnTo>
                <a:lnTo>
                  <a:pt x="1264245" y="218543"/>
                </a:lnTo>
                <a:lnTo>
                  <a:pt x="1266525" y="213077"/>
                </a:lnTo>
                <a:lnTo>
                  <a:pt x="1268816" y="207660"/>
                </a:lnTo>
                <a:lnTo>
                  <a:pt x="1271108" y="202296"/>
                </a:lnTo>
                <a:lnTo>
                  <a:pt x="1273399" y="196984"/>
                </a:lnTo>
                <a:lnTo>
                  <a:pt x="1275690" y="191725"/>
                </a:lnTo>
                <a:lnTo>
                  <a:pt x="1277982" y="186520"/>
                </a:lnTo>
                <a:lnTo>
                  <a:pt x="1280273" y="181371"/>
                </a:lnTo>
                <a:lnTo>
                  <a:pt x="1282564" y="176276"/>
                </a:lnTo>
                <a:lnTo>
                  <a:pt x="1284855" y="171240"/>
                </a:lnTo>
                <a:lnTo>
                  <a:pt x="1287147" y="166260"/>
                </a:lnTo>
                <a:lnTo>
                  <a:pt x="1289438" y="161341"/>
                </a:lnTo>
                <a:lnTo>
                  <a:pt x="1291718" y="156479"/>
                </a:lnTo>
                <a:lnTo>
                  <a:pt x="1294010" y="151678"/>
                </a:lnTo>
                <a:lnTo>
                  <a:pt x="1296301" y="146939"/>
                </a:lnTo>
                <a:lnTo>
                  <a:pt x="1298592" y="142261"/>
                </a:lnTo>
                <a:lnTo>
                  <a:pt x="1300883" y="137647"/>
                </a:lnTo>
                <a:lnTo>
                  <a:pt x="1303175" y="133095"/>
                </a:lnTo>
                <a:lnTo>
                  <a:pt x="1305466" y="128609"/>
                </a:lnTo>
                <a:lnTo>
                  <a:pt x="1307757" y="124188"/>
                </a:lnTo>
                <a:lnTo>
                  <a:pt x="1310049" y="119832"/>
                </a:lnTo>
                <a:lnTo>
                  <a:pt x="1312340" y="115544"/>
                </a:lnTo>
                <a:lnTo>
                  <a:pt x="1314631" y="111323"/>
                </a:lnTo>
                <a:lnTo>
                  <a:pt x="1316912" y="107171"/>
                </a:lnTo>
                <a:lnTo>
                  <a:pt x="1319203" y="103089"/>
                </a:lnTo>
                <a:lnTo>
                  <a:pt x="1321494" y="99076"/>
                </a:lnTo>
                <a:lnTo>
                  <a:pt x="1323785" y="95133"/>
                </a:lnTo>
                <a:lnTo>
                  <a:pt x="1326077" y="91262"/>
                </a:lnTo>
                <a:lnTo>
                  <a:pt x="1328368" y="87464"/>
                </a:lnTo>
                <a:lnTo>
                  <a:pt x="1330659" y="83737"/>
                </a:lnTo>
                <a:lnTo>
                  <a:pt x="1332951" y="80085"/>
                </a:lnTo>
                <a:lnTo>
                  <a:pt x="1335242" y="76505"/>
                </a:lnTo>
                <a:lnTo>
                  <a:pt x="1337533" y="73002"/>
                </a:lnTo>
                <a:lnTo>
                  <a:pt x="1339825" y="69574"/>
                </a:lnTo>
                <a:lnTo>
                  <a:pt x="1342105" y="66221"/>
                </a:lnTo>
                <a:lnTo>
                  <a:pt x="1344396" y="62946"/>
                </a:lnTo>
                <a:lnTo>
                  <a:pt x="1346687" y="59748"/>
                </a:lnTo>
                <a:lnTo>
                  <a:pt x="1348979" y="56628"/>
                </a:lnTo>
                <a:lnTo>
                  <a:pt x="1351270" y="53586"/>
                </a:lnTo>
                <a:lnTo>
                  <a:pt x="1353561" y="50623"/>
                </a:lnTo>
                <a:lnTo>
                  <a:pt x="1355853" y="47740"/>
                </a:lnTo>
                <a:lnTo>
                  <a:pt x="1358144" y="44937"/>
                </a:lnTo>
                <a:lnTo>
                  <a:pt x="1360435" y="42214"/>
                </a:lnTo>
                <a:lnTo>
                  <a:pt x="1362727" y="39573"/>
                </a:lnTo>
                <a:lnTo>
                  <a:pt x="1365018" y="37014"/>
                </a:lnTo>
                <a:lnTo>
                  <a:pt x="1367298" y="34537"/>
                </a:lnTo>
                <a:lnTo>
                  <a:pt x="1369589" y="32142"/>
                </a:lnTo>
                <a:lnTo>
                  <a:pt x="1371881" y="29829"/>
                </a:lnTo>
                <a:lnTo>
                  <a:pt x="1374172" y="27602"/>
                </a:lnTo>
                <a:lnTo>
                  <a:pt x="1376463" y="25458"/>
                </a:lnTo>
                <a:lnTo>
                  <a:pt x="1378755" y="23398"/>
                </a:lnTo>
                <a:lnTo>
                  <a:pt x="1381046" y="21423"/>
                </a:lnTo>
                <a:lnTo>
                  <a:pt x="1383337" y="19533"/>
                </a:lnTo>
                <a:lnTo>
                  <a:pt x="1385629" y="17729"/>
                </a:lnTo>
                <a:lnTo>
                  <a:pt x="1387920" y="16010"/>
                </a:lnTo>
                <a:lnTo>
                  <a:pt x="1390211" y="14378"/>
                </a:lnTo>
                <a:lnTo>
                  <a:pt x="1392491" y="12832"/>
                </a:lnTo>
                <a:lnTo>
                  <a:pt x="1394783" y="11373"/>
                </a:lnTo>
                <a:lnTo>
                  <a:pt x="1397074" y="10000"/>
                </a:lnTo>
                <a:lnTo>
                  <a:pt x="1399365" y="8715"/>
                </a:lnTo>
                <a:lnTo>
                  <a:pt x="1401657" y="7518"/>
                </a:lnTo>
                <a:lnTo>
                  <a:pt x="1403948" y="6409"/>
                </a:lnTo>
                <a:lnTo>
                  <a:pt x="1406239" y="5387"/>
                </a:lnTo>
                <a:lnTo>
                  <a:pt x="1408530" y="4453"/>
                </a:lnTo>
                <a:lnTo>
                  <a:pt x="1410822" y="3608"/>
                </a:lnTo>
                <a:lnTo>
                  <a:pt x="1413113" y="2852"/>
                </a:lnTo>
                <a:lnTo>
                  <a:pt x="1415404" y="2184"/>
                </a:lnTo>
                <a:lnTo>
                  <a:pt x="1417685" y="1605"/>
                </a:lnTo>
                <a:lnTo>
                  <a:pt x="1419976" y="1115"/>
                </a:lnTo>
                <a:lnTo>
                  <a:pt x="1422267" y="714"/>
                </a:lnTo>
                <a:lnTo>
                  <a:pt x="1424559" y="401"/>
                </a:lnTo>
                <a:lnTo>
                  <a:pt x="1426850" y="178"/>
                </a:lnTo>
                <a:lnTo>
                  <a:pt x="1429141" y="45"/>
                </a:lnTo>
                <a:lnTo>
                  <a:pt x="1431432" y="0"/>
                </a:lnTo>
                <a:lnTo>
                  <a:pt x="1433724" y="45"/>
                </a:lnTo>
                <a:lnTo>
                  <a:pt x="1436015" y="178"/>
                </a:lnTo>
                <a:lnTo>
                  <a:pt x="1438306" y="401"/>
                </a:lnTo>
                <a:lnTo>
                  <a:pt x="1440598" y="714"/>
                </a:lnTo>
                <a:lnTo>
                  <a:pt x="1442878" y="1115"/>
                </a:lnTo>
                <a:lnTo>
                  <a:pt x="1445169" y="1605"/>
                </a:lnTo>
                <a:lnTo>
                  <a:pt x="1447460" y="2184"/>
                </a:lnTo>
                <a:lnTo>
                  <a:pt x="1449752" y="2852"/>
                </a:lnTo>
                <a:lnTo>
                  <a:pt x="1452043" y="3608"/>
                </a:lnTo>
                <a:lnTo>
                  <a:pt x="1454334" y="4453"/>
                </a:lnTo>
                <a:lnTo>
                  <a:pt x="1456626" y="5387"/>
                </a:lnTo>
                <a:lnTo>
                  <a:pt x="1458917" y="6409"/>
                </a:lnTo>
                <a:lnTo>
                  <a:pt x="1461208" y="7518"/>
                </a:lnTo>
                <a:lnTo>
                  <a:pt x="1463500" y="8715"/>
                </a:lnTo>
                <a:lnTo>
                  <a:pt x="1465791" y="10000"/>
                </a:lnTo>
                <a:lnTo>
                  <a:pt x="1468071" y="11373"/>
                </a:lnTo>
                <a:lnTo>
                  <a:pt x="1470362" y="12832"/>
                </a:lnTo>
                <a:lnTo>
                  <a:pt x="1472654" y="14378"/>
                </a:lnTo>
                <a:lnTo>
                  <a:pt x="1474945" y="16010"/>
                </a:lnTo>
                <a:lnTo>
                  <a:pt x="1477236" y="17729"/>
                </a:lnTo>
                <a:lnTo>
                  <a:pt x="1479528" y="19533"/>
                </a:lnTo>
                <a:lnTo>
                  <a:pt x="1481819" y="21423"/>
                </a:lnTo>
                <a:lnTo>
                  <a:pt x="1484110" y="23398"/>
                </a:lnTo>
                <a:lnTo>
                  <a:pt x="1486402" y="25458"/>
                </a:lnTo>
                <a:lnTo>
                  <a:pt x="1488693" y="27602"/>
                </a:lnTo>
                <a:lnTo>
                  <a:pt x="1490984" y="29829"/>
                </a:lnTo>
                <a:lnTo>
                  <a:pt x="1493264" y="32142"/>
                </a:lnTo>
                <a:lnTo>
                  <a:pt x="1495556" y="34537"/>
                </a:lnTo>
                <a:lnTo>
                  <a:pt x="1497847" y="37014"/>
                </a:lnTo>
                <a:lnTo>
                  <a:pt x="1500138" y="39573"/>
                </a:lnTo>
                <a:lnTo>
                  <a:pt x="1502430" y="42214"/>
                </a:lnTo>
                <a:lnTo>
                  <a:pt x="1504721" y="44937"/>
                </a:lnTo>
                <a:lnTo>
                  <a:pt x="1507012" y="47740"/>
                </a:lnTo>
                <a:lnTo>
                  <a:pt x="1509304" y="50623"/>
                </a:lnTo>
                <a:lnTo>
                  <a:pt x="1511595" y="53586"/>
                </a:lnTo>
                <a:lnTo>
                  <a:pt x="1513886" y="56628"/>
                </a:lnTo>
                <a:lnTo>
                  <a:pt x="1516178" y="59748"/>
                </a:lnTo>
                <a:lnTo>
                  <a:pt x="1518458" y="62946"/>
                </a:lnTo>
                <a:lnTo>
                  <a:pt x="1520749" y="66221"/>
                </a:lnTo>
                <a:lnTo>
                  <a:pt x="1523040" y="69574"/>
                </a:lnTo>
                <a:lnTo>
                  <a:pt x="1525332" y="73002"/>
                </a:lnTo>
                <a:lnTo>
                  <a:pt x="1527623" y="76505"/>
                </a:lnTo>
                <a:lnTo>
                  <a:pt x="1529914" y="80085"/>
                </a:lnTo>
                <a:lnTo>
                  <a:pt x="1532205" y="83737"/>
                </a:lnTo>
                <a:lnTo>
                  <a:pt x="1534497" y="87464"/>
                </a:lnTo>
                <a:lnTo>
                  <a:pt x="1536788" y="91262"/>
                </a:lnTo>
                <a:lnTo>
                  <a:pt x="1539079" y="95133"/>
                </a:lnTo>
                <a:lnTo>
                  <a:pt x="1541371" y="99076"/>
                </a:lnTo>
                <a:lnTo>
                  <a:pt x="1543651" y="103089"/>
                </a:lnTo>
                <a:lnTo>
                  <a:pt x="1545942" y="107171"/>
                </a:lnTo>
                <a:lnTo>
                  <a:pt x="1548234" y="111323"/>
                </a:lnTo>
                <a:lnTo>
                  <a:pt x="1550525" y="115544"/>
                </a:lnTo>
                <a:lnTo>
                  <a:pt x="1552816" y="119832"/>
                </a:lnTo>
                <a:lnTo>
                  <a:pt x="1555107" y="124188"/>
                </a:lnTo>
                <a:lnTo>
                  <a:pt x="1557399" y="128609"/>
                </a:lnTo>
                <a:lnTo>
                  <a:pt x="1559690" y="133095"/>
                </a:lnTo>
                <a:lnTo>
                  <a:pt x="1561981" y="137647"/>
                </a:lnTo>
                <a:lnTo>
                  <a:pt x="1564273" y="142261"/>
                </a:lnTo>
                <a:lnTo>
                  <a:pt x="1566564" y="146939"/>
                </a:lnTo>
                <a:lnTo>
                  <a:pt x="1568844" y="151678"/>
                </a:lnTo>
                <a:lnTo>
                  <a:pt x="1571135" y="156479"/>
                </a:lnTo>
                <a:lnTo>
                  <a:pt x="1573427" y="161341"/>
                </a:lnTo>
                <a:lnTo>
                  <a:pt x="1575718" y="166260"/>
                </a:lnTo>
                <a:lnTo>
                  <a:pt x="1578009" y="171240"/>
                </a:lnTo>
                <a:lnTo>
                  <a:pt x="1580301" y="176276"/>
                </a:lnTo>
                <a:lnTo>
                  <a:pt x="1582592" y="181371"/>
                </a:lnTo>
                <a:lnTo>
                  <a:pt x="1584883" y="186520"/>
                </a:lnTo>
                <a:lnTo>
                  <a:pt x="1587175" y="191725"/>
                </a:lnTo>
                <a:lnTo>
                  <a:pt x="1589466" y="196984"/>
                </a:lnTo>
                <a:lnTo>
                  <a:pt x="1591746" y="202296"/>
                </a:lnTo>
                <a:lnTo>
                  <a:pt x="1594037" y="207660"/>
                </a:lnTo>
                <a:lnTo>
                  <a:pt x="1596329" y="213077"/>
                </a:lnTo>
                <a:lnTo>
                  <a:pt x="1598620" y="218543"/>
                </a:lnTo>
                <a:lnTo>
                  <a:pt x="1600911" y="224060"/>
                </a:lnTo>
                <a:lnTo>
                  <a:pt x="1603203" y="229625"/>
                </a:lnTo>
                <a:lnTo>
                  <a:pt x="1605494" y="235236"/>
                </a:lnTo>
                <a:lnTo>
                  <a:pt x="1607785" y="240896"/>
                </a:lnTo>
                <a:lnTo>
                  <a:pt x="1610077" y="246600"/>
                </a:lnTo>
                <a:lnTo>
                  <a:pt x="1612368" y="252351"/>
                </a:lnTo>
                <a:lnTo>
                  <a:pt x="1614659" y="258145"/>
                </a:lnTo>
                <a:lnTo>
                  <a:pt x="1616939" y="263981"/>
                </a:lnTo>
                <a:lnTo>
                  <a:pt x="1619231" y="269859"/>
                </a:lnTo>
                <a:lnTo>
                  <a:pt x="1621522" y="275779"/>
                </a:lnTo>
                <a:lnTo>
                  <a:pt x="1623813" y="281739"/>
                </a:lnTo>
                <a:lnTo>
                  <a:pt x="1626105" y="287737"/>
                </a:lnTo>
                <a:lnTo>
                  <a:pt x="1628396" y="293774"/>
                </a:lnTo>
                <a:lnTo>
                  <a:pt x="1630687" y="299848"/>
                </a:lnTo>
                <a:lnTo>
                  <a:pt x="1632979" y="305958"/>
                </a:lnTo>
                <a:lnTo>
                  <a:pt x="1635270" y="312102"/>
                </a:lnTo>
                <a:lnTo>
                  <a:pt x="1637561" y="318282"/>
                </a:lnTo>
                <a:lnTo>
                  <a:pt x="1639852" y="324494"/>
                </a:lnTo>
                <a:lnTo>
                  <a:pt x="1642133" y="330738"/>
                </a:lnTo>
                <a:lnTo>
                  <a:pt x="1644424" y="337014"/>
                </a:lnTo>
                <a:lnTo>
                  <a:pt x="1646715" y="343319"/>
                </a:lnTo>
                <a:lnTo>
                  <a:pt x="1649007" y="349655"/>
                </a:lnTo>
                <a:lnTo>
                  <a:pt x="1651298" y="356018"/>
                </a:lnTo>
                <a:lnTo>
                  <a:pt x="1653589" y="362408"/>
                </a:lnTo>
                <a:lnTo>
                  <a:pt x="1655881" y="368825"/>
                </a:lnTo>
                <a:lnTo>
                  <a:pt x="1658172" y="375267"/>
                </a:lnTo>
                <a:lnTo>
                  <a:pt x="1660463" y="381733"/>
                </a:lnTo>
                <a:lnTo>
                  <a:pt x="1662754" y="388223"/>
                </a:lnTo>
                <a:lnTo>
                  <a:pt x="1665046" y="394735"/>
                </a:lnTo>
                <a:lnTo>
                  <a:pt x="1667326" y="401268"/>
                </a:lnTo>
                <a:lnTo>
                  <a:pt x="1669617" y="407822"/>
                </a:lnTo>
                <a:lnTo>
                  <a:pt x="1671909" y="414395"/>
                </a:lnTo>
                <a:lnTo>
                  <a:pt x="1674200" y="420987"/>
                </a:lnTo>
                <a:lnTo>
                  <a:pt x="1676491" y="427596"/>
                </a:lnTo>
                <a:lnTo>
                  <a:pt x="1678782" y="434222"/>
                </a:lnTo>
                <a:lnTo>
                  <a:pt x="1681074" y="440863"/>
                </a:lnTo>
                <a:lnTo>
                  <a:pt x="1683365" y="447519"/>
                </a:lnTo>
                <a:lnTo>
                  <a:pt x="1685656" y="454188"/>
                </a:lnTo>
                <a:lnTo>
                  <a:pt x="1687948" y="460871"/>
                </a:lnTo>
                <a:lnTo>
                  <a:pt x="1690239" y="467565"/>
                </a:lnTo>
                <a:lnTo>
                  <a:pt x="1692519" y="474270"/>
                </a:lnTo>
                <a:lnTo>
                  <a:pt x="1694811" y="480985"/>
                </a:lnTo>
                <a:lnTo>
                  <a:pt x="1697102" y="487708"/>
                </a:lnTo>
                <a:lnTo>
                  <a:pt x="1699393" y="494440"/>
                </a:lnTo>
                <a:lnTo>
                  <a:pt x="1701684" y="501179"/>
                </a:lnTo>
                <a:lnTo>
                  <a:pt x="1703976" y="507924"/>
                </a:lnTo>
                <a:lnTo>
                  <a:pt x="1706267" y="514675"/>
                </a:lnTo>
                <a:lnTo>
                  <a:pt x="1708558" y="521429"/>
                </a:lnTo>
                <a:lnTo>
                  <a:pt x="1710850" y="528188"/>
                </a:lnTo>
                <a:lnTo>
                  <a:pt x="1713141" y="534948"/>
                </a:lnTo>
                <a:lnTo>
                  <a:pt x="1715432" y="541711"/>
                </a:lnTo>
                <a:lnTo>
                  <a:pt x="1717712" y="548475"/>
                </a:lnTo>
                <a:lnTo>
                  <a:pt x="1720004" y="555238"/>
                </a:lnTo>
                <a:lnTo>
                  <a:pt x="1722295" y="562001"/>
                </a:lnTo>
                <a:lnTo>
                  <a:pt x="1724586" y="568763"/>
                </a:lnTo>
                <a:lnTo>
                  <a:pt x="1726878" y="575521"/>
                </a:lnTo>
                <a:lnTo>
                  <a:pt x="1729169" y="582276"/>
                </a:lnTo>
                <a:lnTo>
                  <a:pt x="1731460" y="589026"/>
                </a:lnTo>
                <a:lnTo>
                  <a:pt x="1733752" y="595772"/>
                </a:lnTo>
                <a:lnTo>
                  <a:pt x="1736043" y="602513"/>
                </a:lnTo>
                <a:lnTo>
                  <a:pt x="1738334" y="609245"/>
                </a:lnTo>
                <a:lnTo>
                  <a:pt x="1740625" y="615971"/>
                </a:lnTo>
                <a:lnTo>
                  <a:pt x="1742906" y="622689"/>
                </a:lnTo>
                <a:lnTo>
                  <a:pt x="1745197" y="629397"/>
                </a:lnTo>
                <a:lnTo>
                  <a:pt x="1747488" y="636096"/>
                </a:lnTo>
                <a:lnTo>
                  <a:pt x="1749780" y="642783"/>
                </a:lnTo>
                <a:lnTo>
                  <a:pt x="1752071" y="649460"/>
                </a:lnTo>
                <a:lnTo>
                  <a:pt x="1754362" y="656125"/>
                </a:lnTo>
                <a:lnTo>
                  <a:pt x="1756654" y="662776"/>
                </a:lnTo>
                <a:lnTo>
                  <a:pt x="1758945" y="669413"/>
                </a:lnTo>
                <a:lnTo>
                  <a:pt x="1761236" y="676037"/>
                </a:lnTo>
                <a:lnTo>
                  <a:pt x="1763528" y="682646"/>
                </a:lnTo>
                <a:lnTo>
                  <a:pt x="1765819" y="689239"/>
                </a:lnTo>
                <a:lnTo>
                  <a:pt x="1768099" y="695816"/>
                </a:lnTo>
                <a:lnTo>
                  <a:pt x="1770390" y="702375"/>
                </a:lnTo>
                <a:lnTo>
                  <a:pt x="1772682" y="708916"/>
                </a:lnTo>
                <a:lnTo>
                  <a:pt x="1774973" y="715440"/>
                </a:lnTo>
                <a:lnTo>
                  <a:pt x="1777264" y="721943"/>
                </a:lnTo>
                <a:lnTo>
                  <a:pt x="1779555" y="728428"/>
                </a:lnTo>
                <a:lnTo>
                  <a:pt x="1781847" y="734891"/>
                </a:lnTo>
                <a:lnTo>
                  <a:pt x="1784138" y="741335"/>
                </a:lnTo>
                <a:lnTo>
                  <a:pt x="1786429" y="747756"/>
                </a:lnTo>
                <a:lnTo>
                  <a:pt x="1788721" y="754155"/>
                </a:lnTo>
                <a:lnTo>
                  <a:pt x="1791012" y="760531"/>
                </a:lnTo>
                <a:lnTo>
                  <a:pt x="1793292" y="766884"/>
                </a:lnTo>
                <a:lnTo>
                  <a:pt x="1795584" y="773212"/>
                </a:lnTo>
                <a:lnTo>
                  <a:pt x="1797875" y="779516"/>
                </a:lnTo>
                <a:lnTo>
                  <a:pt x="1800166" y="785795"/>
                </a:lnTo>
                <a:lnTo>
                  <a:pt x="1802458" y="792049"/>
                </a:lnTo>
                <a:lnTo>
                  <a:pt x="1804749" y="798276"/>
                </a:lnTo>
                <a:lnTo>
                  <a:pt x="1807040" y="804477"/>
                </a:lnTo>
                <a:lnTo>
                  <a:pt x="1809331" y="810650"/>
                </a:lnTo>
                <a:lnTo>
                  <a:pt x="1811623" y="816796"/>
                </a:lnTo>
                <a:lnTo>
                  <a:pt x="1813914" y="822913"/>
                </a:lnTo>
                <a:lnTo>
                  <a:pt x="1816205" y="829002"/>
                </a:lnTo>
                <a:lnTo>
                  <a:pt x="1818485" y="835062"/>
                </a:lnTo>
                <a:lnTo>
                  <a:pt x="1820777" y="841092"/>
                </a:lnTo>
                <a:lnTo>
                  <a:pt x="1823068" y="847092"/>
                </a:lnTo>
                <a:lnTo>
                  <a:pt x="1825359" y="853062"/>
                </a:lnTo>
                <a:lnTo>
                  <a:pt x="1827651" y="859000"/>
                </a:lnTo>
                <a:lnTo>
                  <a:pt x="1829942" y="864906"/>
                </a:lnTo>
                <a:lnTo>
                  <a:pt x="1832233" y="870783"/>
                </a:lnTo>
                <a:lnTo>
                  <a:pt x="1834525" y="876625"/>
                </a:lnTo>
                <a:lnTo>
                  <a:pt x="1836816" y="882436"/>
                </a:lnTo>
                <a:lnTo>
                  <a:pt x="1839107" y="888214"/>
                </a:lnTo>
                <a:lnTo>
                  <a:pt x="1841399" y="893959"/>
                </a:lnTo>
                <a:lnTo>
                  <a:pt x="1843679" y="899670"/>
                </a:lnTo>
                <a:lnTo>
                  <a:pt x="1845970" y="905347"/>
                </a:lnTo>
                <a:lnTo>
                  <a:pt x="1848261" y="910990"/>
                </a:lnTo>
                <a:lnTo>
                  <a:pt x="1850553" y="916598"/>
                </a:lnTo>
                <a:lnTo>
                  <a:pt x="1852844" y="922171"/>
                </a:lnTo>
                <a:lnTo>
                  <a:pt x="1855135" y="927709"/>
                </a:lnTo>
                <a:lnTo>
                  <a:pt x="1857427" y="933212"/>
                </a:lnTo>
                <a:lnTo>
                  <a:pt x="1859718" y="938678"/>
                </a:lnTo>
                <a:lnTo>
                  <a:pt x="1862009" y="944109"/>
                </a:lnTo>
                <a:lnTo>
                  <a:pt x="1864301" y="949502"/>
                </a:lnTo>
                <a:lnTo>
                  <a:pt x="1866592" y="954860"/>
                </a:lnTo>
                <a:lnTo>
                  <a:pt x="1868872" y="960181"/>
                </a:lnTo>
                <a:lnTo>
                  <a:pt x="1871163" y="965465"/>
                </a:lnTo>
                <a:lnTo>
                  <a:pt x="1873455" y="970711"/>
                </a:lnTo>
                <a:lnTo>
                  <a:pt x="1875746" y="975920"/>
                </a:lnTo>
                <a:lnTo>
                  <a:pt x="1878037" y="981092"/>
                </a:lnTo>
                <a:lnTo>
                  <a:pt x="1880329" y="986226"/>
                </a:lnTo>
                <a:lnTo>
                  <a:pt x="1882620" y="991321"/>
                </a:lnTo>
                <a:lnTo>
                  <a:pt x="1884911" y="996377"/>
                </a:lnTo>
                <a:lnTo>
                  <a:pt x="1887202" y="1001397"/>
                </a:lnTo>
                <a:lnTo>
                  <a:pt x="1889494" y="1006377"/>
                </a:lnTo>
                <a:lnTo>
                  <a:pt x="1891785" y="1011319"/>
                </a:lnTo>
                <a:lnTo>
                  <a:pt x="1894065" y="1016221"/>
                </a:lnTo>
                <a:lnTo>
                  <a:pt x="1896357" y="1021088"/>
                </a:lnTo>
                <a:lnTo>
                  <a:pt x="1898648" y="1025904"/>
                </a:lnTo>
                <a:lnTo>
                  <a:pt x="1900939" y="1030698"/>
                </a:lnTo>
                <a:lnTo>
                  <a:pt x="1903231" y="1035436"/>
                </a:lnTo>
                <a:lnTo>
                  <a:pt x="1905522" y="1040152"/>
                </a:lnTo>
                <a:lnTo>
                  <a:pt x="1907813" y="1044813"/>
                </a:lnTo>
                <a:lnTo>
                  <a:pt x="1910104" y="1049440"/>
                </a:lnTo>
                <a:lnTo>
                  <a:pt x="1912396" y="1054034"/>
                </a:lnTo>
                <a:lnTo>
                  <a:pt x="1914687" y="1058583"/>
                </a:lnTo>
                <a:lnTo>
                  <a:pt x="1916978" y="1063088"/>
                </a:lnTo>
                <a:lnTo>
                  <a:pt x="1919259" y="1067559"/>
                </a:lnTo>
                <a:lnTo>
                  <a:pt x="1921550" y="1071986"/>
                </a:lnTo>
                <a:lnTo>
                  <a:pt x="1923841" y="1076380"/>
                </a:lnTo>
                <a:lnTo>
                  <a:pt x="1926132" y="1080729"/>
                </a:lnTo>
                <a:lnTo>
                  <a:pt x="1928424" y="1085033"/>
                </a:lnTo>
                <a:lnTo>
                  <a:pt x="1930715" y="1089304"/>
                </a:lnTo>
                <a:lnTo>
                  <a:pt x="1933006" y="1093542"/>
                </a:lnTo>
                <a:lnTo>
                  <a:pt x="1935298" y="1097724"/>
                </a:lnTo>
                <a:lnTo>
                  <a:pt x="1937589" y="1101884"/>
                </a:lnTo>
                <a:lnTo>
                  <a:pt x="1939880" y="1105989"/>
                </a:lnTo>
                <a:lnTo>
                  <a:pt x="1942161" y="1110060"/>
                </a:lnTo>
                <a:lnTo>
                  <a:pt x="1944452" y="1114097"/>
                </a:lnTo>
                <a:lnTo>
                  <a:pt x="1946743" y="1118090"/>
                </a:lnTo>
                <a:lnTo>
                  <a:pt x="1949034" y="1122039"/>
                </a:lnTo>
                <a:lnTo>
                  <a:pt x="1951326" y="1125954"/>
                </a:lnTo>
                <a:lnTo>
                  <a:pt x="1953617" y="1129825"/>
                </a:lnTo>
                <a:lnTo>
                  <a:pt x="1955908" y="1133662"/>
                </a:lnTo>
                <a:lnTo>
                  <a:pt x="1958200" y="1137455"/>
                </a:lnTo>
                <a:lnTo>
                  <a:pt x="1960491" y="1141215"/>
                </a:lnTo>
                <a:lnTo>
                  <a:pt x="1962782" y="1144930"/>
                </a:lnTo>
                <a:lnTo>
                  <a:pt x="1965074" y="1148600"/>
                </a:lnTo>
                <a:lnTo>
                  <a:pt x="1967354" y="1152249"/>
                </a:lnTo>
                <a:lnTo>
                  <a:pt x="1969645" y="1155841"/>
                </a:lnTo>
                <a:lnTo>
                  <a:pt x="1971936" y="1159412"/>
                </a:lnTo>
                <a:lnTo>
                  <a:pt x="1974228" y="1162927"/>
                </a:lnTo>
                <a:lnTo>
                  <a:pt x="1976519" y="1166419"/>
                </a:lnTo>
                <a:lnTo>
                  <a:pt x="1978810" y="1169856"/>
                </a:lnTo>
                <a:lnTo>
                  <a:pt x="1981102" y="1173271"/>
                </a:lnTo>
                <a:lnTo>
                  <a:pt x="1983393" y="1176641"/>
                </a:lnTo>
                <a:lnTo>
                  <a:pt x="1985684" y="1179978"/>
                </a:lnTo>
                <a:lnTo>
                  <a:pt x="1987976" y="1183270"/>
                </a:lnTo>
                <a:lnTo>
                  <a:pt x="1990267" y="1186529"/>
                </a:lnTo>
                <a:lnTo>
                  <a:pt x="1992547" y="1189744"/>
                </a:lnTo>
                <a:lnTo>
                  <a:pt x="1994838" y="1192925"/>
                </a:lnTo>
                <a:lnTo>
                  <a:pt x="1997130" y="1196073"/>
                </a:lnTo>
                <a:lnTo>
                  <a:pt x="1999421" y="1199187"/>
                </a:lnTo>
                <a:lnTo>
                  <a:pt x="2001712" y="1202257"/>
                </a:lnTo>
                <a:lnTo>
                  <a:pt x="2004004" y="1205293"/>
                </a:lnTo>
                <a:lnTo>
                  <a:pt x="2006295" y="1208297"/>
                </a:lnTo>
                <a:lnTo>
                  <a:pt x="2008586" y="1211255"/>
                </a:lnTo>
                <a:lnTo>
                  <a:pt x="2010878" y="1214192"/>
                </a:lnTo>
                <a:lnTo>
                  <a:pt x="2013169" y="1217084"/>
                </a:lnTo>
                <a:lnTo>
                  <a:pt x="2015460" y="1219942"/>
                </a:lnTo>
                <a:lnTo>
                  <a:pt x="2017740" y="1222756"/>
                </a:lnTo>
                <a:lnTo>
                  <a:pt x="2020032" y="1225548"/>
                </a:lnTo>
                <a:lnTo>
                  <a:pt x="2022323" y="1228296"/>
                </a:lnTo>
                <a:lnTo>
                  <a:pt x="2024614" y="1231021"/>
                </a:lnTo>
                <a:lnTo>
                  <a:pt x="2026906" y="1233701"/>
                </a:lnTo>
                <a:lnTo>
                  <a:pt x="2029197" y="1236348"/>
                </a:lnTo>
                <a:lnTo>
                  <a:pt x="2031488" y="1238962"/>
                </a:lnTo>
                <a:lnTo>
                  <a:pt x="2033779" y="1241554"/>
                </a:lnTo>
                <a:lnTo>
                  <a:pt x="2036071" y="1244101"/>
                </a:lnTo>
                <a:lnTo>
                  <a:pt x="2038362" y="1246615"/>
                </a:lnTo>
                <a:lnTo>
                  <a:pt x="2040653" y="1249095"/>
                </a:lnTo>
                <a:lnTo>
                  <a:pt x="2042934" y="1251542"/>
                </a:lnTo>
                <a:lnTo>
                  <a:pt x="2045225" y="1253967"/>
                </a:lnTo>
                <a:lnTo>
                  <a:pt x="2047516" y="1256347"/>
                </a:lnTo>
                <a:lnTo>
                  <a:pt x="2049808" y="1258705"/>
                </a:lnTo>
                <a:lnTo>
                  <a:pt x="2052099" y="1261019"/>
                </a:lnTo>
                <a:lnTo>
                  <a:pt x="2054390" y="1263310"/>
                </a:lnTo>
                <a:lnTo>
                  <a:pt x="2056681" y="1265568"/>
                </a:lnTo>
                <a:lnTo>
                  <a:pt x="2058973" y="1267793"/>
                </a:lnTo>
                <a:lnTo>
                  <a:pt x="2061264" y="1269995"/>
                </a:lnTo>
                <a:lnTo>
                  <a:pt x="2063555" y="1272164"/>
                </a:lnTo>
                <a:lnTo>
                  <a:pt x="2065847" y="1274300"/>
                </a:lnTo>
                <a:lnTo>
                  <a:pt x="2068127" y="1276402"/>
                </a:lnTo>
                <a:lnTo>
                  <a:pt x="2070418" y="1278482"/>
                </a:lnTo>
                <a:lnTo>
                  <a:pt x="2072709" y="1280528"/>
                </a:lnTo>
                <a:lnTo>
                  <a:pt x="2075001" y="1282542"/>
                </a:lnTo>
                <a:lnTo>
                  <a:pt x="2077292" y="1284533"/>
                </a:lnTo>
                <a:lnTo>
                  <a:pt x="2079583" y="1286490"/>
                </a:lnTo>
                <a:lnTo>
                  <a:pt x="2081875" y="1288426"/>
                </a:lnTo>
                <a:lnTo>
                  <a:pt x="2084166" y="1290328"/>
                </a:lnTo>
                <a:lnTo>
                  <a:pt x="2086457" y="1292207"/>
                </a:lnTo>
                <a:lnTo>
                  <a:pt x="2088749" y="1294054"/>
                </a:lnTo>
                <a:lnTo>
                  <a:pt x="2091040" y="1295878"/>
                </a:lnTo>
                <a:lnTo>
                  <a:pt x="2093320" y="1297669"/>
                </a:lnTo>
                <a:lnTo>
                  <a:pt x="2095611" y="1299437"/>
                </a:lnTo>
                <a:lnTo>
                  <a:pt x="2097903" y="1301172"/>
                </a:lnTo>
                <a:lnTo>
                  <a:pt x="2100194" y="1302896"/>
                </a:lnTo>
                <a:lnTo>
                  <a:pt x="2102485" y="1304576"/>
                </a:lnTo>
                <a:lnTo>
                  <a:pt x="2104777" y="1306244"/>
                </a:lnTo>
                <a:lnTo>
                  <a:pt x="2107068" y="1307879"/>
                </a:lnTo>
                <a:lnTo>
                  <a:pt x="2109359" y="1309492"/>
                </a:lnTo>
                <a:lnTo>
                  <a:pt x="2111651" y="1311083"/>
                </a:lnTo>
                <a:lnTo>
                  <a:pt x="2113942" y="1312640"/>
                </a:lnTo>
                <a:lnTo>
                  <a:pt x="2116233" y="1314186"/>
                </a:lnTo>
                <a:lnTo>
                  <a:pt x="2118514" y="1315699"/>
                </a:lnTo>
                <a:lnTo>
                  <a:pt x="2120805" y="1317189"/>
                </a:lnTo>
                <a:lnTo>
                  <a:pt x="2123096" y="1318658"/>
                </a:lnTo>
                <a:lnTo>
                  <a:pt x="2125387" y="1320104"/>
                </a:lnTo>
                <a:lnTo>
                  <a:pt x="2127679" y="1321516"/>
                </a:lnTo>
                <a:lnTo>
                  <a:pt x="2129970" y="1322918"/>
                </a:lnTo>
                <a:lnTo>
                  <a:pt x="2132261" y="1324297"/>
                </a:lnTo>
                <a:lnTo>
                  <a:pt x="2134553" y="1325643"/>
                </a:lnTo>
                <a:lnTo>
                  <a:pt x="2136844" y="1326977"/>
                </a:lnTo>
                <a:lnTo>
                  <a:pt x="2139135" y="1328290"/>
                </a:lnTo>
                <a:lnTo>
                  <a:pt x="2141426" y="1329569"/>
                </a:lnTo>
                <a:lnTo>
                  <a:pt x="2143707" y="1330837"/>
                </a:lnTo>
                <a:lnTo>
                  <a:pt x="2145998" y="1332083"/>
                </a:lnTo>
                <a:lnTo>
                  <a:pt x="2148289" y="1333306"/>
                </a:lnTo>
                <a:lnTo>
                  <a:pt x="2150581" y="1334519"/>
                </a:lnTo>
                <a:lnTo>
                  <a:pt x="2152872" y="1335698"/>
                </a:lnTo>
                <a:lnTo>
                  <a:pt x="2155163" y="1336866"/>
                </a:lnTo>
                <a:lnTo>
                  <a:pt x="2157455" y="1338011"/>
                </a:lnTo>
                <a:lnTo>
                  <a:pt x="2159746" y="1339135"/>
                </a:lnTo>
                <a:lnTo>
                  <a:pt x="2162037" y="1340236"/>
                </a:lnTo>
                <a:lnTo>
                  <a:pt x="2164328" y="1341326"/>
                </a:lnTo>
                <a:lnTo>
                  <a:pt x="2166620" y="1342394"/>
                </a:lnTo>
                <a:lnTo>
                  <a:pt x="2168900" y="1343439"/>
                </a:lnTo>
                <a:lnTo>
                  <a:pt x="2171191" y="1344474"/>
                </a:lnTo>
                <a:lnTo>
                  <a:pt x="2173483" y="1345486"/>
                </a:lnTo>
                <a:lnTo>
                  <a:pt x="2175774" y="1346487"/>
                </a:lnTo>
                <a:lnTo>
                  <a:pt x="2178065" y="1347466"/>
                </a:lnTo>
                <a:lnTo>
                  <a:pt x="2180356" y="1348422"/>
                </a:lnTo>
                <a:lnTo>
                  <a:pt x="2182648" y="1349368"/>
                </a:lnTo>
                <a:lnTo>
                  <a:pt x="2184939" y="1350302"/>
                </a:lnTo>
                <a:lnTo>
                  <a:pt x="2187231" y="1351203"/>
                </a:lnTo>
                <a:lnTo>
                  <a:pt x="2189522" y="1352104"/>
                </a:lnTo>
                <a:lnTo>
                  <a:pt x="2191813" y="1352983"/>
                </a:lnTo>
                <a:lnTo>
                  <a:pt x="2194093" y="1353839"/>
                </a:lnTo>
                <a:lnTo>
                  <a:pt x="2196385" y="1354684"/>
                </a:lnTo>
                <a:lnTo>
                  <a:pt x="2198676" y="1355519"/>
                </a:lnTo>
                <a:lnTo>
                  <a:pt x="2200967" y="1356342"/>
                </a:lnTo>
                <a:lnTo>
                  <a:pt x="2203258" y="1357143"/>
                </a:lnTo>
                <a:lnTo>
                  <a:pt x="2205550" y="1357921"/>
                </a:lnTo>
                <a:lnTo>
                  <a:pt x="2207841" y="1358700"/>
                </a:lnTo>
                <a:lnTo>
                  <a:pt x="2210132" y="1359456"/>
                </a:lnTo>
                <a:lnTo>
                  <a:pt x="2212424" y="1360201"/>
                </a:lnTo>
                <a:lnTo>
                  <a:pt x="2214715" y="1360924"/>
                </a:lnTo>
                <a:lnTo>
                  <a:pt x="2217006" y="1361647"/>
                </a:lnTo>
                <a:lnTo>
                  <a:pt x="2219286" y="1362348"/>
                </a:lnTo>
                <a:lnTo>
                  <a:pt x="2221578" y="1363038"/>
                </a:lnTo>
                <a:lnTo>
                  <a:pt x="2223869" y="1363716"/>
                </a:lnTo>
                <a:lnTo>
                  <a:pt x="2226161" y="1364372"/>
                </a:lnTo>
                <a:lnTo>
                  <a:pt x="2228452" y="1365029"/>
                </a:lnTo>
                <a:lnTo>
                  <a:pt x="2230743" y="1365663"/>
                </a:lnTo>
                <a:lnTo>
                  <a:pt x="2233034" y="1366286"/>
                </a:lnTo>
                <a:lnTo>
                  <a:pt x="2235326" y="1366897"/>
                </a:lnTo>
                <a:lnTo>
                  <a:pt x="2237617" y="1367498"/>
                </a:lnTo>
                <a:lnTo>
                  <a:pt x="2239908" y="1368099"/>
                </a:lnTo>
                <a:lnTo>
                  <a:pt x="2242200" y="1368677"/>
                </a:lnTo>
                <a:lnTo>
                  <a:pt x="2244480" y="1369233"/>
                </a:lnTo>
                <a:lnTo>
                  <a:pt x="2246771" y="1369789"/>
                </a:lnTo>
                <a:lnTo>
                  <a:pt x="2249062" y="1370334"/>
                </a:lnTo>
                <a:lnTo>
                  <a:pt x="2251354" y="1370868"/>
                </a:lnTo>
                <a:lnTo>
                  <a:pt x="2253645" y="1371391"/>
                </a:lnTo>
                <a:lnTo>
                  <a:pt x="2255936" y="1371914"/>
                </a:lnTo>
                <a:lnTo>
                  <a:pt x="2258228" y="1372414"/>
                </a:lnTo>
                <a:lnTo>
                  <a:pt x="2260519" y="1372904"/>
                </a:lnTo>
                <a:lnTo>
                  <a:pt x="2262810" y="1373382"/>
                </a:lnTo>
                <a:lnTo>
                  <a:pt x="2265102" y="1373860"/>
                </a:lnTo>
                <a:lnTo>
                  <a:pt x="2267393" y="1374327"/>
                </a:lnTo>
                <a:lnTo>
                  <a:pt x="2269673" y="1374772"/>
                </a:lnTo>
                <a:lnTo>
                  <a:pt x="2271964" y="1375217"/>
                </a:lnTo>
                <a:lnTo>
                  <a:pt x="2274256" y="1375651"/>
                </a:lnTo>
                <a:lnTo>
                  <a:pt x="2276547" y="1376085"/>
                </a:lnTo>
                <a:lnTo>
                  <a:pt x="2278838" y="1376496"/>
                </a:lnTo>
                <a:lnTo>
                  <a:pt x="2281130" y="1376908"/>
                </a:lnTo>
                <a:lnTo>
                  <a:pt x="2283421" y="1377308"/>
                </a:lnTo>
                <a:lnTo>
                  <a:pt x="2285712" y="1377698"/>
                </a:lnTo>
                <a:lnTo>
                  <a:pt x="2288003" y="1378087"/>
                </a:lnTo>
                <a:lnTo>
                  <a:pt x="2290295" y="1378465"/>
                </a:lnTo>
              </a:path>
            </a:pathLst>
          </a:custGeom>
          <a:noFill/>
          <a:ln w="13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008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2" grpId="0"/>
      <p:bldP spid="363" grpId="0"/>
      <p:bldP spid="364" grpId="0"/>
      <p:bldP spid="365" grpId="0"/>
      <p:bldP spid="369" grpId="0"/>
      <p:bldP spid="371" grpId="0"/>
      <p:bldP spid="117" grpId="0" animBg="1"/>
      <p:bldP spid="64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(Normalverteilung)</a:t>
                </a:r>
                <a:r>
                  <a:rPr lang="de-DE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1200" dirty="0"/>
                  <a:t> legt fest, wie stark die Werte um die Symmetrieachse streuen</a:t>
                </a:r>
              </a:p>
              <a:p>
                <a:pPr lvl="1"/>
                <a:r>
                  <a:rPr lang="de-DE" sz="1200" dirty="0"/>
                  <a:t>Größere Werte von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1200" dirty="0"/>
                  <a:t> </a:t>
                </a:r>
                <a:r>
                  <a:rPr lang="de-DE" sz="1200" b="0" dirty="0"/>
                  <a:t>verkleinern das Maximum der Dichte</a:t>
                </a:r>
                <a:endParaRPr lang="de-DE" sz="12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6F6195-3E35-54FA-EE09-D8CF7D12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de-DE" dirty="0"/>
              <a:t>Normalverteilung: Dichte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/>
              <p:nvPr/>
            </p:nvSpPr>
            <p:spPr bwMode="gray">
              <a:xfrm>
                <a:off x="4027021" y="1131590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7021" y="1131590"/>
                <a:ext cx="1671630" cy="334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/>
              <p:nvPr/>
            </p:nvSpPr>
            <p:spPr bwMode="gray">
              <a:xfrm>
                <a:off x="1097126" y="1160917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0,0.5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97126" y="1160917"/>
                <a:ext cx="1671630" cy="33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/>
              <p:nvPr/>
            </p:nvSpPr>
            <p:spPr bwMode="gray">
              <a:xfrm>
                <a:off x="6851383" y="1131590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51383" y="1131590"/>
                <a:ext cx="1671630" cy="33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7" name="Group 816">
            <a:extLst>
              <a:ext uri="{FF2B5EF4-FFF2-40B4-BE49-F238E27FC236}">
                <a16:creationId xmlns:a16="http://schemas.microsoft.com/office/drawing/2014/main" id="{094BE7F9-BBD5-E620-281F-9AC174AF1DDC}"/>
              </a:ext>
            </a:extLst>
          </p:cNvPr>
          <p:cNvGrpSpPr/>
          <p:nvPr/>
        </p:nvGrpSpPr>
        <p:grpSpPr>
          <a:xfrm>
            <a:off x="567173" y="1637181"/>
            <a:ext cx="2731536" cy="1821024"/>
            <a:chOff x="567173" y="1637181"/>
            <a:chExt cx="2731536" cy="1821024"/>
          </a:xfrm>
        </p:grpSpPr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CA4B6379-3555-E239-B58A-0FCA45817441}"/>
                </a:ext>
              </a:extLst>
            </p:cNvPr>
            <p:cNvSpPr/>
            <p:nvPr/>
          </p:nvSpPr>
          <p:spPr>
            <a:xfrm>
              <a:off x="567173" y="1637181"/>
              <a:ext cx="2731536" cy="1821024"/>
            </a:xfrm>
            <a:custGeom>
              <a:avLst/>
              <a:gdLst>
                <a:gd name="connsiteX0" fmla="*/ 0 w 2731536"/>
                <a:gd name="connsiteY0" fmla="*/ 1821024 h 1821024"/>
                <a:gd name="connsiteX1" fmla="*/ 2731536 w 2731536"/>
                <a:gd name="connsiteY1" fmla="*/ 1821024 h 1821024"/>
                <a:gd name="connsiteX2" fmla="*/ 2731536 w 2731536"/>
                <a:gd name="connsiteY2" fmla="*/ 0 h 1821024"/>
                <a:gd name="connsiteX3" fmla="*/ 0 w 2731536"/>
                <a:gd name="connsiteY3" fmla="*/ 0 h 18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1536" h="1821024">
                  <a:moveTo>
                    <a:pt x="0" y="1821024"/>
                  </a:moveTo>
                  <a:lnTo>
                    <a:pt x="2731536" y="1821024"/>
                  </a:lnTo>
                  <a:lnTo>
                    <a:pt x="27315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BDB82996-E017-6922-03F4-07E4536A1A37}"/>
                </a:ext>
              </a:extLst>
            </p:cNvPr>
            <p:cNvSpPr/>
            <p:nvPr/>
          </p:nvSpPr>
          <p:spPr>
            <a:xfrm>
              <a:off x="901411" y="1690951"/>
              <a:ext cx="2343531" cy="1511923"/>
            </a:xfrm>
            <a:custGeom>
              <a:avLst/>
              <a:gdLst>
                <a:gd name="connsiteX0" fmla="*/ 0 w 2343531"/>
                <a:gd name="connsiteY0" fmla="*/ 1511923 h 1511923"/>
                <a:gd name="connsiteX1" fmla="*/ 2343532 w 2343531"/>
                <a:gd name="connsiteY1" fmla="*/ 1511923 h 1511923"/>
                <a:gd name="connsiteX2" fmla="*/ 2343532 w 2343531"/>
                <a:gd name="connsiteY2" fmla="*/ 0 h 1511923"/>
                <a:gd name="connsiteX3" fmla="*/ 0 w 2343531"/>
                <a:gd name="connsiteY3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3531" h="1511923">
                  <a:moveTo>
                    <a:pt x="0" y="1511923"/>
                  </a:moveTo>
                  <a:lnTo>
                    <a:pt x="2343532" y="1511923"/>
                  </a:lnTo>
                  <a:lnTo>
                    <a:pt x="23435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1BA935D0-5719-15EC-3AF1-15D580FE713C}"/>
                </a:ext>
              </a:extLst>
            </p:cNvPr>
            <p:cNvSpPr/>
            <p:nvPr/>
          </p:nvSpPr>
          <p:spPr>
            <a:xfrm>
              <a:off x="901411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BCDD8543-91A1-DEC8-0FD1-605C7707485B}"/>
                </a:ext>
              </a:extLst>
            </p:cNvPr>
            <p:cNvSpPr/>
            <p:nvPr/>
          </p:nvSpPr>
          <p:spPr>
            <a:xfrm>
              <a:off x="1487293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9258BF05-66B0-AF6B-AF7F-46FE2258326A}"/>
                </a:ext>
              </a:extLst>
            </p:cNvPr>
            <p:cNvSpPr/>
            <p:nvPr/>
          </p:nvSpPr>
          <p:spPr>
            <a:xfrm>
              <a:off x="2073171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66BBABD0-2A45-AE58-6BB2-BD7BB3967F2E}"/>
                </a:ext>
              </a:extLst>
            </p:cNvPr>
            <p:cNvSpPr/>
            <p:nvPr/>
          </p:nvSpPr>
          <p:spPr>
            <a:xfrm>
              <a:off x="2659051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E95469B3-CB5C-169D-413F-04D2BF1CDD1E}"/>
                </a:ext>
              </a:extLst>
            </p:cNvPr>
            <p:cNvSpPr/>
            <p:nvPr/>
          </p:nvSpPr>
          <p:spPr>
            <a:xfrm>
              <a:off x="3244943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F56E5D81-842F-77D7-FC86-1C73EB9F10D3}"/>
                </a:ext>
              </a:extLst>
            </p:cNvPr>
            <p:cNvSpPr/>
            <p:nvPr/>
          </p:nvSpPr>
          <p:spPr>
            <a:xfrm>
              <a:off x="901411" y="3202874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7FA14F58-F5FB-F4DC-7045-663B9C822291}"/>
                </a:ext>
              </a:extLst>
            </p:cNvPr>
            <p:cNvSpPr/>
            <p:nvPr/>
          </p:nvSpPr>
          <p:spPr>
            <a:xfrm>
              <a:off x="901411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607C2A80-D858-614A-0C8D-8001A7B7FDAF}"/>
                </a:ext>
              </a:extLst>
            </p:cNvPr>
            <p:cNvSpPr/>
            <p:nvPr/>
          </p:nvSpPr>
          <p:spPr>
            <a:xfrm>
              <a:off x="1487293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D84EB068-ABB9-87D9-A278-984BAE7D973E}"/>
                </a:ext>
              </a:extLst>
            </p:cNvPr>
            <p:cNvSpPr/>
            <p:nvPr/>
          </p:nvSpPr>
          <p:spPr>
            <a:xfrm>
              <a:off x="2073171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3DF5D890-7E89-763A-77F3-64996EB04C82}"/>
                </a:ext>
              </a:extLst>
            </p:cNvPr>
            <p:cNvSpPr/>
            <p:nvPr/>
          </p:nvSpPr>
          <p:spPr>
            <a:xfrm>
              <a:off x="2659051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4A5084C0-A21F-9E5E-B334-F5449C70AAED}"/>
                </a:ext>
              </a:extLst>
            </p:cNvPr>
            <p:cNvSpPr/>
            <p:nvPr/>
          </p:nvSpPr>
          <p:spPr>
            <a:xfrm>
              <a:off x="3244943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76CEF5B5-5F68-832C-EE44-FE1DF3DD342A}"/>
                </a:ext>
              </a:extLst>
            </p:cNvPr>
            <p:cNvSpPr/>
            <p:nvPr/>
          </p:nvSpPr>
          <p:spPr>
            <a:xfrm>
              <a:off x="839469" y="3277252"/>
              <a:ext cx="59107" cy="7841"/>
            </a:xfrm>
            <a:custGeom>
              <a:avLst/>
              <a:gdLst>
                <a:gd name="connsiteX0" fmla="*/ 0 w 59107"/>
                <a:gd name="connsiteY0" fmla="*/ 0 h 7841"/>
                <a:gd name="connsiteX1" fmla="*/ 59107 w 59107"/>
                <a:gd name="connsiteY1" fmla="*/ 0 h 7841"/>
                <a:gd name="connsiteX2" fmla="*/ 59107 w 59107"/>
                <a:gd name="connsiteY2" fmla="*/ 7842 h 7841"/>
                <a:gd name="connsiteX3" fmla="*/ 0 w 59107"/>
                <a:gd name="connsiteY3" fmla="*/ 7842 h 7841"/>
                <a:gd name="connsiteX4" fmla="*/ 0 w 59107"/>
                <a:gd name="connsiteY4" fmla="*/ 0 h 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7" h="7841">
                  <a:moveTo>
                    <a:pt x="0" y="0"/>
                  </a:moveTo>
                  <a:lnTo>
                    <a:pt x="59107" y="0"/>
                  </a:lnTo>
                  <a:lnTo>
                    <a:pt x="59107" y="7842"/>
                  </a:lnTo>
                  <a:lnTo>
                    <a:pt x="0" y="7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061C72DA-A932-D943-6FBA-8EFC51D0A11F}"/>
                </a:ext>
              </a:extLst>
            </p:cNvPr>
            <p:cNvSpPr/>
            <p:nvPr/>
          </p:nvSpPr>
          <p:spPr>
            <a:xfrm>
              <a:off x="913191" y="3241935"/>
              <a:ext cx="50162" cy="68834"/>
            </a:xfrm>
            <a:custGeom>
              <a:avLst/>
              <a:gdLst>
                <a:gd name="connsiteX0" fmla="*/ 31075 w 50162"/>
                <a:gd name="connsiteY0" fmla="*/ 8115 h 68834"/>
                <a:gd name="connsiteX1" fmla="*/ 7561 w 50162"/>
                <a:gd name="connsiteY1" fmla="*/ 44866 h 68834"/>
                <a:gd name="connsiteX2" fmla="*/ 31075 w 50162"/>
                <a:gd name="connsiteY2" fmla="*/ 44866 h 68834"/>
                <a:gd name="connsiteX3" fmla="*/ 31075 w 50162"/>
                <a:gd name="connsiteY3" fmla="*/ 8115 h 68834"/>
                <a:gd name="connsiteX4" fmla="*/ 28631 w 50162"/>
                <a:gd name="connsiteY4" fmla="*/ 0 h 68834"/>
                <a:gd name="connsiteX5" fmla="*/ 40341 w 50162"/>
                <a:gd name="connsiteY5" fmla="*/ 0 h 68834"/>
                <a:gd name="connsiteX6" fmla="*/ 40341 w 50162"/>
                <a:gd name="connsiteY6" fmla="*/ 44866 h 68834"/>
                <a:gd name="connsiteX7" fmla="*/ 50162 w 50162"/>
                <a:gd name="connsiteY7" fmla="*/ 44866 h 68834"/>
                <a:gd name="connsiteX8" fmla="*/ 50162 w 50162"/>
                <a:gd name="connsiteY8" fmla="*/ 52605 h 68834"/>
                <a:gd name="connsiteX9" fmla="*/ 40341 w 50162"/>
                <a:gd name="connsiteY9" fmla="*/ 52605 h 68834"/>
                <a:gd name="connsiteX10" fmla="*/ 40341 w 50162"/>
                <a:gd name="connsiteY10" fmla="*/ 68835 h 68834"/>
                <a:gd name="connsiteX11" fmla="*/ 31075 w 50162"/>
                <a:gd name="connsiteY11" fmla="*/ 68835 h 68834"/>
                <a:gd name="connsiteX12" fmla="*/ 31075 w 50162"/>
                <a:gd name="connsiteY12" fmla="*/ 52605 h 68834"/>
                <a:gd name="connsiteX13" fmla="*/ 0 w 50162"/>
                <a:gd name="connsiteY13" fmla="*/ 52605 h 68834"/>
                <a:gd name="connsiteX14" fmla="*/ 0 w 50162"/>
                <a:gd name="connsiteY14" fmla="*/ 43614 h 68834"/>
                <a:gd name="connsiteX15" fmla="*/ 28631 w 50162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62" h="68834">
                  <a:moveTo>
                    <a:pt x="31075" y="8115"/>
                  </a:moveTo>
                  <a:lnTo>
                    <a:pt x="7561" y="44866"/>
                  </a:lnTo>
                  <a:lnTo>
                    <a:pt x="31075" y="44866"/>
                  </a:lnTo>
                  <a:lnTo>
                    <a:pt x="31075" y="8115"/>
                  </a:lnTo>
                  <a:moveTo>
                    <a:pt x="28631" y="0"/>
                  </a:moveTo>
                  <a:lnTo>
                    <a:pt x="40341" y="0"/>
                  </a:lnTo>
                  <a:lnTo>
                    <a:pt x="40341" y="44866"/>
                  </a:lnTo>
                  <a:lnTo>
                    <a:pt x="50162" y="44866"/>
                  </a:lnTo>
                  <a:lnTo>
                    <a:pt x="50162" y="52605"/>
                  </a:lnTo>
                  <a:lnTo>
                    <a:pt x="40341" y="52605"/>
                  </a:lnTo>
                  <a:lnTo>
                    <a:pt x="40341" y="68835"/>
                  </a:lnTo>
                  <a:lnTo>
                    <a:pt x="31075" y="68835"/>
                  </a:lnTo>
                  <a:lnTo>
                    <a:pt x="31075" y="52605"/>
                  </a:lnTo>
                  <a:lnTo>
                    <a:pt x="0" y="52605"/>
                  </a:lnTo>
                  <a:lnTo>
                    <a:pt x="0" y="43614"/>
                  </a:lnTo>
                  <a:lnTo>
                    <a:pt x="28631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8370CF25-8CE2-7501-3539-3FE0AEC466B1}"/>
                </a:ext>
              </a:extLst>
            </p:cNvPr>
            <p:cNvSpPr/>
            <p:nvPr/>
          </p:nvSpPr>
          <p:spPr>
            <a:xfrm>
              <a:off x="1427425" y="3277252"/>
              <a:ext cx="59107" cy="7841"/>
            </a:xfrm>
            <a:custGeom>
              <a:avLst/>
              <a:gdLst>
                <a:gd name="connsiteX0" fmla="*/ 0 w 59107"/>
                <a:gd name="connsiteY0" fmla="*/ 0 h 7841"/>
                <a:gd name="connsiteX1" fmla="*/ 59107 w 59107"/>
                <a:gd name="connsiteY1" fmla="*/ 0 h 7841"/>
                <a:gd name="connsiteX2" fmla="*/ 59107 w 59107"/>
                <a:gd name="connsiteY2" fmla="*/ 7842 h 7841"/>
                <a:gd name="connsiteX3" fmla="*/ 0 w 59107"/>
                <a:gd name="connsiteY3" fmla="*/ 7842 h 7841"/>
                <a:gd name="connsiteX4" fmla="*/ 0 w 59107"/>
                <a:gd name="connsiteY4" fmla="*/ 0 h 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7" h="7841">
                  <a:moveTo>
                    <a:pt x="0" y="0"/>
                  </a:moveTo>
                  <a:lnTo>
                    <a:pt x="59107" y="0"/>
                  </a:lnTo>
                  <a:lnTo>
                    <a:pt x="59107" y="7842"/>
                  </a:lnTo>
                  <a:lnTo>
                    <a:pt x="0" y="7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CF4EA2F6-7F52-8EBE-5E42-449AD6559A13}"/>
                </a:ext>
              </a:extLst>
            </p:cNvPr>
            <p:cNvSpPr/>
            <p:nvPr/>
          </p:nvSpPr>
          <p:spPr>
            <a:xfrm>
              <a:off x="1503453" y="3240695"/>
              <a:ext cx="43706" cy="70075"/>
            </a:xfrm>
            <a:custGeom>
              <a:avLst/>
              <a:gdLst>
                <a:gd name="connsiteX0" fmla="*/ 11203 w 43706"/>
                <a:gd name="connsiteY0" fmla="*/ 62233 h 70075"/>
                <a:gd name="connsiteX1" fmla="*/ 43707 w 43706"/>
                <a:gd name="connsiteY1" fmla="*/ 62233 h 70075"/>
                <a:gd name="connsiteX2" fmla="*/ 43707 w 43706"/>
                <a:gd name="connsiteY2" fmla="*/ 70075 h 70075"/>
                <a:gd name="connsiteX3" fmla="*/ 0 w 43706"/>
                <a:gd name="connsiteY3" fmla="*/ 70075 h 70075"/>
                <a:gd name="connsiteX4" fmla="*/ 0 w 43706"/>
                <a:gd name="connsiteY4" fmla="*/ 62233 h 70075"/>
                <a:gd name="connsiteX5" fmla="*/ 14430 w 43706"/>
                <a:gd name="connsiteY5" fmla="*/ 47529 h 70075"/>
                <a:gd name="connsiteX6" fmla="*/ 25956 w 43706"/>
                <a:gd name="connsiteY6" fmla="*/ 35590 h 70075"/>
                <a:gd name="connsiteX7" fmla="*/ 32181 w 43706"/>
                <a:gd name="connsiteY7" fmla="*/ 27110 h 70075"/>
                <a:gd name="connsiteX8" fmla="*/ 33979 w 43706"/>
                <a:gd name="connsiteY8" fmla="*/ 20236 h 70075"/>
                <a:gd name="connsiteX9" fmla="*/ 30106 w 43706"/>
                <a:gd name="connsiteY9" fmla="*/ 11290 h 70075"/>
                <a:gd name="connsiteX10" fmla="*/ 20101 w 43706"/>
                <a:gd name="connsiteY10" fmla="*/ 7830 h 70075"/>
                <a:gd name="connsiteX11" fmla="*/ 10834 w 43706"/>
                <a:gd name="connsiteY11" fmla="*/ 9355 h 70075"/>
                <a:gd name="connsiteX12" fmla="*/ 461 w 43706"/>
                <a:gd name="connsiteY12" fmla="*/ 13965 h 70075"/>
                <a:gd name="connsiteX13" fmla="*/ 461 w 43706"/>
                <a:gd name="connsiteY13" fmla="*/ 4564 h 70075"/>
                <a:gd name="connsiteX14" fmla="*/ 10973 w 43706"/>
                <a:gd name="connsiteY14" fmla="*/ 1150 h 70075"/>
                <a:gd name="connsiteX15" fmla="*/ 19916 w 43706"/>
                <a:gd name="connsiteY15" fmla="*/ 0 h 70075"/>
                <a:gd name="connsiteX16" fmla="*/ 36976 w 43706"/>
                <a:gd name="connsiteY16" fmla="*/ 5349 h 70075"/>
                <a:gd name="connsiteX17" fmla="*/ 43338 w 43706"/>
                <a:gd name="connsiteY17" fmla="*/ 19633 h 70075"/>
                <a:gd name="connsiteX18" fmla="*/ 41724 w 43706"/>
                <a:gd name="connsiteY18" fmla="*/ 27702 h 70075"/>
                <a:gd name="connsiteX19" fmla="*/ 35962 w 43706"/>
                <a:gd name="connsiteY19" fmla="*/ 36648 h 70075"/>
                <a:gd name="connsiteX20" fmla="*/ 28631 w 43706"/>
                <a:gd name="connsiteY20" fmla="*/ 44399 h 70075"/>
                <a:gd name="connsiteX21" fmla="*/ 11203 w 43706"/>
                <a:gd name="connsiteY21" fmla="*/ 62233 h 7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06" h="70075">
                  <a:moveTo>
                    <a:pt x="11203" y="62233"/>
                  </a:moveTo>
                  <a:lnTo>
                    <a:pt x="43707" y="62233"/>
                  </a:lnTo>
                  <a:lnTo>
                    <a:pt x="43707" y="70075"/>
                  </a:lnTo>
                  <a:lnTo>
                    <a:pt x="0" y="70075"/>
                  </a:lnTo>
                  <a:lnTo>
                    <a:pt x="0" y="62233"/>
                  </a:lnTo>
                  <a:cubicBezTo>
                    <a:pt x="3534" y="58580"/>
                    <a:pt x="8345" y="53675"/>
                    <a:pt x="14430" y="47529"/>
                  </a:cubicBezTo>
                  <a:cubicBezTo>
                    <a:pt x="20547" y="41349"/>
                    <a:pt x="24389" y="37376"/>
                    <a:pt x="25956" y="35590"/>
                  </a:cubicBezTo>
                  <a:cubicBezTo>
                    <a:pt x="28937" y="32232"/>
                    <a:pt x="31012" y="29409"/>
                    <a:pt x="32181" y="27110"/>
                  </a:cubicBezTo>
                  <a:cubicBezTo>
                    <a:pt x="33379" y="24777"/>
                    <a:pt x="33979" y="22478"/>
                    <a:pt x="33979" y="20236"/>
                  </a:cubicBezTo>
                  <a:cubicBezTo>
                    <a:pt x="33979" y="16583"/>
                    <a:pt x="32689" y="13601"/>
                    <a:pt x="30106" y="11290"/>
                  </a:cubicBezTo>
                  <a:cubicBezTo>
                    <a:pt x="27556" y="8980"/>
                    <a:pt x="24220" y="7830"/>
                    <a:pt x="20101" y="7830"/>
                  </a:cubicBezTo>
                  <a:cubicBezTo>
                    <a:pt x="17181" y="7830"/>
                    <a:pt x="14092" y="8343"/>
                    <a:pt x="10834" y="9355"/>
                  </a:cubicBezTo>
                  <a:cubicBezTo>
                    <a:pt x="7607" y="10368"/>
                    <a:pt x="4150" y="11905"/>
                    <a:pt x="461" y="13965"/>
                  </a:cubicBezTo>
                  <a:lnTo>
                    <a:pt x="461" y="4564"/>
                  </a:lnTo>
                  <a:cubicBezTo>
                    <a:pt x="4211" y="3050"/>
                    <a:pt x="7714" y="1912"/>
                    <a:pt x="10973" y="1150"/>
                  </a:cubicBezTo>
                  <a:cubicBezTo>
                    <a:pt x="14231" y="387"/>
                    <a:pt x="17212" y="0"/>
                    <a:pt x="19916" y="0"/>
                  </a:cubicBezTo>
                  <a:cubicBezTo>
                    <a:pt x="27048" y="0"/>
                    <a:pt x="32734" y="1787"/>
                    <a:pt x="36976" y="5349"/>
                  </a:cubicBezTo>
                  <a:cubicBezTo>
                    <a:pt x="41218" y="8912"/>
                    <a:pt x="43338" y="13669"/>
                    <a:pt x="43338" y="19633"/>
                  </a:cubicBezTo>
                  <a:cubicBezTo>
                    <a:pt x="43338" y="22467"/>
                    <a:pt x="42800" y="25153"/>
                    <a:pt x="41724" y="27702"/>
                  </a:cubicBezTo>
                  <a:cubicBezTo>
                    <a:pt x="40679" y="30218"/>
                    <a:pt x="38758" y="33200"/>
                    <a:pt x="35962" y="36648"/>
                  </a:cubicBezTo>
                  <a:cubicBezTo>
                    <a:pt x="35194" y="37547"/>
                    <a:pt x="32750" y="40131"/>
                    <a:pt x="28631" y="44399"/>
                  </a:cubicBezTo>
                  <a:cubicBezTo>
                    <a:pt x="24512" y="48644"/>
                    <a:pt x="18702" y="54585"/>
                    <a:pt x="11203" y="6223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FAEC531E-4EC3-A34C-6EF2-7744FDA82738}"/>
                </a:ext>
              </a:extLst>
            </p:cNvPr>
            <p:cNvSpPr/>
            <p:nvPr/>
          </p:nvSpPr>
          <p:spPr>
            <a:xfrm>
              <a:off x="2049384" y="3240695"/>
              <a:ext cx="47585" cy="71406"/>
            </a:xfrm>
            <a:custGeom>
              <a:avLst/>
              <a:gdLst>
                <a:gd name="connsiteX0" fmla="*/ 23787 w 47585"/>
                <a:gd name="connsiteY0" fmla="*/ 7375 h 71406"/>
                <a:gd name="connsiteX1" fmla="*/ 12952 w 47585"/>
                <a:gd name="connsiteY1" fmla="*/ 14477 h 71406"/>
                <a:gd name="connsiteX2" fmla="*/ 9355 w 47585"/>
                <a:gd name="connsiteY2" fmla="*/ 35726 h 71406"/>
                <a:gd name="connsiteX3" fmla="*/ 12952 w 47585"/>
                <a:gd name="connsiteY3" fmla="*/ 56987 h 71406"/>
                <a:gd name="connsiteX4" fmla="*/ 23787 w 47585"/>
                <a:gd name="connsiteY4" fmla="*/ 64032 h 71406"/>
                <a:gd name="connsiteX5" fmla="*/ 34622 w 47585"/>
                <a:gd name="connsiteY5" fmla="*/ 56987 h 71406"/>
                <a:gd name="connsiteX6" fmla="*/ 38264 w 47585"/>
                <a:gd name="connsiteY6" fmla="*/ 35726 h 71406"/>
                <a:gd name="connsiteX7" fmla="*/ 34622 w 47585"/>
                <a:gd name="connsiteY7" fmla="*/ 14477 h 71406"/>
                <a:gd name="connsiteX8" fmla="*/ 23787 w 47585"/>
                <a:gd name="connsiteY8" fmla="*/ 7375 h 71406"/>
                <a:gd name="connsiteX9" fmla="*/ 23787 w 47585"/>
                <a:gd name="connsiteY9" fmla="*/ 0 h 71406"/>
                <a:gd name="connsiteX10" fmla="*/ 41451 w 47585"/>
                <a:gd name="connsiteY10" fmla="*/ 9173 h 71406"/>
                <a:gd name="connsiteX11" fmla="*/ 47586 w 47585"/>
                <a:gd name="connsiteY11" fmla="*/ 35726 h 71406"/>
                <a:gd name="connsiteX12" fmla="*/ 41451 w 47585"/>
                <a:gd name="connsiteY12" fmla="*/ 62279 h 71406"/>
                <a:gd name="connsiteX13" fmla="*/ 23787 w 47585"/>
                <a:gd name="connsiteY13" fmla="*/ 71407 h 71406"/>
                <a:gd name="connsiteX14" fmla="*/ 6089 w 47585"/>
                <a:gd name="connsiteY14" fmla="*/ 62279 h 71406"/>
                <a:gd name="connsiteX15" fmla="*/ 0 w 47585"/>
                <a:gd name="connsiteY15" fmla="*/ 35726 h 71406"/>
                <a:gd name="connsiteX16" fmla="*/ 6089 w 47585"/>
                <a:gd name="connsiteY16" fmla="*/ 9173 h 71406"/>
                <a:gd name="connsiteX17" fmla="*/ 23787 w 47585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85" h="71406">
                  <a:moveTo>
                    <a:pt x="23787" y="7375"/>
                  </a:moveTo>
                  <a:cubicBezTo>
                    <a:pt x="18995" y="7375"/>
                    <a:pt x="15376" y="9742"/>
                    <a:pt x="12952" y="14477"/>
                  </a:cubicBezTo>
                  <a:cubicBezTo>
                    <a:pt x="10550" y="19178"/>
                    <a:pt x="9355" y="26257"/>
                    <a:pt x="9355" y="35726"/>
                  </a:cubicBezTo>
                  <a:cubicBezTo>
                    <a:pt x="9355" y="45161"/>
                    <a:pt x="10550" y="52252"/>
                    <a:pt x="12952" y="56987"/>
                  </a:cubicBezTo>
                  <a:cubicBezTo>
                    <a:pt x="15376" y="61687"/>
                    <a:pt x="18995" y="64032"/>
                    <a:pt x="23787" y="64032"/>
                  </a:cubicBezTo>
                  <a:cubicBezTo>
                    <a:pt x="28613" y="64032"/>
                    <a:pt x="32221" y="61687"/>
                    <a:pt x="34622" y="56987"/>
                  </a:cubicBezTo>
                  <a:cubicBezTo>
                    <a:pt x="37046" y="52252"/>
                    <a:pt x="38264" y="45161"/>
                    <a:pt x="38264" y="35726"/>
                  </a:cubicBezTo>
                  <a:cubicBezTo>
                    <a:pt x="38264" y="26257"/>
                    <a:pt x="37046" y="19178"/>
                    <a:pt x="34622" y="14477"/>
                  </a:cubicBezTo>
                  <a:cubicBezTo>
                    <a:pt x="32221" y="9742"/>
                    <a:pt x="28613" y="7375"/>
                    <a:pt x="23787" y="7375"/>
                  </a:cubicBezTo>
                  <a:moveTo>
                    <a:pt x="23787" y="0"/>
                  </a:moveTo>
                  <a:cubicBezTo>
                    <a:pt x="31504" y="0"/>
                    <a:pt x="37388" y="3062"/>
                    <a:pt x="41451" y="9173"/>
                  </a:cubicBezTo>
                  <a:cubicBezTo>
                    <a:pt x="45537" y="15262"/>
                    <a:pt x="47586" y="24106"/>
                    <a:pt x="47586" y="35726"/>
                  </a:cubicBezTo>
                  <a:cubicBezTo>
                    <a:pt x="47586" y="47312"/>
                    <a:pt x="45537" y="56167"/>
                    <a:pt x="41451" y="62279"/>
                  </a:cubicBezTo>
                  <a:cubicBezTo>
                    <a:pt x="37388" y="68368"/>
                    <a:pt x="31504" y="71407"/>
                    <a:pt x="23787" y="71407"/>
                  </a:cubicBezTo>
                  <a:cubicBezTo>
                    <a:pt x="16082" y="71407"/>
                    <a:pt x="10175" y="68368"/>
                    <a:pt x="6089" y="62279"/>
                  </a:cubicBezTo>
                  <a:cubicBezTo>
                    <a:pt x="2026" y="56167"/>
                    <a:pt x="0" y="47312"/>
                    <a:pt x="0" y="35726"/>
                  </a:cubicBezTo>
                  <a:cubicBezTo>
                    <a:pt x="0" y="24106"/>
                    <a:pt x="2026" y="15262"/>
                    <a:pt x="6089" y="9173"/>
                  </a:cubicBezTo>
                  <a:cubicBezTo>
                    <a:pt x="10175" y="3062"/>
                    <a:pt x="16082" y="0"/>
                    <a:pt x="23787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1B61945D-DB1C-1DC0-77E2-40B6CE9E56F0}"/>
                </a:ext>
              </a:extLst>
            </p:cNvPr>
            <p:cNvSpPr/>
            <p:nvPr/>
          </p:nvSpPr>
          <p:spPr>
            <a:xfrm>
              <a:off x="2637199" y="3240695"/>
              <a:ext cx="43715" cy="70075"/>
            </a:xfrm>
            <a:custGeom>
              <a:avLst/>
              <a:gdLst>
                <a:gd name="connsiteX0" fmla="*/ 11211 w 43715"/>
                <a:gd name="connsiteY0" fmla="*/ 62233 h 70075"/>
                <a:gd name="connsiteX1" fmla="*/ 43716 w 43715"/>
                <a:gd name="connsiteY1" fmla="*/ 62233 h 70075"/>
                <a:gd name="connsiteX2" fmla="*/ 43716 w 43715"/>
                <a:gd name="connsiteY2" fmla="*/ 70075 h 70075"/>
                <a:gd name="connsiteX3" fmla="*/ 0 w 43715"/>
                <a:gd name="connsiteY3" fmla="*/ 70075 h 70075"/>
                <a:gd name="connsiteX4" fmla="*/ 0 w 43715"/>
                <a:gd name="connsiteY4" fmla="*/ 62233 h 70075"/>
                <a:gd name="connsiteX5" fmla="*/ 14432 w 43715"/>
                <a:gd name="connsiteY5" fmla="*/ 47529 h 70075"/>
                <a:gd name="connsiteX6" fmla="*/ 25961 w 43715"/>
                <a:gd name="connsiteY6" fmla="*/ 35590 h 70075"/>
                <a:gd name="connsiteX7" fmla="*/ 32187 w 43715"/>
                <a:gd name="connsiteY7" fmla="*/ 27110 h 70075"/>
                <a:gd name="connsiteX8" fmla="*/ 33985 w 43715"/>
                <a:gd name="connsiteY8" fmla="*/ 20236 h 70075"/>
                <a:gd name="connsiteX9" fmla="*/ 30115 w 43715"/>
                <a:gd name="connsiteY9" fmla="*/ 11290 h 70075"/>
                <a:gd name="connsiteX10" fmla="*/ 20111 w 43715"/>
                <a:gd name="connsiteY10" fmla="*/ 7830 h 70075"/>
                <a:gd name="connsiteX11" fmla="*/ 10835 w 43715"/>
                <a:gd name="connsiteY11" fmla="*/ 9355 h 70075"/>
                <a:gd name="connsiteX12" fmla="*/ 467 w 43715"/>
                <a:gd name="connsiteY12" fmla="*/ 13965 h 70075"/>
                <a:gd name="connsiteX13" fmla="*/ 467 w 43715"/>
                <a:gd name="connsiteY13" fmla="*/ 4564 h 70075"/>
                <a:gd name="connsiteX14" fmla="*/ 10972 w 43715"/>
                <a:gd name="connsiteY14" fmla="*/ 1150 h 70075"/>
                <a:gd name="connsiteX15" fmla="*/ 19917 w 43715"/>
                <a:gd name="connsiteY15" fmla="*/ 0 h 70075"/>
                <a:gd name="connsiteX16" fmla="*/ 36978 w 43715"/>
                <a:gd name="connsiteY16" fmla="*/ 5349 h 70075"/>
                <a:gd name="connsiteX17" fmla="*/ 43340 w 43715"/>
                <a:gd name="connsiteY17" fmla="*/ 19633 h 70075"/>
                <a:gd name="connsiteX18" fmla="*/ 41724 w 43715"/>
                <a:gd name="connsiteY18" fmla="*/ 27702 h 70075"/>
                <a:gd name="connsiteX19" fmla="*/ 35965 w 43715"/>
                <a:gd name="connsiteY19" fmla="*/ 36648 h 70075"/>
                <a:gd name="connsiteX20" fmla="*/ 28636 w 43715"/>
                <a:gd name="connsiteY20" fmla="*/ 44399 h 70075"/>
                <a:gd name="connsiteX21" fmla="*/ 11211 w 43715"/>
                <a:gd name="connsiteY21" fmla="*/ 62233 h 7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15" h="70075">
                  <a:moveTo>
                    <a:pt x="11211" y="62233"/>
                  </a:moveTo>
                  <a:lnTo>
                    <a:pt x="43716" y="62233"/>
                  </a:lnTo>
                  <a:lnTo>
                    <a:pt x="43716" y="70075"/>
                  </a:lnTo>
                  <a:lnTo>
                    <a:pt x="0" y="70075"/>
                  </a:lnTo>
                  <a:lnTo>
                    <a:pt x="0" y="62233"/>
                  </a:lnTo>
                  <a:cubicBezTo>
                    <a:pt x="3540" y="58580"/>
                    <a:pt x="8343" y="53675"/>
                    <a:pt x="14432" y="47529"/>
                  </a:cubicBezTo>
                  <a:cubicBezTo>
                    <a:pt x="20543" y="41349"/>
                    <a:pt x="24390" y="37376"/>
                    <a:pt x="25961" y="35590"/>
                  </a:cubicBezTo>
                  <a:cubicBezTo>
                    <a:pt x="28943" y="32232"/>
                    <a:pt x="31014" y="29409"/>
                    <a:pt x="32187" y="27110"/>
                  </a:cubicBezTo>
                  <a:cubicBezTo>
                    <a:pt x="33382" y="24777"/>
                    <a:pt x="33985" y="22478"/>
                    <a:pt x="33985" y="20236"/>
                  </a:cubicBezTo>
                  <a:cubicBezTo>
                    <a:pt x="33985" y="16583"/>
                    <a:pt x="32699" y="13601"/>
                    <a:pt x="30115" y="11290"/>
                  </a:cubicBezTo>
                  <a:cubicBezTo>
                    <a:pt x="27554" y="8980"/>
                    <a:pt x="24220" y="7830"/>
                    <a:pt x="20111" y="7830"/>
                  </a:cubicBezTo>
                  <a:cubicBezTo>
                    <a:pt x="17186" y="7830"/>
                    <a:pt x="14102" y="8343"/>
                    <a:pt x="10835" y="9355"/>
                  </a:cubicBezTo>
                  <a:cubicBezTo>
                    <a:pt x="7614" y="10368"/>
                    <a:pt x="4154" y="11905"/>
                    <a:pt x="467" y="13965"/>
                  </a:cubicBezTo>
                  <a:lnTo>
                    <a:pt x="467" y="4564"/>
                  </a:lnTo>
                  <a:cubicBezTo>
                    <a:pt x="4211" y="3050"/>
                    <a:pt x="7717" y="1912"/>
                    <a:pt x="10972" y="1150"/>
                  </a:cubicBezTo>
                  <a:cubicBezTo>
                    <a:pt x="14238" y="387"/>
                    <a:pt x="17220" y="0"/>
                    <a:pt x="19917" y="0"/>
                  </a:cubicBezTo>
                  <a:cubicBezTo>
                    <a:pt x="27054" y="0"/>
                    <a:pt x="32733" y="1787"/>
                    <a:pt x="36978" y="5349"/>
                  </a:cubicBezTo>
                  <a:cubicBezTo>
                    <a:pt x="41223" y="8912"/>
                    <a:pt x="43340" y="13669"/>
                    <a:pt x="43340" y="19633"/>
                  </a:cubicBezTo>
                  <a:cubicBezTo>
                    <a:pt x="43340" y="22467"/>
                    <a:pt x="42805" y="25153"/>
                    <a:pt x="41724" y="27702"/>
                  </a:cubicBezTo>
                  <a:cubicBezTo>
                    <a:pt x="40689" y="30218"/>
                    <a:pt x="38765" y="33200"/>
                    <a:pt x="35965" y="36648"/>
                  </a:cubicBezTo>
                  <a:cubicBezTo>
                    <a:pt x="35203" y="37547"/>
                    <a:pt x="32756" y="40131"/>
                    <a:pt x="28636" y="44399"/>
                  </a:cubicBezTo>
                  <a:cubicBezTo>
                    <a:pt x="24515" y="48644"/>
                    <a:pt x="18711" y="54585"/>
                    <a:pt x="11211" y="6223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37FFD950-8313-903F-D9A1-FD9CB675D353}"/>
                </a:ext>
              </a:extLst>
            </p:cNvPr>
            <p:cNvSpPr/>
            <p:nvPr/>
          </p:nvSpPr>
          <p:spPr>
            <a:xfrm>
              <a:off x="3219858" y="3241935"/>
              <a:ext cx="50157" cy="68834"/>
            </a:xfrm>
            <a:custGeom>
              <a:avLst/>
              <a:gdLst>
                <a:gd name="connsiteX0" fmla="*/ 31071 w 50157"/>
                <a:gd name="connsiteY0" fmla="*/ 8115 h 68834"/>
                <a:gd name="connsiteX1" fmla="*/ 7557 w 50157"/>
                <a:gd name="connsiteY1" fmla="*/ 44866 h 68834"/>
                <a:gd name="connsiteX2" fmla="*/ 31071 w 50157"/>
                <a:gd name="connsiteY2" fmla="*/ 44866 h 68834"/>
                <a:gd name="connsiteX3" fmla="*/ 31071 w 50157"/>
                <a:gd name="connsiteY3" fmla="*/ 8115 h 68834"/>
                <a:gd name="connsiteX4" fmla="*/ 28636 w 50157"/>
                <a:gd name="connsiteY4" fmla="*/ 0 h 68834"/>
                <a:gd name="connsiteX5" fmla="*/ 40336 w 50157"/>
                <a:gd name="connsiteY5" fmla="*/ 0 h 68834"/>
                <a:gd name="connsiteX6" fmla="*/ 40336 w 50157"/>
                <a:gd name="connsiteY6" fmla="*/ 44866 h 68834"/>
                <a:gd name="connsiteX7" fmla="*/ 50158 w 50157"/>
                <a:gd name="connsiteY7" fmla="*/ 44866 h 68834"/>
                <a:gd name="connsiteX8" fmla="*/ 50158 w 50157"/>
                <a:gd name="connsiteY8" fmla="*/ 52605 h 68834"/>
                <a:gd name="connsiteX9" fmla="*/ 40336 w 50157"/>
                <a:gd name="connsiteY9" fmla="*/ 52605 h 68834"/>
                <a:gd name="connsiteX10" fmla="*/ 40336 w 50157"/>
                <a:gd name="connsiteY10" fmla="*/ 68835 h 68834"/>
                <a:gd name="connsiteX11" fmla="*/ 31071 w 50157"/>
                <a:gd name="connsiteY11" fmla="*/ 68835 h 68834"/>
                <a:gd name="connsiteX12" fmla="*/ 31071 w 50157"/>
                <a:gd name="connsiteY12" fmla="*/ 52605 h 68834"/>
                <a:gd name="connsiteX13" fmla="*/ 0 w 50157"/>
                <a:gd name="connsiteY13" fmla="*/ 52605 h 68834"/>
                <a:gd name="connsiteX14" fmla="*/ 0 w 50157"/>
                <a:gd name="connsiteY14" fmla="*/ 43614 h 68834"/>
                <a:gd name="connsiteX15" fmla="*/ 28636 w 50157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57" h="68834">
                  <a:moveTo>
                    <a:pt x="31071" y="8115"/>
                  </a:moveTo>
                  <a:lnTo>
                    <a:pt x="7557" y="44866"/>
                  </a:lnTo>
                  <a:lnTo>
                    <a:pt x="31071" y="44866"/>
                  </a:lnTo>
                  <a:lnTo>
                    <a:pt x="31071" y="8115"/>
                  </a:lnTo>
                  <a:moveTo>
                    <a:pt x="28636" y="0"/>
                  </a:moveTo>
                  <a:lnTo>
                    <a:pt x="40336" y="0"/>
                  </a:lnTo>
                  <a:lnTo>
                    <a:pt x="40336" y="44866"/>
                  </a:lnTo>
                  <a:lnTo>
                    <a:pt x="50158" y="44866"/>
                  </a:lnTo>
                  <a:lnTo>
                    <a:pt x="50158" y="52605"/>
                  </a:lnTo>
                  <a:lnTo>
                    <a:pt x="40336" y="52605"/>
                  </a:lnTo>
                  <a:lnTo>
                    <a:pt x="40336" y="68835"/>
                  </a:lnTo>
                  <a:lnTo>
                    <a:pt x="31071" y="68835"/>
                  </a:lnTo>
                  <a:lnTo>
                    <a:pt x="31071" y="52605"/>
                  </a:lnTo>
                  <a:lnTo>
                    <a:pt x="0" y="52605"/>
                  </a:lnTo>
                  <a:lnTo>
                    <a:pt x="0" y="43614"/>
                  </a:lnTo>
                  <a:lnTo>
                    <a:pt x="28636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D62D3312-6A7B-CD11-22A3-500CA7B222C3}"/>
                </a:ext>
              </a:extLst>
            </p:cNvPr>
            <p:cNvSpPr/>
            <p:nvPr/>
          </p:nvSpPr>
          <p:spPr>
            <a:xfrm>
              <a:off x="2042259" y="3369339"/>
              <a:ext cx="54380" cy="49474"/>
            </a:xfrm>
            <a:custGeom>
              <a:avLst/>
              <a:gdLst>
                <a:gd name="connsiteX0" fmla="*/ 54380 w 54380"/>
                <a:gd name="connsiteY0" fmla="*/ 7193 h 49474"/>
                <a:gd name="connsiteX1" fmla="*/ 52514 w 54380"/>
                <a:gd name="connsiteY1" fmla="*/ 11882 h 49474"/>
                <a:gd name="connsiteX2" fmla="*/ 48519 w 54380"/>
                <a:gd name="connsiteY2" fmla="*/ 13544 h 49474"/>
                <a:gd name="connsiteX3" fmla="*/ 45423 w 54380"/>
                <a:gd name="connsiteY3" fmla="*/ 12372 h 49474"/>
                <a:gd name="connsiteX4" fmla="*/ 44353 w 54380"/>
                <a:gd name="connsiteY4" fmla="*/ 9697 h 49474"/>
                <a:gd name="connsiteX5" fmla="*/ 45856 w 54380"/>
                <a:gd name="connsiteY5" fmla="*/ 5918 h 49474"/>
                <a:gd name="connsiteX6" fmla="*/ 49589 w 54380"/>
                <a:gd name="connsiteY6" fmla="*/ 3779 h 49474"/>
                <a:gd name="connsiteX7" fmla="*/ 44148 w 54380"/>
                <a:gd name="connsiteY7" fmla="*/ 2401 h 49474"/>
                <a:gd name="connsiteX8" fmla="*/ 40142 w 54380"/>
                <a:gd name="connsiteY8" fmla="*/ 3517 h 49474"/>
                <a:gd name="connsiteX9" fmla="*/ 37217 w 54380"/>
                <a:gd name="connsiteY9" fmla="*/ 6078 h 49474"/>
                <a:gd name="connsiteX10" fmla="*/ 35191 w 54380"/>
                <a:gd name="connsiteY10" fmla="*/ 9594 h 49474"/>
                <a:gd name="connsiteX11" fmla="*/ 33905 w 54380"/>
                <a:gd name="connsiteY11" fmla="*/ 12850 h 49474"/>
                <a:gd name="connsiteX12" fmla="*/ 33325 w 54380"/>
                <a:gd name="connsiteY12" fmla="*/ 15297 h 49474"/>
                <a:gd name="connsiteX13" fmla="*/ 29592 w 54380"/>
                <a:gd name="connsiteY13" fmla="*/ 30229 h 49474"/>
                <a:gd name="connsiteX14" fmla="*/ 27782 w 54380"/>
                <a:gd name="connsiteY14" fmla="*/ 39824 h 49474"/>
                <a:gd name="connsiteX15" fmla="*/ 29273 w 54380"/>
                <a:gd name="connsiteY15" fmla="*/ 45002 h 49474"/>
                <a:gd name="connsiteX16" fmla="*/ 33746 w 54380"/>
                <a:gd name="connsiteY16" fmla="*/ 47028 h 49474"/>
                <a:gd name="connsiteX17" fmla="*/ 36250 w 54380"/>
                <a:gd name="connsiteY17" fmla="*/ 46698 h 49474"/>
                <a:gd name="connsiteX18" fmla="*/ 39288 w 54380"/>
                <a:gd name="connsiteY18" fmla="*/ 45366 h 49474"/>
                <a:gd name="connsiteX19" fmla="*/ 42601 w 54380"/>
                <a:gd name="connsiteY19" fmla="*/ 42862 h 49474"/>
                <a:gd name="connsiteX20" fmla="*/ 45742 w 54380"/>
                <a:gd name="connsiteY20" fmla="*/ 38708 h 49474"/>
                <a:gd name="connsiteX21" fmla="*/ 48303 w 54380"/>
                <a:gd name="connsiteY21" fmla="*/ 32733 h 49474"/>
                <a:gd name="connsiteX22" fmla="*/ 49691 w 54380"/>
                <a:gd name="connsiteY22" fmla="*/ 31561 h 49474"/>
                <a:gd name="connsiteX23" fmla="*/ 51023 w 54380"/>
                <a:gd name="connsiteY23" fmla="*/ 32630 h 49474"/>
                <a:gd name="connsiteX24" fmla="*/ 50272 w 54380"/>
                <a:gd name="connsiteY24" fmla="*/ 35453 h 49474"/>
                <a:gd name="connsiteX25" fmla="*/ 48041 w 54380"/>
                <a:gd name="connsiteY25" fmla="*/ 39767 h 49474"/>
                <a:gd name="connsiteX26" fmla="*/ 44569 w 54380"/>
                <a:gd name="connsiteY26" fmla="*/ 44353 h 49474"/>
                <a:gd name="connsiteX27" fmla="*/ 39664 w 54380"/>
                <a:gd name="connsiteY27" fmla="*/ 47984 h 49474"/>
                <a:gd name="connsiteX28" fmla="*/ 33530 w 54380"/>
                <a:gd name="connsiteY28" fmla="*/ 49475 h 49474"/>
                <a:gd name="connsiteX29" fmla="*/ 25915 w 54380"/>
                <a:gd name="connsiteY29" fmla="*/ 47028 h 49474"/>
                <a:gd name="connsiteX30" fmla="*/ 21750 w 54380"/>
                <a:gd name="connsiteY30" fmla="*/ 41155 h 49474"/>
                <a:gd name="connsiteX31" fmla="*/ 21112 w 54380"/>
                <a:gd name="connsiteY31" fmla="*/ 42282 h 49474"/>
                <a:gd name="connsiteX32" fmla="*/ 19622 w 54380"/>
                <a:gd name="connsiteY32" fmla="*/ 44353 h 49474"/>
                <a:gd name="connsiteX33" fmla="*/ 17322 w 54380"/>
                <a:gd name="connsiteY33" fmla="*/ 46812 h 49474"/>
                <a:gd name="connsiteX34" fmla="*/ 14181 w 54380"/>
                <a:gd name="connsiteY34" fmla="*/ 48621 h 49474"/>
                <a:gd name="connsiteX35" fmla="*/ 10289 w 54380"/>
                <a:gd name="connsiteY35" fmla="*/ 49475 h 49474"/>
                <a:gd name="connsiteX36" fmla="*/ 5440 w 54380"/>
                <a:gd name="connsiteY36" fmla="*/ 48724 h 49474"/>
                <a:gd name="connsiteX37" fmla="*/ 1593 w 54380"/>
                <a:gd name="connsiteY37" fmla="*/ 46277 h 49474"/>
                <a:gd name="connsiteX38" fmla="*/ 0 w 54380"/>
                <a:gd name="connsiteY38" fmla="*/ 42225 h 49474"/>
                <a:gd name="connsiteX39" fmla="*/ 1764 w 54380"/>
                <a:gd name="connsiteY39" fmla="*/ 37798 h 49474"/>
                <a:gd name="connsiteX40" fmla="*/ 6021 w 54380"/>
                <a:gd name="connsiteY40" fmla="*/ 35931 h 49474"/>
                <a:gd name="connsiteX41" fmla="*/ 8798 w 54380"/>
                <a:gd name="connsiteY41" fmla="*/ 36842 h 49474"/>
                <a:gd name="connsiteX42" fmla="*/ 10073 w 54380"/>
                <a:gd name="connsiteY42" fmla="*/ 39721 h 49474"/>
                <a:gd name="connsiteX43" fmla="*/ 8581 w 54380"/>
                <a:gd name="connsiteY43" fmla="*/ 43557 h 49474"/>
                <a:gd name="connsiteX44" fmla="*/ 4962 w 54380"/>
                <a:gd name="connsiteY44" fmla="*/ 45639 h 49474"/>
                <a:gd name="connsiteX45" fmla="*/ 10391 w 54380"/>
                <a:gd name="connsiteY45" fmla="*/ 47028 h 49474"/>
                <a:gd name="connsiteX46" fmla="*/ 16685 w 54380"/>
                <a:gd name="connsiteY46" fmla="*/ 43932 h 49474"/>
                <a:gd name="connsiteX47" fmla="*/ 20794 w 54380"/>
                <a:gd name="connsiteY47" fmla="*/ 35669 h 49474"/>
                <a:gd name="connsiteX48" fmla="*/ 25380 w 54380"/>
                <a:gd name="connsiteY48" fmla="*/ 17698 h 49474"/>
                <a:gd name="connsiteX49" fmla="*/ 26655 w 54380"/>
                <a:gd name="connsiteY49" fmla="*/ 9697 h 49474"/>
                <a:gd name="connsiteX50" fmla="*/ 26075 w 54380"/>
                <a:gd name="connsiteY50" fmla="*/ 5918 h 49474"/>
                <a:gd name="connsiteX51" fmla="*/ 24470 w 54380"/>
                <a:gd name="connsiteY51" fmla="*/ 3676 h 49474"/>
                <a:gd name="connsiteX52" fmla="*/ 22603 w 54380"/>
                <a:gd name="connsiteY52" fmla="*/ 2663 h 49474"/>
                <a:gd name="connsiteX53" fmla="*/ 20794 w 54380"/>
                <a:gd name="connsiteY53" fmla="*/ 2401 h 49474"/>
                <a:gd name="connsiteX54" fmla="*/ 17379 w 54380"/>
                <a:gd name="connsiteY54" fmla="*/ 3039 h 49474"/>
                <a:gd name="connsiteX55" fmla="*/ 13487 w 54380"/>
                <a:gd name="connsiteY55" fmla="*/ 5167 h 49474"/>
                <a:gd name="connsiteX56" fmla="*/ 9435 w 54380"/>
                <a:gd name="connsiteY56" fmla="*/ 9594 h 49474"/>
                <a:gd name="connsiteX57" fmla="*/ 6134 w 54380"/>
                <a:gd name="connsiteY57" fmla="*/ 16685 h 49474"/>
                <a:gd name="connsiteX58" fmla="*/ 4689 w 54380"/>
                <a:gd name="connsiteY58" fmla="*/ 17914 h 49474"/>
                <a:gd name="connsiteX59" fmla="*/ 3414 w 54380"/>
                <a:gd name="connsiteY59" fmla="*/ 16788 h 49474"/>
                <a:gd name="connsiteX60" fmla="*/ 4109 w 54380"/>
                <a:gd name="connsiteY60" fmla="*/ 14022 h 49474"/>
                <a:gd name="connsiteX61" fmla="*/ 6339 w 54380"/>
                <a:gd name="connsiteY61" fmla="*/ 9697 h 49474"/>
                <a:gd name="connsiteX62" fmla="*/ 9868 w 54380"/>
                <a:gd name="connsiteY62" fmla="*/ 5167 h 49474"/>
                <a:gd name="connsiteX63" fmla="*/ 14818 w 54380"/>
                <a:gd name="connsiteY63" fmla="*/ 1491 h 49474"/>
                <a:gd name="connsiteX64" fmla="*/ 21010 w 54380"/>
                <a:gd name="connsiteY64" fmla="*/ 0 h 49474"/>
                <a:gd name="connsiteX65" fmla="*/ 23833 w 54380"/>
                <a:gd name="connsiteY65" fmla="*/ 319 h 49474"/>
                <a:gd name="connsiteX66" fmla="*/ 26974 w 54380"/>
                <a:gd name="connsiteY66" fmla="*/ 1388 h 49474"/>
                <a:gd name="connsiteX67" fmla="*/ 30286 w 54380"/>
                <a:gd name="connsiteY67" fmla="*/ 3938 h 49474"/>
                <a:gd name="connsiteX68" fmla="*/ 32790 w 54380"/>
                <a:gd name="connsiteY68" fmla="*/ 8263 h 49474"/>
                <a:gd name="connsiteX69" fmla="*/ 34281 w 54380"/>
                <a:gd name="connsiteY69" fmla="*/ 5861 h 49474"/>
                <a:gd name="connsiteX70" fmla="*/ 36580 w 54380"/>
                <a:gd name="connsiteY70" fmla="*/ 3255 h 49474"/>
                <a:gd name="connsiteX71" fmla="*/ 39983 w 54380"/>
                <a:gd name="connsiteY71" fmla="*/ 899 h 49474"/>
                <a:gd name="connsiteX72" fmla="*/ 44251 w 54380"/>
                <a:gd name="connsiteY72" fmla="*/ 0 h 49474"/>
                <a:gd name="connsiteX73" fmla="*/ 48576 w 54380"/>
                <a:gd name="connsiteY73" fmla="*/ 580 h 49474"/>
                <a:gd name="connsiteX74" fmla="*/ 52514 w 54380"/>
                <a:gd name="connsiteY74" fmla="*/ 2879 h 49474"/>
                <a:gd name="connsiteX75" fmla="*/ 54380 w 54380"/>
                <a:gd name="connsiteY75" fmla="*/ 7193 h 4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4380" h="49474">
                  <a:moveTo>
                    <a:pt x="54380" y="7193"/>
                  </a:moveTo>
                  <a:cubicBezTo>
                    <a:pt x="54380" y="9185"/>
                    <a:pt x="53754" y="10755"/>
                    <a:pt x="52514" y="11882"/>
                  </a:cubicBezTo>
                  <a:cubicBezTo>
                    <a:pt x="51273" y="12986"/>
                    <a:pt x="49942" y="13544"/>
                    <a:pt x="48519" y="13544"/>
                  </a:cubicBezTo>
                  <a:cubicBezTo>
                    <a:pt x="47164" y="13544"/>
                    <a:pt x="46140" y="13157"/>
                    <a:pt x="45423" y="12372"/>
                  </a:cubicBezTo>
                  <a:cubicBezTo>
                    <a:pt x="44706" y="11586"/>
                    <a:pt x="44353" y="10698"/>
                    <a:pt x="44353" y="9697"/>
                  </a:cubicBezTo>
                  <a:cubicBezTo>
                    <a:pt x="44353" y="8343"/>
                    <a:pt x="44854" y="7091"/>
                    <a:pt x="45856" y="5918"/>
                  </a:cubicBezTo>
                  <a:cubicBezTo>
                    <a:pt x="46846" y="4746"/>
                    <a:pt x="48098" y="4029"/>
                    <a:pt x="49589" y="3779"/>
                  </a:cubicBezTo>
                  <a:cubicBezTo>
                    <a:pt x="48120" y="2857"/>
                    <a:pt x="46311" y="2401"/>
                    <a:pt x="44148" y="2401"/>
                  </a:cubicBezTo>
                  <a:cubicBezTo>
                    <a:pt x="42726" y="2401"/>
                    <a:pt x="41383" y="2777"/>
                    <a:pt x="40142" y="3517"/>
                  </a:cubicBezTo>
                  <a:cubicBezTo>
                    <a:pt x="38936" y="4257"/>
                    <a:pt x="37957" y="5110"/>
                    <a:pt x="37217" y="6078"/>
                  </a:cubicBezTo>
                  <a:cubicBezTo>
                    <a:pt x="36500" y="7034"/>
                    <a:pt x="35829" y="8206"/>
                    <a:pt x="35191" y="9594"/>
                  </a:cubicBezTo>
                  <a:cubicBezTo>
                    <a:pt x="34588" y="10949"/>
                    <a:pt x="34156" y="12030"/>
                    <a:pt x="33905" y="12850"/>
                  </a:cubicBezTo>
                  <a:cubicBezTo>
                    <a:pt x="33689" y="13635"/>
                    <a:pt x="33495" y="14443"/>
                    <a:pt x="33325" y="15297"/>
                  </a:cubicBezTo>
                  <a:lnTo>
                    <a:pt x="29592" y="30229"/>
                  </a:lnTo>
                  <a:cubicBezTo>
                    <a:pt x="28385" y="34952"/>
                    <a:pt x="27782" y="38150"/>
                    <a:pt x="27782" y="39824"/>
                  </a:cubicBezTo>
                  <a:cubicBezTo>
                    <a:pt x="27782" y="41883"/>
                    <a:pt x="28283" y="43613"/>
                    <a:pt x="29273" y="45002"/>
                  </a:cubicBezTo>
                  <a:cubicBezTo>
                    <a:pt x="30263" y="46356"/>
                    <a:pt x="31754" y="47028"/>
                    <a:pt x="33746" y="47028"/>
                  </a:cubicBezTo>
                  <a:cubicBezTo>
                    <a:pt x="34531" y="47028"/>
                    <a:pt x="35362" y="46914"/>
                    <a:pt x="36250" y="46698"/>
                  </a:cubicBezTo>
                  <a:cubicBezTo>
                    <a:pt x="37149" y="46459"/>
                    <a:pt x="38162" y="46015"/>
                    <a:pt x="39288" y="45366"/>
                  </a:cubicBezTo>
                  <a:cubicBezTo>
                    <a:pt x="40461" y="44695"/>
                    <a:pt x="41565" y="43852"/>
                    <a:pt x="42601" y="42862"/>
                  </a:cubicBezTo>
                  <a:cubicBezTo>
                    <a:pt x="43659" y="41827"/>
                    <a:pt x="44706" y="40449"/>
                    <a:pt x="45742" y="38708"/>
                  </a:cubicBezTo>
                  <a:cubicBezTo>
                    <a:pt x="46778" y="36967"/>
                    <a:pt x="47631" y="34975"/>
                    <a:pt x="48303" y="32733"/>
                  </a:cubicBezTo>
                  <a:cubicBezTo>
                    <a:pt x="48519" y="31948"/>
                    <a:pt x="48974" y="31561"/>
                    <a:pt x="49691" y="31561"/>
                  </a:cubicBezTo>
                  <a:cubicBezTo>
                    <a:pt x="50579" y="31561"/>
                    <a:pt x="51023" y="31913"/>
                    <a:pt x="51023" y="32630"/>
                  </a:cubicBezTo>
                  <a:cubicBezTo>
                    <a:pt x="51023" y="33234"/>
                    <a:pt x="50772" y="34167"/>
                    <a:pt x="50272" y="35453"/>
                  </a:cubicBezTo>
                  <a:cubicBezTo>
                    <a:pt x="49816" y="36694"/>
                    <a:pt x="49077" y="38139"/>
                    <a:pt x="48041" y="39767"/>
                  </a:cubicBezTo>
                  <a:cubicBezTo>
                    <a:pt x="47051" y="41371"/>
                    <a:pt x="45890" y="42896"/>
                    <a:pt x="44569" y="44353"/>
                  </a:cubicBezTo>
                  <a:cubicBezTo>
                    <a:pt x="43261" y="45776"/>
                    <a:pt x="41622" y="46994"/>
                    <a:pt x="39664" y="47984"/>
                  </a:cubicBezTo>
                  <a:cubicBezTo>
                    <a:pt x="37718" y="48974"/>
                    <a:pt x="35669" y="49475"/>
                    <a:pt x="33530" y="49475"/>
                  </a:cubicBezTo>
                  <a:cubicBezTo>
                    <a:pt x="30479" y="49475"/>
                    <a:pt x="27941" y="48655"/>
                    <a:pt x="25915" y="47028"/>
                  </a:cubicBezTo>
                  <a:cubicBezTo>
                    <a:pt x="23890" y="45389"/>
                    <a:pt x="22501" y="43431"/>
                    <a:pt x="21750" y="41155"/>
                  </a:cubicBezTo>
                  <a:cubicBezTo>
                    <a:pt x="21579" y="41474"/>
                    <a:pt x="21363" y="41849"/>
                    <a:pt x="21112" y="42282"/>
                  </a:cubicBezTo>
                  <a:cubicBezTo>
                    <a:pt x="20862" y="42703"/>
                    <a:pt x="20361" y="43397"/>
                    <a:pt x="19622" y="44353"/>
                  </a:cubicBezTo>
                  <a:cubicBezTo>
                    <a:pt x="18904" y="45275"/>
                    <a:pt x="18142" y="46095"/>
                    <a:pt x="17322" y="46812"/>
                  </a:cubicBezTo>
                  <a:cubicBezTo>
                    <a:pt x="16514" y="47483"/>
                    <a:pt x="15467" y="48086"/>
                    <a:pt x="14181" y="48621"/>
                  </a:cubicBezTo>
                  <a:cubicBezTo>
                    <a:pt x="12941" y="49190"/>
                    <a:pt x="11643" y="49475"/>
                    <a:pt x="10289" y="49475"/>
                  </a:cubicBezTo>
                  <a:cubicBezTo>
                    <a:pt x="8581" y="49475"/>
                    <a:pt x="6965" y="49225"/>
                    <a:pt x="5440" y="48724"/>
                  </a:cubicBezTo>
                  <a:cubicBezTo>
                    <a:pt x="3949" y="48234"/>
                    <a:pt x="2663" y="47415"/>
                    <a:pt x="1593" y="46277"/>
                  </a:cubicBezTo>
                  <a:cubicBezTo>
                    <a:pt x="535" y="45139"/>
                    <a:pt x="0" y="43784"/>
                    <a:pt x="0" y="42225"/>
                  </a:cubicBezTo>
                  <a:cubicBezTo>
                    <a:pt x="0" y="40484"/>
                    <a:pt x="592" y="39004"/>
                    <a:pt x="1764" y="37798"/>
                  </a:cubicBezTo>
                  <a:cubicBezTo>
                    <a:pt x="2971" y="36557"/>
                    <a:pt x="4393" y="35931"/>
                    <a:pt x="6021" y="35931"/>
                  </a:cubicBezTo>
                  <a:cubicBezTo>
                    <a:pt x="7056" y="35931"/>
                    <a:pt x="7978" y="36238"/>
                    <a:pt x="8798" y="36842"/>
                  </a:cubicBezTo>
                  <a:cubicBezTo>
                    <a:pt x="9651" y="37445"/>
                    <a:pt x="10073" y="38401"/>
                    <a:pt x="10073" y="39721"/>
                  </a:cubicBezTo>
                  <a:cubicBezTo>
                    <a:pt x="10073" y="41178"/>
                    <a:pt x="9572" y="42453"/>
                    <a:pt x="8581" y="43557"/>
                  </a:cubicBezTo>
                  <a:cubicBezTo>
                    <a:pt x="7591" y="44661"/>
                    <a:pt x="6385" y="45355"/>
                    <a:pt x="4962" y="45639"/>
                  </a:cubicBezTo>
                  <a:cubicBezTo>
                    <a:pt x="6419" y="46561"/>
                    <a:pt x="8229" y="47028"/>
                    <a:pt x="10391" y="47028"/>
                  </a:cubicBezTo>
                  <a:cubicBezTo>
                    <a:pt x="12747" y="47028"/>
                    <a:pt x="14841" y="45992"/>
                    <a:pt x="16685" y="43932"/>
                  </a:cubicBezTo>
                  <a:cubicBezTo>
                    <a:pt x="18540" y="41872"/>
                    <a:pt x="19906" y="39118"/>
                    <a:pt x="20794" y="35669"/>
                  </a:cubicBezTo>
                  <a:cubicBezTo>
                    <a:pt x="22990" y="27384"/>
                    <a:pt x="24527" y="21397"/>
                    <a:pt x="25380" y="17698"/>
                  </a:cubicBezTo>
                  <a:cubicBezTo>
                    <a:pt x="26234" y="13965"/>
                    <a:pt x="26655" y="11302"/>
                    <a:pt x="26655" y="9697"/>
                  </a:cubicBezTo>
                  <a:cubicBezTo>
                    <a:pt x="26655" y="8206"/>
                    <a:pt x="26462" y="6954"/>
                    <a:pt x="26075" y="5918"/>
                  </a:cubicBezTo>
                  <a:cubicBezTo>
                    <a:pt x="25676" y="4883"/>
                    <a:pt x="25141" y="4143"/>
                    <a:pt x="24470" y="3676"/>
                  </a:cubicBezTo>
                  <a:cubicBezTo>
                    <a:pt x="23833" y="3175"/>
                    <a:pt x="23207" y="2834"/>
                    <a:pt x="22603" y="2663"/>
                  </a:cubicBezTo>
                  <a:cubicBezTo>
                    <a:pt x="22034" y="2492"/>
                    <a:pt x="21431" y="2401"/>
                    <a:pt x="20794" y="2401"/>
                  </a:cubicBezTo>
                  <a:cubicBezTo>
                    <a:pt x="19724" y="2401"/>
                    <a:pt x="18586" y="2618"/>
                    <a:pt x="17379" y="3039"/>
                  </a:cubicBezTo>
                  <a:cubicBezTo>
                    <a:pt x="16207" y="3460"/>
                    <a:pt x="14910" y="4177"/>
                    <a:pt x="13487" y="5167"/>
                  </a:cubicBezTo>
                  <a:cubicBezTo>
                    <a:pt x="12098" y="6135"/>
                    <a:pt x="10744" y="7603"/>
                    <a:pt x="9435" y="9594"/>
                  </a:cubicBezTo>
                  <a:cubicBezTo>
                    <a:pt x="8126" y="11586"/>
                    <a:pt x="7022" y="13942"/>
                    <a:pt x="6134" y="16685"/>
                  </a:cubicBezTo>
                  <a:cubicBezTo>
                    <a:pt x="5952" y="17505"/>
                    <a:pt x="5474" y="17914"/>
                    <a:pt x="4689" y="17914"/>
                  </a:cubicBezTo>
                  <a:cubicBezTo>
                    <a:pt x="3836" y="17880"/>
                    <a:pt x="3414" y="17505"/>
                    <a:pt x="3414" y="16788"/>
                  </a:cubicBezTo>
                  <a:cubicBezTo>
                    <a:pt x="3414" y="16184"/>
                    <a:pt x="3642" y="15262"/>
                    <a:pt x="4109" y="14022"/>
                  </a:cubicBezTo>
                  <a:cubicBezTo>
                    <a:pt x="4598" y="12736"/>
                    <a:pt x="5349" y="11302"/>
                    <a:pt x="6339" y="9697"/>
                  </a:cubicBezTo>
                  <a:cubicBezTo>
                    <a:pt x="7375" y="8104"/>
                    <a:pt x="8547" y="6590"/>
                    <a:pt x="9868" y="5167"/>
                  </a:cubicBezTo>
                  <a:cubicBezTo>
                    <a:pt x="11222" y="3710"/>
                    <a:pt x="12872" y="2481"/>
                    <a:pt x="14818" y="1491"/>
                  </a:cubicBezTo>
                  <a:cubicBezTo>
                    <a:pt x="16810" y="501"/>
                    <a:pt x="18882" y="0"/>
                    <a:pt x="21010" y="0"/>
                  </a:cubicBezTo>
                  <a:cubicBezTo>
                    <a:pt x="21966" y="0"/>
                    <a:pt x="22911" y="102"/>
                    <a:pt x="23833" y="319"/>
                  </a:cubicBezTo>
                  <a:cubicBezTo>
                    <a:pt x="24789" y="489"/>
                    <a:pt x="25836" y="854"/>
                    <a:pt x="26974" y="1388"/>
                  </a:cubicBezTo>
                  <a:cubicBezTo>
                    <a:pt x="28146" y="1923"/>
                    <a:pt x="29250" y="2766"/>
                    <a:pt x="30286" y="3938"/>
                  </a:cubicBezTo>
                  <a:cubicBezTo>
                    <a:pt x="31321" y="5110"/>
                    <a:pt x="32152" y="6556"/>
                    <a:pt x="32790" y="8263"/>
                  </a:cubicBezTo>
                  <a:cubicBezTo>
                    <a:pt x="33211" y="7443"/>
                    <a:pt x="33712" y="6647"/>
                    <a:pt x="34281" y="5861"/>
                  </a:cubicBezTo>
                  <a:cubicBezTo>
                    <a:pt x="34884" y="5076"/>
                    <a:pt x="35658" y="4211"/>
                    <a:pt x="36580" y="3255"/>
                  </a:cubicBezTo>
                  <a:cubicBezTo>
                    <a:pt x="37536" y="2253"/>
                    <a:pt x="38674" y="1468"/>
                    <a:pt x="39983" y="899"/>
                  </a:cubicBezTo>
                  <a:cubicBezTo>
                    <a:pt x="41337" y="296"/>
                    <a:pt x="42760" y="0"/>
                    <a:pt x="44251" y="0"/>
                  </a:cubicBezTo>
                  <a:cubicBezTo>
                    <a:pt x="45708" y="0"/>
                    <a:pt x="47153" y="193"/>
                    <a:pt x="48576" y="580"/>
                  </a:cubicBezTo>
                  <a:cubicBezTo>
                    <a:pt x="49998" y="933"/>
                    <a:pt x="51307" y="1707"/>
                    <a:pt x="52514" y="2879"/>
                  </a:cubicBezTo>
                  <a:cubicBezTo>
                    <a:pt x="53754" y="4018"/>
                    <a:pt x="54380" y="5452"/>
                    <a:pt x="54380" y="719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E052E5FB-72ED-991F-2FA9-D96CA1778372}"/>
                </a:ext>
              </a:extLst>
            </p:cNvPr>
            <p:cNvSpPr/>
            <p:nvPr/>
          </p:nvSpPr>
          <p:spPr>
            <a:xfrm>
              <a:off x="901411" y="3202874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9749C2F8-D944-4984-F10C-DB5CAC6C7EA7}"/>
                </a:ext>
              </a:extLst>
            </p:cNvPr>
            <p:cNvSpPr/>
            <p:nvPr/>
          </p:nvSpPr>
          <p:spPr>
            <a:xfrm>
              <a:off x="901411" y="2986889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5DBE530A-93F9-1A1A-4B8C-A55877873AD4}"/>
                </a:ext>
              </a:extLst>
            </p:cNvPr>
            <p:cNvSpPr/>
            <p:nvPr/>
          </p:nvSpPr>
          <p:spPr>
            <a:xfrm>
              <a:off x="901411" y="2770895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221B93CC-715C-F7B9-84F9-D446DDE1C030}"/>
                </a:ext>
              </a:extLst>
            </p:cNvPr>
            <p:cNvSpPr/>
            <p:nvPr/>
          </p:nvSpPr>
          <p:spPr>
            <a:xfrm>
              <a:off x="901411" y="2554907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A12DD7B6-E1B1-55E5-5F50-E15FECC4D7B4}"/>
                </a:ext>
              </a:extLst>
            </p:cNvPr>
            <p:cNvSpPr/>
            <p:nvPr/>
          </p:nvSpPr>
          <p:spPr>
            <a:xfrm>
              <a:off x="901411" y="2338918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7F24E2CF-A07D-1288-E75B-DF0ADD348E9D}"/>
                </a:ext>
              </a:extLst>
            </p:cNvPr>
            <p:cNvSpPr/>
            <p:nvPr/>
          </p:nvSpPr>
          <p:spPr>
            <a:xfrm>
              <a:off x="901411" y="2122928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211C4665-5672-5229-624E-254FFB4237D5}"/>
                </a:ext>
              </a:extLst>
            </p:cNvPr>
            <p:cNvSpPr/>
            <p:nvPr/>
          </p:nvSpPr>
          <p:spPr>
            <a:xfrm>
              <a:off x="901411" y="1906940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FEF8E687-CA87-12F8-376F-56551FABBAEF}"/>
                </a:ext>
              </a:extLst>
            </p:cNvPr>
            <p:cNvSpPr/>
            <p:nvPr/>
          </p:nvSpPr>
          <p:spPr>
            <a:xfrm>
              <a:off x="901411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E3D2D5A6-38E3-524E-388D-56761FD8F0F3}"/>
                </a:ext>
              </a:extLst>
            </p:cNvPr>
            <p:cNvSpPr/>
            <p:nvPr/>
          </p:nvSpPr>
          <p:spPr>
            <a:xfrm>
              <a:off x="901411" y="3202874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BBCDBF1D-2C28-AA01-ACCF-FCB354411E3F}"/>
                </a:ext>
              </a:extLst>
            </p:cNvPr>
            <p:cNvSpPr/>
            <p:nvPr/>
          </p:nvSpPr>
          <p:spPr>
            <a:xfrm>
              <a:off x="901411" y="2986889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097A4FA9-9408-CBC6-1703-FD403711F70A}"/>
                </a:ext>
              </a:extLst>
            </p:cNvPr>
            <p:cNvSpPr/>
            <p:nvPr/>
          </p:nvSpPr>
          <p:spPr>
            <a:xfrm>
              <a:off x="901411" y="2770895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6A13EAD0-83EE-E480-1E3A-FD08E5079AAB}"/>
                </a:ext>
              </a:extLst>
            </p:cNvPr>
            <p:cNvSpPr/>
            <p:nvPr/>
          </p:nvSpPr>
          <p:spPr>
            <a:xfrm>
              <a:off x="901411" y="2554907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6BADAEBA-0CB1-35C9-7681-627BFCB05C8F}"/>
                </a:ext>
              </a:extLst>
            </p:cNvPr>
            <p:cNvSpPr/>
            <p:nvPr/>
          </p:nvSpPr>
          <p:spPr>
            <a:xfrm>
              <a:off x="901411" y="2338918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676E2F9D-8A51-CDD9-A3B1-960E93C3DC18}"/>
                </a:ext>
              </a:extLst>
            </p:cNvPr>
            <p:cNvSpPr/>
            <p:nvPr/>
          </p:nvSpPr>
          <p:spPr>
            <a:xfrm>
              <a:off x="901411" y="2122928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BA82F618-1F32-2210-D08B-EBFB2F9EFA76}"/>
                </a:ext>
              </a:extLst>
            </p:cNvPr>
            <p:cNvSpPr/>
            <p:nvPr/>
          </p:nvSpPr>
          <p:spPr>
            <a:xfrm>
              <a:off x="901411" y="1906940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603D2FA8-2BC5-2236-B653-FB62624C3594}"/>
                </a:ext>
              </a:extLst>
            </p:cNvPr>
            <p:cNvSpPr/>
            <p:nvPr/>
          </p:nvSpPr>
          <p:spPr>
            <a:xfrm>
              <a:off x="722769" y="3167216"/>
              <a:ext cx="47579" cy="71406"/>
            </a:xfrm>
            <a:custGeom>
              <a:avLst/>
              <a:gdLst>
                <a:gd name="connsiteX0" fmla="*/ 23791 w 47579"/>
                <a:gd name="connsiteY0" fmla="*/ 7375 h 71406"/>
                <a:gd name="connsiteX1" fmla="*/ 12955 w 47579"/>
                <a:gd name="connsiteY1" fmla="*/ 14477 h 71406"/>
                <a:gd name="connsiteX2" fmla="*/ 9359 w 47579"/>
                <a:gd name="connsiteY2" fmla="*/ 35726 h 71406"/>
                <a:gd name="connsiteX3" fmla="*/ 12955 w 47579"/>
                <a:gd name="connsiteY3" fmla="*/ 56987 h 71406"/>
                <a:gd name="connsiteX4" fmla="*/ 23791 w 47579"/>
                <a:gd name="connsiteY4" fmla="*/ 64032 h 71406"/>
                <a:gd name="connsiteX5" fmla="*/ 34624 w 47579"/>
                <a:gd name="connsiteY5" fmla="*/ 56987 h 71406"/>
                <a:gd name="connsiteX6" fmla="*/ 38267 w 47579"/>
                <a:gd name="connsiteY6" fmla="*/ 35726 h 71406"/>
                <a:gd name="connsiteX7" fmla="*/ 34624 w 47579"/>
                <a:gd name="connsiteY7" fmla="*/ 14477 h 71406"/>
                <a:gd name="connsiteX8" fmla="*/ 23791 w 47579"/>
                <a:gd name="connsiteY8" fmla="*/ 7375 h 71406"/>
                <a:gd name="connsiteX9" fmla="*/ 23791 w 47579"/>
                <a:gd name="connsiteY9" fmla="*/ 0 h 71406"/>
                <a:gd name="connsiteX10" fmla="*/ 41448 w 47579"/>
                <a:gd name="connsiteY10" fmla="*/ 9173 h 71406"/>
                <a:gd name="connsiteX11" fmla="*/ 47580 w 47579"/>
                <a:gd name="connsiteY11" fmla="*/ 35726 h 71406"/>
                <a:gd name="connsiteX12" fmla="*/ 41448 w 47579"/>
                <a:gd name="connsiteY12" fmla="*/ 62279 h 71406"/>
                <a:gd name="connsiteX13" fmla="*/ 23791 w 47579"/>
                <a:gd name="connsiteY13" fmla="*/ 71407 h 71406"/>
                <a:gd name="connsiteX14" fmla="*/ 6086 w 47579"/>
                <a:gd name="connsiteY14" fmla="*/ 62279 h 71406"/>
                <a:gd name="connsiteX15" fmla="*/ 0 w 47579"/>
                <a:gd name="connsiteY15" fmla="*/ 35726 h 71406"/>
                <a:gd name="connsiteX16" fmla="*/ 6086 w 47579"/>
                <a:gd name="connsiteY16" fmla="*/ 9173 h 71406"/>
                <a:gd name="connsiteX17" fmla="*/ 23791 w 47579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06">
                  <a:moveTo>
                    <a:pt x="23791" y="7375"/>
                  </a:moveTo>
                  <a:cubicBezTo>
                    <a:pt x="18996" y="7375"/>
                    <a:pt x="15383" y="9743"/>
                    <a:pt x="12955" y="14477"/>
                  </a:cubicBezTo>
                  <a:cubicBezTo>
                    <a:pt x="10557" y="19178"/>
                    <a:pt x="9359" y="26257"/>
                    <a:pt x="9359" y="35726"/>
                  </a:cubicBezTo>
                  <a:cubicBezTo>
                    <a:pt x="9359" y="45161"/>
                    <a:pt x="10557" y="52252"/>
                    <a:pt x="12955" y="56987"/>
                  </a:cubicBezTo>
                  <a:cubicBezTo>
                    <a:pt x="15383" y="61687"/>
                    <a:pt x="18996" y="64032"/>
                    <a:pt x="23791" y="64032"/>
                  </a:cubicBezTo>
                  <a:cubicBezTo>
                    <a:pt x="28615" y="64032"/>
                    <a:pt x="32226" y="61687"/>
                    <a:pt x="34624" y="56987"/>
                  </a:cubicBezTo>
                  <a:cubicBezTo>
                    <a:pt x="37052" y="52252"/>
                    <a:pt x="38267" y="45161"/>
                    <a:pt x="38267" y="35726"/>
                  </a:cubicBezTo>
                  <a:cubicBezTo>
                    <a:pt x="38267" y="26257"/>
                    <a:pt x="37052" y="19178"/>
                    <a:pt x="34624" y="14477"/>
                  </a:cubicBezTo>
                  <a:cubicBezTo>
                    <a:pt x="32226" y="9743"/>
                    <a:pt x="28615" y="7375"/>
                    <a:pt x="23791" y="7375"/>
                  </a:cubicBezTo>
                  <a:moveTo>
                    <a:pt x="23791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06"/>
                    <a:pt x="47580" y="35726"/>
                  </a:cubicBezTo>
                  <a:cubicBezTo>
                    <a:pt x="47580" y="47313"/>
                    <a:pt x="45536" y="56167"/>
                    <a:pt x="41448" y="62279"/>
                  </a:cubicBezTo>
                  <a:cubicBezTo>
                    <a:pt x="37390" y="68368"/>
                    <a:pt x="31505" y="71407"/>
                    <a:pt x="23791" y="71407"/>
                  </a:cubicBezTo>
                  <a:cubicBezTo>
                    <a:pt x="16075" y="71407"/>
                    <a:pt x="10174" y="68368"/>
                    <a:pt x="6086" y="62279"/>
                  </a:cubicBezTo>
                  <a:cubicBezTo>
                    <a:pt x="2028" y="56167"/>
                    <a:pt x="0" y="47313"/>
                    <a:pt x="0" y="35726"/>
                  </a:cubicBezTo>
                  <a:cubicBezTo>
                    <a:pt x="0" y="24106"/>
                    <a:pt x="2028" y="15262"/>
                    <a:pt x="6086" y="9173"/>
                  </a:cubicBezTo>
                  <a:cubicBezTo>
                    <a:pt x="10174" y="3062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212588D7-654A-D0F3-D0AF-07A912BF66D8}"/>
                </a:ext>
              </a:extLst>
            </p:cNvPr>
            <p:cNvSpPr/>
            <p:nvPr/>
          </p:nvSpPr>
          <p:spPr>
            <a:xfrm>
              <a:off x="786716" y="3225580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2 h 11711"/>
                <a:gd name="connsiteX3" fmla="*/ 0 w 9727"/>
                <a:gd name="connsiteY3" fmla="*/ 11712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2"/>
                  </a:lnTo>
                  <a:lnTo>
                    <a:pt x="0" y="11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50C4BE4D-4DE7-6A0A-F6BF-EC9A8427A789}"/>
                </a:ext>
              </a:extLst>
            </p:cNvPr>
            <p:cNvSpPr/>
            <p:nvPr/>
          </p:nvSpPr>
          <p:spPr>
            <a:xfrm>
              <a:off x="812858" y="3167216"/>
              <a:ext cx="47579" cy="71406"/>
            </a:xfrm>
            <a:custGeom>
              <a:avLst/>
              <a:gdLst>
                <a:gd name="connsiteX0" fmla="*/ 23789 w 47579"/>
                <a:gd name="connsiteY0" fmla="*/ 7375 h 71406"/>
                <a:gd name="connsiteX1" fmla="*/ 12955 w 47579"/>
                <a:gd name="connsiteY1" fmla="*/ 14477 h 71406"/>
                <a:gd name="connsiteX2" fmla="*/ 9359 w 47579"/>
                <a:gd name="connsiteY2" fmla="*/ 35726 h 71406"/>
                <a:gd name="connsiteX3" fmla="*/ 12955 w 47579"/>
                <a:gd name="connsiteY3" fmla="*/ 56987 h 71406"/>
                <a:gd name="connsiteX4" fmla="*/ 23789 w 47579"/>
                <a:gd name="connsiteY4" fmla="*/ 64032 h 71406"/>
                <a:gd name="connsiteX5" fmla="*/ 34624 w 47579"/>
                <a:gd name="connsiteY5" fmla="*/ 56987 h 71406"/>
                <a:gd name="connsiteX6" fmla="*/ 38267 w 47579"/>
                <a:gd name="connsiteY6" fmla="*/ 35726 h 71406"/>
                <a:gd name="connsiteX7" fmla="*/ 34624 w 47579"/>
                <a:gd name="connsiteY7" fmla="*/ 14477 h 71406"/>
                <a:gd name="connsiteX8" fmla="*/ 23789 w 47579"/>
                <a:gd name="connsiteY8" fmla="*/ 7375 h 71406"/>
                <a:gd name="connsiteX9" fmla="*/ 23789 w 47579"/>
                <a:gd name="connsiteY9" fmla="*/ 0 h 71406"/>
                <a:gd name="connsiteX10" fmla="*/ 41448 w 47579"/>
                <a:gd name="connsiteY10" fmla="*/ 9173 h 71406"/>
                <a:gd name="connsiteX11" fmla="*/ 47580 w 47579"/>
                <a:gd name="connsiteY11" fmla="*/ 35726 h 71406"/>
                <a:gd name="connsiteX12" fmla="*/ 41448 w 47579"/>
                <a:gd name="connsiteY12" fmla="*/ 62279 h 71406"/>
                <a:gd name="connsiteX13" fmla="*/ 23789 w 47579"/>
                <a:gd name="connsiteY13" fmla="*/ 71407 h 71406"/>
                <a:gd name="connsiteX14" fmla="*/ 6086 w 47579"/>
                <a:gd name="connsiteY14" fmla="*/ 62279 h 71406"/>
                <a:gd name="connsiteX15" fmla="*/ 0 w 47579"/>
                <a:gd name="connsiteY15" fmla="*/ 35726 h 71406"/>
                <a:gd name="connsiteX16" fmla="*/ 6086 w 47579"/>
                <a:gd name="connsiteY16" fmla="*/ 9173 h 71406"/>
                <a:gd name="connsiteX17" fmla="*/ 23789 w 47579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06">
                  <a:moveTo>
                    <a:pt x="23789" y="7375"/>
                  </a:moveTo>
                  <a:cubicBezTo>
                    <a:pt x="18994" y="7375"/>
                    <a:pt x="15383" y="9743"/>
                    <a:pt x="12955" y="14477"/>
                  </a:cubicBezTo>
                  <a:cubicBezTo>
                    <a:pt x="10557" y="19178"/>
                    <a:pt x="9359" y="26257"/>
                    <a:pt x="9359" y="35726"/>
                  </a:cubicBezTo>
                  <a:cubicBezTo>
                    <a:pt x="9359" y="45161"/>
                    <a:pt x="10557" y="52252"/>
                    <a:pt x="12955" y="56987"/>
                  </a:cubicBezTo>
                  <a:cubicBezTo>
                    <a:pt x="15383" y="61687"/>
                    <a:pt x="18994" y="64032"/>
                    <a:pt x="23789" y="64032"/>
                  </a:cubicBezTo>
                  <a:cubicBezTo>
                    <a:pt x="28615" y="64032"/>
                    <a:pt x="32226" y="61687"/>
                    <a:pt x="34624" y="56987"/>
                  </a:cubicBezTo>
                  <a:cubicBezTo>
                    <a:pt x="37052" y="52252"/>
                    <a:pt x="38267" y="45161"/>
                    <a:pt x="38267" y="35726"/>
                  </a:cubicBezTo>
                  <a:cubicBezTo>
                    <a:pt x="38267" y="26257"/>
                    <a:pt x="37052" y="19178"/>
                    <a:pt x="34624" y="14477"/>
                  </a:cubicBezTo>
                  <a:cubicBezTo>
                    <a:pt x="32226" y="9743"/>
                    <a:pt x="28615" y="7375"/>
                    <a:pt x="23789" y="7375"/>
                  </a:cubicBezTo>
                  <a:moveTo>
                    <a:pt x="23789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06"/>
                    <a:pt x="47580" y="35726"/>
                  </a:cubicBezTo>
                  <a:cubicBezTo>
                    <a:pt x="47580" y="47313"/>
                    <a:pt x="45536" y="56167"/>
                    <a:pt x="41448" y="62279"/>
                  </a:cubicBezTo>
                  <a:cubicBezTo>
                    <a:pt x="37390" y="68368"/>
                    <a:pt x="31505" y="71407"/>
                    <a:pt x="23789" y="71407"/>
                  </a:cubicBezTo>
                  <a:cubicBezTo>
                    <a:pt x="16074" y="71407"/>
                    <a:pt x="10173" y="68368"/>
                    <a:pt x="6086" y="62279"/>
                  </a:cubicBezTo>
                  <a:cubicBezTo>
                    <a:pt x="2028" y="56167"/>
                    <a:pt x="0" y="47313"/>
                    <a:pt x="0" y="35726"/>
                  </a:cubicBezTo>
                  <a:cubicBezTo>
                    <a:pt x="0" y="24106"/>
                    <a:pt x="2028" y="15262"/>
                    <a:pt x="6086" y="9173"/>
                  </a:cubicBezTo>
                  <a:cubicBezTo>
                    <a:pt x="10173" y="3062"/>
                    <a:pt x="16074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99129775-BD58-05D3-FF1C-4D07565A2B53}"/>
                </a:ext>
              </a:extLst>
            </p:cNvPr>
            <p:cNvSpPr/>
            <p:nvPr/>
          </p:nvSpPr>
          <p:spPr>
            <a:xfrm>
              <a:off x="725212" y="2951220"/>
              <a:ext cx="47579" cy="71418"/>
            </a:xfrm>
            <a:custGeom>
              <a:avLst/>
              <a:gdLst>
                <a:gd name="connsiteX0" fmla="*/ 23789 w 47579"/>
                <a:gd name="connsiteY0" fmla="*/ 7375 h 71418"/>
                <a:gd name="connsiteX1" fmla="*/ 12955 w 47579"/>
                <a:gd name="connsiteY1" fmla="*/ 14477 h 71418"/>
                <a:gd name="connsiteX2" fmla="*/ 9359 w 47579"/>
                <a:gd name="connsiteY2" fmla="*/ 35737 h 71418"/>
                <a:gd name="connsiteX3" fmla="*/ 12955 w 47579"/>
                <a:gd name="connsiteY3" fmla="*/ 56987 h 71418"/>
                <a:gd name="connsiteX4" fmla="*/ 23789 w 47579"/>
                <a:gd name="connsiteY4" fmla="*/ 64043 h 71418"/>
                <a:gd name="connsiteX5" fmla="*/ 34624 w 47579"/>
                <a:gd name="connsiteY5" fmla="*/ 56987 h 71418"/>
                <a:gd name="connsiteX6" fmla="*/ 38267 w 47579"/>
                <a:gd name="connsiteY6" fmla="*/ 35737 h 71418"/>
                <a:gd name="connsiteX7" fmla="*/ 34624 w 47579"/>
                <a:gd name="connsiteY7" fmla="*/ 14477 h 71418"/>
                <a:gd name="connsiteX8" fmla="*/ 23789 w 47579"/>
                <a:gd name="connsiteY8" fmla="*/ 7375 h 71418"/>
                <a:gd name="connsiteX9" fmla="*/ 23789 w 47579"/>
                <a:gd name="connsiteY9" fmla="*/ 0 h 71418"/>
                <a:gd name="connsiteX10" fmla="*/ 41448 w 47579"/>
                <a:gd name="connsiteY10" fmla="*/ 9173 h 71418"/>
                <a:gd name="connsiteX11" fmla="*/ 47580 w 47579"/>
                <a:gd name="connsiteY11" fmla="*/ 35737 h 71418"/>
                <a:gd name="connsiteX12" fmla="*/ 41448 w 47579"/>
                <a:gd name="connsiteY12" fmla="*/ 62290 h 71418"/>
                <a:gd name="connsiteX13" fmla="*/ 23789 w 47579"/>
                <a:gd name="connsiteY13" fmla="*/ 71418 h 71418"/>
                <a:gd name="connsiteX14" fmla="*/ 6086 w 47579"/>
                <a:gd name="connsiteY14" fmla="*/ 62290 h 71418"/>
                <a:gd name="connsiteX15" fmla="*/ 0 w 47579"/>
                <a:gd name="connsiteY15" fmla="*/ 35737 h 71418"/>
                <a:gd name="connsiteX16" fmla="*/ 6086 w 47579"/>
                <a:gd name="connsiteY16" fmla="*/ 9173 h 71418"/>
                <a:gd name="connsiteX17" fmla="*/ 23789 w 47579"/>
                <a:gd name="connsiteY17" fmla="*/ 0 h 7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8">
                  <a:moveTo>
                    <a:pt x="23789" y="7375"/>
                  </a:moveTo>
                  <a:cubicBezTo>
                    <a:pt x="18994" y="7375"/>
                    <a:pt x="15383" y="9742"/>
                    <a:pt x="12955" y="14477"/>
                  </a:cubicBezTo>
                  <a:cubicBezTo>
                    <a:pt x="10557" y="19178"/>
                    <a:pt x="9359" y="26268"/>
                    <a:pt x="9359" y="35737"/>
                  </a:cubicBezTo>
                  <a:cubicBezTo>
                    <a:pt x="9359" y="45173"/>
                    <a:pt x="10557" y="52252"/>
                    <a:pt x="12955" y="56987"/>
                  </a:cubicBezTo>
                  <a:cubicBezTo>
                    <a:pt x="15383" y="61687"/>
                    <a:pt x="18994" y="64043"/>
                    <a:pt x="23789" y="64043"/>
                  </a:cubicBezTo>
                  <a:cubicBezTo>
                    <a:pt x="28615" y="64043"/>
                    <a:pt x="32226" y="61687"/>
                    <a:pt x="34624" y="56987"/>
                  </a:cubicBezTo>
                  <a:cubicBezTo>
                    <a:pt x="37052" y="52252"/>
                    <a:pt x="38267" y="45173"/>
                    <a:pt x="38267" y="35737"/>
                  </a:cubicBezTo>
                  <a:cubicBezTo>
                    <a:pt x="38267" y="26268"/>
                    <a:pt x="37052" y="19178"/>
                    <a:pt x="34624" y="14477"/>
                  </a:cubicBezTo>
                  <a:cubicBezTo>
                    <a:pt x="32226" y="9742"/>
                    <a:pt x="28615" y="7375"/>
                    <a:pt x="23789" y="7375"/>
                  </a:cubicBezTo>
                  <a:moveTo>
                    <a:pt x="23789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17"/>
                    <a:pt x="47580" y="35737"/>
                  </a:cubicBezTo>
                  <a:cubicBezTo>
                    <a:pt x="47580" y="47324"/>
                    <a:pt x="45536" y="56179"/>
                    <a:pt x="41448" y="62290"/>
                  </a:cubicBezTo>
                  <a:cubicBezTo>
                    <a:pt x="37390" y="68379"/>
                    <a:pt x="31505" y="71418"/>
                    <a:pt x="23789" y="71418"/>
                  </a:cubicBezTo>
                  <a:cubicBezTo>
                    <a:pt x="16075" y="71418"/>
                    <a:pt x="10174" y="68379"/>
                    <a:pt x="6086" y="62290"/>
                  </a:cubicBezTo>
                  <a:cubicBezTo>
                    <a:pt x="2028" y="56179"/>
                    <a:pt x="0" y="47324"/>
                    <a:pt x="0" y="35737"/>
                  </a:cubicBezTo>
                  <a:cubicBezTo>
                    <a:pt x="0" y="24117"/>
                    <a:pt x="2028" y="15262"/>
                    <a:pt x="6086" y="9173"/>
                  </a:cubicBezTo>
                  <a:cubicBezTo>
                    <a:pt x="10174" y="3062"/>
                    <a:pt x="16075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296BC2CE-5491-08CA-578C-F4F54F065595}"/>
                </a:ext>
              </a:extLst>
            </p:cNvPr>
            <p:cNvSpPr/>
            <p:nvPr/>
          </p:nvSpPr>
          <p:spPr>
            <a:xfrm>
              <a:off x="789160" y="3009595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2 h 11711"/>
                <a:gd name="connsiteX3" fmla="*/ 0 w 9727"/>
                <a:gd name="connsiteY3" fmla="*/ 11712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2"/>
                  </a:lnTo>
                  <a:lnTo>
                    <a:pt x="0" y="11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C0870539-C1BB-4FF6-6BB5-1E2C93CC128F}"/>
                </a:ext>
              </a:extLst>
            </p:cNvPr>
            <p:cNvSpPr/>
            <p:nvPr/>
          </p:nvSpPr>
          <p:spPr>
            <a:xfrm>
              <a:off x="819450" y="2952472"/>
              <a:ext cx="40987" cy="68834"/>
            </a:xfrm>
            <a:custGeom>
              <a:avLst/>
              <a:gdLst>
                <a:gd name="connsiteX0" fmla="*/ 1337 w 40987"/>
                <a:gd name="connsiteY0" fmla="*/ 60993 h 68834"/>
                <a:gd name="connsiteX1" fmla="*/ 16552 w 40987"/>
                <a:gd name="connsiteY1" fmla="*/ 60993 h 68834"/>
                <a:gd name="connsiteX2" fmla="*/ 16552 w 40987"/>
                <a:gd name="connsiteY2" fmla="*/ 8479 h 68834"/>
                <a:gd name="connsiteX3" fmla="*/ 0 w 40987"/>
                <a:gd name="connsiteY3" fmla="*/ 11803 h 68834"/>
                <a:gd name="connsiteX4" fmla="*/ 0 w 40987"/>
                <a:gd name="connsiteY4" fmla="*/ 3312 h 68834"/>
                <a:gd name="connsiteX5" fmla="*/ 16460 w 40987"/>
                <a:gd name="connsiteY5" fmla="*/ 0 h 68834"/>
                <a:gd name="connsiteX6" fmla="*/ 25773 w 40987"/>
                <a:gd name="connsiteY6" fmla="*/ 0 h 68834"/>
                <a:gd name="connsiteX7" fmla="*/ 25773 w 40987"/>
                <a:gd name="connsiteY7" fmla="*/ 60993 h 68834"/>
                <a:gd name="connsiteX8" fmla="*/ 40988 w 40987"/>
                <a:gd name="connsiteY8" fmla="*/ 60993 h 68834"/>
                <a:gd name="connsiteX9" fmla="*/ 40988 w 40987"/>
                <a:gd name="connsiteY9" fmla="*/ 68835 h 68834"/>
                <a:gd name="connsiteX10" fmla="*/ 1337 w 40987"/>
                <a:gd name="connsiteY10" fmla="*/ 68835 h 68834"/>
                <a:gd name="connsiteX11" fmla="*/ 1337 w 40987"/>
                <a:gd name="connsiteY11" fmla="*/ 60993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87" h="68834">
                  <a:moveTo>
                    <a:pt x="1337" y="60993"/>
                  </a:moveTo>
                  <a:lnTo>
                    <a:pt x="16552" y="60993"/>
                  </a:lnTo>
                  <a:lnTo>
                    <a:pt x="16552" y="8479"/>
                  </a:lnTo>
                  <a:lnTo>
                    <a:pt x="0" y="11803"/>
                  </a:lnTo>
                  <a:lnTo>
                    <a:pt x="0" y="3312"/>
                  </a:lnTo>
                  <a:lnTo>
                    <a:pt x="16460" y="0"/>
                  </a:lnTo>
                  <a:lnTo>
                    <a:pt x="25773" y="0"/>
                  </a:lnTo>
                  <a:lnTo>
                    <a:pt x="25773" y="60993"/>
                  </a:lnTo>
                  <a:lnTo>
                    <a:pt x="40988" y="60993"/>
                  </a:lnTo>
                  <a:lnTo>
                    <a:pt x="40988" y="68835"/>
                  </a:lnTo>
                  <a:lnTo>
                    <a:pt x="1337" y="68835"/>
                  </a:lnTo>
                  <a:lnTo>
                    <a:pt x="1337" y="60993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DBE7F319-5DA3-9480-CBD9-60A3299A80BC}"/>
                </a:ext>
              </a:extLst>
            </p:cNvPr>
            <p:cNvSpPr/>
            <p:nvPr/>
          </p:nvSpPr>
          <p:spPr>
            <a:xfrm>
              <a:off x="725950" y="2735234"/>
              <a:ext cx="47579" cy="71419"/>
            </a:xfrm>
            <a:custGeom>
              <a:avLst/>
              <a:gdLst>
                <a:gd name="connsiteX0" fmla="*/ 23791 w 47579"/>
                <a:gd name="connsiteY0" fmla="*/ 7376 h 71419"/>
                <a:gd name="connsiteX1" fmla="*/ 12955 w 47579"/>
                <a:gd name="connsiteY1" fmla="*/ 14477 h 71419"/>
                <a:gd name="connsiteX2" fmla="*/ 9359 w 47579"/>
                <a:gd name="connsiteY2" fmla="*/ 35731 h 71419"/>
                <a:gd name="connsiteX3" fmla="*/ 12955 w 47579"/>
                <a:gd name="connsiteY3" fmla="*/ 56988 h 71419"/>
                <a:gd name="connsiteX4" fmla="*/ 23791 w 47579"/>
                <a:gd name="connsiteY4" fmla="*/ 64044 h 71419"/>
                <a:gd name="connsiteX5" fmla="*/ 34624 w 47579"/>
                <a:gd name="connsiteY5" fmla="*/ 56988 h 71419"/>
                <a:gd name="connsiteX6" fmla="*/ 38267 w 47579"/>
                <a:gd name="connsiteY6" fmla="*/ 35731 h 71419"/>
                <a:gd name="connsiteX7" fmla="*/ 34624 w 47579"/>
                <a:gd name="connsiteY7" fmla="*/ 14477 h 71419"/>
                <a:gd name="connsiteX8" fmla="*/ 23791 w 47579"/>
                <a:gd name="connsiteY8" fmla="*/ 7376 h 71419"/>
                <a:gd name="connsiteX9" fmla="*/ 23791 w 47579"/>
                <a:gd name="connsiteY9" fmla="*/ 0 h 71419"/>
                <a:gd name="connsiteX10" fmla="*/ 41449 w 47579"/>
                <a:gd name="connsiteY10" fmla="*/ 9175 h 71419"/>
                <a:gd name="connsiteX11" fmla="*/ 47580 w 47579"/>
                <a:gd name="connsiteY11" fmla="*/ 35731 h 71419"/>
                <a:gd name="connsiteX12" fmla="*/ 41449 w 47579"/>
                <a:gd name="connsiteY12" fmla="*/ 62292 h 71419"/>
                <a:gd name="connsiteX13" fmla="*/ 23791 w 47579"/>
                <a:gd name="connsiteY13" fmla="*/ 71419 h 71419"/>
                <a:gd name="connsiteX14" fmla="*/ 6086 w 47579"/>
                <a:gd name="connsiteY14" fmla="*/ 62292 h 71419"/>
                <a:gd name="connsiteX15" fmla="*/ 0 w 47579"/>
                <a:gd name="connsiteY15" fmla="*/ 35731 h 71419"/>
                <a:gd name="connsiteX16" fmla="*/ 6086 w 47579"/>
                <a:gd name="connsiteY16" fmla="*/ 9175 h 71419"/>
                <a:gd name="connsiteX17" fmla="*/ 23791 w 47579"/>
                <a:gd name="connsiteY17" fmla="*/ 0 h 7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9">
                  <a:moveTo>
                    <a:pt x="23791" y="7376"/>
                  </a:moveTo>
                  <a:cubicBezTo>
                    <a:pt x="18996" y="7376"/>
                    <a:pt x="15383" y="9744"/>
                    <a:pt x="12955" y="14477"/>
                  </a:cubicBezTo>
                  <a:cubicBezTo>
                    <a:pt x="10557" y="19179"/>
                    <a:pt x="9359" y="26264"/>
                    <a:pt x="9359" y="35731"/>
                  </a:cubicBezTo>
                  <a:cubicBezTo>
                    <a:pt x="9359" y="45163"/>
                    <a:pt x="10557" y="52253"/>
                    <a:pt x="12955" y="56988"/>
                  </a:cubicBezTo>
                  <a:cubicBezTo>
                    <a:pt x="15383" y="61688"/>
                    <a:pt x="18996" y="64044"/>
                    <a:pt x="23791" y="64044"/>
                  </a:cubicBezTo>
                  <a:cubicBezTo>
                    <a:pt x="28616" y="64044"/>
                    <a:pt x="32228" y="61688"/>
                    <a:pt x="34624" y="56988"/>
                  </a:cubicBezTo>
                  <a:cubicBezTo>
                    <a:pt x="37052" y="52253"/>
                    <a:pt x="38267" y="45163"/>
                    <a:pt x="38267" y="35731"/>
                  </a:cubicBezTo>
                  <a:cubicBezTo>
                    <a:pt x="38267" y="26264"/>
                    <a:pt x="37052" y="19179"/>
                    <a:pt x="34624" y="14477"/>
                  </a:cubicBezTo>
                  <a:cubicBezTo>
                    <a:pt x="32228" y="9744"/>
                    <a:pt x="28616" y="7376"/>
                    <a:pt x="23791" y="7376"/>
                  </a:cubicBezTo>
                  <a:moveTo>
                    <a:pt x="23791" y="0"/>
                  </a:moveTo>
                  <a:cubicBezTo>
                    <a:pt x="31505" y="0"/>
                    <a:pt x="37391" y="3058"/>
                    <a:pt x="41449" y="9175"/>
                  </a:cubicBezTo>
                  <a:cubicBezTo>
                    <a:pt x="45536" y="15260"/>
                    <a:pt x="47580" y="24113"/>
                    <a:pt x="47580" y="35731"/>
                  </a:cubicBezTo>
                  <a:cubicBezTo>
                    <a:pt x="47580" y="47325"/>
                    <a:pt x="45536" y="56180"/>
                    <a:pt x="41449" y="62292"/>
                  </a:cubicBezTo>
                  <a:cubicBezTo>
                    <a:pt x="37391" y="68381"/>
                    <a:pt x="31505" y="71419"/>
                    <a:pt x="23791" y="71419"/>
                  </a:cubicBezTo>
                  <a:cubicBezTo>
                    <a:pt x="16075" y="71419"/>
                    <a:pt x="10174" y="68381"/>
                    <a:pt x="6086" y="62292"/>
                  </a:cubicBezTo>
                  <a:cubicBezTo>
                    <a:pt x="2028" y="56180"/>
                    <a:pt x="0" y="47325"/>
                    <a:pt x="0" y="35731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0E52FE17-874F-EE90-3227-D4E76C34A021}"/>
                </a:ext>
              </a:extLst>
            </p:cNvPr>
            <p:cNvSpPr/>
            <p:nvPr/>
          </p:nvSpPr>
          <p:spPr>
            <a:xfrm>
              <a:off x="789897" y="2793599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1 h 11711"/>
                <a:gd name="connsiteX3" fmla="*/ 0 w 9727"/>
                <a:gd name="connsiteY3" fmla="*/ 11711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1"/>
                  </a:lnTo>
                  <a:lnTo>
                    <a:pt x="0" y="11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CA3086AF-00FA-BB35-4CA0-470B4C89661B}"/>
                </a:ext>
              </a:extLst>
            </p:cNvPr>
            <p:cNvSpPr/>
            <p:nvPr/>
          </p:nvSpPr>
          <p:spPr>
            <a:xfrm>
              <a:off x="816730" y="2735234"/>
              <a:ext cx="43707" cy="70076"/>
            </a:xfrm>
            <a:custGeom>
              <a:avLst/>
              <a:gdLst>
                <a:gd name="connsiteX0" fmla="*/ 11204 w 43707"/>
                <a:gd name="connsiteY0" fmla="*/ 62246 h 70076"/>
                <a:gd name="connsiteX1" fmla="*/ 43708 w 43707"/>
                <a:gd name="connsiteY1" fmla="*/ 62246 h 70076"/>
                <a:gd name="connsiteX2" fmla="*/ 43708 w 43707"/>
                <a:gd name="connsiteY2" fmla="*/ 70076 h 70076"/>
                <a:gd name="connsiteX3" fmla="*/ 0 w 43707"/>
                <a:gd name="connsiteY3" fmla="*/ 70076 h 70076"/>
                <a:gd name="connsiteX4" fmla="*/ 0 w 43707"/>
                <a:gd name="connsiteY4" fmla="*/ 62246 h 70076"/>
                <a:gd name="connsiteX5" fmla="*/ 14432 w 43707"/>
                <a:gd name="connsiteY5" fmla="*/ 47530 h 70076"/>
                <a:gd name="connsiteX6" fmla="*/ 25958 w 43707"/>
                <a:gd name="connsiteY6" fmla="*/ 35593 h 70076"/>
                <a:gd name="connsiteX7" fmla="*/ 32182 w 43707"/>
                <a:gd name="connsiteY7" fmla="*/ 27109 h 70076"/>
                <a:gd name="connsiteX8" fmla="*/ 33979 w 43707"/>
                <a:gd name="connsiteY8" fmla="*/ 20240 h 70076"/>
                <a:gd name="connsiteX9" fmla="*/ 30107 w 43707"/>
                <a:gd name="connsiteY9" fmla="*/ 11295 h 70076"/>
                <a:gd name="connsiteX10" fmla="*/ 20102 w 43707"/>
                <a:gd name="connsiteY10" fmla="*/ 7837 h 70076"/>
                <a:gd name="connsiteX11" fmla="*/ 10835 w 43707"/>
                <a:gd name="connsiteY11" fmla="*/ 9359 h 70076"/>
                <a:gd name="connsiteX12" fmla="*/ 461 w 43707"/>
                <a:gd name="connsiteY12" fmla="*/ 13970 h 70076"/>
                <a:gd name="connsiteX13" fmla="*/ 461 w 43707"/>
                <a:gd name="connsiteY13" fmla="*/ 4564 h 70076"/>
                <a:gd name="connsiteX14" fmla="*/ 10973 w 43707"/>
                <a:gd name="connsiteY14" fmla="*/ 1152 h 70076"/>
                <a:gd name="connsiteX15" fmla="*/ 19917 w 43707"/>
                <a:gd name="connsiteY15" fmla="*/ 0 h 70076"/>
                <a:gd name="connsiteX16" fmla="*/ 36977 w 43707"/>
                <a:gd name="connsiteY16" fmla="*/ 5348 h 70076"/>
                <a:gd name="connsiteX17" fmla="*/ 43339 w 43707"/>
                <a:gd name="connsiteY17" fmla="*/ 19641 h 70076"/>
                <a:gd name="connsiteX18" fmla="*/ 41725 w 43707"/>
                <a:gd name="connsiteY18" fmla="*/ 27709 h 70076"/>
                <a:gd name="connsiteX19" fmla="*/ 35962 w 43707"/>
                <a:gd name="connsiteY19" fmla="*/ 36653 h 70076"/>
                <a:gd name="connsiteX20" fmla="*/ 28631 w 43707"/>
                <a:gd name="connsiteY20" fmla="*/ 44400 h 70076"/>
                <a:gd name="connsiteX21" fmla="*/ 11204 w 43707"/>
                <a:gd name="connsiteY21" fmla="*/ 62246 h 7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07" h="70076">
                  <a:moveTo>
                    <a:pt x="11204" y="62246"/>
                  </a:moveTo>
                  <a:lnTo>
                    <a:pt x="43708" y="62246"/>
                  </a:lnTo>
                  <a:lnTo>
                    <a:pt x="43708" y="70076"/>
                  </a:lnTo>
                  <a:lnTo>
                    <a:pt x="0" y="70076"/>
                  </a:lnTo>
                  <a:lnTo>
                    <a:pt x="0" y="62246"/>
                  </a:lnTo>
                  <a:cubicBezTo>
                    <a:pt x="3535" y="58593"/>
                    <a:pt x="8346" y="53687"/>
                    <a:pt x="14432" y="47530"/>
                  </a:cubicBezTo>
                  <a:cubicBezTo>
                    <a:pt x="20548" y="41350"/>
                    <a:pt x="24390" y="37375"/>
                    <a:pt x="25958" y="35593"/>
                  </a:cubicBezTo>
                  <a:cubicBezTo>
                    <a:pt x="28938" y="32242"/>
                    <a:pt x="31013" y="29414"/>
                    <a:pt x="32182" y="27109"/>
                  </a:cubicBezTo>
                  <a:cubicBezTo>
                    <a:pt x="33381" y="24773"/>
                    <a:pt x="33979" y="22483"/>
                    <a:pt x="33979" y="20240"/>
                  </a:cubicBezTo>
                  <a:cubicBezTo>
                    <a:pt x="33979" y="16583"/>
                    <a:pt x="32689" y="13601"/>
                    <a:pt x="30107" y="11295"/>
                  </a:cubicBezTo>
                  <a:cubicBezTo>
                    <a:pt x="27556" y="8990"/>
                    <a:pt x="24221" y="7837"/>
                    <a:pt x="20102" y="7837"/>
                  </a:cubicBezTo>
                  <a:cubicBezTo>
                    <a:pt x="17183" y="7837"/>
                    <a:pt x="14094" y="8345"/>
                    <a:pt x="10835" y="9359"/>
                  </a:cubicBezTo>
                  <a:cubicBezTo>
                    <a:pt x="7607" y="10373"/>
                    <a:pt x="4150" y="11911"/>
                    <a:pt x="461" y="13970"/>
                  </a:cubicBezTo>
                  <a:lnTo>
                    <a:pt x="461" y="4564"/>
                  </a:lnTo>
                  <a:cubicBezTo>
                    <a:pt x="4211" y="3058"/>
                    <a:pt x="7714" y="1920"/>
                    <a:pt x="10973" y="1152"/>
                  </a:cubicBezTo>
                  <a:cubicBezTo>
                    <a:pt x="14231" y="384"/>
                    <a:pt x="17212" y="0"/>
                    <a:pt x="19917" y="0"/>
                  </a:cubicBezTo>
                  <a:cubicBezTo>
                    <a:pt x="27048" y="0"/>
                    <a:pt x="32735" y="1782"/>
                    <a:pt x="36977" y="5348"/>
                  </a:cubicBezTo>
                  <a:cubicBezTo>
                    <a:pt x="41219" y="8914"/>
                    <a:pt x="43339" y="13678"/>
                    <a:pt x="43339" y="19641"/>
                  </a:cubicBezTo>
                  <a:cubicBezTo>
                    <a:pt x="43339" y="22468"/>
                    <a:pt x="42801" y="25157"/>
                    <a:pt x="41725" y="27709"/>
                  </a:cubicBezTo>
                  <a:cubicBezTo>
                    <a:pt x="40681" y="30229"/>
                    <a:pt x="38759" y="33210"/>
                    <a:pt x="35962" y="36653"/>
                  </a:cubicBezTo>
                  <a:cubicBezTo>
                    <a:pt x="35194" y="37544"/>
                    <a:pt x="32750" y="40132"/>
                    <a:pt x="28631" y="44400"/>
                  </a:cubicBezTo>
                  <a:cubicBezTo>
                    <a:pt x="24512" y="48645"/>
                    <a:pt x="18703" y="54586"/>
                    <a:pt x="11204" y="62246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D923C3EE-645E-C402-BA69-C33813E09334}"/>
                </a:ext>
              </a:extLst>
            </p:cNvPr>
            <p:cNvSpPr/>
            <p:nvPr/>
          </p:nvSpPr>
          <p:spPr>
            <a:xfrm>
              <a:off x="724059" y="2519245"/>
              <a:ext cx="47579" cy="71417"/>
            </a:xfrm>
            <a:custGeom>
              <a:avLst/>
              <a:gdLst>
                <a:gd name="connsiteX0" fmla="*/ 23791 w 47579"/>
                <a:gd name="connsiteY0" fmla="*/ 7377 h 71417"/>
                <a:gd name="connsiteX1" fmla="*/ 12955 w 47579"/>
                <a:gd name="connsiteY1" fmla="*/ 14477 h 71417"/>
                <a:gd name="connsiteX2" fmla="*/ 9359 w 47579"/>
                <a:gd name="connsiteY2" fmla="*/ 35732 h 71417"/>
                <a:gd name="connsiteX3" fmla="*/ 12955 w 47579"/>
                <a:gd name="connsiteY3" fmla="*/ 56985 h 71417"/>
                <a:gd name="connsiteX4" fmla="*/ 23791 w 47579"/>
                <a:gd name="connsiteY4" fmla="*/ 64040 h 71417"/>
                <a:gd name="connsiteX5" fmla="*/ 34624 w 47579"/>
                <a:gd name="connsiteY5" fmla="*/ 56985 h 71417"/>
                <a:gd name="connsiteX6" fmla="*/ 38268 w 47579"/>
                <a:gd name="connsiteY6" fmla="*/ 35732 h 71417"/>
                <a:gd name="connsiteX7" fmla="*/ 34624 w 47579"/>
                <a:gd name="connsiteY7" fmla="*/ 14477 h 71417"/>
                <a:gd name="connsiteX8" fmla="*/ 23791 w 47579"/>
                <a:gd name="connsiteY8" fmla="*/ 7377 h 71417"/>
                <a:gd name="connsiteX9" fmla="*/ 23791 w 47579"/>
                <a:gd name="connsiteY9" fmla="*/ 0 h 71417"/>
                <a:gd name="connsiteX10" fmla="*/ 41449 w 47579"/>
                <a:gd name="connsiteY10" fmla="*/ 9175 h 71417"/>
                <a:gd name="connsiteX11" fmla="*/ 47580 w 47579"/>
                <a:gd name="connsiteY11" fmla="*/ 35732 h 71417"/>
                <a:gd name="connsiteX12" fmla="*/ 41449 w 47579"/>
                <a:gd name="connsiteY12" fmla="*/ 62288 h 71417"/>
                <a:gd name="connsiteX13" fmla="*/ 23791 w 47579"/>
                <a:gd name="connsiteY13" fmla="*/ 71417 h 71417"/>
                <a:gd name="connsiteX14" fmla="*/ 6086 w 47579"/>
                <a:gd name="connsiteY14" fmla="*/ 62288 h 71417"/>
                <a:gd name="connsiteX15" fmla="*/ 0 w 47579"/>
                <a:gd name="connsiteY15" fmla="*/ 35732 h 71417"/>
                <a:gd name="connsiteX16" fmla="*/ 6086 w 47579"/>
                <a:gd name="connsiteY16" fmla="*/ 9175 h 71417"/>
                <a:gd name="connsiteX17" fmla="*/ 23791 w 47579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7">
                  <a:moveTo>
                    <a:pt x="23791" y="7377"/>
                  </a:moveTo>
                  <a:cubicBezTo>
                    <a:pt x="18996" y="7377"/>
                    <a:pt x="15383" y="9744"/>
                    <a:pt x="12955" y="14477"/>
                  </a:cubicBezTo>
                  <a:cubicBezTo>
                    <a:pt x="10557" y="19180"/>
                    <a:pt x="9359" y="26265"/>
                    <a:pt x="9359" y="35732"/>
                  </a:cubicBezTo>
                  <a:cubicBezTo>
                    <a:pt x="9359" y="45168"/>
                    <a:pt x="10557" y="52252"/>
                    <a:pt x="12955" y="56985"/>
                  </a:cubicBezTo>
                  <a:cubicBezTo>
                    <a:pt x="15383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4" y="56985"/>
                  </a:cubicBezTo>
                  <a:cubicBezTo>
                    <a:pt x="37053" y="52252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4" y="14477"/>
                  </a:cubicBezTo>
                  <a:cubicBezTo>
                    <a:pt x="32228" y="9744"/>
                    <a:pt x="28616" y="7377"/>
                    <a:pt x="23791" y="7377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5"/>
                  </a:cubicBezTo>
                  <a:cubicBezTo>
                    <a:pt x="45536" y="15260"/>
                    <a:pt x="47580" y="24113"/>
                    <a:pt x="47580" y="35732"/>
                  </a:cubicBezTo>
                  <a:cubicBezTo>
                    <a:pt x="47580" y="47319"/>
                    <a:pt x="45536" y="56171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1"/>
                    <a:pt x="0" y="47319"/>
                    <a:pt x="0" y="35732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4A34FBC2-8281-FA3F-6D1B-8B8DCD482D95}"/>
                </a:ext>
              </a:extLst>
            </p:cNvPr>
            <p:cNvSpPr/>
            <p:nvPr/>
          </p:nvSpPr>
          <p:spPr>
            <a:xfrm>
              <a:off x="788007" y="2577614"/>
              <a:ext cx="9728" cy="11710"/>
            </a:xfrm>
            <a:custGeom>
              <a:avLst/>
              <a:gdLst>
                <a:gd name="connsiteX0" fmla="*/ 0 w 9728"/>
                <a:gd name="connsiteY0" fmla="*/ 0 h 11710"/>
                <a:gd name="connsiteX1" fmla="*/ 9729 w 9728"/>
                <a:gd name="connsiteY1" fmla="*/ 0 h 11710"/>
                <a:gd name="connsiteX2" fmla="*/ 9729 w 9728"/>
                <a:gd name="connsiteY2" fmla="*/ 11710 h 11710"/>
                <a:gd name="connsiteX3" fmla="*/ 0 w 9728"/>
                <a:gd name="connsiteY3" fmla="*/ 11710 h 11710"/>
                <a:gd name="connsiteX4" fmla="*/ 0 w 9728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0">
                  <a:moveTo>
                    <a:pt x="0" y="0"/>
                  </a:moveTo>
                  <a:lnTo>
                    <a:pt x="9729" y="0"/>
                  </a:lnTo>
                  <a:lnTo>
                    <a:pt x="9729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55CA1942-E35E-A730-FB11-FED73AC8B599}"/>
                </a:ext>
              </a:extLst>
            </p:cNvPr>
            <p:cNvSpPr/>
            <p:nvPr/>
          </p:nvSpPr>
          <p:spPr>
            <a:xfrm>
              <a:off x="815116" y="2519245"/>
              <a:ext cx="45321" cy="71417"/>
            </a:xfrm>
            <a:custGeom>
              <a:avLst/>
              <a:gdLst>
                <a:gd name="connsiteX0" fmla="*/ 31121 w 45321"/>
                <a:gd name="connsiteY0" fmla="*/ 32965 h 71417"/>
                <a:gd name="connsiteX1" fmla="*/ 41541 w 45321"/>
                <a:gd name="connsiteY1" fmla="*/ 38913 h 71417"/>
                <a:gd name="connsiteX2" fmla="*/ 45322 w 45321"/>
                <a:gd name="connsiteY2" fmla="*/ 50070 h 71417"/>
                <a:gd name="connsiteX3" fmla="*/ 38313 w 45321"/>
                <a:gd name="connsiteY3" fmla="*/ 65838 h 71417"/>
                <a:gd name="connsiteX4" fmla="*/ 18397 w 45321"/>
                <a:gd name="connsiteY4" fmla="*/ 71417 h 71417"/>
                <a:gd name="connsiteX5" fmla="*/ 9452 w 45321"/>
                <a:gd name="connsiteY5" fmla="*/ 70541 h 71417"/>
                <a:gd name="connsiteX6" fmla="*/ 0 w 45321"/>
                <a:gd name="connsiteY6" fmla="*/ 68005 h 71417"/>
                <a:gd name="connsiteX7" fmla="*/ 0 w 45321"/>
                <a:gd name="connsiteY7" fmla="*/ 59015 h 71417"/>
                <a:gd name="connsiteX8" fmla="*/ 8484 w 45321"/>
                <a:gd name="connsiteY8" fmla="*/ 62426 h 71417"/>
                <a:gd name="connsiteX9" fmla="*/ 18120 w 45321"/>
                <a:gd name="connsiteY9" fmla="*/ 63579 h 71417"/>
                <a:gd name="connsiteX10" fmla="*/ 31445 w 45321"/>
                <a:gd name="connsiteY10" fmla="*/ 60121 h 71417"/>
                <a:gd name="connsiteX11" fmla="*/ 36055 w 45321"/>
                <a:gd name="connsiteY11" fmla="*/ 50070 h 71417"/>
                <a:gd name="connsiteX12" fmla="*/ 31767 w 45321"/>
                <a:gd name="connsiteY12" fmla="*/ 40572 h 71417"/>
                <a:gd name="connsiteX13" fmla="*/ 19917 w 45321"/>
                <a:gd name="connsiteY13" fmla="*/ 37115 h 71417"/>
                <a:gd name="connsiteX14" fmla="*/ 11896 w 45321"/>
                <a:gd name="connsiteY14" fmla="*/ 37115 h 71417"/>
                <a:gd name="connsiteX15" fmla="*/ 11896 w 45321"/>
                <a:gd name="connsiteY15" fmla="*/ 29461 h 71417"/>
                <a:gd name="connsiteX16" fmla="*/ 20286 w 45321"/>
                <a:gd name="connsiteY16" fmla="*/ 29461 h 71417"/>
                <a:gd name="connsiteX17" fmla="*/ 30798 w 45321"/>
                <a:gd name="connsiteY17" fmla="*/ 26741 h 71417"/>
                <a:gd name="connsiteX18" fmla="*/ 34441 w 45321"/>
                <a:gd name="connsiteY18" fmla="*/ 18811 h 71417"/>
                <a:gd name="connsiteX19" fmla="*/ 30660 w 45321"/>
                <a:gd name="connsiteY19" fmla="*/ 10696 h 71417"/>
                <a:gd name="connsiteX20" fmla="*/ 19917 w 45321"/>
                <a:gd name="connsiteY20" fmla="*/ 7838 h 71417"/>
                <a:gd name="connsiteX21" fmla="*/ 11711 w 45321"/>
                <a:gd name="connsiteY21" fmla="*/ 8668 h 71417"/>
                <a:gd name="connsiteX22" fmla="*/ 2075 w 45321"/>
                <a:gd name="connsiteY22" fmla="*/ 11249 h 71417"/>
                <a:gd name="connsiteX23" fmla="*/ 2075 w 45321"/>
                <a:gd name="connsiteY23" fmla="*/ 2951 h 71417"/>
                <a:gd name="connsiteX24" fmla="*/ 11988 w 45321"/>
                <a:gd name="connsiteY24" fmla="*/ 738 h 71417"/>
                <a:gd name="connsiteX25" fmla="*/ 20748 w 45321"/>
                <a:gd name="connsiteY25" fmla="*/ 0 h 71417"/>
                <a:gd name="connsiteX26" fmla="*/ 37530 w 45321"/>
                <a:gd name="connsiteY26" fmla="*/ 4842 h 71417"/>
                <a:gd name="connsiteX27" fmla="*/ 43708 w 45321"/>
                <a:gd name="connsiteY27" fmla="*/ 17843 h 71417"/>
                <a:gd name="connsiteX28" fmla="*/ 40435 w 45321"/>
                <a:gd name="connsiteY28" fmla="*/ 27525 h 71417"/>
                <a:gd name="connsiteX29" fmla="*/ 31121 w 45321"/>
                <a:gd name="connsiteY29" fmla="*/ 32965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5321" h="71417">
                  <a:moveTo>
                    <a:pt x="31121" y="32965"/>
                  </a:moveTo>
                  <a:cubicBezTo>
                    <a:pt x="35578" y="33918"/>
                    <a:pt x="39052" y="35900"/>
                    <a:pt x="41541" y="38913"/>
                  </a:cubicBezTo>
                  <a:cubicBezTo>
                    <a:pt x="44062" y="41926"/>
                    <a:pt x="45322" y="45644"/>
                    <a:pt x="45322" y="50070"/>
                  </a:cubicBezTo>
                  <a:cubicBezTo>
                    <a:pt x="45322" y="56863"/>
                    <a:pt x="42985" y="62119"/>
                    <a:pt x="38313" y="65838"/>
                  </a:cubicBezTo>
                  <a:cubicBezTo>
                    <a:pt x="33641" y="69557"/>
                    <a:pt x="27002" y="71417"/>
                    <a:pt x="18397" y="71417"/>
                  </a:cubicBezTo>
                  <a:cubicBezTo>
                    <a:pt x="15507" y="71417"/>
                    <a:pt x="12526" y="71125"/>
                    <a:pt x="9452" y="70541"/>
                  </a:cubicBezTo>
                  <a:cubicBezTo>
                    <a:pt x="6409" y="69988"/>
                    <a:pt x="3258" y="69142"/>
                    <a:pt x="0" y="68005"/>
                  </a:cubicBezTo>
                  <a:lnTo>
                    <a:pt x="0" y="59015"/>
                  </a:lnTo>
                  <a:cubicBezTo>
                    <a:pt x="2582" y="60521"/>
                    <a:pt x="5410" y="61658"/>
                    <a:pt x="8484" y="62426"/>
                  </a:cubicBezTo>
                  <a:cubicBezTo>
                    <a:pt x="11558" y="63194"/>
                    <a:pt x="14770" y="63579"/>
                    <a:pt x="18120" y="63579"/>
                  </a:cubicBezTo>
                  <a:cubicBezTo>
                    <a:pt x="23960" y="63579"/>
                    <a:pt x="28401" y="62426"/>
                    <a:pt x="31445" y="60121"/>
                  </a:cubicBezTo>
                  <a:cubicBezTo>
                    <a:pt x="34519" y="57816"/>
                    <a:pt x="36055" y="54466"/>
                    <a:pt x="36055" y="50070"/>
                  </a:cubicBezTo>
                  <a:cubicBezTo>
                    <a:pt x="36055" y="46013"/>
                    <a:pt x="34626" y="42848"/>
                    <a:pt x="31767" y="40572"/>
                  </a:cubicBezTo>
                  <a:cubicBezTo>
                    <a:pt x="28938" y="38268"/>
                    <a:pt x="24989" y="37115"/>
                    <a:pt x="19917" y="37115"/>
                  </a:cubicBezTo>
                  <a:lnTo>
                    <a:pt x="11896" y="37115"/>
                  </a:lnTo>
                  <a:lnTo>
                    <a:pt x="11896" y="29461"/>
                  </a:lnTo>
                  <a:lnTo>
                    <a:pt x="20286" y="29461"/>
                  </a:lnTo>
                  <a:cubicBezTo>
                    <a:pt x="24866" y="29461"/>
                    <a:pt x="28370" y="28554"/>
                    <a:pt x="30798" y="26741"/>
                  </a:cubicBezTo>
                  <a:cubicBezTo>
                    <a:pt x="33227" y="24897"/>
                    <a:pt x="34441" y="22254"/>
                    <a:pt x="34441" y="18811"/>
                  </a:cubicBezTo>
                  <a:cubicBezTo>
                    <a:pt x="34441" y="15276"/>
                    <a:pt x="33181" y="12571"/>
                    <a:pt x="30660" y="10696"/>
                  </a:cubicBezTo>
                  <a:cubicBezTo>
                    <a:pt x="28171" y="8791"/>
                    <a:pt x="24590" y="7838"/>
                    <a:pt x="19917" y="7838"/>
                  </a:cubicBezTo>
                  <a:cubicBezTo>
                    <a:pt x="17367" y="7838"/>
                    <a:pt x="14631" y="8115"/>
                    <a:pt x="11711" y="8668"/>
                  </a:cubicBezTo>
                  <a:cubicBezTo>
                    <a:pt x="8791" y="9221"/>
                    <a:pt x="5579" y="10082"/>
                    <a:pt x="2075" y="11249"/>
                  </a:cubicBezTo>
                  <a:lnTo>
                    <a:pt x="2075" y="2951"/>
                  </a:lnTo>
                  <a:cubicBezTo>
                    <a:pt x="5610" y="1967"/>
                    <a:pt x="8914" y="1229"/>
                    <a:pt x="11988" y="738"/>
                  </a:cubicBezTo>
                  <a:cubicBezTo>
                    <a:pt x="15092" y="246"/>
                    <a:pt x="18012" y="0"/>
                    <a:pt x="20748" y="0"/>
                  </a:cubicBezTo>
                  <a:cubicBezTo>
                    <a:pt x="27817" y="0"/>
                    <a:pt x="33411" y="1614"/>
                    <a:pt x="37530" y="4842"/>
                  </a:cubicBezTo>
                  <a:cubicBezTo>
                    <a:pt x="41649" y="8038"/>
                    <a:pt x="43708" y="12372"/>
                    <a:pt x="43708" y="17843"/>
                  </a:cubicBezTo>
                  <a:cubicBezTo>
                    <a:pt x="43708" y="21654"/>
                    <a:pt x="42617" y="24881"/>
                    <a:pt x="40435" y="27525"/>
                  </a:cubicBezTo>
                  <a:cubicBezTo>
                    <a:pt x="38253" y="30137"/>
                    <a:pt x="35148" y="31951"/>
                    <a:pt x="31121" y="3296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6652DC32-4F0C-DA2A-D800-2010635F5D57}"/>
                </a:ext>
              </a:extLst>
            </p:cNvPr>
            <p:cNvSpPr/>
            <p:nvPr/>
          </p:nvSpPr>
          <p:spPr>
            <a:xfrm>
              <a:off x="721800" y="2303255"/>
              <a:ext cx="47579" cy="71417"/>
            </a:xfrm>
            <a:custGeom>
              <a:avLst/>
              <a:gdLst>
                <a:gd name="connsiteX0" fmla="*/ 23791 w 47579"/>
                <a:gd name="connsiteY0" fmla="*/ 7377 h 71417"/>
                <a:gd name="connsiteX1" fmla="*/ 12955 w 47579"/>
                <a:gd name="connsiteY1" fmla="*/ 14477 h 71417"/>
                <a:gd name="connsiteX2" fmla="*/ 9359 w 47579"/>
                <a:gd name="connsiteY2" fmla="*/ 35732 h 71417"/>
                <a:gd name="connsiteX3" fmla="*/ 12955 w 47579"/>
                <a:gd name="connsiteY3" fmla="*/ 56987 h 71417"/>
                <a:gd name="connsiteX4" fmla="*/ 23791 w 47579"/>
                <a:gd name="connsiteY4" fmla="*/ 64040 h 71417"/>
                <a:gd name="connsiteX5" fmla="*/ 34624 w 47579"/>
                <a:gd name="connsiteY5" fmla="*/ 56987 h 71417"/>
                <a:gd name="connsiteX6" fmla="*/ 38268 w 47579"/>
                <a:gd name="connsiteY6" fmla="*/ 35732 h 71417"/>
                <a:gd name="connsiteX7" fmla="*/ 34624 w 47579"/>
                <a:gd name="connsiteY7" fmla="*/ 14477 h 71417"/>
                <a:gd name="connsiteX8" fmla="*/ 23791 w 47579"/>
                <a:gd name="connsiteY8" fmla="*/ 7377 h 71417"/>
                <a:gd name="connsiteX9" fmla="*/ 23791 w 47579"/>
                <a:gd name="connsiteY9" fmla="*/ 0 h 71417"/>
                <a:gd name="connsiteX10" fmla="*/ 41449 w 47579"/>
                <a:gd name="connsiteY10" fmla="*/ 9176 h 71417"/>
                <a:gd name="connsiteX11" fmla="*/ 47580 w 47579"/>
                <a:gd name="connsiteY11" fmla="*/ 35732 h 71417"/>
                <a:gd name="connsiteX12" fmla="*/ 41449 w 47579"/>
                <a:gd name="connsiteY12" fmla="*/ 62288 h 71417"/>
                <a:gd name="connsiteX13" fmla="*/ 23791 w 47579"/>
                <a:gd name="connsiteY13" fmla="*/ 71417 h 71417"/>
                <a:gd name="connsiteX14" fmla="*/ 6086 w 47579"/>
                <a:gd name="connsiteY14" fmla="*/ 62288 h 71417"/>
                <a:gd name="connsiteX15" fmla="*/ 0 w 47579"/>
                <a:gd name="connsiteY15" fmla="*/ 35732 h 71417"/>
                <a:gd name="connsiteX16" fmla="*/ 6086 w 47579"/>
                <a:gd name="connsiteY16" fmla="*/ 9176 h 71417"/>
                <a:gd name="connsiteX17" fmla="*/ 23791 w 47579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7">
                  <a:moveTo>
                    <a:pt x="23791" y="7377"/>
                  </a:moveTo>
                  <a:cubicBezTo>
                    <a:pt x="18996" y="7377"/>
                    <a:pt x="15383" y="9744"/>
                    <a:pt x="12955" y="14477"/>
                  </a:cubicBezTo>
                  <a:cubicBezTo>
                    <a:pt x="10557" y="19180"/>
                    <a:pt x="9359" y="26265"/>
                    <a:pt x="9359" y="35732"/>
                  </a:cubicBezTo>
                  <a:cubicBezTo>
                    <a:pt x="9359" y="45168"/>
                    <a:pt x="10557" y="52253"/>
                    <a:pt x="12955" y="56987"/>
                  </a:cubicBezTo>
                  <a:cubicBezTo>
                    <a:pt x="15383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4" y="56987"/>
                  </a:cubicBezTo>
                  <a:cubicBezTo>
                    <a:pt x="37053" y="52253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4" y="14477"/>
                  </a:cubicBezTo>
                  <a:cubicBezTo>
                    <a:pt x="32228" y="9744"/>
                    <a:pt x="28616" y="7377"/>
                    <a:pt x="23791" y="7377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6"/>
                  </a:cubicBezTo>
                  <a:cubicBezTo>
                    <a:pt x="45536" y="15261"/>
                    <a:pt x="47580" y="24113"/>
                    <a:pt x="47580" y="35732"/>
                  </a:cubicBezTo>
                  <a:cubicBezTo>
                    <a:pt x="47580" y="47319"/>
                    <a:pt x="45536" y="56172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2"/>
                    <a:pt x="0" y="47319"/>
                    <a:pt x="0" y="35732"/>
                  </a:cubicBezTo>
                  <a:cubicBezTo>
                    <a:pt x="0" y="24113"/>
                    <a:pt x="2028" y="15261"/>
                    <a:pt x="6086" y="9176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E19398E2-B410-2E26-04B4-DF0E8801D573}"/>
                </a:ext>
              </a:extLst>
            </p:cNvPr>
            <p:cNvSpPr/>
            <p:nvPr/>
          </p:nvSpPr>
          <p:spPr>
            <a:xfrm>
              <a:off x="785748" y="2361625"/>
              <a:ext cx="9728" cy="11710"/>
            </a:xfrm>
            <a:custGeom>
              <a:avLst/>
              <a:gdLst>
                <a:gd name="connsiteX0" fmla="*/ 0 w 9728"/>
                <a:gd name="connsiteY0" fmla="*/ 0 h 11710"/>
                <a:gd name="connsiteX1" fmla="*/ 9729 w 9728"/>
                <a:gd name="connsiteY1" fmla="*/ 0 h 11710"/>
                <a:gd name="connsiteX2" fmla="*/ 9729 w 9728"/>
                <a:gd name="connsiteY2" fmla="*/ 11710 h 11710"/>
                <a:gd name="connsiteX3" fmla="*/ 0 w 9728"/>
                <a:gd name="connsiteY3" fmla="*/ 11710 h 11710"/>
                <a:gd name="connsiteX4" fmla="*/ 0 w 9728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0">
                  <a:moveTo>
                    <a:pt x="0" y="0"/>
                  </a:moveTo>
                  <a:lnTo>
                    <a:pt x="9729" y="0"/>
                  </a:lnTo>
                  <a:lnTo>
                    <a:pt x="9729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D7AABA7D-BB7D-31D1-7143-1038C94A38C7}"/>
                </a:ext>
              </a:extLst>
            </p:cNvPr>
            <p:cNvSpPr/>
            <p:nvPr/>
          </p:nvSpPr>
          <p:spPr>
            <a:xfrm>
              <a:off x="810276" y="2304500"/>
              <a:ext cx="50162" cy="68834"/>
            </a:xfrm>
            <a:custGeom>
              <a:avLst/>
              <a:gdLst>
                <a:gd name="connsiteX0" fmla="*/ 31075 w 50162"/>
                <a:gd name="connsiteY0" fmla="*/ 8115 h 68834"/>
                <a:gd name="connsiteX1" fmla="*/ 7561 w 50162"/>
                <a:gd name="connsiteY1" fmla="*/ 44860 h 68834"/>
                <a:gd name="connsiteX2" fmla="*/ 31075 w 50162"/>
                <a:gd name="connsiteY2" fmla="*/ 44860 h 68834"/>
                <a:gd name="connsiteX3" fmla="*/ 31075 w 50162"/>
                <a:gd name="connsiteY3" fmla="*/ 8115 h 68834"/>
                <a:gd name="connsiteX4" fmla="*/ 28631 w 50162"/>
                <a:gd name="connsiteY4" fmla="*/ 0 h 68834"/>
                <a:gd name="connsiteX5" fmla="*/ 40341 w 50162"/>
                <a:gd name="connsiteY5" fmla="*/ 0 h 68834"/>
                <a:gd name="connsiteX6" fmla="*/ 40341 w 50162"/>
                <a:gd name="connsiteY6" fmla="*/ 44860 h 68834"/>
                <a:gd name="connsiteX7" fmla="*/ 50162 w 50162"/>
                <a:gd name="connsiteY7" fmla="*/ 44860 h 68834"/>
                <a:gd name="connsiteX8" fmla="*/ 50162 w 50162"/>
                <a:gd name="connsiteY8" fmla="*/ 52606 h 68834"/>
                <a:gd name="connsiteX9" fmla="*/ 40341 w 50162"/>
                <a:gd name="connsiteY9" fmla="*/ 52606 h 68834"/>
                <a:gd name="connsiteX10" fmla="*/ 40341 w 50162"/>
                <a:gd name="connsiteY10" fmla="*/ 68835 h 68834"/>
                <a:gd name="connsiteX11" fmla="*/ 31075 w 50162"/>
                <a:gd name="connsiteY11" fmla="*/ 68835 h 68834"/>
                <a:gd name="connsiteX12" fmla="*/ 31075 w 50162"/>
                <a:gd name="connsiteY12" fmla="*/ 52606 h 68834"/>
                <a:gd name="connsiteX13" fmla="*/ 0 w 50162"/>
                <a:gd name="connsiteY13" fmla="*/ 52606 h 68834"/>
                <a:gd name="connsiteX14" fmla="*/ 0 w 50162"/>
                <a:gd name="connsiteY14" fmla="*/ 43616 h 68834"/>
                <a:gd name="connsiteX15" fmla="*/ 28631 w 50162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62" h="68834">
                  <a:moveTo>
                    <a:pt x="31075" y="8115"/>
                  </a:moveTo>
                  <a:lnTo>
                    <a:pt x="7561" y="44860"/>
                  </a:lnTo>
                  <a:lnTo>
                    <a:pt x="31075" y="44860"/>
                  </a:lnTo>
                  <a:lnTo>
                    <a:pt x="31075" y="8115"/>
                  </a:lnTo>
                  <a:moveTo>
                    <a:pt x="28631" y="0"/>
                  </a:moveTo>
                  <a:lnTo>
                    <a:pt x="40341" y="0"/>
                  </a:lnTo>
                  <a:lnTo>
                    <a:pt x="40341" y="44860"/>
                  </a:lnTo>
                  <a:lnTo>
                    <a:pt x="50162" y="44860"/>
                  </a:lnTo>
                  <a:lnTo>
                    <a:pt x="50162" y="52606"/>
                  </a:lnTo>
                  <a:lnTo>
                    <a:pt x="40341" y="52606"/>
                  </a:lnTo>
                  <a:lnTo>
                    <a:pt x="40341" y="68835"/>
                  </a:lnTo>
                  <a:lnTo>
                    <a:pt x="31075" y="68835"/>
                  </a:lnTo>
                  <a:lnTo>
                    <a:pt x="31075" y="52606"/>
                  </a:lnTo>
                  <a:lnTo>
                    <a:pt x="0" y="52606"/>
                  </a:lnTo>
                  <a:lnTo>
                    <a:pt x="0" y="43616"/>
                  </a:lnTo>
                  <a:lnTo>
                    <a:pt x="28631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8AF1A358-25BA-730C-7E0C-8954C586B104}"/>
                </a:ext>
              </a:extLst>
            </p:cNvPr>
            <p:cNvSpPr/>
            <p:nvPr/>
          </p:nvSpPr>
          <p:spPr>
            <a:xfrm>
              <a:off x="724751" y="2087267"/>
              <a:ext cx="47579" cy="71415"/>
            </a:xfrm>
            <a:custGeom>
              <a:avLst/>
              <a:gdLst>
                <a:gd name="connsiteX0" fmla="*/ 23789 w 47579"/>
                <a:gd name="connsiteY0" fmla="*/ 7376 h 71415"/>
                <a:gd name="connsiteX1" fmla="*/ 12955 w 47579"/>
                <a:gd name="connsiteY1" fmla="*/ 14477 h 71415"/>
                <a:gd name="connsiteX2" fmla="*/ 9359 w 47579"/>
                <a:gd name="connsiteY2" fmla="*/ 35731 h 71415"/>
                <a:gd name="connsiteX3" fmla="*/ 12955 w 47579"/>
                <a:gd name="connsiteY3" fmla="*/ 56986 h 71415"/>
                <a:gd name="connsiteX4" fmla="*/ 23789 w 47579"/>
                <a:gd name="connsiteY4" fmla="*/ 64040 h 71415"/>
                <a:gd name="connsiteX5" fmla="*/ 34624 w 47579"/>
                <a:gd name="connsiteY5" fmla="*/ 56986 h 71415"/>
                <a:gd name="connsiteX6" fmla="*/ 38267 w 47579"/>
                <a:gd name="connsiteY6" fmla="*/ 35731 h 71415"/>
                <a:gd name="connsiteX7" fmla="*/ 34624 w 47579"/>
                <a:gd name="connsiteY7" fmla="*/ 14477 h 71415"/>
                <a:gd name="connsiteX8" fmla="*/ 23789 w 47579"/>
                <a:gd name="connsiteY8" fmla="*/ 7376 h 71415"/>
                <a:gd name="connsiteX9" fmla="*/ 23789 w 47579"/>
                <a:gd name="connsiteY9" fmla="*/ 0 h 71415"/>
                <a:gd name="connsiteX10" fmla="*/ 41448 w 47579"/>
                <a:gd name="connsiteY10" fmla="*/ 9175 h 71415"/>
                <a:gd name="connsiteX11" fmla="*/ 47580 w 47579"/>
                <a:gd name="connsiteY11" fmla="*/ 35731 h 71415"/>
                <a:gd name="connsiteX12" fmla="*/ 41448 w 47579"/>
                <a:gd name="connsiteY12" fmla="*/ 62287 h 71415"/>
                <a:gd name="connsiteX13" fmla="*/ 23789 w 47579"/>
                <a:gd name="connsiteY13" fmla="*/ 71416 h 71415"/>
                <a:gd name="connsiteX14" fmla="*/ 6086 w 47579"/>
                <a:gd name="connsiteY14" fmla="*/ 62287 h 71415"/>
                <a:gd name="connsiteX15" fmla="*/ 0 w 47579"/>
                <a:gd name="connsiteY15" fmla="*/ 35731 h 71415"/>
                <a:gd name="connsiteX16" fmla="*/ 6086 w 47579"/>
                <a:gd name="connsiteY16" fmla="*/ 9175 h 71415"/>
                <a:gd name="connsiteX17" fmla="*/ 23789 w 47579"/>
                <a:gd name="connsiteY17" fmla="*/ 0 h 7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5">
                  <a:moveTo>
                    <a:pt x="23789" y="7376"/>
                  </a:moveTo>
                  <a:cubicBezTo>
                    <a:pt x="18994" y="7376"/>
                    <a:pt x="15383" y="9744"/>
                    <a:pt x="12955" y="14477"/>
                  </a:cubicBezTo>
                  <a:cubicBezTo>
                    <a:pt x="10557" y="19179"/>
                    <a:pt x="9359" y="26264"/>
                    <a:pt x="9359" y="35731"/>
                  </a:cubicBezTo>
                  <a:cubicBezTo>
                    <a:pt x="9359" y="45167"/>
                    <a:pt x="10557" y="52252"/>
                    <a:pt x="12955" y="56986"/>
                  </a:cubicBezTo>
                  <a:cubicBezTo>
                    <a:pt x="15383" y="61688"/>
                    <a:pt x="18994" y="64040"/>
                    <a:pt x="23789" y="64040"/>
                  </a:cubicBezTo>
                  <a:cubicBezTo>
                    <a:pt x="28615" y="64040"/>
                    <a:pt x="32226" y="61688"/>
                    <a:pt x="34624" y="56986"/>
                  </a:cubicBezTo>
                  <a:cubicBezTo>
                    <a:pt x="37052" y="52252"/>
                    <a:pt x="38267" y="45167"/>
                    <a:pt x="38267" y="35731"/>
                  </a:cubicBezTo>
                  <a:cubicBezTo>
                    <a:pt x="38267" y="26264"/>
                    <a:pt x="37052" y="19179"/>
                    <a:pt x="34624" y="14477"/>
                  </a:cubicBezTo>
                  <a:cubicBezTo>
                    <a:pt x="32226" y="9744"/>
                    <a:pt x="28615" y="7376"/>
                    <a:pt x="23789" y="7376"/>
                  </a:cubicBezTo>
                  <a:moveTo>
                    <a:pt x="23789" y="0"/>
                  </a:moveTo>
                  <a:cubicBezTo>
                    <a:pt x="31505" y="0"/>
                    <a:pt x="37390" y="3058"/>
                    <a:pt x="41448" y="9175"/>
                  </a:cubicBezTo>
                  <a:cubicBezTo>
                    <a:pt x="45536" y="15260"/>
                    <a:pt x="47580" y="24113"/>
                    <a:pt x="47580" y="35731"/>
                  </a:cubicBezTo>
                  <a:cubicBezTo>
                    <a:pt x="47580" y="47318"/>
                    <a:pt x="45536" y="56171"/>
                    <a:pt x="41448" y="62287"/>
                  </a:cubicBezTo>
                  <a:cubicBezTo>
                    <a:pt x="37390" y="68373"/>
                    <a:pt x="31505" y="71416"/>
                    <a:pt x="23789" y="71416"/>
                  </a:cubicBezTo>
                  <a:cubicBezTo>
                    <a:pt x="16075" y="71416"/>
                    <a:pt x="10174" y="68373"/>
                    <a:pt x="6086" y="62287"/>
                  </a:cubicBezTo>
                  <a:cubicBezTo>
                    <a:pt x="2028" y="56171"/>
                    <a:pt x="0" y="47318"/>
                    <a:pt x="0" y="35731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92B4ECEE-1AB1-6896-4E93-F0B03D332659}"/>
                </a:ext>
              </a:extLst>
            </p:cNvPr>
            <p:cNvSpPr/>
            <p:nvPr/>
          </p:nvSpPr>
          <p:spPr>
            <a:xfrm>
              <a:off x="788699" y="2145635"/>
              <a:ext cx="9727" cy="11710"/>
            </a:xfrm>
            <a:custGeom>
              <a:avLst/>
              <a:gdLst>
                <a:gd name="connsiteX0" fmla="*/ 0 w 9727"/>
                <a:gd name="connsiteY0" fmla="*/ 0 h 11710"/>
                <a:gd name="connsiteX1" fmla="*/ 9728 w 9727"/>
                <a:gd name="connsiteY1" fmla="*/ 0 h 11710"/>
                <a:gd name="connsiteX2" fmla="*/ 9728 w 9727"/>
                <a:gd name="connsiteY2" fmla="*/ 11710 h 11710"/>
                <a:gd name="connsiteX3" fmla="*/ 0 w 9727"/>
                <a:gd name="connsiteY3" fmla="*/ 11710 h 11710"/>
                <a:gd name="connsiteX4" fmla="*/ 0 w 9727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0">
                  <a:moveTo>
                    <a:pt x="0" y="0"/>
                  </a:moveTo>
                  <a:lnTo>
                    <a:pt x="9728" y="0"/>
                  </a:lnTo>
                  <a:lnTo>
                    <a:pt x="9728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A3FF08D0-46CA-7010-A248-F2907CC0A002}"/>
                </a:ext>
              </a:extLst>
            </p:cNvPr>
            <p:cNvSpPr/>
            <p:nvPr/>
          </p:nvSpPr>
          <p:spPr>
            <a:xfrm>
              <a:off x="815900" y="2088511"/>
              <a:ext cx="44537" cy="70172"/>
            </a:xfrm>
            <a:custGeom>
              <a:avLst/>
              <a:gdLst>
                <a:gd name="connsiteX0" fmla="*/ 2905 w 44537"/>
                <a:gd name="connsiteY0" fmla="*/ 0 h 70172"/>
                <a:gd name="connsiteX1" fmla="*/ 39466 w 44537"/>
                <a:gd name="connsiteY1" fmla="*/ 0 h 70172"/>
                <a:gd name="connsiteX2" fmla="*/ 39466 w 44537"/>
                <a:gd name="connsiteY2" fmla="*/ 7838 h 70172"/>
                <a:gd name="connsiteX3" fmla="*/ 11434 w 44537"/>
                <a:gd name="connsiteY3" fmla="*/ 7838 h 70172"/>
                <a:gd name="connsiteX4" fmla="*/ 11434 w 44537"/>
                <a:gd name="connsiteY4" fmla="*/ 24712 h 70172"/>
                <a:gd name="connsiteX5" fmla="*/ 15491 w 44537"/>
                <a:gd name="connsiteY5" fmla="*/ 23698 h 70172"/>
                <a:gd name="connsiteX6" fmla="*/ 19549 w 44537"/>
                <a:gd name="connsiteY6" fmla="*/ 23330 h 70172"/>
                <a:gd name="connsiteX7" fmla="*/ 37807 w 44537"/>
                <a:gd name="connsiteY7" fmla="*/ 29646 h 70172"/>
                <a:gd name="connsiteX8" fmla="*/ 44538 w 44537"/>
                <a:gd name="connsiteY8" fmla="*/ 46751 h 70172"/>
                <a:gd name="connsiteX9" fmla="*/ 37621 w 44537"/>
                <a:gd name="connsiteY9" fmla="*/ 64041 h 70172"/>
                <a:gd name="connsiteX10" fmla="*/ 18119 w 44537"/>
                <a:gd name="connsiteY10" fmla="*/ 70172 h 70172"/>
                <a:gd name="connsiteX11" fmla="*/ 9267 w 44537"/>
                <a:gd name="connsiteY11" fmla="*/ 69435 h 70172"/>
                <a:gd name="connsiteX12" fmla="*/ 0 w 44537"/>
                <a:gd name="connsiteY12" fmla="*/ 67222 h 70172"/>
                <a:gd name="connsiteX13" fmla="*/ 0 w 44537"/>
                <a:gd name="connsiteY13" fmla="*/ 57862 h 70172"/>
                <a:gd name="connsiteX14" fmla="*/ 8576 w 44537"/>
                <a:gd name="connsiteY14" fmla="*/ 61227 h 70172"/>
                <a:gd name="connsiteX15" fmla="*/ 17935 w 44537"/>
                <a:gd name="connsiteY15" fmla="*/ 62335 h 70172"/>
                <a:gd name="connsiteX16" fmla="*/ 30568 w 44537"/>
                <a:gd name="connsiteY16" fmla="*/ 58138 h 70172"/>
                <a:gd name="connsiteX17" fmla="*/ 35224 w 44537"/>
                <a:gd name="connsiteY17" fmla="*/ 46751 h 70172"/>
                <a:gd name="connsiteX18" fmla="*/ 30568 w 44537"/>
                <a:gd name="connsiteY18" fmla="*/ 35363 h 70172"/>
                <a:gd name="connsiteX19" fmla="*/ 17935 w 44537"/>
                <a:gd name="connsiteY19" fmla="*/ 31168 h 70172"/>
                <a:gd name="connsiteX20" fmla="*/ 10466 w 44537"/>
                <a:gd name="connsiteY20" fmla="*/ 31998 h 70172"/>
                <a:gd name="connsiteX21" fmla="*/ 2905 w 44537"/>
                <a:gd name="connsiteY21" fmla="*/ 34579 h 70172"/>
                <a:gd name="connsiteX22" fmla="*/ 2905 w 44537"/>
                <a:gd name="connsiteY22" fmla="*/ 0 h 7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4537" h="70172">
                  <a:moveTo>
                    <a:pt x="2905" y="0"/>
                  </a:moveTo>
                  <a:lnTo>
                    <a:pt x="39466" y="0"/>
                  </a:lnTo>
                  <a:lnTo>
                    <a:pt x="39466" y="7838"/>
                  </a:lnTo>
                  <a:lnTo>
                    <a:pt x="11434" y="7838"/>
                  </a:lnTo>
                  <a:lnTo>
                    <a:pt x="11434" y="24712"/>
                  </a:lnTo>
                  <a:cubicBezTo>
                    <a:pt x="12787" y="24252"/>
                    <a:pt x="14139" y="23913"/>
                    <a:pt x="15491" y="23698"/>
                  </a:cubicBezTo>
                  <a:cubicBezTo>
                    <a:pt x="16844" y="23453"/>
                    <a:pt x="18197" y="23330"/>
                    <a:pt x="19549" y="23330"/>
                  </a:cubicBezTo>
                  <a:cubicBezTo>
                    <a:pt x="27232" y="23330"/>
                    <a:pt x="33319" y="25435"/>
                    <a:pt x="37807" y="29646"/>
                  </a:cubicBezTo>
                  <a:cubicBezTo>
                    <a:pt x="42294" y="33857"/>
                    <a:pt x="44538" y="39559"/>
                    <a:pt x="44538" y="46751"/>
                  </a:cubicBezTo>
                  <a:cubicBezTo>
                    <a:pt x="44538" y="54158"/>
                    <a:pt x="42232" y="59922"/>
                    <a:pt x="37621" y="64041"/>
                  </a:cubicBezTo>
                  <a:cubicBezTo>
                    <a:pt x="33011" y="68128"/>
                    <a:pt x="26511" y="70172"/>
                    <a:pt x="18119" y="70172"/>
                  </a:cubicBezTo>
                  <a:cubicBezTo>
                    <a:pt x="15229" y="70172"/>
                    <a:pt x="12279" y="69926"/>
                    <a:pt x="9267" y="69435"/>
                  </a:cubicBezTo>
                  <a:cubicBezTo>
                    <a:pt x="6286" y="68943"/>
                    <a:pt x="3197" y="68205"/>
                    <a:pt x="0" y="67222"/>
                  </a:cubicBezTo>
                  <a:lnTo>
                    <a:pt x="0" y="57862"/>
                  </a:lnTo>
                  <a:cubicBezTo>
                    <a:pt x="2767" y="59368"/>
                    <a:pt x="5625" y="60490"/>
                    <a:pt x="8576" y="61227"/>
                  </a:cubicBezTo>
                  <a:cubicBezTo>
                    <a:pt x="11527" y="61966"/>
                    <a:pt x="14647" y="62335"/>
                    <a:pt x="17935" y="62335"/>
                  </a:cubicBezTo>
                  <a:cubicBezTo>
                    <a:pt x="23252" y="62335"/>
                    <a:pt x="27463" y="60936"/>
                    <a:pt x="30568" y="58138"/>
                  </a:cubicBezTo>
                  <a:cubicBezTo>
                    <a:pt x="33672" y="55342"/>
                    <a:pt x="35224" y="51546"/>
                    <a:pt x="35224" y="46751"/>
                  </a:cubicBezTo>
                  <a:cubicBezTo>
                    <a:pt x="35224" y="41956"/>
                    <a:pt x="33672" y="38160"/>
                    <a:pt x="30568" y="35363"/>
                  </a:cubicBezTo>
                  <a:cubicBezTo>
                    <a:pt x="27463" y="32567"/>
                    <a:pt x="23252" y="31168"/>
                    <a:pt x="17935" y="31168"/>
                  </a:cubicBezTo>
                  <a:cubicBezTo>
                    <a:pt x="15446" y="31168"/>
                    <a:pt x="12955" y="31445"/>
                    <a:pt x="10466" y="31998"/>
                  </a:cubicBezTo>
                  <a:cubicBezTo>
                    <a:pt x="8007" y="32551"/>
                    <a:pt x="5487" y="33411"/>
                    <a:pt x="2905" y="34579"/>
                  </a:cubicBezTo>
                  <a:lnTo>
                    <a:pt x="2905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FBDCB471-7052-0B77-D3F9-52A0903331C2}"/>
                </a:ext>
              </a:extLst>
            </p:cNvPr>
            <p:cNvSpPr/>
            <p:nvPr/>
          </p:nvSpPr>
          <p:spPr>
            <a:xfrm>
              <a:off x="722446" y="1871278"/>
              <a:ext cx="47581" cy="71417"/>
            </a:xfrm>
            <a:custGeom>
              <a:avLst/>
              <a:gdLst>
                <a:gd name="connsiteX0" fmla="*/ 23791 w 47581"/>
                <a:gd name="connsiteY0" fmla="*/ 7376 h 71417"/>
                <a:gd name="connsiteX1" fmla="*/ 12955 w 47581"/>
                <a:gd name="connsiteY1" fmla="*/ 14477 h 71417"/>
                <a:gd name="connsiteX2" fmla="*/ 9360 w 47581"/>
                <a:gd name="connsiteY2" fmla="*/ 35732 h 71417"/>
                <a:gd name="connsiteX3" fmla="*/ 12955 w 47581"/>
                <a:gd name="connsiteY3" fmla="*/ 56986 h 71417"/>
                <a:gd name="connsiteX4" fmla="*/ 23791 w 47581"/>
                <a:gd name="connsiteY4" fmla="*/ 64040 h 71417"/>
                <a:gd name="connsiteX5" fmla="*/ 34626 w 47581"/>
                <a:gd name="connsiteY5" fmla="*/ 56986 h 71417"/>
                <a:gd name="connsiteX6" fmla="*/ 38268 w 47581"/>
                <a:gd name="connsiteY6" fmla="*/ 35732 h 71417"/>
                <a:gd name="connsiteX7" fmla="*/ 34626 w 47581"/>
                <a:gd name="connsiteY7" fmla="*/ 14477 h 71417"/>
                <a:gd name="connsiteX8" fmla="*/ 23791 w 47581"/>
                <a:gd name="connsiteY8" fmla="*/ 7376 h 71417"/>
                <a:gd name="connsiteX9" fmla="*/ 23791 w 47581"/>
                <a:gd name="connsiteY9" fmla="*/ 0 h 71417"/>
                <a:gd name="connsiteX10" fmla="*/ 41449 w 47581"/>
                <a:gd name="connsiteY10" fmla="*/ 9175 h 71417"/>
                <a:gd name="connsiteX11" fmla="*/ 47581 w 47581"/>
                <a:gd name="connsiteY11" fmla="*/ 35732 h 71417"/>
                <a:gd name="connsiteX12" fmla="*/ 41449 w 47581"/>
                <a:gd name="connsiteY12" fmla="*/ 62288 h 71417"/>
                <a:gd name="connsiteX13" fmla="*/ 23791 w 47581"/>
                <a:gd name="connsiteY13" fmla="*/ 71417 h 71417"/>
                <a:gd name="connsiteX14" fmla="*/ 6086 w 47581"/>
                <a:gd name="connsiteY14" fmla="*/ 62288 h 71417"/>
                <a:gd name="connsiteX15" fmla="*/ 0 w 47581"/>
                <a:gd name="connsiteY15" fmla="*/ 35732 h 71417"/>
                <a:gd name="connsiteX16" fmla="*/ 6086 w 47581"/>
                <a:gd name="connsiteY16" fmla="*/ 9175 h 71417"/>
                <a:gd name="connsiteX17" fmla="*/ 23791 w 47581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81" h="71417">
                  <a:moveTo>
                    <a:pt x="23791" y="7376"/>
                  </a:moveTo>
                  <a:cubicBezTo>
                    <a:pt x="18996" y="7376"/>
                    <a:pt x="15384" y="9744"/>
                    <a:pt x="12955" y="14477"/>
                  </a:cubicBezTo>
                  <a:cubicBezTo>
                    <a:pt x="10559" y="19180"/>
                    <a:pt x="9360" y="26265"/>
                    <a:pt x="9360" y="35732"/>
                  </a:cubicBezTo>
                  <a:cubicBezTo>
                    <a:pt x="9360" y="45168"/>
                    <a:pt x="10559" y="52252"/>
                    <a:pt x="12955" y="56986"/>
                  </a:cubicBezTo>
                  <a:cubicBezTo>
                    <a:pt x="15384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6" y="56986"/>
                  </a:cubicBezTo>
                  <a:cubicBezTo>
                    <a:pt x="37053" y="52252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6" y="14477"/>
                  </a:cubicBezTo>
                  <a:cubicBezTo>
                    <a:pt x="32228" y="9744"/>
                    <a:pt x="28616" y="7376"/>
                    <a:pt x="23791" y="7376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5"/>
                  </a:cubicBezTo>
                  <a:cubicBezTo>
                    <a:pt x="45537" y="15260"/>
                    <a:pt x="47581" y="24113"/>
                    <a:pt x="47581" y="35732"/>
                  </a:cubicBezTo>
                  <a:cubicBezTo>
                    <a:pt x="47581" y="47319"/>
                    <a:pt x="45537" y="56171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1"/>
                    <a:pt x="0" y="47319"/>
                    <a:pt x="0" y="35732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ECEFC08E-CEFA-A7B4-2CBD-DB07E57E4CF2}"/>
                </a:ext>
              </a:extLst>
            </p:cNvPr>
            <p:cNvSpPr/>
            <p:nvPr/>
          </p:nvSpPr>
          <p:spPr>
            <a:xfrm>
              <a:off x="786393" y="1929646"/>
              <a:ext cx="9728" cy="11711"/>
            </a:xfrm>
            <a:custGeom>
              <a:avLst/>
              <a:gdLst>
                <a:gd name="connsiteX0" fmla="*/ 0 w 9728"/>
                <a:gd name="connsiteY0" fmla="*/ 0 h 11711"/>
                <a:gd name="connsiteX1" fmla="*/ 9729 w 9728"/>
                <a:gd name="connsiteY1" fmla="*/ 0 h 11711"/>
                <a:gd name="connsiteX2" fmla="*/ 9729 w 9728"/>
                <a:gd name="connsiteY2" fmla="*/ 11711 h 11711"/>
                <a:gd name="connsiteX3" fmla="*/ 0 w 9728"/>
                <a:gd name="connsiteY3" fmla="*/ 11711 h 11711"/>
                <a:gd name="connsiteX4" fmla="*/ 0 w 9728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1">
                  <a:moveTo>
                    <a:pt x="0" y="0"/>
                  </a:moveTo>
                  <a:lnTo>
                    <a:pt x="9729" y="0"/>
                  </a:lnTo>
                  <a:lnTo>
                    <a:pt x="9729" y="11711"/>
                  </a:lnTo>
                  <a:lnTo>
                    <a:pt x="0" y="11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058A1B42-0495-C8E9-BE33-A8AF9E2A0278}"/>
                </a:ext>
              </a:extLst>
            </p:cNvPr>
            <p:cNvSpPr/>
            <p:nvPr/>
          </p:nvSpPr>
          <p:spPr>
            <a:xfrm>
              <a:off x="812904" y="1871278"/>
              <a:ext cx="47534" cy="71417"/>
            </a:xfrm>
            <a:custGeom>
              <a:avLst/>
              <a:gdLst>
                <a:gd name="connsiteX0" fmla="*/ 24574 w 47534"/>
                <a:gd name="connsiteY0" fmla="*/ 31951 h 71417"/>
                <a:gd name="connsiteX1" fmla="*/ 14615 w 47534"/>
                <a:gd name="connsiteY1" fmla="*/ 36238 h 71417"/>
                <a:gd name="connsiteX2" fmla="*/ 10973 w 47534"/>
                <a:gd name="connsiteY2" fmla="*/ 47995 h 71417"/>
                <a:gd name="connsiteX3" fmla="*/ 14615 w 47534"/>
                <a:gd name="connsiteY3" fmla="*/ 59752 h 71417"/>
                <a:gd name="connsiteX4" fmla="*/ 24574 w 47534"/>
                <a:gd name="connsiteY4" fmla="*/ 64040 h 71417"/>
                <a:gd name="connsiteX5" fmla="*/ 34487 w 47534"/>
                <a:gd name="connsiteY5" fmla="*/ 59752 h 71417"/>
                <a:gd name="connsiteX6" fmla="*/ 38175 w 47534"/>
                <a:gd name="connsiteY6" fmla="*/ 47995 h 71417"/>
                <a:gd name="connsiteX7" fmla="*/ 34487 w 47534"/>
                <a:gd name="connsiteY7" fmla="*/ 36238 h 71417"/>
                <a:gd name="connsiteX8" fmla="*/ 24574 w 47534"/>
                <a:gd name="connsiteY8" fmla="*/ 31951 h 71417"/>
                <a:gd name="connsiteX9" fmla="*/ 43062 w 47534"/>
                <a:gd name="connsiteY9" fmla="*/ 2767 h 71417"/>
                <a:gd name="connsiteX10" fmla="*/ 43062 w 47534"/>
                <a:gd name="connsiteY10" fmla="*/ 11249 h 71417"/>
                <a:gd name="connsiteX11" fmla="*/ 35962 w 47534"/>
                <a:gd name="connsiteY11" fmla="*/ 8714 h 71417"/>
                <a:gd name="connsiteX12" fmla="*/ 28908 w 47534"/>
                <a:gd name="connsiteY12" fmla="*/ 7838 h 71417"/>
                <a:gd name="connsiteX13" fmla="*/ 14799 w 47534"/>
                <a:gd name="connsiteY13" fmla="*/ 14062 h 71417"/>
                <a:gd name="connsiteX14" fmla="*/ 9267 w 47534"/>
                <a:gd name="connsiteY14" fmla="*/ 32873 h 71417"/>
                <a:gd name="connsiteX15" fmla="*/ 16091 w 47534"/>
                <a:gd name="connsiteY15" fmla="*/ 26741 h 71417"/>
                <a:gd name="connsiteX16" fmla="*/ 25127 w 47534"/>
                <a:gd name="connsiteY16" fmla="*/ 24574 h 71417"/>
                <a:gd name="connsiteX17" fmla="*/ 41494 w 47534"/>
                <a:gd name="connsiteY17" fmla="*/ 30890 h 71417"/>
                <a:gd name="connsiteX18" fmla="*/ 47534 w 47534"/>
                <a:gd name="connsiteY18" fmla="*/ 47995 h 71417"/>
                <a:gd name="connsiteX19" fmla="*/ 41264 w 47534"/>
                <a:gd name="connsiteY19" fmla="*/ 65008 h 71417"/>
                <a:gd name="connsiteX20" fmla="*/ 24574 w 47534"/>
                <a:gd name="connsiteY20" fmla="*/ 71417 h 71417"/>
                <a:gd name="connsiteX21" fmla="*/ 6317 w 47534"/>
                <a:gd name="connsiteY21" fmla="*/ 62288 h 71417"/>
                <a:gd name="connsiteX22" fmla="*/ 0 w 47534"/>
                <a:gd name="connsiteY22" fmla="*/ 35732 h 71417"/>
                <a:gd name="connsiteX23" fmla="*/ 7746 w 47534"/>
                <a:gd name="connsiteY23" fmla="*/ 9728 h 71417"/>
                <a:gd name="connsiteX24" fmla="*/ 28539 w 47534"/>
                <a:gd name="connsiteY24" fmla="*/ 0 h 71417"/>
                <a:gd name="connsiteX25" fmla="*/ 35593 w 47534"/>
                <a:gd name="connsiteY25" fmla="*/ 692 h 71417"/>
                <a:gd name="connsiteX26" fmla="*/ 43062 w 47534"/>
                <a:gd name="connsiteY26" fmla="*/ 2767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534" h="71417">
                  <a:moveTo>
                    <a:pt x="24574" y="31951"/>
                  </a:moveTo>
                  <a:cubicBezTo>
                    <a:pt x="20393" y="31951"/>
                    <a:pt x="17074" y="33381"/>
                    <a:pt x="14615" y="36238"/>
                  </a:cubicBezTo>
                  <a:cubicBezTo>
                    <a:pt x="12187" y="39096"/>
                    <a:pt x="10973" y="43016"/>
                    <a:pt x="10973" y="47995"/>
                  </a:cubicBezTo>
                  <a:cubicBezTo>
                    <a:pt x="10973" y="52944"/>
                    <a:pt x="12187" y="56863"/>
                    <a:pt x="14615" y="59752"/>
                  </a:cubicBezTo>
                  <a:cubicBezTo>
                    <a:pt x="17074" y="62610"/>
                    <a:pt x="20393" y="64040"/>
                    <a:pt x="24574" y="64040"/>
                  </a:cubicBezTo>
                  <a:cubicBezTo>
                    <a:pt x="28754" y="64040"/>
                    <a:pt x="32059" y="62610"/>
                    <a:pt x="34487" y="59752"/>
                  </a:cubicBezTo>
                  <a:cubicBezTo>
                    <a:pt x="36946" y="56863"/>
                    <a:pt x="38175" y="52944"/>
                    <a:pt x="38175" y="47995"/>
                  </a:cubicBezTo>
                  <a:cubicBezTo>
                    <a:pt x="38175" y="43016"/>
                    <a:pt x="36946" y="39096"/>
                    <a:pt x="34487" y="36238"/>
                  </a:cubicBezTo>
                  <a:cubicBezTo>
                    <a:pt x="32059" y="33381"/>
                    <a:pt x="28754" y="31951"/>
                    <a:pt x="24574" y="31951"/>
                  </a:cubicBezTo>
                  <a:moveTo>
                    <a:pt x="43062" y="2767"/>
                  </a:moveTo>
                  <a:lnTo>
                    <a:pt x="43062" y="11249"/>
                  </a:lnTo>
                  <a:cubicBezTo>
                    <a:pt x="40726" y="10143"/>
                    <a:pt x="38360" y="9297"/>
                    <a:pt x="35962" y="8714"/>
                  </a:cubicBezTo>
                  <a:cubicBezTo>
                    <a:pt x="33596" y="8130"/>
                    <a:pt x="31244" y="7838"/>
                    <a:pt x="28908" y="7838"/>
                  </a:cubicBezTo>
                  <a:cubicBezTo>
                    <a:pt x="22761" y="7838"/>
                    <a:pt x="18058" y="9913"/>
                    <a:pt x="14799" y="14062"/>
                  </a:cubicBezTo>
                  <a:cubicBezTo>
                    <a:pt x="11573" y="18211"/>
                    <a:pt x="9728" y="24481"/>
                    <a:pt x="9267" y="32873"/>
                  </a:cubicBezTo>
                  <a:cubicBezTo>
                    <a:pt x="11080" y="30199"/>
                    <a:pt x="13355" y="28155"/>
                    <a:pt x="16091" y="26741"/>
                  </a:cubicBezTo>
                  <a:cubicBezTo>
                    <a:pt x="18826" y="25296"/>
                    <a:pt x="21839" y="24574"/>
                    <a:pt x="25127" y="24574"/>
                  </a:cubicBezTo>
                  <a:cubicBezTo>
                    <a:pt x="32043" y="24574"/>
                    <a:pt x="37498" y="26679"/>
                    <a:pt x="41494" y="30890"/>
                  </a:cubicBezTo>
                  <a:cubicBezTo>
                    <a:pt x="45521" y="35071"/>
                    <a:pt x="47534" y="40772"/>
                    <a:pt x="47534" y="47995"/>
                  </a:cubicBezTo>
                  <a:cubicBezTo>
                    <a:pt x="47534" y="55064"/>
                    <a:pt x="45445" y="60736"/>
                    <a:pt x="41264" y="65008"/>
                  </a:cubicBezTo>
                  <a:cubicBezTo>
                    <a:pt x="37084" y="69281"/>
                    <a:pt x="31520" y="71417"/>
                    <a:pt x="24574" y="71417"/>
                  </a:cubicBezTo>
                  <a:cubicBezTo>
                    <a:pt x="16613" y="71417"/>
                    <a:pt x="10528" y="68374"/>
                    <a:pt x="6317" y="62288"/>
                  </a:cubicBezTo>
                  <a:cubicBezTo>
                    <a:pt x="2106" y="56171"/>
                    <a:pt x="0" y="47319"/>
                    <a:pt x="0" y="35732"/>
                  </a:cubicBezTo>
                  <a:cubicBezTo>
                    <a:pt x="0" y="24850"/>
                    <a:pt x="2582" y="16182"/>
                    <a:pt x="7746" y="9728"/>
                  </a:cubicBezTo>
                  <a:cubicBezTo>
                    <a:pt x="12910" y="3243"/>
                    <a:pt x="19840" y="0"/>
                    <a:pt x="28539" y="0"/>
                  </a:cubicBezTo>
                  <a:cubicBezTo>
                    <a:pt x="30875" y="0"/>
                    <a:pt x="33227" y="231"/>
                    <a:pt x="35593" y="692"/>
                  </a:cubicBezTo>
                  <a:cubicBezTo>
                    <a:pt x="37991" y="1153"/>
                    <a:pt x="40480" y="1844"/>
                    <a:pt x="43062" y="2767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604E3513-3B6D-A4DB-D1EA-C83AAEFF6016}"/>
                </a:ext>
              </a:extLst>
            </p:cNvPr>
            <p:cNvSpPr/>
            <p:nvPr/>
          </p:nvSpPr>
          <p:spPr>
            <a:xfrm>
              <a:off x="612415" y="2494708"/>
              <a:ext cx="69417" cy="57048"/>
            </a:xfrm>
            <a:custGeom>
              <a:avLst/>
              <a:gdLst>
                <a:gd name="connsiteX0" fmla="*/ 17434 w 69417"/>
                <a:gd name="connsiteY0" fmla="*/ 0 h 57048"/>
                <a:gd name="connsiteX1" fmla="*/ 32736 w 69417"/>
                <a:gd name="connsiteY1" fmla="*/ 3946 h 57048"/>
                <a:gd name="connsiteX2" fmla="*/ 44892 w 69417"/>
                <a:gd name="connsiteY2" fmla="*/ 13968 h 57048"/>
                <a:gd name="connsiteX3" fmla="*/ 49477 w 69417"/>
                <a:gd name="connsiteY3" fmla="*/ 26338 h 57048"/>
                <a:gd name="connsiteX4" fmla="*/ 47451 w 69417"/>
                <a:gd name="connsiteY4" fmla="*/ 32576 h 57048"/>
                <a:gd name="connsiteX5" fmla="*/ 42440 w 69417"/>
                <a:gd name="connsiteY5" fmla="*/ 36361 h 57048"/>
                <a:gd name="connsiteX6" fmla="*/ 54756 w 69417"/>
                <a:gd name="connsiteY6" fmla="*/ 39561 h 57048"/>
                <a:gd name="connsiteX7" fmla="*/ 64299 w 69417"/>
                <a:gd name="connsiteY7" fmla="*/ 41747 h 57048"/>
                <a:gd name="connsiteX8" fmla="*/ 64992 w 69417"/>
                <a:gd name="connsiteY8" fmla="*/ 41640 h 57048"/>
                <a:gd name="connsiteX9" fmla="*/ 65472 w 69417"/>
                <a:gd name="connsiteY9" fmla="*/ 41054 h 57048"/>
                <a:gd name="connsiteX10" fmla="*/ 65899 w 69417"/>
                <a:gd name="connsiteY10" fmla="*/ 39400 h 57048"/>
                <a:gd name="connsiteX11" fmla="*/ 66059 w 69417"/>
                <a:gd name="connsiteY11" fmla="*/ 36255 h 57048"/>
                <a:gd name="connsiteX12" fmla="*/ 66059 w 69417"/>
                <a:gd name="connsiteY12" fmla="*/ 34869 h 57048"/>
                <a:gd name="connsiteX13" fmla="*/ 66378 w 69417"/>
                <a:gd name="connsiteY13" fmla="*/ 34069 h 57048"/>
                <a:gd name="connsiteX14" fmla="*/ 67232 w 69417"/>
                <a:gd name="connsiteY14" fmla="*/ 33642 h 57048"/>
                <a:gd name="connsiteX15" fmla="*/ 69417 w 69417"/>
                <a:gd name="connsiteY15" fmla="*/ 35615 h 57048"/>
                <a:gd name="connsiteX16" fmla="*/ 69258 w 69417"/>
                <a:gd name="connsiteY16" fmla="*/ 41000 h 57048"/>
                <a:gd name="connsiteX17" fmla="*/ 69097 w 69417"/>
                <a:gd name="connsiteY17" fmla="*/ 46438 h 57048"/>
                <a:gd name="connsiteX18" fmla="*/ 69258 w 69417"/>
                <a:gd name="connsiteY18" fmla="*/ 51076 h 57048"/>
                <a:gd name="connsiteX19" fmla="*/ 69417 w 69417"/>
                <a:gd name="connsiteY19" fmla="*/ 55608 h 57048"/>
                <a:gd name="connsiteX20" fmla="*/ 68138 w 69417"/>
                <a:gd name="connsiteY20" fmla="*/ 57048 h 57048"/>
                <a:gd name="connsiteX21" fmla="*/ 66912 w 69417"/>
                <a:gd name="connsiteY21" fmla="*/ 56835 h 57048"/>
                <a:gd name="connsiteX22" fmla="*/ 66272 w 69417"/>
                <a:gd name="connsiteY22" fmla="*/ 56248 h 57048"/>
                <a:gd name="connsiteX23" fmla="*/ 66059 w 69417"/>
                <a:gd name="connsiteY23" fmla="*/ 55449 h 57048"/>
                <a:gd name="connsiteX24" fmla="*/ 66059 w 69417"/>
                <a:gd name="connsiteY24" fmla="*/ 54490 h 57048"/>
                <a:gd name="connsiteX25" fmla="*/ 65632 w 69417"/>
                <a:gd name="connsiteY25" fmla="*/ 50970 h 57048"/>
                <a:gd name="connsiteX26" fmla="*/ 64459 w 69417"/>
                <a:gd name="connsiteY26" fmla="*/ 49531 h 57048"/>
                <a:gd name="connsiteX27" fmla="*/ 61580 w 69417"/>
                <a:gd name="connsiteY27" fmla="*/ 48625 h 57048"/>
                <a:gd name="connsiteX28" fmla="*/ 12956 w 69417"/>
                <a:gd name="connsiteY28" fmla="*/ 36361 h 57048"/>
                <a:gd name="connsiteX29" fmla="*/ 7411 w 69417"/>
                <a:gd name="connsiteY29" fmla="*/ 35615 h 57048"/>
                <a:gd name="connsiteX30" fmla="*/ 3466 w 69417"/>
                <a:gd name="connsiteY30" fmla="*/ 36522 h 57048"/>
                <a:gd name="connsiteX31" fmla="*/ 2399 w 69417"/>
                <a:gd name="connsiteY31" fmla="*/ 39027 h 57048"/>
                <a:gd name="connsiteX32" fmla="*/ 5705 w 69417"/>
                <a:gd name="connsiteY32" fmla="*/ 43612 h 57048"/>
                <a:gd name="connsiteX33" fmla="*/ 15408 w 69417"/>
                <a:gd name="connsiteY33" fmla="*/ 46971 h 57048"/>
                <a:gd name="connsiteX34" fmla="*/ 17541 w 69417"/>
                <a:gd name="connsiteY34" fmla="*/ 47771 h 57048"/>
                <a:gd name="connsiteX35" fmla="*/ 17914 w 69417"/>
                <a:gd name="connsiteY35" fmla="*/ 48838 h 57048"/>
                <a:gd name="connsiteX36" fmla="*/ 16795 w 69417"/>
                <a:gd name="connsiteY36" fmla="*/ 50170 h 57048"/>
                <a:gd name="connsiteX37" fmla="*/ 14822 w 69417"/>
                <a:gd name="connsiteY37" fmla="*/ 49744 h 57048"/>
                <a:gd name="connsiteX38" fmla="*/ 10503 w 69417"/>
                <a:gd name="connsiteY38" fmla="*/ 48518 h 57048"/>
                <a:gd name="connsiteX39" fmla="*/ 6238 w 69417"/>
                <a:gd name="connsiteY39" fmla="*/ 46758 h 57048"/>
                <a:gd name="connsiteX40" fmla="*/ 4372 w 69417"/>
                <a:gd name="connsiteY40" fmla="*/ 45745 h 57048"/>
                <a:gd name="connsiteX41" fmla="*/ 2453 w 69417"/>
                <a:gd name="connsiteY41" fmla="*/ 44306 h 57048"/>
                <a:gd name="connsiteX42" fmla="*/ 640 w 69417"/>
                <a:gd name="connsiteY42" fmla="*/ 41853 h 57048"/>
                <a:gd name="connsiteX43" fmla="*/ 0 w 69417"/>
                <a:gd name="connsiteY43" fmla="*/ 38655 h 57048"/>
                <a:gd name="connsiteX44" fmla="*/ 2026 w 69417"/>
                <a:gd name="connsiteY44" fmla="*/ 32416 h 57048"/>
                <a:gd name="connsiteX45" fmla="*/ 8157 w 69417"/>
                <a:gd name="connsiteY45" fmla="*/ 28844 h 57048"/>
                <a:gd name="connsiteX46" fmla="*/ 2293 w 69417"/>
                <a:gd name="connsiteY46" fmla="*/ 22073 h 57048"/>
                <a:gd name="connsiteX47" fmla="*/ 0 w 69417"/>
                <a:gd name="connsiteY47" fmla="*/ 14556 h 57048"/>
                <a:gd name="connsiteX48" fmla="*/ 4905 w 69417"/>
                <a:gd name="connsiteY48" fmla="*/ 4159 h 57048"/>
                <a:gd name="connsiteX49" fmla="*/ 17434 w 69417"/>
                <a:gd name="connsiteY49" fmla="*/ 0 h 57048"/>
                <a:gd name="connsiteX50" fmla="*/ 12636 w 69417"/>
                <a:gd name="connsiteY50" fmla="*/ 7891 h 57048"/>
                <a:gd name="connsiteX51" fmla="*/ 5118 w 69417"/>
                <a:gd name="connsiteY51" fmla="*/ 9757 h 57048"/>
                <a:gd name="connsiteX52" fmla="*/ 2399 w 69417"/>
                <a:gd name="connsiteY52" fmla="*/ 14875 h 57048"/>
                <a:gd name="connsiteX53" fmla="*/ 6558 w 69417"/>
                <a:gd name="connsiteY53" fmla="*/ 23726 h 57048"/>
                <a:gd name="connsiteX54" fmla="*/ 14182 w 69417"/>
                <a:gd name="connsiteY54" fmla="*/ 29378 h 57048"/>
                <a:gd name="connsiteX55" fmla="*/ 35562 w 69417"/>
                <a:gd name="connsiteY55" fmla="*/ 34762 h 57048"/>
                <a:gd name="connsiteX56" fmla="*/ 37321 w 69417"/>
                <a:gd name="connsiteY56" fmla="*/ 35082 h 57048"/>
                <a:gd name="connsiteX57" fmla="*/ 38601 w 69417"/>
                <a:gd name="connsiteY57" fmla="*/ 34922 h 57048"/>
                <a:gd name="connsiteX58" fmla="*/ 41000 w 69417"/>
                <a:gd name="connsiteY58" fmla="*/ 34123 h 57048"/>
                <a:gd name="connsiteX59" fmla="*/ 43826 w 69417"/>
                <a:gd name="connsiteY59" fmla="*/ 32629 h 57048"/>
                <a:gd name="connsiteX60" fmla="*/ 46065 w 69417"/>
                <a:gd name="connsiteY60" fmla="*/ 30123 h 57048"/>
                <a:gd name="connsiteX61" fmla="*/ 47025 w 69417"/>
                <a:gd name="connsiteY61" fmla="*/ 26445 h 57048"/>
                <a:gd name="connsiteX62" fmla="*/ 44146 w 69417"/>
                <a:gd name="connsiteY62" fmla="*/ 19674 h 57048"/>
                <a:gd name="connsiteX63" fmla="*/ 35828 w 69417"/>
                <a:gd name="connsiteY63" fmla="*/ 13436 h 57048"/>
                <a:gd name="connsiteX64" fmla="*/ 24739 w 69417"/>
                <a:gd name="connsiteY64" fmla="*/ 9863 h 57048"/>
                <a:gd name="connsiteX65" fmla="*/ 12636 w 69417"/>
                <a:gd name="connsiteY65" fmla="*/ 7891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9417" h="57048">
                  <a:moveTo>
                    <a:pt x="17434" y="0"/>
                  </a:moveTo>
                  <a:cubicBezTo>
                    <a:pt x="22624" y="0"/>
                    <a:pt x="27724" y="1316"/>
                    <a:pt x="32736" y="3946"/>
                  </a:cubicBezTo>
                  <a:cubicBezTo>
                    <a:pt x="37748" y="6540"/>
                    <a:pt x="41800" y="9881"/>
                    <a:pt x="44892" y="13968"/>
                  </a:cubicBezTo>
                  <a:cubicBezTo>
                    <a:pt x="47949" y="18057"/>
                    <a:pt x="49477" y="22180"/>
                    <a:pt x="49477" y="26338"/>
                  </a:cubicBezTo>
                  <a:cubicBezTo>
                    <a:pt x="49477" y="28827"/>
                    <a:pt x="48802" y="30906"/>
                    <a:pt x="47451" y="32576"/>
                  </a:cubicBezTo>
                  <a:cubicBezTo>
                    <a:pt x="46065" y="34211"/>
                    <a:pt x="44395" y="35472"/>
                    <a:pt x="42440" y="36361"/>
                  </a:cubicBezTo>
                  <a:cubicBezTo>
                    <a:pt x="44857" y="37036"/>
                    <a:pt x="48962" y="38103"/>
                    <a:pt x="54756" y="39561"/>
                  </a:cubicBezTo>
                  <a:cubicBezTo>
                    <a:pt x="60549" y="41019"/>
                    <a:pt x="63730" y="41747"/>
                    <a:pt x="64299" y="41747"/>
                  </a:cubicBezTo>
                  <a:cubicBezTo>
                    <a:pt x="64619" y="41747"/>
                    <a:pt x="64850" y="41712"/>
                    <a:pt x="64992" y="41640"/>
                  </a:cubicBezTo>
                  <a:cubicBezTo>
                    <a:pt x="65135" y="41568"/>
                    <a:pt x="65294" y="41374"/>
                    <a:pt x="65472" y="41054"/>
                  </a:cubicBezTo>
                  <a:cubicBezTo>
                    <a:pt x="65685" y="40734"/>
                    <a:pt x="65828" y="40182"/>
                    <a:pt x="65899" y="39400"/>
                  </a:cubicBezTo>
                  <a:cubicBezTo>
                    <a:pt x="66005" y="38618"/>
                    <a:pt x="66059" y="37570"/>
                    <a:pt x="66059" y="36255"/>
                  </a:cubicBezTo>
                  <a:cubicBezTo>
                    <a:pt x="66059" y="35579"/>
                    <a:pt x="66059" y="35117"/>
                    <a:pt x="66059" y="34869"/>
                  </a:cubicBezTo>
                  <a:cubicBezTo>
                    <a:pt x="66094" y="34585"/>
                    <a:pt x="66201" y="34318"/>
                    <a:pt x="66378" y="34069"/>
                  </a:cubicBezTo>
                  <a:cubicBezTo>
                    <a:pt x="66556" y="33785"/>
                    <a:pt x="66841" y="33642"/>
                    <a:pt x="67232" y="33642"/>
                  </a:cubicBezTo>
                  <a:cubicBezTo>
                    <a:pt x="68689" y="33642"/>
                    <a:pt x="69417" y="34300"/>
                    <a:pt x="69417" y="35615"/>
                  </a:cubicBezTo>
                  <a:cubicBezTo>
                    <a:pt x="69417" y="36788"/>
                    <a:pt x="69364" y="38583"/>
                    <a:pt x="69258" y="41000"/>
                  </a:cubicBezTo>
                  <a:cubicBezTo>
                    <a:pt x="69151" y="43417"/>
                    <a:pt x="69097" y="45230"/>
                    <a:pt x="69097" y="46438"/>
                  </a:cubicBezTo>
                  <a:cubicBezTo>
                    <a:pt x="69097" y="47468"/>
                    <a:pt x="69151" y="49015"/>
                    <a:pt x="69258" y="51076"/>
                  </a:cubicBezTo>
                  <a:cubicBezTo>
                    <a:pt x="69364" y="53137"/>
                    <a:pt x="69417" y="54649"/>
                    <a:pt x="69417" y="55608"/>
                  </a:cubicBezTo>
                  <a:cubicBezTo>
                    <a:pt x="69417" y="56568"/>
                    <a:pt x="68990" y="57048"/>
                    <a:pt x="68138" y="57048"/>
                  </a:cubicBezTo>
                  <a:cubicBezTo>
                    <a:pt x="67640" y="57048"/>
                    <a:pt x="67232" y="56978"/>
                    <a:pt x="66912" y="56835"/>
                  </a:cubicBezTo>
                  <a:cubicBezTo>
                    <a:pt x="66627" y="56728"/>
                    <a:pt x="66414" y="56533"/>
                    <a:pt x="66272" y="56248"/>
                  </a:cubicBezTo>
                  <a:cubicBezTo>
                    <a:pt x="66165" y="55965"/>
                    <a:pt x="66094" y="55698"/>
                    <a:pt x="66059" y="55449"/>
                  </a:cubicBezTo>
                  <a:cubicBezTo>
                    <a:pt x="66059" y="55236"/>
                    <a:pt x="66059" y="54916"/>
                    <a:pt x="66059" y="54490"/>
                  </a:cubicBezTo>
                  <a:cubicBezTo>
                    <a:pt x="66059" y="52854"/>
                    <a:pt x="65917" y="51682"/>
                    <a:pt x="65632" y="50970"/>
                  </a:cubicBezTo>
                  <a:cubicBezTo>
                    <a:pt x="65383" y="50259"/>
                    <a:pt x="64992" y="49780"/>
                    <a:pt x="64459" y="49531"/>
                  </a:cubicBezTo>
                  <a:cubicBezTo>
                    <a:pt x="63962" y="49246"/>
                    <a:pt x="63002" y="48945"/>
                    <a:pt x="61580" y="48625"/>
                  </a:cubicBezTo>
                  <a:lnTo>
                    <a:pt x="12956" y="36361"/>
                  </a:lnTo>
                  <a:cubicBezTo>
                    <a:pt x="10788" y="35864"/>
                    <a:pt x="8939" y="35615"/>
                    <a:pt x="7411" y="35615"/>
                  </a:cubicBezTo>
                  <a:cubicBezTo>
                    <a:pt x="5492" y="35615"/>
                    <a:pt x="4177" y="35917"/>
                    <a:pt x="3466" y="36522"/>
                  </a:cubicBezTo>
                  <a:cubicBezTo>
                    <a:pt x="2755" y="37126"/>
                    <a:pt x="2399" y="37960"/>
                    <a:pt x="2399" y="39027"/>
                  </a:cubicBezTo>
                  <a:cubicBezTo>
                    <a:pt x="2399" y="40875"/>
                    <a:pt x="3501" y="42404"/>
                    <a:pt x="5705" y="43612"/>
                  </a:cubicBezTo>
                  <a:cubicBezTo>
                    <a:pt x="7909" y="44821"/>
                    <a:pt x="11143" y="45941"/>
                    <a:pt x="15408" y="46971"/>
                  </a:cubicBezTo>
                  <a:cubicBezTo>
                    <a:pt x="16581" y="47291"/>
                    <a:pt x="17292" y="47558"/>
                    <a:pt x="17541" y="47771"/>
                  </a:cubicBezTo>
                  <a:cubicBezTo>
                    <a:pt x="17790" y="47949"/>
                    <a:pt x="17914" y="48304"/>
                    <a:pt x="17914" y="48838"/>
                  </a:cubicBezTo>
                  <a:cubicBezTo>
                    <a:pt x="17879" y="49727"/>
                    <a:pt x="17506" y="50170"/>
                    <a:pt x="16795" y="50170"/>
                  </a:cubicBezTo>
                  <a:cubicBezTo>
                    <a:pt x="16617" y="50170"/>
                    <a:pt x="15959" y="50028"/>
                    <a:pt x="14822" y="49744"/>
                  </a:cubicBezTo>
                  <a:cubicBezTo>
                    <a:pt x="13649" y="49460"/>
                    <a:pt x="12209" y="49052"/>
                    <a:pt x="10503" y="48518"/>
                  </a:cubicBezTo>
                  <a:cubicBezTo>
                    <a:pt x="8762" y="47949"/>
                    <a:pt x="7340" y="47363"/>
                    <a:pt x="6238" y="46758"/>
                  </a:cubicBezTo>
                  <a:cubicBezTo>
                    <a:pt x="5492" y="46403"/>
                    <a:pt x="4870" y="46065"/>
                    <a:pt x="4372" y="45745"/>
                  </a:cubicBezTo>
                  <a:cubicBezTo>
                    <a:pt x="3874" y="45425"/>
                    <a:pt x="3235" y="44945"/>
                    <a:pt x="2453" y="44306"/>
                  </a:cubicBezTo>
                  <a:cubicBezTo>
                    <a:pt x="1671" y="43631"/>
                    <a:pt x="1066" y="42812"/>
                    <a:pt x="640" y="41853"/>
                  </a:cubicBezTo>
                  <a:cubicBezTo>
                    <a:pt x="213" y="40893"/>
                    <a:pt x="0" y="39827"/>
                    <a:pt x="0" y="38655"/>
                  </a:cubicBezTo>
                  <a:cubicBezTo>
                    <a:pt x="0" y="36379"/>
                    <a:pt x="675" y="34300"/>
                    <a:pt x="2026" y="32416"/>
                  </a:cubicBezTo>
                  <a:cubicBezTo>
                    <a:pt x="3377" y="30533"/>
                    <a:pt x="5421" y="29341"/>
                    <a:pt x="8157" y="28844"/>
                  </a:cubicBezTo>
                  <a:cubicBezTo>
                    <a:pt x="5776" y="26818"/>
                    <a:pt x="3821" y="24561"/>
                    <a:pt x="2293" y="22073"/>
                  </a:cubicBezTo>
                  <a:cubicBezTo>
                    <a:pt x="764" y="19585"/>
                    <a:pt x="0" y="17079"/>
                    <a:pt x="0" y="14556"/>
                  </a:cubicBezTo>
                  <a:cubicBezTo>
                    <a:pt x="0" y="10362"/>
                    <a:pt x="1635" y="6896"/>
                    <a:pt x="4905" y="4159"/>
                  </a:cubicBezTo>
                  <a:cubicBezTo>
                    <a:pt x="8140" y="1386"/>
                    <a:pt x="12316" y="0"/>
                    <a:pt x="17434" y="0"/>
                  </a:cubicBezTo>
                  <a:moveTo>
                    <a:pt x="12636" y="7891"/>
                  </a:moveTo>
                  <a:cubicBezTo>
                    <a:pt x="9401" y="7891"/>
                    <a:pt x="6896" y="8513"/>
                    <a:pt x="5118" y="9757"/>
                  </a:cubicBezTo>
                  <a:cubicBezTo>
                    <a:pt x="3306" y="10965"/>
                    <a:pt x="2399" y="12671"/>
                    <a:pt x="2399" y="14875"/>
                  </a:cubicBezTo>
                  <a:cubicBezTo>
                    <a:pt x="2399" y="17613"/>
                    <a:pt x="3786" y="20563"/>
                    <a:pt x="6558" y="23726"/>
                  </a:cubicBezTo>
                  <a:cubicBezTo>
                    <a:pt x="9188" y="26853"/>
                    <a:pt x="11730" y="28737"/>
                    <a:pt x="14182" y="29378"/>
                  </a:cubicBezTo>
                  <a:lnTo>
                    <a:pt x="35562" y="34762"/>
                  </a:lnTo>
                  <a:lnTo>
                    <a:pt x="37321" y="35082"/>
                  </a:lnTo>
                  <a:cubicBezTo>
                    <a:pt x="37534" y="35082"/>
                    <a:pt x="37961" y="35029"/>
                    <a:pt x="38601" y="34922"/>
                  </a:cubicBezTo>
                  <a:cubicBezTo>
                    <a:pt x="39205" y="34779"/>
                    <a:pt x="40005" y="34513"/>
                    <a:pt x="41000" y="34123"/>
                  </a:cubicBezTo>
                  <a:cubicBezTo>
                    <a:pt x="41995" y="33696"/>
                    <a:pt x="42937" y="33198"/>
                    <a:pt x="43826" y="32629"/>
                  </a:cubicBezTo>
                  <a:cubicBezTo>
                    <a:pt x="44679" y="32025"/>
                    <a:pt x="45425" y="31190"/>
                    <a:pt x="46065" y="30123"/>
                  </a:cubicBezTo>
                  <a:cubicBezTo>
                    <a:pt x="46705" y="29021"/>
                    <a:pt x="47025" y="27796"/>
                    <a:pt x="47025" y="26445"/>
                  </a:cubicBezTo>
                  <a:cubicBezTo>
                    <a:pt x="47025" y="24277"/>
                    <a:pt x="46065" y="22020"/>
                    <a:pt x="44146" y="19674"/>
                  </a:cubicBezTo>
                  <a:cubicBezTo>
                    <a:pt x="42226" y="17292"/>
                    <a:pt x="39454" y="15212"/>
                    <a:pt x="35828" y="13436"/>
                  </a:cubicBezTo>
                  <a:cubicBezTo>
                    <a:pt x="33482" y="12334"/>
                    <a:pt x="29786" y="11144"/>
                    <a:pt x="24739" y="9863"/>
                  </a:cubicBezTo>
                  <a:cubicBezTo>
                    <a:pt x="19656" y="8549"/>
                    <a:pt x="15622" y="7891"/>
                    <a:pt x="12636" y="7891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DE6D5E2E-C285-CD7E-7310-7D12FCB9F9DD}"/>
                </a:ext>
              </a:extLst>
            </p:cNvPr>
            <p:cNvSpPr/>
            <p:nvPr/>
          </p:nvSpPr>
          <p:spPr>
            <a:xfrm>
              <a:off x="578773" y="2457184"/>
              <a:ext cx="109191" cy="25324"/>
            </a:xfrm>
            <a:custGeom>
              <a:avLst/>
              <a:gdLst>
                <a:gd name="connsiteX0" fmla="*/ 54596 w 109191"/>
                <a:gd name="connsiteY0" fmla="*/ 25325 h 25324"/>
                <a:gd name="connsiteX1" fmla="*/ 21273 w 109191"/>
                <a:gd name="connsiteY1" fmla="*/ 18447 h 25324"/>
                <a:gd name="connsiteX2" fmla="*/ 9810 w 109191"/>
                <a:gd name="connsiteY2" fmla="*/ 11409 h 25324"/>
                <a:gd name="connsiteX3" fmla="*/ 2293 w 109191"/>
                <a:gd name="connsiteY3" fmla="*/ 4584 h 25324"/>
                <a:gd name="connsiteX4" fmla="*/ 0 w 109191"/>
                <a:gd name="connsiteY4" fmla="*/ 1119 h 25324"/>
                <a:gd name="connsiteX5" fmla="*/ 1066 w 109191"/>
                <a:gd name="connsiteY5" fmla="*/ 0 h 25324"/>
                <a:gd name="connsiteX6" fmla="*/ 2932 w 109191"/>
                <a:gd name="connsiteY6" fmla="*/ 1439 h 25324"/>
                <a:gd name="connsiteX7" fmla="*/ 54596 w 109191"/>
                <a:gd name="connsiteY7" fmla="*/ 18980 h 25324"/>
                <a:gd name="connsiteX8" fmla="*/ 105673 w 109191"/>
                <a:gd name="connsiteY8" fmla="*/ 1865 h 25324"/>
                <a:gd name="connsiteX9" fmla="*/ 108125 w 109191"/>
                <a:gd name="connsiteY9" fmla="*/ 0 h 25324"/>
                <a:gd name="connsiteX10" fmla="*/ 109192 w 109191"/>
                <a:gd name="connsiteY10" fmla="*/ 1119 h 25324"/>
                <a:gd name="connsiteX11" fmla="*/ 107005 w 109191"/>
                <a:gd name="connsiteY11" fmla="*/ 4479 h 25324"/>
                <a:gd name="connsiteX12" fmla="*/ 99808 w 109191"/>
                <a:gd name="connsiteY12" fmla="*/ 11142 h 25324"/>
                <a:gd name="connsiteX13" fmla="*/ 88665 w 109191"/>
                <a:gd name="connsiteY13" fmla="*/ 18127 h 25324"/>
                <a:gd name="connsiteX14" fmla="*/ 54596 w 109191"/>
                <a:gd name="connsiteY14" fmla="*/ 25325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191" h="25324">
                  <a:moveTo>
                    <a:pt x="54596" y="25325"/>
                  </a:moveTo>
                  <a:cubicBezTo>
                    <a:pt x="42297" y="25325"/>
                    <a:pt x="31190" y="23033"/>
                    <a:pt x="21273" y="18447"/>
                  </a:cubicBezTo>
                  <a:cubicBezTo>
                    <a:pt x="17114" y="16492"/>
                    <a:pt x="13293" y="14146"/>
                    <a:pt x="9810" y="11409"/>
                  </a:cubicBezTo>
                  <a:cubicBezTo>
                    <a:pt x="6327" y="8672"/>
                    <a:pt x="3821" y="6398"/>
                    <a:pt x="2293" y="4584"/>
                  </a:cubicBezTo>
                  <a:cubicBezTo>
                    <a:pt x="764" y="2771"/>
                    <a:pt x="0" y="1616"/>
                    <a:pt x="0" y="1119"/>
                  </a:cubicBezTo>
                  <a:cubicBezTo>
                    <a:pt x="0" y="407"/>
                    <a:pt x="355" y="35"/>
                    <a:pt x="1066" y="0"/>
                  </a:cubicBezTo>
                  <a:cubicBezTo>
                    <a:pt x="1422" y="0"/>
                    <a:pt x="2044" y="479"/>
                    <a:pt x="2932" y="1439"/>
                  </a:cubicBezTo>
                  <a:cubicBezTo>
                    <a:pt x="14875" y="13168"/>
                    <a:pt x="32096" y="19015"/>
                    <a:pt x="54596" y="18980"/>
                  </a:cubicBezTo>
                  <a:cubicBezTo>
                    <a:pt x="77166" y="18980"/>
                    <a:pt x="94192" y="13275"/>
                    <a:pt x="105673" y="1865"/>
                  </a:cubicBezTo>
                  <a:cubicBezTo>
                    <a:pt x="106917" y="621"/>
                    <a:pt x="107734" y="0"/>
                    <a:pt x="108125" y="0"/>
                  </a:cubicBezTo>
                  <a:cubicBezTo>
                    <a:pt x="108837" y="0"/>
                    <a:pt x="109192" y="373"/>
                    <a:pt x="109192" y="1119"/>
                  </a:cubicBezTo>
                  <a:cubicBezTo>
                    <a:pt x="109192" y="1616"/>
                    <a:pt x="108463" y="2736"/>
                    <a:pt x="107005" y="4479"/>
                  </a:cubicBezTo>
                  <a:cubicBezTo>
                    <a:pt x="105547" y="6220"/>
                    <a:pt x="103148" y="8442"/>
                    <a:pt x="99808" y="11142"/>
                  </a:cubicBezTo>
                  <a:cubicBezTo>
                    <a:pt x="96466" y="13843"/>
                    <a:pt x="92752" y="16172"/>
                    <a:pt x="88665" y="18127"/>
                  </a:cubicBezTo>
                  <a:cubicBezTo>
                    <a:pt x="78748" y="22926"/>
                    <a:pt x="67391" y="25325"/>
                    <a:pt x="54596" y="2532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34787CCA-1E28-2D8A-4186-CDFD5115827B}"/>
                </a:ext>
              </a:extLst>
            </p:cNvPr>
            <p:cNvSpPr/>
            <p:nvPr/>
          </p:nvSpPr>
          <p:spPr>
            <a:xfrm>
              <a:off x="612415" y="2394505"/>
              <a:ext cx="49477" cy="54382"/>
            </a:xfrm>
            <a:custGeom>
              <a:avLst/>
              <a:gdLst>
                <a:gd name="connsiteX0" fmla="*/ 7198 w 49477"/>
                <a:gd name="connsiteY0" fmla="*/ 0 h 54382"/>
                <a:gd name="connsiteX1" fmla="*/ 11890 w 49477"/>
                <a:gd name="connsiteY1" fmla="*/ 1866 h 54382"/>
                <a:gd name="connsiteX2" fmla="*/ 13542 w 49477"/>
                <a:gd name="connsiteY2" fmla="*/ 5865 h 54382"/>
                <a:gd name="connsiteX3" fmla="*/ 12369 w 49477"/>
                <a:gd name="connsiteY3" fmla="*/ 8957 h 54382"/>
                <a:gd name="connsiteX4" fmla="*/ 9704 w 49477"/>
                <a:gd name="connsiteY4" fmla="*/ 10024 h 54382"/>
                <a:gd name="connsiteX5" fmla="*/ 5918 w 49477"/>
                <a:gd name="connsiteY5" fmla="*/ 8530 h 54382"/>
                <a:gd name="connsiteX6" fmla="*/ 3785 w 49477"/>
                <a:gd name="connsiteY6" fmla="*/ 4798 h 54382"/>
                <a:gd name="connsiteX7" fmla="*/ 2399 w 49477"/>
                <a:gd name="connsiteY7" fmla="*/ 10236 h 54382"/>
                <a:gd name="connsiteX8" fmla="*/ 3519 w 49477"/>
                <a:gd name="connsiteY8" fmla="*/ 14236 h 54382"/>
                <a:gd name="connsiteX9" fmla="*/ 6078 w 49477"/>
                <a:gd name="connsiteY9" fmla="*/ 17168 h 54382"/>
                <a:gd name="connsiteX10" fmla="*/ 9597 w 49477"/>
                <a:gd name="connsiteY10" fmla="*/ 19194 h 54382"/>
                <a:gd name="connsiteX11" fmla="*/ 12849 w 49477"/>
                <a:gd name="connsiteY11" fmla="*/ 20473 h 54382"/>
                <a:gd name="connsiteX12" fmla="*/ 15302 w 49477"/>
                <a:gd name="connsiteY12" fmla="*/ 21060 h 54382"/>
                <a:gd name="connsiteX13" fmla="*/ 30230 w 49477"/>
                <a:gd name="connsiteY13" fmla="*/ 24792 h 54382"/>
                <a:gd name="connsiteX14" fmla="*/ 39827 w 49477"/>
                <a:gd name="connsiteY14" fmla="*/ 26605 h 54382"/>
                <a:gd name="connsiteX15" fmla="*/ 44999 w 49477"/>
                <a:gd name="connsiteY15" fmla="*/ 25112 h 54382"/>
                <a:gd name="connsiteX16" fmla="*/ 47025 w 49477"/>
                <a:gd name="connsiteY16" fmla="*/ 20633 h 54382"/>
                <a:gd name="connsiteX17" fmla="*/ 46705 w 49477"/>
                <a:gd name="connsiteY17" fmla="*/ 18127 h 54382"/>
                <a:gd name="connsiteX18" fmla="*/ 45372 w 49477"/>
                <a:gd name="connsiteY18" fmla="*/ 15088 h 54382"/>
                <a:gd name="connsiteX19" fmla="*/ 42866 w 49477"/>
                <a:gd name="connsiteY19" fmla="*/ 11783 h 54382"/>
                <a:gd name="connsiteX20" fmla="*/ 38707 w 49477"/>
                <a:gd name="connsiteY20" fmla="*/ 8637 h 54382"/>
                <a:gd name="connsiteX21" fmla="*/ 32736 w 49477"/>
                <a:gd name="connsiteY21" fmla="*/ 6078 h 54382"/>
                <a:gd name="connsiteX22" fmla="*/ 31563 w 49477"/>
                <a:gd name="connsiteY22" fmla="*/ 4691 h 54382"/>
                <a:gd name="connsiteX23" fmla="*/ 32629 w 49477"/>
                <a:gd name="connsiteY23" fmla="*/ 3359 h 54382"/>
                <a:gd name="connsiteX24" fmla="*/ 35455 w 49477"/>
                <a:gd name="connsiteY24" fmla="*/ 4105 h 54382"/>
                <a:gd name="connsiteX25" fmla="*/ 39774 w 49477"/>
                <a:gd name="connsiteY25" fmla="*/ 6345 h 54382"/>
                <a:gd name="connsiteX26" fmla="*/ 44359 w 49477"/>
                <a:gd name="connsiteY26" fmla="*/ 9810 h 54382"/>
                <a:gd name="connsiteX27" fmla="*/ 47984 w 49477"/>
                <a:gd name="connsiteY27" fmla="*/ 14715 h 54382"/>
                <a:gd name="connsiteX28" fmla="*/ 49477 w 49477"/>
                <a:gd name="connsiteY28" fmla="*/ 20846 h 54382"/>
                <a:gd name="connsiteX29" fmla="*/ 47025 w 49477"/>
                <a:gd name="connsiteY29" fmla="*/ 28471 h 54382"/>
                <a:gd name="connsiteX30" fmla="*/ 41160 w 49477"/>
                <a:gd name="connsiteY30" fmla="*/ 32629 h 54382"/>
                <a:gd name="connsiteX31" fmla="*/ 42280 w 49477"/>
                <a:gd name="connsiteY31" fmla="*/ 33269 h 54382"/>
                <a:gd name="connsiteX32" fmla="*/ 44359 w 49477"/>
                <a:gd name="connsiteY32" fmla="*/ 34762 h 54382"/>
                <a:gd name="connsiteX33" fmla="*/ 46812 w 49477"/>
                <a:gd name="connsiteY33" fmla="*/ 37054 h 54382"/>
                <a:gd name="connsiteX34" fmla="*/ 48624 w 49477"/>
                <a:gd name="connsiteY34" fmla="*/ 40200 h 54382"/>
                <a:gd name="connsiteX35" fmla="*/ 49477 w 49477"/>
                <a:gd name="connsiteY35" fmla="*/ 44093 h 54382"/>
                <a:gd name="connsiteX36" fmla="*/ 48731 w 49477"/>
                <a:gd name="connsiteY36" fmla="*/ 48945 h 54382"/>
                <a:gd name="connsiteX37" fmla="*/ 46278 w 49477"/>
                <a:gd name="connsiteY37" fmla="*/ 52782 h 54382"/>
                <a:gd name="connsiteX38" fmla="*/ 42226 w 49477"/>
                <a:gd name="connsiteY38" fmla="*/ 54383 h 54382"/>
                <a:gd name="connsiteX39" fmla="*/ 37801 w 49477"/>
                <a:gd name="connsiteY39" fmla="*/ 52623 h 54382"/>
                <a:gd name="connsiteX40" fmla="*/ 35935 w 49477"/>
                <a:gd name="connsiteY40" fmla="*/ 48357 h 54382"/>
                <a:gd name="connsiteX41" fmla="*/ 36841 w 49477"/>
                <a:gd name="connsiteY41" fmla="*/ 45585 h 54382"/>
                <a:gd name="connsiteX42" fmla="*/ 39721 w 49477"/>
                <a:gd name="connsiteY42" fmla="*/ 44305 h 54382"/>
                <a:gd name="connsiteX43" fmla="*/ 43559 w 49477"/>
                <a:gd name="connsiteY43" fmla="*/ 45799 h 54382"/>
                <a:gd name="connsiteX44" fmla="*/ 45639 w 49477"/>
                <a:gd name="connsiteY44" fmla="*/ 49424 h 54382"/>
                <a:gd name="connsiteX45" fmla="*/ 47025 w 49477"/>
                <a:gd name="connsiteY45" fmla="*/ 43986 h 54382"/>
                <a:gd name="connsiteX46" fmla="*/ 43932 w 49477"/>
                <a:gd name="connsiteY46" fmla="*/ 37694 h 54382"/>
                <a:gd name="connsiteX47" fmla="*/ 35669 w 49477"/>
                <a:gd name="connsiteY47" fmla="*/ 33589 h 54382"/>
                <a:gd name="connsiteX48" fmla="*/ 17701 w 49477"/>
                <a:gd name="connsiteY48" fmla="*/ 29004 h 54382"/>
                <a:gd name="connsiteX49" fmla="*/ 9704 w 49477"/>
                <a:gd name="connsiteY49" fmla="*/ 27724 h 54382"/>
                <a:gd name="connsiteX50" fmla="*/ 5918 w 49477"/>
                <a:gd name="connsiteY50" fmla="*/ 28311 h 54382"/>
                <a:gd name="connsiteX51" fmla="*/ 3679 w 49477"/>
                <a:gd name="connsiteY51" fmla="*/ 29910 h 54382"/>
                <a:gd name="connsiteX52" fmla="*/ 2666 w 49477"/>
                <a:gd name="connsiteY52" fmla="*/ 31777 h 54382"/>
                <a:gd name="connsiteX53" fmla="*/ 2399 w 49477"/>
                <a:gd name="connsiteY53" fmla="*/ 33589 h 54382"/>
                <a:gd name="connsiteX54" fmla="*/ 3039 w 49477"/>
                <a:gd name="connsiteY54" fmla="*/ 37001 h 54382"/>
                <a:gd name="connsiteX55" fmla="*/ 5172 w 49477"/>
                <a:gd name="connsiteY55" fmla="*/ 40893 h 54382"/>
                <a:gd name="connsiteX56" fmla="*/ 9597 w 49477"/>
                <a:gd name="connsiteY56" fmla="*/ 44945 h 54382"/>
                <a:gd name="connsiteX57" fmla="*/ 16688 w 49477"/>
                <a:gd name="connsiteY57" fmla="*/ 48251 h 54382"/>
                <a:gd name="connsiteX58" fmla="*/ 17914 w 49477"/>
                <a:gd name="connsiteY58" fmla="*/ 49690 h 54382"/>
                <a:gd name="connsiteX59" fmla="*/ 16795 w 49477"/>
                <a:gd name="connsiteY59" fmla="*/ 50970 h 54382"/>
                <a:gd name="connsiteX60" fmla="*/ 14022 w 49477"/>
                <a:gd name="connsiteY60" fmla="*/ 50277 h 54382"/>
                <a:gd name="connsiteX61" fmla="*/ 9704 w 49477"/>
                <a:gd name="connsiteY61" fmla="*/ 48037 h 54382"/>
                <a:gd name="connsiteX62" fmla="*/ 5172 w 49477"/>
                <a:gd name="connsiteY62" fmla="*/ 44518 h 54382"/>
                <a:gd name="connsiteX63" fmla="*/ 1493 w 49477"/>
                <a:gd name="connsiteY63" fmla="*/ 39561 h 54382"/>
                <a:gd name="connsiteX64" fmla="*/ 0 w 49477"/>
                <a:gd name="connsiteY64" fmla="*/ 33376 h 54382"/>
                <a:gd name="connsiteX65" fmla="*/ 320 w 49477"/>
                <a:gd name="connsiteY65" fmla="*/ 30550 h 54382"/>
                <a:gd name="connsiteX66" fmla="*/ 1386 w 49477"/>
                <a:gd name="connsiteY66" fmla="*/ 27404 h 54382"/>
                <a:gd name="connsiteX67" fmla="*/ 3945 w 49477"/>
                <a:gd name="connsiteY67" fmla="*/ 24099 h 54382"/>
                <a:gd name="connsiteX68" fmla="*/ 8264 w 49477"/>
                <a:gd name="connsiteY68" fmla="*/ 21593 h 54382"/>
                <a:gd name="connsiteX69" fmla="*/ 5865 w 49477"/>
                <a:gd name="connsiteY69" fmla="*/ 20101 h 54382"/>
                <a:gd name="connsiteX70" fmla="*/ 3252 w 49477"/>
                <a:gd name="connsiteY70" fmla="*/ 17807 h 54382"/>
                <a:gd name="connsiteX71" fmla="*/ 906 w 49477"/>
                <a:gd name="connsiteY71" fmla="*/ 14395 h 54382"/>
                <a:gd name="connsiteX72" fmla="*/ 0 w 49477"/>
                <a:gd name="connsiteY72" fmla="*/ 10131 h 54382"/>
                <a:gd name="connsiteX73" fmla="*/ 586 w 49477"/>
                <a:gd name="connsiteY73" fmla="*/ 5811 h 54382"/>
                <a:gd name="connsiteX74" fmla="*/ 2879 w 49477"/>
                <a:gd name="connsiteY74" fmla="*/ 1866 h 54382"/>
                <a:gd name="connsiteX75" fmla="*/ 7198 w 49477"/>
                <a:gd name="connsiteY75" fmla="*/ 0 h 5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77" h="54382">
                  <a:moveTo>
                    <a:pt x="7198" y="0"/>
                  </a:moveTo>
                  <a:cubicBezTo>
                    <a:pt x="9188" y="0"/>
                    <a:pt x="10752" y="623"/>
                    <a:pt x="11890" y="1866"/>
                  </a:cubicBezTo>
                  <a:cubicBezTo>
                    <a:pt x="12991" y="3111"/>
                    <a:pt x="13542" y="4443"/>
                    <a:pt x="13542" y="5865"/>
                  </a:cubicBezTo>
                  <a:cubicBezTo>
                    <a:pt x="13542" y="7216"/>
                    <a:pt x="13151" y="8246"/>
                    <a:pt x="12369" y="8957"/>
                  </a:cubicBezTo>
                  <a:cubicBezTo>
                    <a:pt x="11587" y="9668"/>
                    <a:pt x="10699" y="10024"/>
                    <a:pt x="9704" y="10024"/>
                  </a:cubicBezTo>
                  <a:cubicBezTo>
                    <a:pt x="8353" y="10024"/>
                    <a:pt x="7091" y="9526"/>
                    <a:pt x="5918" y="8530"/>
                  </a:cubicBezTo>
                  <a:cubicBezTo>
                    <a:pt x="4745" y="7536"/>
                    <a:pt x="4034" y="6292"/>
                    <a:pt x="3785" y="4798"/>
                  </a:cubicBezTo>
                  <a:cubicBezTo>
                    <a:pt x="2861" y="6256"/>
                    <a:pt x="2399" y="8068"/>
                    <a:pt x="2399" y="10236"/>
                  </a:cubicBezTo>
                  <a:cubicBezTo>
                    <a:pt x="2399" y="11658"/>
                    <a:pt x="2773" y="12992"/>
                    <a:pt x="3519" y="14236"/>
                  </a:cubicBezTo>
                  <a:cubicBezTo>
                    <a:pt x="4265" y="15443"/>
                    <a:pt x="5118" y="16421"/>
                    <a:pt x="6078" y="17168"/>
                  </a:cubicBezTo>
                  <a:cubicBezTo>
                    <a:pt x="7038" y="17879"/>
                    <a:pt x="8211" y="18554"/>
                    <a:pt x="9597" y="19194"/>
                  </a:cubicBezTo>
                  <a:cubicBezTo>
                    <a:pt x="10948" y="19798"/>
                    <a:pt x="12032" y="20225"/>
                    <a:pt x="12849" y="20473"/>
                  </a:cubicBezTo>
                  <a:cubicBezTo>
                    <a:pt x="13631" y="20686"/>
                    <a:pt x="14449" y="20881"/>
                    <a:pt x="15302" y="21060"/>
                  </a:cubicBezTo>
                  <a:lnTo>
                    <a:pt x="30230" y="24792"/>
                  </a:lnTo>
                  <a:cubicBezTo>
                    <a:pt x="34958" y="26001"/>
                    <a:pt x="38157" y="26605"/>
                    <a:pt x="39827" y="26605"/>
                  </a:cubicBezTo>
                  <a:cubicBezTo>
                    <a:pt x="41889" y="26605"/>
                    <a:pt x="43613" y="26108"/>
                    <a:pt x="44999" y="25112"/>
                  </a:cubicBezTo>
                  <a:cubicBezTo>
                    <a:pt x="46349" y="24116"/>
                    <a:pt x="47025" y="22624"/>
                    <a:pt x="47025" y="20633"/>
                  </a:cubicBezTo>
                  <a:cubicBezTo>
                    <a:pt x="47025" y="19851"/>
                    <a:pt x="46918" y="19016"/>
                    <a:pt x="46705" y="18127"/>
                  </a:cubicBezTo>
                  <a:cubicBezTo>
                    <a:pt x="46456" y="17238"/>
                    <a:pt x="46012" y="16225"/>
                    <a:pt x="45372" y="15088"/>
                  </a:cubicBezTo>
                  <a:cubicBezTo>
                    <a:pt x="44697" y="13915"/>
                    <a:pt x="43861" y="12813"/>
                    <a:pt x="42866" y="11783"/>
                  </a:cubicBezTo>
                  <a:cubicBezTo>
                    <a:pt x="41835" y="10717"/>
                    <a:pt x="40449" y="9667"/>
                    <a:pt x="38707" y="8637"/>
                  </a:cubicBezTo>
                  <a:cubicBezTo>
                    <a:pt x="36966" y="7606"/>
                    <a:pt x="34975" y="6753"/>
                    <a:pt x="32736" y="6078"/>
                  </a:cubicBezTo>
                  <a:cubicBezTo>
                    <a:pt x="31954" y="5865"/>
                    <a:pt x="31563" y="5403"/>
                    <a:pt x="31563" y="4691"/>
                  </a:cubicBezTo>
                  <a:cubicBezTo>
                    <a:pt x="31563" y="3802"/>
                    <a:pt x="31919" y="3359"/>
                    <a:pt x="32629" y="3359"/>
                  </a:cubicBezTo>
                  <a:cubicBezTo>
                    <a:pt x="33234" y="3359"/>
                    <a:pt x="34176" y="3608"/>
                    <a:pt x="35455" y="4105"/>
                  </a:cubicBezTo>
                  <a:cubicBezTo>
                    <a:pt x="36699" y="4567"/>
                    <a:pt x="38139" y="5314"/>
                    <a:pt x="39774" y="6345"/>
                  </a:cubicBezTo>
                  <a:cubicBezTo>
                    <a:pt x="41373" y="7340"/>
                    <a:pt x="42902" y="8495"/>
                    <a:pt x="44359" y="9810"/>
                  </a:cubicBezTo>
                  <a:cubicBezTo>
                    <a:pt x="45781" y="11125"/>
                    <a:pt x="46989" y="12761"/>
                    <a:pt x="47984" y="14715"/>
                  </a:cubicBezTo>
                  <a:cubicBezTo>
                    <a:pt x="48980" y="16670"/>
                    <a:pt x="49477" y="18714"/>
                    <a:pt x="49477" y="20846"/>
                  </a:cubicBezTo>
                  <a:cubicBezTo>
                    <a:pt x="49477" y="23903"/>
                    <a:pt x="48660" y="26445"/>
                    <a:pt x="47025" y="28471"/>
                  </a:cubicBezTo>
                  <a:cubicBezTo>
                    <a:pt x="45390" y="30496"/>
                    <a:pt x="43435" y="31883"/>
                    <a:pt x="41160" y="32629"/>
                  </a:cubicBezTo>
                  <a:cubicBezTo>
                    <a:pt x="41480" y="32807"/>
                    <a:pt x="41853" y="33020"/>
                    <a:pt x="42280" y="33269"/>
                  </a:cubicBezTo>
                  <a:cubicBezTo>
                    <a:pt x="42706" y="33518"/>
                    <a:pt x="43399" y="34016"/>
                    <a:pt x="44359" y="34762"/>
                  </a:cubicBezTo>
                  <a:cubicBezTo>
                    <a:pt x="45283" y="35474"/>
                    <a:pt x="46101" y="36237"/>
                    <a:pt x="46812" y="37054"/>
                  </a:cubicBezTo>
                  <a:cubicBezTo>
                    <a:pt x="47487" y="37873"/>
                    <a:pt x="48091" y="38921"/>
                    <a:pt x="48624" y="40200"/>
                  </a:cubicBezTo>
                  <a:cubicBezTo>
                    <a:pt x="49193" y="41444"/>
                    <a:pt x="49477" y="42742"/>
                    <a:pt x="49477" y="44093"/>
                  </a:cubicBezTo>
                  <a:cubicBezTo>
                    <a:pt x="49477" y="45799"/>
                    <a:pt x="49229" y="47416"/>
                    <a:pt x="48731" y="48945"/>
                  </a:cubicBezTo>
                  <a:cubicBezTo>
                    <a:pt x="48233" y="50437"/>
                    <a:pt x="47416" y="51716"/>
                    <a:pt x="46278" y="52782"/>
                  </a:cubicBezTo>
                  <a:cubicBezTo>
                    <a:pt x="45141" y="53849"/>
                    <a:pt x="43790" y="54383"/>
                    <a:pt x="42226" y="54383"/>
                  </a:cubicBezTo>
                  <a:cubicBezTo>
                    <a:pt x="40485" y="54383"/>
                    <a:pt x="39010" y="53796"/>
                    <a:pt x="37801" y="52623"/>
                  </a:cubicBezTo>
                  <a:cubicBezTo>
                    <a:pt x="36557" y="51414"/>
                    <a:pt x="35935" y="49993"/>
                    <a:pt x="35935" y="48357"/>
                  </a:cubicBezTo>
                  <a:cubicBezTo>
                    <a:pt x="35935" y="47327"/>
                    <a:pt x="36237" y="46403"/>
                    <a:pt x="36841" y="45585"/>
                  </a:cubicBezTo>
                  <a:cubicBezTo>
                    <a:pt x="37446" y="44732"/>
                    <a:pt x="38405" y="44305"/>
                    <a:pt x="39721" y="44305"/>
                  </a:cubicBezTo>
                  <a:cubicBezTo>
                    <a:pt x="41178" y="44305"/>
                    <a:pt x="42457" y="44803"/>
                    <a:pt x="43559" y="45799"/>
                  </a:cubicBezTo>
                  <a:cubicBezTo>
                    <a:pt x="44661" y="46793"/>
                    <a:pt x="45354" y="48002"/>
                    <a:pt x="45639" y="49424"/>
                  </a:cubicBezTo>
                  <a:cubicBezTo>
                    <a:pt x="46563" y="47967"/>
                    <a:pt x="47025" y="46154"/>
                    <a:pt x="47025" y="43986"/>
                  </a:cubicBezTo>
                  <a:cubicBezTo>
                    <a:pt x="47025" y="41640"/>
                    <a:pt x="45994" y="39542"/>
                    <a:pt x="43932" y="37694"/>
                  </a:cubicBezTo>
                  <a:cubicBezTo>
                    <a:pt x="41871" y="35846"/>
                    <a:pt x="39116" y="34478"/>
                    <a:pt x="35669" y="33589"/>
                  </a:cubicBezTo>
                  <a:cubicBezTo>
                    <a:pt x="27387" y="31385"/>
                    <a:pt x="21397" y="29857"/>
                    <a:pt x="17701" y="29004"/>
                  </a:cubicBezTo>
                  <a:cubicBezTo>
                    <a:pt x="13969" y="28151"/>
                    <a:pt x="11303" y="27724"/>
                    <a:pt x="9704" y="27724"/>
                  </a:cubicBezTo>
                  <a:cubicBezTo>
                    <a:pt x="8211" y="27724"/>
                    <a:pt x="6949" y="27920"/>
                    <a:pt x="5918" y="28311"/>
                  </a:cubicBezTo>
                  <a:cubicBezTo>
                    <a:pt x="4887" y="28702"/>
                    <a:pt x="4141" y="29235"/>
                    <a:pt x="3679" y="29910"/>
                  </a:cubicBezTo>
                  <a:cubicBezTo>
                    <a:pt x="3181" y="30550"/>
                    <a:pt x="2844" y="31172"/>
                    <a:pt x="2666" y="31777"/>
                  </a:cubicBezTo>
                  <a:cubicBezTo>
                    <a:pt x="2488" y="32345"/>
                    <a:pt x="2399" y="32949"/>
                    <a:pt x="2399" y="33589"/>
                  </a:cubicBezTo>
                  <a:cubicBezTo>
                    <a:pt x="2399" y="34655"/>
                    <a:pt x="2613" y="35793"/>
                    <a:pt x="3039" y="37001"/>
                  </a:cubicBezTo>
                  <a:cubicBezTo>
                    <a:pt x="3466" y="38174"/>
                    <a:pt x="4176" y="39472"/>
                    <a:pt x="5172" y="40893"/>
                  </a:cubicBezTo>
                  <a:cubicBezTo>
                    <a:pt x="6131" y="42280"/>
                    <a:pt x="7606" y="43631"/>
                    <a:pt x="9597" y="44945"/>
                  </a:cubicBezTo>
                  <a:cubicBezTo>
                    <a:pt x="11587" y="46260"/>
                    <a:pt x="13951" y="47363"/>
                    <a:pt x="16688" y="48251"/>
                  </a:cubicBezTo>
                  <a:cubicBezTo>
                    <a:pt x="17506" y="48429"/>
                    <a:pt x="17914" y="48908"/>
                    <a:pt x="17914" y="49690"/>
                  </a:cubicBezTo>
                  <a:cubicBezTo>
                    <a:pt x="17879" y="50544"/>
                    <a:pt x="17506" y="50970"/>
                    <a:pt x="16795" y="50970"/>
                  </a:cubicBezTo>
                  <a:cubicBezTo>
                    <a:pt x="16190" y="50970"/>
                    <a:pt x="15266" y="50739"/>
                    <a:pt x="14022" y="50277"/>
                  </a:cubicBezTo>
                  <a:cubicBezTo>
                    <a:pt x="12743" y="49780"/>
                    <a:pt x="11303" y="49033"/>
                    <a:pt x="9704" y="48037"/>
                  </a:cubicBezTo>
                  <a:cubicBezTo>
                    <a:pt x="8104" y="47007"/>
                    <a:pt x="6593" y="45834"/>
                    <a:pt x="5172" y="44518"/>
                  </a:cubicBezTo>
                  <a:cubicBezTo>
                    <a:pt x="3714" y="43167"/>
                    <a:pt x="2488" y="41515"/>
                    <a:pt x="1493" y="39561"/>
                  </a:cubicBezTo>
                  <a:cubicBezTo>
                    <a:pt x="498" y="37570"/>
                    <a:pt x="0" y="35509"/>
                    <a:pt x="0" y="33376"/>
                  </a:cubicBezTo>
                  <a:cubicBezTo>
                    <a:pt x="0" y="32416"/>
                    <a:pt x="107" y="31474"/>
                    <a:pt x="320" y="30550"/>
                  </a:cubicBezTo>
                  <a:cubicBezTo>
                    <a:pt x="498" y="29590"/>
                    <a:pt x="853" y="28541"/>
                    <a:pt x="1386" y="27404"/>
                  </a:cubicBezTo>
                  <a:cubicBezTo>
                    <a:pt x="1919" y="26231"/>
                    <a:pt x="2773" y="25129"/>
                    <a:pt x="3945" y="24099"/>
                  </a:cubicBezTo>
                  <a:cubicBezTo>
                    <a:pt x="5118" y="23068"/>
                    <a:pt x="6558" y="22232"/>
                    <a:pt x="8264" y="21593"/>
                  </a:cubicBezTo>
                  <a:cubicBezTo>
                    <a:pt x="7447" y="21166"/>
                    <a:pt x="6647" y="20669"/>
                    <a:pt x="5865" y="20101"/>
                  </a:cubicBezTo>
                  <a:cubicBezTo>
                    <a:pt x="5083" y="19496"/>
                    <a:pt x="4212" y="18731"/>
                    <a:pt x="3252" y="17807"/>
                  </a:cubicBezTo>
                  <a:cubicBezTo>
                    <a:pt x="2257" y="16848"/>
                    <a:pt x="1475" y="15710"/>
                    <a:pt x="906" y="14395"/>
                  </a:cubicBezTo>
                  <a:cubicBezTo>
                    <a:pt x="302" y="13044"/>
                    <a:pt x="0" y="11623"/>
                    <a:pt x="0" y="10131"/>
                  </a:cubicBezTo>
                  <a:cubicBezTo>
                    <a:pt x="0" y="8673"/>
                    <a:pt x="196" y="7233"/>
                    <a:pt x="586" y="5811"/>
                  </a:cubicBezTo>
                  <a:cubicBezTo>
                    <a:pt x="942" y="4390"/>
                    <a:pt x="1706" y="3074"/>
                    <a:pt x="2879" y="1866"/>
                  </a:cubicBezTo>
                  <a:cubicBezTo>
                    <a:pt x="4016" y="623"/>
                    <a:pt x="5456" y="0"/>
                    <a:pt x="7198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5CF8C36D-3FA7-B7A2-15B6-E22B16B3EA16}"/>
                </a:ext>
              </a:extLst>
            </p:cNvPr>
            <p:cNvSpPr/>
            <p:nvPr/>
          </p:nvSpPr>
          <p:spPr>
            <a:xfrm>
              <a:off x="578773" y="2358670"/>
              <a:ext cx="109191" cy="25324"/>
            </a:xfrm>
            <a:custGeom>
              <a:avLst/>
              <a:gdLst>
                <a:gd name="connsiteX0" fmla="*/ 108125 w 109191"/>
                <a:gd name="connsiteY0" fmla="*/ 25325 h 25324"/>
                <a:gd name="connsiteX1" fmla="*/ 106259 w 109191"/>
                <a:gd name="connsiteY1" fmla="*/ 23939 h 25324"/>
                <a:gd name="connsiteX2" fmla="*/ 54596 w 109191"/>
                <a:gd name="connsiteY2" fmla="*/ 6344 h 25324"/>
                <a:gd name="connsiteX3" fmla="*/ 3626 w 109191"/>
                <a:gd name="connsiteY3" fmla="*/ 23245 h 25324"/>
                <a:gd name="connsiteX4" fmla="*/ 1066 w 109191"/>
                <a:gd name="connsiteY4" fmla="*/ 25325 h 25324"/>
                <a:gd name="connsiteX5" fmla="*/ 0 w 109191"/>
                <a:gd name="connsiteY5" fmla="*/ 24258 h 25324"/>
                <a:gd name="connsiteX6" fmla="*/ 2186 w 109191"/>
                <a:gd name="connsiteY6" fmla="*/ 20900 h 25324"/>
                <a:gd name="connsiteX7" fmla="*/ 9384 w 109191"/>
                <a:gd name="connsiteY7" fmla="*/ 14235 h 25324"/>
                <a:gd name="connsiteX8" fmla="*/ 20527 w 109191"/>
                <a:gd name="connsiteY8" fmla="*/ 7198 h 25324"/>
                <a:gd name="connsiteX9" fmla="*/ 54596 w 109191"/>
                <a:gd name="connsiteY9" fmla="*/ 0 h 25324"/>
                <a:gd name="connsiteX10" fmla="*/ 87918 w 109191"/>
                <a:gd name="connsiteY10" fmla="*/ 6878 h 25324"/>
                <a:gd name="connsiteX11" fmla="*/ 99381 w 109191"/>
                <a:gd name="connsiteY11" fmla="*/ 13915 h 25324"/>
                <a:gd name="connsiteX12" fmla="*/ 106898 w 109191"/>
                <a:gd name="connsiteY12" fmla="*/ 20739 h 25324"/>
                <a:gd name="connsiteX13" fmla="*/ 109192 w 109191"/>
                <a:gd name="connsiteY13" fmla="*/ 24258 h 25324"/>
                <a:gd name="connsiteX14" fmla="*/ 108125 w 109191"/>
                <a:gd name="connsiteY14" fmla="*/ 25325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191" h="25324">
                  <a:moveTo>
                    <a:pt x="108125" y="25325"/>
                  </a:moveTo>
                  <a:cubicBezTo>
                    <a:pt x="107769" y="25325"/>
                    <a:pt x="107148" y="24863"/>
                    <a:pt x="106259" y="23939"/>
                  </a:cubicBezTo>
                  <a:cubicBezTo>
                    <a:pt x="94316" y="12209"/>
                    <a:pt x="77095" y="6344"/>
                    <a:pt x="54596" y="6344"/>
                  </a:cubicBezTo>
                  <a:cubicBezTo>
                    <a:pt x="32025" y="6344"/>
                    <a:pt x="15035" y="11978"/>
                    <a:pt x="3626" y="23245"/>
                  </a:cubicBezTo>
                  <a:cubicBezTo>
                    <a:pt x="2310" y="24632"/>
                    <a:pt x="1457" y="25325"/>
                    <a:pt x="1066" y="25325"/>
                  </a:cubicBezTo>
                  <a:cubicBezTo>
                    <a:pt x="355" y="25325"/>
                    <a:pt x="0" y="24970"/>
                    <a:pt x="0" y="24258"/>
                  </a:cubicBezTo>
                  <a:cubicBezTo>
                    <a:pt x="0" y="23761"/>
                    <a:pt x="729" y="22641"/>
                    <a:pt x="2186" y="20900"/>
                  </a:cubicBezTo>
                  <a:cubicBezTo>
                    <a:pt x="3643" y="19123"/>
                    <a:pt x="6042" y="16901"/>
                    <a:pt x="9384" y="14235"/>
                  </a:cubicBezTo>
                  <a:cubicBezTo>
                    <a:pt x="12725" y="11534"/>
                    <a:pt x="16439" y="9188"/>
                    <a:pt x="20527" y="7198"/>
                  </a:cubicBezTo>
                  <a:cubicBezTo>
                    <a:pt x="30443" y="2399"/>
                    <a:pt x="41800" y="0"/>
                    <a:pt x="54596" y="0"/>
                  </a:cubicBezTo>
                  <a:cubicBezTo>
                    <a:pt x="66894" y="0"/>
                    <a:pt x="78001" y="2292"/>
                    <a:pt x="87918" y="6878"/>
                  </a:cubicBezTo>
                  <a:cubicBezTo>
                    <a:pt x="92077" y="8832"/>
                    <a:pt x="95898" y="11178"/>
                    <a:pt x="99381" y="13915"/>
                  </a:cubicBezTo>
                  <a:cubicBezTo>
                    <a:pt x="102865" y="16652"/>
                    <a:pt x="105370" y="18926"/>
                    <a:pt x="106898" y="20739"/>
                  </a:cubicBezTo>
                  <a:cubicBezTo>
                    <a:pt x="108427" y="22552"/>
                    <a:pt x="109192" y="23725"/>
                    <a:pt x="109192" y="24258"/>
                  </a:cubicBezTo>
                  <a:cubicBezTo>
                    <a:pt x="109192" y="24970"/>
                    <a:pt x="108837" y="25325"/>
                    <a:pt x="108125" y="2532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688" name="Freeform 687">
            <a:extLst>
              <a:ext uri="{FF2B5EF4-FFF2-40B4-BE49-F238E27FC236}">
                <a16:creationId xmlns:a16="http://schemas.microsoft.com/office/drawing/2014/main" id="{C68F3458-5DF8-13AE-082E-561EDEE630BC}"/>
              </a:ext>
            </a:extLst>
          </p:cNvPr>
          <p:cNvSpPr/>
          <p:nvPr/>
        </p:nvSpPr>
        <p:spPr>
          <a:xfrm>
            <a:off x="901411" y="1984287"/>
            <a:ext cx="2343531" cy="1218587"/>
          </a:xfrm>
          <a:custGeom>
            <a:avLst/>
            <a:gdLst>
              <a:gd name="connsiteX0" fmla="*/ 0 w 2343531"/>
              <a:gd name="connsiteY0" fmla="*/ 1218587 h 1218587"/>
              <a:gd name="connsiteX1" fmla="*/ 2343 w 2343531"/>
              <a:gd name="connsiteY1" fmla="*/ 1218587 h 1218587"/>
              <a:gd name="connsiteX2" fmla="*/ 4687 w 2343531"/>
              <a:gd name="connsiteY2" fmla="*/ 1218587 h 1218587"/>
              <a:gd name="connsiteX3" fmla="*/ 7030 w 2343531"/>
              <a:gd name="connsiteY3" fmla="*/ 1218587 h 1218587"/>
              <a:gd name="connsiteX4" fmla="*/ 9374 w 2343531"/>
              <a:gd name="connsiteY4" fmla="*/ 1218587 h 1218587"/>
              <a:gd name="connsiteX5" fmla="*/ 11717 w 2343531"/>
              <a:gd name="connsiteY5" fmla="*/ 1218587 h 1218587"/>
              <a:gd name="connsiteX6" fmla="*/ 14061 w 2343531"/>
              <a:gd name="connsiteY6" fmla="*/ 1218587 h 1218587"/>
              <a:gd name="connsiteX7" fmla="*/ 16404 w 2343531"/>
              <a:gd name="connsiteY7" fmla="*/ 1218587 h 1218587"/>
              <a:gd name="connsiteX8" fmla="*/ 18749 w 2343531"/>
              <a:gd name="connsiteY8" fmla="*/ 1218587 h 1218587"/>
              <a:gd name="connsiteX9" fmla="*/ 21092 w 2343531"/>
              <a:gd name="connsiteY9" fmla="*/ 1218587 h 1218587"/>
              <a:gd name="connsiteX10" fmla="*/ 23435 w 2343531"/>
              <a:gd name="connsiteY10" fmla="*/ 1218587 h 1218587"/>
              <a:gd name="connsiteX11" fmla="*/ 25779 w 2343531"/>
              <a:gd name="connsiteY11" fmla="*/ 1218587 h 1218587"/>
              <a:gd name="connsiteX12" fmla="*/ 28122 w 2343531"/>
              <a:gd name="connsiteY12" fmla="*/ 1218587 h 1218587"/>
              <a:gd name="connsiteX13" fmla="*/ 30466 w 2343531"/>
              <a:gd name="connsiteY13" fmla="*/ 1218587 h 1218587"/>
              <a:gd name="connsiteX14" fmla="*/ 32809 w 2343531"/>
              <a:gd name="connsiteY14" fmla="*/ 1218587 h 1218587"/>
              <a:gd name="connsiteX15" fmla="*/ 35153 w 2343531"/>
              <a:gd name="connsiteY15" fmla="*/ 1218587 h 1218587"/>
              <a:gd name="connsiteX16" fmla="*/ 37496 w 2343531"/>
              <a:gd name="connsiteY16" fmla="*/ 1218587 h 1218587"/>
              <a:gd name="connsiteX17" fmla="*/ 39839 w 2343531"/>
              <a:gd name="connsiteY17" fmla="*/ 1218587 h 1218587"/>
              <a:gd name="connsiteX18" fmla="*/ 42183 w 2343531"/>
              <a:gd name="connsiteY18" fmla="*/ 1218587 h 1218587"/>
              <a:gd name="connsiteX19" fmla="*/ 44526 w 2343531"/>
              <a:gd name="connsiteY19" fmla="*/ 1218587 h 1218587"/>
              <a:gd name="connsiteX20" fmla="*/ 46871 w 2343531"/>
              <a:gd name="connsiteY20" fmla="*/ 1218587 h 1218587"/>
              <a:gd name="connsiteX21" fmla="*/ 49214 w 2343531"/>
              <a:gd name="connsiteY21" fmla="*/ 1218587 h 1218587"/>
              <a:gd name="connsiteX22" fmla="*/ 51558 w 2343531"/>
              <a:gd name="connsiteY22" fmla="*/ 1218587 h 1218587"/>
              <a:gd name="connsiteX23" fmla="*/ 53901 w 2343531"/>
              <a:gd name="connsiteY23" fmla="*/ 1218587 h 1218587"/>
              <a:gd name="connsiteX24" fmla="*/ 56245 w 2343531"/>
              <a:gd name="connsiteY24" fmla="*/ 1218587 h 1218587"/>
              <a:gd name="connsiteX25" fmla="*/ 58588 w 2343531"/>
              <a:gd name="connsiteY25" fmla="*/ 1218587 h 1218587"/>
              <a:gd name="connsiteX26" fmla="*/ 60931 w 2343531"/>
              <a:gd name="connsiteY26" fmla="*/ 1218587 h 1218587"/>
              <a:gd name="connsiteX27" fmla="*/ 63275 w 2343531"/>
              <a:gd name="connsiteY27" fmla="*/ 1218587 h 1218587"/>
              <a:gd name="connsiteX28" fmla="*/ 65618 w 2343531"/>
              <a:gd name="connsiteY28" fmla="*/ 1218587 h 1218587"/>
              <a:gd name="connsiteX29" fmla="*/ 67962 w 2343531"/>
              <a:gd name="connsiteY29" fmla="*/ 1218587 h 1218587"/>
              <a:gd name="connsiteX30" fmla="*/ 70305 w 2343531"/>
              <a:gd name="connsiteY30" fmla="*/ 1218587 h 1218587"/>
              <a:gd name="connsiteX31" fmla="*/ 72649 w 2343531"/>
              <a:gd name="connsiteY31" fmla="*/ 1218587 h 1218587"/>
              <a:gd name="connsiteX32" fmla="*/ 74993 w 2343531"/>
              <a:gd name="connsiteY32" fmla="*/ 1218587 h 1218587"/>
              <a:gd name="connsiteX33" fmla="*/ 77337 w 2343531"/>
              <a:gd name="connsiteY33" fmla="*/ 1218587 h 1218587"/>
              <a:gd name="connsiteX34" fmla="*/ 79680 w 2343531"/>
              <a:gd name="connsiteY34" fmla="*/ 1218587 h 1218587"/>
              <a:gd name="connsiteX35" fmla="*/ 82024 w 2343531"/>
              <a:gd name="connsiteY35" fmla="*/ 1218587 h 1218587"/>
              <a:gd name="connsiteX36" fmla="*/ 84367 w 2343531"/>
              <a:gd name="connsiteY36" fmla="*/ 1218587 h 1218587"/>
              <a:gd name="connsiteX37" fmla="*/ 86710 w 2343531"/>
              <a:gd name="connsiteY37" fmla="*/ 1218587 h 1218587"/>
              <a:gd name="connsiteX38" fmla="*/ 89054 w 2343531"/>
              <a:gd name="connsiteY38" fmla="*/ 1218587 h 1218587"/>
              <a:gd name="connsiteX39" fmla="*/ 91397 w 2343531"/>
              <a:gd name="connsiteY39" fmla="*/ 1218587 h 1218587"/>
              <a:gd name="connsiteX40" fmla="*/ 93741 w 2343531"/>
              <a:gd name="connsiteY40" fmla="*/ 1218587 h 1218587"/>
              <a:gd name="connsiteX41" fmla="*/ 96084 w 2343531"/>
              <a:gd name="connsiteY41" fmla="*/ 1218587 h 1218587"/>
              <a:gd name="connsiteX42" fmla="*/ 98428 w 2343531"/>
              <a:gd name="connsiteY42" fmla="*/ 1218587 h 1218587"/>
              <a:gd name="connsiteX43" fmla="*/ 100772 w 2343531"/>
              <a:gd name="connsiteY43" fmla="*/ 1218587 h 1218587"/>
              <a:gd name="connsiteX44" fmla="*/ 103115 w 2343531"/>
              <a:gd name="connsiteY44" fmla="*/ 1218587 h 1218587"/>
              <a:gd name="connsiteX45" fmla="*/ 105459 w 2343531"/>
              <a:gd name="connsiteY45" fmla="*/ 1218587 h 1218587"/>
              <a:gd name="connsiteX46" fmla="*/ 107802 w 2343531"/>
              <a:gd name="connsiteY46" fmla="*/ 1218587 h 1218587"/>
              <a:gd name="connsiteX47" fmla="*/ 110146 w 2343531"/>
              <a:gd name="connsiteY47" fmla="*/ 1218587 h 1218587"/>
              <a:gd name="connsiteX48" fmla="*/ 112489 w 2343531"/>
              <a:gd name="connsiteY48" fmla="*/ 1218587 h 1218587"/>
              <a:gd name="connsiteX49" fmla="*/ 114833 w 2343531"/>
              <a:gd name="connsiteY49" fmla="*/ 1218587 h 1218587"/>
              <a:gd name="connsiteX50" fmla="*/ 117176 w 2343531"/>
              <a:gd name="connsiteY50" fmla="*/ 1218587 h 1218587"/>
              <a:gd name="connsiteX51" fmla="*/ 119520 w 2343531"/>
              <a:gd name="connsiteY51" fmla="*/ 1218587 h 1218587"/>
              <a:gd name="connsiteX52" fmla="*/ 121863 w 2343531"/>
              <a:gd name="connsiteY52" fmla="*/ 1218587 h 1218587"/>
              <a:gd name="connsiteX53" fmla="*/ 124206 w 2343531"/>
              <a:gd name="connsiteY53" fmla="*/ 1218587 h 1218587"/>
              <a:gd name="connsiteX54" fmla="*/ 126550 w 2343531"/>
              <a:gd name="connsiteY54" fmla="*/ 1218587 h 1218587"/>
              <a:gd name="connsiteX55" fmla="*/ 128894 w 2343531"/>
              <a:gd name="connsiteY55" fmla="*/ 1218587 h 1218587"/>
              <a:gd name="connsiteX56" fmla="*/ 131238 w 2343531"/>
              <a:gd name="connsiteY56" fmla="*/ 1218587 h 1218587"/>
              <a:gd name="connsiteX57" fmla="*/ 133581 w 2343531"/>
              <a:gd name="connsiteY57" fmla="*/ 1218587 h 1218587"/>
              <a:gd name="connsiteX58" fmla="*/ 135925 w 2343531"/>
              <a:gd name="connsiteY58" fmla="*/ 1218587 h 1218587"/>
              <a:gd name="connsiteX59" fmla="*/ 138268 w 2343531"/>
              <a:gd name="connsiteY59" fmla="*/ 1218587 h 1218587"/>
              <a:gd name="connsiteX60" fmla="*/ 140612 w 2343531"/>
              <a:gd name="connsiteY60" fmla="*/ 1218587 h 1218587"/>
              <a:gd name="connsiteX61" fmla="*/ 142955 w 2343531"/>
              <a:gd name="connsiteY61" fmla="*/ 1218587 h 1218587"/>
              <a:gd name="connsiteX62" fmla="*/ 145298 w 2343531"/>
              <a:gd name="connsiteY62" fmla="*/ 1218576 h 1218587"/>
              <a:gd name="connsiteX63" fmla="*/ 147642 w 2343531"/>
              <a:gd name="connsiteY63" fmla="*/ 1218576 h 1218587"/>
              <a:gd name="connsiteX64" fmla="*/ 149985 w 2343531"/>
              <a:gd name="connsiteY64" fmla="*/ 1218576 h 1218587"/>
              <a:gd name="connsiteX65" fmla="*/ 152329 w 2343531"/>
              <a:gd name="connsiteY65" fmla="*/ 1218576 h 1218587"/>
              <a:gd name="connsiteX66" fmla="*/ 154672 w 2343531"/>
              <a:gd name="connsiteY66" fmla="*/ 1218576 h 1218587"/>
              <a:gd name="connsiteX67" fmla="*/ 157017 w 2343531"/>
              <a:gd name="connsiteY67" fmla="*/ 1218576 h 1218587"/>
              <a:gd name="connsiteX68" fmla="*/ 159360 w 2343531"/>
              <a:gd name="connsiteY68" fmla="*/ 1218576 h 1218587"/>
              <a:gd name="connsiteX69" fmla="*/ 161704 w 2343531"/>
              <a:gd name="connsiteY69" fmla="*/ 1218576 h 1218587"/>
              <a:gd name="connsiteX70" fmla="*/ 164047 w 2343531"/>
              <a:gd name="connsiteY70" fmla="*/ 1218576 h 1218587"/>
              <a:gd name="connsiteX71" fmla="*/ 166390 w 2343531"/>
              <a:gd name="connsiteY71" fmla="*/ 1218576 h 1218587"/>
              <a:gd name="connsiteX72" fmla="*/ 168734 w 2343531"/>
              <a:gd name="connsiteY72" fmla="*/ 1218576 h 1218587"/>
              <a:gd name="connsiteX73" fmla="*/ 171077 w 2343531"/>
              <a:gd name="connsiteY73" fmla="*/ 1218576 h 1218587"/>
              <a:gd name="connsiteX74" fmla="*/ 173421 w 2343531"/>
              <a:gd name="connsiteY74" fmla="*/ 1218576 h 1218587"/>
              <a:gd name="connsiteX75" fmla="*/ 175764 w 2343531"/>
              <a:gd name="connsiteY75" fmla="*/ 1218576 h 1218587"/>
              <a:gd name="connsiteX76" fmla="*/ 178108 w 2343531"/>
              <a:gd name="connsiteY76" fmla="*/ 1218576 h 1218587"/>
              <a:gd name="connsiteX77" fmla="*/ 180451 w 2343531"/>
              <a:gd name="connsiteY77" fmla="*/ 1218576 h 1218587"/>
              <a:gd name="connsiteX78" fmla="*/ 182794 w 2343531"/>
              <a:gd name="connsiteY78" fmla="*/ 1218576 h 1218587"/>
              <a:gd name="connsiteX79" fmla="*/ 185139 w 2343531"/>
              <a:gd name="connsiteY79" fmla="*/ 1218576 h 1218587"/>
              <a:gd name="connsiteX80" fmla="*/ 187482 w 2343531"/>
              <a:gd name="connsiteY80" fmla="*/ 1218576 h 1218587"/>
              <a:gd name="connsiteX81" fmla="*/ 189826 w 2343531"/>
              <a:gd name="connsiteY81" fmla="*/ 1218576 h 1218587"/>
              <a:gd name="connsiteX82" fmla="*/ 192169 w 2343531"/>
              <a:gd name="connsiteY82" fmla="*/ 1218564 h 1218587"/>
              <a:gd name="connsiteX83" fmla="*/ 194513 w 2343531"/>
              <a:gd name="connsiteY83" fmla="*/ 1218564 h 1218587"/>
              <a:gd name="connsiteX84" fmla="*/ 196856 w 2343531"/>
              <a:gd name="connsiteY84" fmla="*/ 1218564 h 1218587"/>
              <a:gd name="connsiteX85" fmla="*/ 199200 w 2343531"/>
              <a:gd name="connsiteY85" fmla="*/ 1218564 h 1218587"/>
              <a:gd name="connsiteX86" fmla="*/ 201543 w 2343531"/>
              <a:gd name="connsiteY86" fmla="*/ 1218564 h 1218587"/>
              <a:gd name="connsiteX87" fmla="*/ 203886 w 2343531"/>
              <a:gd name="connsiteY87" fmla="*/ 1218564 h 1218587"/>
              <a:gd name="connsiteX88" fmla="*/ 206230 w 2343531"/>
              <a:gd name="connsiteY88" fmla="*/ 1218564 h 1218587"/>
              <a:gd name="connsiteX89" fmla="*/ 208573 w 2343531"/>
              <a:gd name="connsiteY89" fmla="*/ 1218564 h 1218587"/>
              <a:gd name="connsiteX90" fmla="*/ 210918 w 2343531"/>
              <a:gd name="connsiteY90" fmla="*/ 1218564 h 1218587"/>
              <a:gd name="connsiteX91" fmla="*/ 213261 w 2343531"/>
              <a:gd name="connsiteY91" fmla="*/ 1218564 h 1218587"/>
              <a:gd name="connsiteX92" fmla="*/ 215605 w 2343531"/>
              <a:gd name="connsiteY92" fmla="*/ 1218553 h 1218587"/>
              <a:gd name="connsiteX93" fmla="*/ 217948 w 2343531"/>
              <a:gd name="connsiteY93" fmla="*/ 1218553 h 1218587"/>
              <a:gd name="connsiteX94" fmla="*/ 220292 w 2343531"/>
              <a:gd name="connsiteY94" fmla="*/ 1218553 h 1218587"/>
              <a:gd name="connsiteX95" fmla="*/ 222635 w 2343531"/>
              <a:gd name="connsiteY95" fmla="*/ 1218553 h 1218587"/>
              <a:gd name="connsiteX96" fmla="*/ 224978 w 2343531"/>
              <a:gd name="connsiteY96" fmla="*/ 1218553 h 1218587"/>
              <a:gd name="connsiteX97" fmla="*/ 227322 w 2343531"/>
              <a:gd name="connsiteY97" fmla="*/ 1218553 h 1218587"/>
              <a:gd name="connsiteX98" fmla="*/ 229665 w 2343531"/>
              <a:gd name="connsiteY98" fmla="*/ 1218553 h 1218587"/>
              <a:gd name="connsiteX99" fmla="*/ 232009 w 2343531"/>
              <a:gd name="connsiteY99" fmla="*/ 1218542 h 1218587"/>
              <a:gd name="connsiteX100" fmla="*/ 234352 w 2343531"/>
              <a:gd name="connsiteY100" fmla="*/ 1218542 h 1218587"/>
              <a:gd name="connsiteX101" fmla="*/ 236696 w 2343531"/>
              <a:gd name="connsiteY101" fmla="*/ 1218542 h 1218587"/>
              <a:gd name="connsiteX102" fmla="*/ 239040 w 2343531"/>
              <a:gd name="connsiteY102" fmla="*/ 1218542 h 1218587"/>
              <a:gd name="connsiteX103" fmla="*/ 241384 w 2343531"/>
              <a:gd name="connsiteY103" fmla="*/ 1218542 h 1218587"/>
              <a:gd name="connsiteX104" fmla="*/ 243727 w 2343531"/>
              <a:gd name="connsiteY104" fmla="*/ 1218530 h 1218587"/>
              <a:gd name="connsiteX105" fmla="*/ 246070 w 2343531"/>
              <a:gd name="connsiteY105" fmla="*/ 1218530 h 1218587"/>
              <a:gd name="connsiteX106" fmla="*/ 248414 w 2343531"/>
              <a:gd name="connsiteY106" fmla="*/ 1218530 h 1218587"/>
              <a:gd name="connsiteX107" fmla="*/ 250757 w 2343531"/>
              <a:gd name="connsiteY107" fmla="*/ 1218530 h 1218587"/>
              <a:gd name="connsiteX108" fmla="*/ 253101 w 2343531"/>
              <a:gd name="connsiteY108" fmla="*/ 1218519 h 1218587"/>
              <a:gd name="connsiteX109" fmla="*/ 255444 w 2343531"/>
              <a:gd name="connsiteY109" fmla="*/ 1218519 h 1218587"/>
              <a:gd name="connsiteX110" fmla="*/ 257788 w 2343531"/>
              <a:gd name="connsiteY110" fmla="*/ 1218519 h 1218587"/>
              <a:gd name="connsiteX111" fmla="*/ 260131 w 2343531"/>
              <a:gd name="connsiteY111" fmla="*/ 1218508 h 1218587"/>
              <a:gd name="connsiteX112" fmla="*/ 262474 w 2343531"/>
              <a:gd name="connsiteY112" fmla="*/ 1218508 h 1218587"/>
              <a:gd name="connsiteX113" fmla="*/ 264818 w 2343531"/>
              <a:gd name="connsiteY113" fmla="*/ 1218508 h 1218587"/>
              <a:gd name="connsiteX114" fmla="*/ 267162 w 2343531"/>
              <a:gd name="connsiteY114" fmla="*/ 1218496 h 1218587"/>
              <a:gd name="connsiteX115" fmla="*/ 269506 w 2343531"/>
              <a:gd name="connsiteY115" fmla="*/ 1218496 h 1218587"/>
              <a:gd name="connsiteX116" fmla="*/ 271849 w 2343531"/>
              <a:gd name="connsiteY116" fmla="*/ 1218485 h 1218587"/>
              <a:gd name="connsiteX117" fmla="*/ 274193 w 2343531"/>
              <a:gd name="connsiteY117" fmla="*/ 1218485 h 1218587"/>
              <a:gd name="connsiteX118" fmla="*/ 276536 w 2343531"/>
              <a:gd name="connsiteY118" fmla="*/ 1218485 h 1218587"/>
              <a:gd name="connsiteX119" fmla="*/ 278880 w 2343531"/>
              <a:gd name="connsiteY119" fmla="*/ 1218473 h 1218587"/>
              <a:gd name="connsiteX120" fmla="*/ 281223 w 2343531"/>
              <a:gd name="connsiteY120" fmla="*/ 1218473 h 1218587"/>
              <a:gd name="connsiteX121" fmla="*/ 283566 w 2343531"/>
              <a:gd name="connsiteY121" fmla="*/ 1218462 h 1218587"/>
              <a:gd name="connsiteX122" fmla="*/ 285910 w 2343531"/>
              <a:gd name="connsiteY122" fmla="*/ 1218462 h 1218587"/>
              <a:gd name="connsiteX123" fmla="*/ 288253 w 2343531"/>
              <a:gd name="connsiteY123" fmla="*/ 1218451 h 1218587"/>
              <a:gd name="connsiteX124" fmla="*/ 290597 w 2343531"/>
              <a:gd name="connsiteY124" fmla="*/ 1218439 h 1218587"/>
              <a:gd name="connsiteX125" fmla="*/ 292940 w 2343531"/>
              <a:gd name="connsiteY125" fmla="*/ 1218439 h 1218587"/>
              <a:gd name="connsiteX126" fmla="*/ 295285 w 2343531"/>
              <a:gd name="connsiteY126" fmla="*/ 1218428 h 1218587"/>
              <a:gd name="connsiteX127" fmla="*/ 297628 w 2343531"/>
              <a:gd name="connsiteY127" fmla="*/ 1218417 h 1218587"/>
              <a:gd name="connsiteX128" fmla="*/ 299972 w 2343531"/>
              <a:gd name="connsiteY128" fmla="*/ 1218417 h 1218587"/>
              <a:gd name="connsiteX129" fmla="*/ 302315 w 2343531"/>
              <a:gd name="connsiteY129" fmla="*/ 1218405 h 1218587"/>
              <a:gd name="connsiteX130" fmla="*/ 304658 w 2343531"/>
              <a:gd name="connsiteY130" fmla="*/ 1218394 h 1218587"/>
              <a:gd name="connsiteX131" fmla="*/ 307002 w 2343531"/>
              <a:gd name="connsiteY131" fmla="*/ 1218382 h 1218587"/>
              <a:gd name="connsiteX132" fmla="*/ 309345 w 2343531"/>
              <a:gd name="connsiteY132" fmla="*/ 1218382 h 1218587"/>
              <a:gd name="connsiteX133" fmla="*/ 311689 w 2343531"/>
              <a:gd name="connsiteY133" fmla="*/ 1218371 h 1218587"/>
              <a:gd name="connsiteX134" fmla="*/ 314032 w 2343531"/>
              <a:gd name="connsiteY134" fmla="*/ 1218360 h 1218587"/>
              <a:gd name="connsiteX135" fmla="*/ 316376 w 2343531"/>
              <a:gd name="connsiteY135" fmla="*/ 1218348 h 1218587"/>
              <a:gd name="connsiteX136" fmla="*/ 318719 w 2343531"/>
              <a:gd name="connsiteY136" fmla="*/ 1218337 h 1218587"/>
              <a:gd name="connsiteX137" fmla="*/ 321064 w 2343531"/>
              <a:gd name="connsiteY137" fmla="*/ 1218326 h 1218587"/>
              <a:gd name="connsiteX138" fmla="*/ 323407 w 2343531"/>
              <a:gd name="connsiteY138" fmla="*/ 1218314 h 1218587"/>
              <a:gd name="connsiteX139" fmla="*/ 325750 w 2343531"/>
              <a:gd name="connsiteY139" fmla="*/ 1218291 h 1218587"/>
              <a:gd name="connsiteX140" fmla="*/ 328094 w 2343531"/>
              <a:gd name="connsiteY140" fmla="*/ 1218280 h 1218587"/>
              <a:gd name="connsiteX141" fmla="*/ 330437 w 2343531"/>
              <a:gd name="connsiteY141" fmla="*/ 1218269 h 1218587"/>
              <a:gd name="connsiteX142" fmla="*/ 332781 w 2343531"/>
              <a:gd name="connsiteY142" fmla="*/ 1218257 h 1218587"/>
              <a:gd name="connsiteX143" fmla="*/ 335124 w 2343531"/>
              <a:gd name="connsiteY143" fmla="*/ 1218234 h 1218587"/>
              <a:gd name="connsiteX144" fmla="*/ 337468 w 2343531"/>
              <a:gd name="connsiteY144" fmla="*/ 1218223 h 1218587"/>
              <a:gd name="connsiteX145" fmla="*/ 339811 w 2343531"/>
              <a:gd name="connsiteY145" fmla="*/ 1218200 h 1218587"/>
              <a:gd name="connsiteX146" fmla="*/ 342154 w 2343531"/>
              <a:gd name="connsiteY146" fmla="*/ 1218189 h 1218587"/>
              <a:gd name="connsiteX147" fmla="*/ 344498 w 2343531"/>
              <a:gd name="connsiteY147" fmla="*/ 1218166 h 1218587"/>
              <a:gd name="connsiteX148" fmla="*/ 346841 w 2343531"/>
              <a:gd name="connsiteY148" fmla="*/ 1218143 h 1218587"/>
              <a:gd name="connsiteX149" fmla="*/ 349186 w 2343531"/>
              <a:gd name="connsiteY149" fmla="*/ 1218132 h 1218587"/>
              <a:gd name="connsiteX150" fmla="*/ 351529 w 2343531"/>
              <a:gd name="connsiteY150" fmla="*/ 1218109 h 1218587"/>
              <a:gd name="connsiteX151" fmla="*/ 353873 w 2343531"/>
              <a:gd name="connsiteY151" fmla="*/ 1218086 h 1218587"/>
              <a:gd name="connsiteX152" fmla="*/ 356216 w 2343531"/>
              <a:gd name="connsiteY152" fmla="*/ 1218064 h 1218587"/>
              <a:gd name="connsiteX153" fmla="*/ 358560 w 2343531"/>
              <a:gd name="connsiteY153" fmla="*/ 1218041 h 1218587"/>
              <a:gd name="connsiteX154" fmla="*/ 360903 w 2343531"/>
              <a:gd name="connsiteY154" fmla="*/ 1218018 h 1218587"/>
              <a:gd name="connsiteX155" fmla="*/ 363246 w 2343531"/>
              <a:gd name="connsiteY155" fmla="*/ 1217984 h 1218587"/>
              <a:gd name="connsiteX156" fmla="*/ 365590 w 2343531"/>
              <a:gd name="connsiteY156" fmla="*/ 1217961 h 1218587"/>
              <a:gd name="connsiteX157" fmla="*/ 367933 w 2343531"/>
              <a:gd name="connsiteY157" fmla="*/ 1217927 h 1218587"/>
              <a:gd name="connsiteX158" fmla="*/ 370277 w 2343531"/>
              <a:gd name="connsiteY158" fmla="*/ 1217904 h 1218587"/>
              <a:gd name="connsiteX159" fmla="*/ 372620 w 2343531"/>
              <a:gd name="connsiteY159" fmla="*/ 1217870 h 1218587"/>
              <a:gd name="connsiteX160" fmla="*/ 374964 w 2343531"/>
              <a:gd name="connsiteY160" fmla="*/ 1217836 h 1218587"/>
              <a:gd name="connsiteX161" fmla="*/ 377308 w 2343531"/>
              <a:gd name="connsiteY161" fmla="*/ 1217813 h 1218587"/>
              <a:gd name="connsiteX162" fmla="*/ 379652 w 2343531"/>
              <a:gd name="connsiteY162" fmla="*/ 1217768 h 1218587"/>
              <a:gd name="connsiteX163" fmla="*/ 381995 w 2343531"/>
              <a:gd name="connsiteY163" fmla="*/ 1217734 h 1218587"/>
              <a:gd name="connsiteX164" fmla="*/ 384339 w 2343531"/>
              <a:gd name="connsiteY164" fmla="*/ 1217699 h 1218587"/>
              <a:gd name="connsiteX165" fmla="*/ 386682 w 2343531"/>
              <a:gd name="connsiteY165" fmla="*/ 1217665 h 1218587"/>
              <a:gd name="connsiteX166" fmla="*/ 389025 w 2343531"/>
              <a:gd name="connsiteY166" fmla="*/ 1217620 h 1218587"/>
              <a:gd name="connsiteX167" fmla="*/ 391369 w 2343531"/>
              <a:gd name="connsiteY167" fmla="*/ 1217574 h 1218587"/>
              <a:gd name="connsiteX168" fmla="*/ 393712 w 2343531"/>
              <a:gd name="connsiteY168" fmla="*/ 1217540 h 1218587"/>
              <a:gd name="connsiteX169" fmla="*/ 396056 w 2343531"/>
              <a:gd name="connsiteY169" fmla="*/ 1217495 h 1218587"/>
              <a:gd name="connsiteX170" fmla="*/ 398399 w 2343531"/>
              <a:gd name="connsiteY170" fmla="*/ 1217438 h 1218587"/>
              <a:gd name="connsiteX171" fmla="*/ 400743 w 2343531"/>
              <a:gd name="connsiteY171" fmla="*/ 1217392 h 1218587"/>
              <a:gd name="connsiteX172" fmla="*/ 403086 w 2343531"/>
              <a:gd name="connsiteY172" fmla="*/ 1217335 h 1218587"/>
              <a:gd name="connsiteX173" fmla="*/ 405431 w 2343531"/>
              <a:gd name="connsiteY173" fmla="*/ 1217290 h 1218587"/>
              <a:gd name="connsiteX174" fmla="*/ 407774 w 2343531"/>
              <a:gd name="connsiteY174" fmla="*/ 1217233 h 1218587"/>
              <a:gd name="connsiteX175" fmla="*/ 410117 w 2343531"/>
              <a:gd name="connsiteY175" fmla="*/ 1217176 h 1218587"/>
              <a:gd name="connsiteX176" fmla="*/ 412461 w 2343531"/>
              <a:gd name="connsiteY176" fmla="*/ 1217119 h 1218587"/>
              <a:gd name="connsiteX177" fmla="*/ 414804 w 2343531"/>
              <a:gd name="connsiteY177" fmla="*/ 1217051 h 1218587"/>
              <a:gd name="connsiteX178" fmla="*/ 417148 w 2343531"/>
              <a:gd name="connsiteY178" fmla="*/ 1216982 h 1218587"/>
              <a:gd name="connsiteX179" fmla="*/ 419491 w 2343531"/>
              <a:gd name="connsiteY179" fmla="*/ 1216925 h 1218587"/>
              <a:gd name="connsiteX180" fmla="*/ 421835 w 2343531"/>
              <a:gd name="connsiteY180" fmla="*/ 1216846 h 1218587"/>
              <a:gd name="connsiteX181" fmla="*/ 424178 w 2343531"/>
              <a:gd name="connsiteY181" fmla="*/ 1216778 h 1218587"/>
              <a:gd name="connsiteX182" fmla="*/ 426521 w 2343531"/>
              <a:gd name="connsiteY182" fmla="*/ 1216698 h 1218587"/>
              <a:gd name="connsiteX183" fmla="*/ 428865 w 2343531"/>
              <a:gd name="connsiteY183" fmla="*/ 1216630 h 1218587"/>
              <a:gd name="connsiteX184" fmla="*/ 431208 w 2343531"/>
              <a:gd name="connsiteY184" fmla="*/ 1216539 h 1218587"/>
              <a:gd name="connsiteX185" fmla="*/ 433553 w 2343531"/>
              <a:gd name="connsiteY185" fmla="*/ 1216459 h 1218587"/>
              <a:gd name="connsiteX186" fmla="*/ 435896 w 2343531"/>
              <a:gd name="connsiteY186" fmla="*/ 1216368 h 1218587"/>
              <a:gd name="connsiteX187" fmla="*/ 438240 w 2343531"/>
              <a:gd name="connsiteY187" fmla="*/ 1216277 h 1218587"/>
              <a:gd name="connsiteX188" fmla="*/ 440583 w 2343531"/>
              <a:gd name="connsiteY188" fmla="*/ 1216186 h 1218587"/>
              <a:gd name="connsiteX189" fmla="*/ 442927 w 2343531"/>
              <a:gd name="connsiteY189" fmla="*/ 1216095 h 1218587"/>
              <a:gd name="connsiteX190" fmla="*/ 445270 w 2343531"/>
              <a:gd name="connsiteY190" fmla="*/ 1215992 h 1218587"/>
              <a:gd name="connsiteX191" fmla="*/ 447613 w 2343531"/>
              <a:gd name="connsiteY191" fmla="*/ 1215878 h 1218587"/>
              <a:gd name="connsiteX192" fmla="*/ 449957 w 2343531"/>
              <a:gd name="connsiteY192" fmla="*/ 1215776 h 1218587"/>
              <a:gd name="connsiteX193" fmla="*/ 452300 w 2343531"/>
              <a:gd name="connsiteY193" fmla="*/ 1215662 h 1218587"/>
              <a:gd name="connsiteX194" fmla="*/ 454644 w 2343531"/>
              <a:gd name="connsiteY194" fmla="*/ 1215548 h 1218587"/>
              <a:gd name="connsiteX195" fmla="*/ 456987 w 2343531"/>
              <a:gd name="connsiteY195" fmla="*/ 1215423 h 1218587"/>
              <a:gd name="connsiteX196" fmla="*/ 459332 w 2343531"/>
              <a:gd name="connsiteY196" fmla="*/ 1215298 h 1218587"/>
              <a:gd name="connsiteX197" fmla="*/ 461675 w 2343531"/>
              <a:gd name="connsiteY197" fmla="*/ 1215161 h 1218587"/>
              <a:gd name="connsiteX198" fmla="*/ 464019 w 2343531"/>
              <a:gd name="connsiteY198" fmla="*/ 1215036 h 1218587"/>
              <a:gd name="connsiteX199" fmla="*/ 466362 w 2343531"/>
              <a:gd name="connsiteY199" fmla="*/ 1214888 h 1218587"/>
              <a:gd name="connsiteX200" fmla="*/ 468705 w 2343531"/>
              <a:gd name="connsiteY200" fmla="*/ 1214752 h 1218587"/>
              <a:gd name="connsiteX201" fmla="*/ 471049 w 2343531"/>
              <a:gd name="connsiteY201" fmla="*/ 1214592 h 1218587"/>
              <a:gd name="connsiteX202" fmla="*/ 473392 w 2343531"/>
              <a:gd name="connsiteY202" fmla="*/ 1214444 h 1218587"/>
              <a:gd name="connsiteX203" fmla="*/ 475736 w 2343531"/>
              <a:gd name="connsiteY203" fmla="*/ 1214285 h 1218587"/>
              <a:gd name="connsiteX204" fmla="*/ 478079 w 2343531"/>
              <a:gd name="connsiteY204" fmla="*/ 1214114 h 1218587"/>
              <a:gd name="connsiteX205" fmla="*/ 480423 w 2343531"/>
              <a:gd name="connsiteY205" fmla="*/ 1213944 h 1218587"/>
              <a:gd name="connsiteX206" fmla="*/ 482766 w 2343531"/>
              <a:gd name="connsiteY206" fmla="*/ 1213762 h 1218587"/>
              <a:gd name="connsiteX207" fmla="*/ 485109 w 2343531"/>
              <a:gd name="connsiteY207" fmla="*/ 1213579 h 1218587"/>
              <a:gd name="connsiteX208" fmla="*/ 487454 w 2343531"/>
              <a:gd name="connsiteY208" fmla="*/ 1213386 h 1218587"/>
              <a:gd name="connsiteX209" fmla="*/ 489797 w 2343531"/>
              <a:gd name="connsiteY209" fmla="*/ 1213192 h 1218587"/>
              <a:gd name="connsiteX210" fmla="*/ 492141 w 2343531"/>
              <a:gd name="connsiteY210" fmla="*/ 1212988 h 1218587"/>
              <a:gd name="connsiteX211" fmla="*/ 494484 w 2343531"/>
              <a:gd name="connsiteY211" fmla="*/ 1212771 h 1218587"/>
              <a:gd name="connsiteX212" fmla="*/ 496828 w 2343531"/>
              <a:gd name="connsiteY212" fmla="*/ 1212555 h 1218587"/>
              <a:gd name="connsiteX213" fmla="*/ 499171 w 2343531"/>
              <a:gd name="connsiteY213" fmla="*/ 1212327 h 1218587"/>
              <a:gd name="connsiteX214" fmla="*/ 501515 w 2343531"/>
              <a:gd name="connsiteY214" fmla="*/ 1212100 h 1218587"/>
              <a:gd name="connsiteX215" fmla="*/ 503858 w 2343531"/>
              <a:gd name="connsiteY215" fmla="*/ 1211849 h 1218587"/>
              <a:gd name="connsiteX216" fmla="*/ 506201 w 2343531"/>
              <a:gd name="connsiteY216" fmla="*/ 1211599 h 1218587"/>
              <a:gd name="connsiteX217" fmla="*/ 508545 w 2343531"/>
              <a:gd name="connsiteY217" fmla="*/ 1211349 h 1218587"/>
              <a:gd name="connsiteX218" fmla="*/ 510888 w 2343531"/>
              <a:gd name="connsiteY218" fmla="*/ 1211076 h 1218587"/>
              <a:gd name="connsiteX219" fmla="*/ 513232 w 2343531"/>
              <a:gd name="connsiteY219" fmla="*/ 1210802 h 1218587"/>
              <a:gd name="connsiteX220" fmla="*/ 515576 w 2343531"/>
              <a:gd name="connsiteY220" fmla="*/ 1210518 h 1218587"/>
              <a:gd name="connsiteX221" fmla="*/ 517920 w 2343531"/>
              <a:gd name="connsiteY221" fmla="*/ 1210222 h 1218587"/>
              <a:gd name="connsiteX222" fmla="*/ 520263 w 2343531"/>
              <a:gd name="connsiteY222" fmla="*/ 1209926 h 1218587"/>
              <a:gd name="connsiteX223" fmla="*/ 522607 w 2343531"/>
              <a:gd name="connsiteY223" fmla="*/ 1209607 h 1218587"/>
              <a:gd name="connsiteX224" fmla="*/ 524950 w 2343531"/>
              <a:gd name="connsiteY224" fmla="*/ 1209289 h 1218587"/>
              <a:gd name="connsiteX225" fmla="*/ 527294 w 2343531"/>
              <a:gd name="connsiteY225" fmla="*/ 1208947 h 1218587"/>
              <a:gd name="connsiteX226" fmla="*/ 529637 w 2343531"/>
              <a:gd name="connsiteY226" fmla="*/ 1208606 h 1218587"/>
              <a:gd name="connsiteX227" fmla="*/ 531980 w 2343531"/>
              <a:gd name="connsiteY227" fmla="*/ 1208253 h 1218587"/>
              <a:gd name="connsiteX228" fmla="*/ 534324 w 2343531"/>
              <a:gd name="connsiteY228" fmla="*/ 1207889 h 1218587"/>
              <a:gd name="connsiteX229" fmla="*/ 536667 w 2343531"/>
              <a:gd name="connsiteY229" fmla="*/ 1207502 h 1218587"/>
              <a:gd name="connsiteX230" fmla="*/ 539011 w 2343531"/>
              <a:gd name="connsiteY230" fmla="*/ 1207115 h 1218587"/>
              <a:gd name="connsiteX231" fmla="*/ 541354 w 2343531"/>
              <a:gd name="connsiteY231" fmla="*/ 1206716 h 1218587"/>
              <a:gd name="connsiteX232" fmla="*/ 543699 w 2343531"/>
              <a:gd name="connsiteY232" fmla="*/ 1206295 h 1218587"/>
              <a:gd name="connsiteX233" fmla="*/ 546042 w 2343531"/>
              <a:gd name="connsiteY233" fmla="*/ 1205874 h 1218587"/>
              <a:gd name="connsiteX234" fmla="*/ 548385 w 2343531"/>
              <a:gd name="connsiteY234" fmla="*/ 1205430 h 1218587"/>
              <a:gd name="connsiteX235" fmla="*/ 550729 w 2343531"/>
              <a:gd name="connsiteY235" fmla="*/ 1204975 h 1218587"/>
              <a:gd name="connsiteX236" fmla="*/ 553072 w 2343531"/>
              <a:gd name="connsiteY236" fmla="*/ 1204508 h 1218587"/>
              <a:gd name="connsiteX237" fmla="*/ 555416 w 2343531"/>
              <a:gd name="connsiteY237" fmla="*/ 1204019 h 1218587"/>
              <a:gd name="connsiteX238" fmla="*/ 557759 w 2343531"/>
              <a:gd name="connsiteY238" fmla="*/ 1203530 h 1218587"/>
              <a:gd name="connsiteX239" fmla="*/ 560103 w 2343531"/>
              <a:gd name="connsiteY239" fmla="*/ 1203006 h 1218587"/>
              <a:gd name="connsiteX240" fmla="*/ 562446 w 2343531"/>
              <a:gd name="connsiteY240" fmla="*/ 1202483 h 1218587"/>
              <a:gd name="connsiteX241" fmla="*/ 564789 w 2343531"/>
              <a:gd name="connsiteY241" fmla="*/ 1201936 h 1218587"/>
              <a:gd name="connsiteX242" fmla="*/ 567133 w 2343531"/>
              <a:gd name="connsiteY242" fmla="*/ 1201379 h 1218587"/>
              <a:gd name="connsiteX243" fmla="*/ 569477 w 2343531"/>
              <a:gd name="connsiteY243" fmla="*/ 1200798 h 1218587"/>
              <a:gd name="connsiteX244" fmla="*/ 571821 w 2343531"/>
              <a:gd name="connsiteY244" fmla="*/ 1200206 h 1218587"/>
              <a:gd name="connsiteX245" fmla="*/ 574164 w 2343531"/>
              <a:gd name="connsiteY245" fmla="*/ 1199603 h 1218587"/>
              <a:gd name="connsiteX246" fmla="*/ 576508 w 2343531"/>
              <a:gd name="connsiteY246" fmla="*/ 1198966 h 1218587"/>
              <a:gd name="connsiteX247" fmla="*/ 578851 w 2343531"/>
              <a:gd name="connsiteY247" fmla="*/ 1198317 h 1218587"/>
              <a:gd name="connsiteX248" fmla="*/ 581195 w 2343531"/>
              <a:gd name="connsiteY248" fmla="*/ 1197657 h 1218587"/>
              <a:gd name="connsiteX249" fmla="*/ 583538 w 2343531"/>
              <a:gd name="connsiteY249" fmla="*/ 1196974 h 1218587"/>
              <a:gd name="connsiteX250" fmla="*/ 585882 w 2343531"/>
              <a:gd name="connsiteY250" fmla="*/ 1196268 h 1218587"/>
              <a:gd name="connsiteX251" fmla="*/ 588225 w 2343531"/>
              <a:gd name="connsiteY251" fmla="*/ 1195540 h 1218587"/>
              <a:gd name="connsiteX252" fmla="*/ 590568 w 2343531"/>
              <a:gd name="connsiteY252" fmla="*/ 1194800 h 1218587"/>
              <a:gd name="connsiteX253" fmla="*/ 592912 w 2343531"/>
              <a:gd name="connsiteY253" fmla="*/ 1194038 h 1218587"/>
              <a:gd name="connsiteX254" fmla="*/ 595255 w 2343531"/>
              <a:gd name="connsiteY254" fmla="*/ 1193241 h 1218587"/>
              <a:gd name="connsiteX255" fmla="*/ 597600 w 2343531"/>
              <a:gd name="connsiteY255" fmla="*/ 1192433 h 1218587"/>
              <a:gd name="connsiteX256" fmla="*/ 599943 w 2343531"/>
              <a:gd name="connsiteY256" fmla="*/ 1191602 h 1218587"/>
              <a:gd name="connsiteX257" fmla="*/ 602287 w 2343531"/>
              <a:gd name="connsiteY257" fmla="*/ 1190748 h 1218587"/>
              <a:gd name="connsiteX258" fmla="*/ 604630 w 2343531"/>
              <a:gd name="connsiteY258" fmla="*/ 1189872 h 1218587"/>
              <a:gd name="connsiteX259" fmla="*/ 606974 w 2343531"/>
              <a:gd name="connsiteY259" fmla="*/ 1188973 h 1218587"/>
              <a:gd name="connsiteX260" fmla="*/ 609317 w 2343531"/>
              <a:gd name="connsiteY260" fmla="*/ 1188051 h 1218587"/>
              <a:gd name="connsiteX261" fmla="*/ 611660 w 2343531"/>
              <a:gd name="connsiteY261" fmla="*/ 1187095 h 1218587"/>
              <a:gd name="connsiteX262" fmla="*/ 614004 w 2343531"/>
              <a:gd name="connsiteY262" fmla="*/ 1186116 h 1218587"/>
              <a:gd name="connsiteX263" fmla="*/ 616347 w 2343531"/>
              <a:gd name="connsiteY263" fmla="*/ 1185115 h 1218587"/>
              <a:gd name="connsiteX264" fmla="*/ 618691 w 2343531"/>
              <a:gd name="connsiteY264" fmla="*/ 1184090 h 1218587"/>
              <a:gd name="connsiteX265" fmla="*/ 621034 w 2343531"/>
              <a:gd name="connsiteY265" fmla="*/ 1183032 h 1218587"/>
              <a:gd name="connsiteX266" fmla="*/ 623378 w 2343531"/>
              <a:gd name="connsiteY266" fmla="*/ 1181950 h 1218587"/>
              <a:gd name="connsiteX267" fmla="*/ 625722 w 2343531"/>
              <a:gd name="connsiteY267" fmla="*/ 1180835 h 1218587"/>
              <a:gd name="connsiteX268" fmla="*/ 628066 w 2343531"/>
              <a:gd name="connsiteY268" fmla="*/ 1179697 h 1218587"/>
              <a:gd name="connsiteX269" fmla="*/ 630409 w 2343531"/>
              <a:gd name="connsiteY269" fmla="*/ 1178525 h 1218587"/>
              <a:gd name="connsiteX270" fmla="*/ 632752 w 2343531"/>
              <a:gd name="connsiteY270" fmla="*/ 1177330 h 1218587"/>
              <a:gd name="connsiteX271" fmla="*/ 635096 w 2343531"/>
              <a:gd name="connsiteY271" fmla="*/ 1176100 h 1218587"/>
              <a:gd name="connsiteX272" fmla="*/ 637439 w 2343531"/>
              <a:gd name="connsiteY272" fmla="*/ 1174837 h 1218587"/>
              <a:gd name="connsiteX273" fmla="*/ 639783 w 2343531"/>
              <a:gd name="connsiteY273" fmla="*/ 1173540 h 1218587"/>
              <a:gd name="connsiteX274" fmla="*/ 642126 w 2343531"/>
              <a:gd name="connsiteY274" fmla="*/ 1172219 h 1218587"/>
              <a:gd name="connsiteX275" fmla="*/ 644470 w 2343531"/>
              <a:gd name="connsiteY275" fmla="*/ 1170865 h 1218587"/>
              <a:gd name="connsiteX276" fmla="*/ 646813 w 2343531"/>
              <a:gd name="connsiteY276" fmla="*/ 1169476 h 1218587"/>
              <a:gd name="connsiteX277" fmla="*/ 649156 w 2343531"/>
              <a:gd name="connsiteY277" fmla="*/ 1168042 h 1218587"/>
              <a:gd name="connsiteX278" fmla="*/ 651500 w 2343531"/>
              <a:gd name="connsiteY278" fmla="*/ 1166586 h 1218587"/>
              <a:gd name="connsiteX279" fmla="*/ 653844 w 2343531"/>
              <a:gd name="connsiteY279" fmla="*/ 1165095 h 1218587"/>
              <a:gd name="connsiteX280" fmla="*/ 656188 w 2343531"/>
              <a:gd name="connsiteY280" fmla="*/ 1163558 h 1218587"/>
              <a:gd name="connsiteX281" fmla="*/ 658531 w 2343531"/>
              <a:gd name="connsiteY281" fmla="*/ 1161988 h 1218587"/>
              <a:gd name="connsiteX282" fmla="*/ 660875 w 2343531"/>
              <a:gd name="connsiteY282" fmla="*/ 1160383 h 1218587"/>
              <a:gd name="connsiteX283" fmla="*/ 663218 w 2343531"/>
              <a:gd name="connsiteY283" fmla="*/ 1158744 h 1218587"/>
              <a:gd name="connsiteX284" fmla="*/ 665562 w 2343531"/>
              <a:gd name="connsiteY284" fmla="*/ 1157059 h 1218587"/>
              <a:gd name="connsiteX285" fmla="*/ 667905 w 2343531"/>
              <a:gd name="connsiteY285" fmla="*/ 1155341 h 1218587"/>
              <a:gd name="connsiteX286" fmla="*/ 670248 w 2343531"/>
              <a:gd name="connsiteY286" fmla="*/ 1153577 h 1218587"/>
              <a:gd name="connsiteX287" fmla="*/ 672592 w 2343531"/>
              <a:gd name="connsiteY287" fmla="*/ 1151778 h 1218587"/>
              <a:gd name="connsiteX288" fmla="*/ 674935 w 2343531"/>
              <a:gd name="connsiteY288" fmla="*/ 1149935 h 1218587"/>
              <a:gd name="connsiteX289" fmla="*/ 677279 w 2343531"/>
              <a:gd name="connsiteY289" fmla="*/ 1148057 h 1218587"/>
              <a:gd name="connsiteX290" fmla="*/ 679623 w 2343531"/>
              <a:gd name="connsiteY290" fmla="*/ 1146122 h 1218587"/>
              <a:gd name="connsiteX291" fmla="*/ 681967 w 2343531"/>
              <a:gd name="connsiteY291" fmla="*/ 1144153 h 1218587"/>
              <a:gd name="connsiteX292" fmla="*/ 684310 w 2343531"/>
              <a:gd name="connsiteY292" fmla="*/ 1142138 h 1218587"/>
              <a:gd name="connsiteX293" fmla="*/ 686654 w 2343531"/>
              <a:gd name="connsiteY293" fmla="*/ 1140090 h 1218587"/>
              <a:gd name="connsiteX294" fmla="*/ 688997 w 2343531"/>
              <a:gd name="connsiteY294" fmla="*/ 1137984 h 1218587"/>
              <a:gd name="connsiteX295" fmla="*/ 691340 w 2343531"/>
              <a:gd name="connsiteY295" fmla="*/ 1135833 h 1218587"/>
              <a:gd name="connsiteX296" fmla="*/ 693684 w 2343531"/>
              <a:gd name="connsiteY296" fmla="*/ 1133636 h 1218587"/>
              <a:gd name="connsiteX297" fmla="*/ 696027 w 2343531"/>
              <a:gd name="connsiteY297" fmla="*/ 1131394 h 1218587"/>
              <a:gd name="connsiteX298" fmla="*/ 698371 w 2343531"/>
              <a:gd name="connsiteY298" fmla="*/ 1129107 h 1218587"/>
              <a:gd name="connsiteX299" fmla="*/ 700714 w 2343531"/>
              <a:gd name="connsiteY299" fmla="*/ 1126773 h 1218587"/>
              <a:gd name="connsiteX300" fmla="*/ 703058 w 2343531"/>
              <a:gd name="connsiteY300" fmla="*/ 1124383 h 1218587"/>
              <a:gd name="connsiteX301" fmla="*/ 705401 w 2343531"/>
              <a:gd name="connsiteY301" fmla="*/ 1121948 h 1218587"/>
              <a:gd name="connsiteX302" fmla="*/ 707746 w 2343531"/>
              <a:gd name="connsiteY302" fmla="*/ 1119467 h 1218587"/>
              <a:gd name="connsiteX303" fmla="*/ 710089 w 2343531"/>
              <a:gd name="connsiteY303" fmla="*/ 1116929 h 1218587"/>
              <a:gd name="connsiteX304" fmla="*/ 712432 w 2343531"/>
              <a:gd name="connsiteY304" fmla="*/ 1114334 h 1218587"/>
              <a:gd name="connsiteX305" fmla="*/ 714776 w 2343531"/>
              <a:gd name="connsiteY305" fmla="*/ 1111693 h 1218587"/>
              <a:gd name="connsiteX306" fmla="*/ 717119 w 2343531"/>
              <a:gd name="connsiteY306" fmla="*/ 1108996 h 1218587"/>
              <a:gd name="connsiteX307" fmla="*/ 719463 w 2343531"/>
              <a:gd name="connsiteY307" fmla="*/ 1106253 h 1218587"/>
              <a:gd name="connsiteX308" fmla="*/ 721806 w 2343531"/>
              <a:gd name="connsiteY308" fmla="*/ 1103442 h 1218587"/>
              <a:gd name="connsiteX309" fmla="*/ 724150 w 2343531"/>
              <a:gd name="connsiteY309" fmla="*/ 1100585 h 1218587"/>
              <a:gd name="connsiteX310" fmla="*/ 726493 w 2343531"/>
              <a:gd name="connsiteY310" fmla="*/ 1097671 h 1218587"/>
              <a:gd name="connsiteX311" fmla="*/ 728836 w 2343531"/>
              <a:gd name="connsiteY311" fmla="*/ 1094712 h 1218587"/>
              <a:gd name="connsiteX312" fmla="*/ 731180 w 2343531"/>
              <a:gd name="connsiteY312" fmla="*/ 1091685 h 1218587"/>
              <a:gd name="connsiteX313" fmla="*/ 733523 w 2343531"/>
              <a:gd name="connsiteY313" fmla="*/ 1088600 h 1218587"/>
              <a:gd name="connsiteX314" fmla="*/ 735868 w 2343531"/>
              <a:gd name="connsiteY314" fmla="*/ 1085459 h 1218587"/>
              <a:gd name="connsiteX315" fmla="*/ 738211 w 2343531"/>
              <a:gd name="connsiteY315" fmla="*/ 1082261 h 1218587"/>
              <a:gd name="connsiteX316" fmla="*/ 740555 w 2343531"/>
              <a:gd name="connsiteY316" fmla="*/ 1079006 h 1218587"/>
              <a:gd name="connsiteX317" fmla="*/ 742898 w 2343531"/>
              <a:gd name="connsiteY317" fmla="*/ 1075682 h 1218587"/>
              <a:gd name="connsiteX318" fmla="*/ 745242 w 2343531"/>
              <a:gd name="connsiteY318" fmla="*/ 1072313 h 1218587"/>
              <a:gd name="connsiteX319" fmla="*/ 747585 w 2343531"/>
              <a:gd name="connsiteY319" fmla="*/ 1068865 h 1218587"/>
              <a:gd name="connsiteX320" fmla="*/ 749928 w 2343531"/>
              <a:gd name="connsiteY320" fmla="*/ 1065371 h 1218587"/>
              <a:gd name="connsiteX321" fmla="*/ 752272 w 2343531"/>
              <a:gd name="connsiteY321" fmla="*/ 1061808 h 1218587"/>
              <a:gd name="connsiteX322" fmla="*/ 754615 w 2343531"/>
              <a:gd name="connsiteY322" fmla="*/ 1058189 h 1218587"/>
              <a:gd name="connsiteX323" fmla="*/ 756959 w 2343531"/>
              <a:gd name="connsiteY323" fmla="*/ 1054502 h 1218587"/>
              <a:gd name="connsiteX324" fmla="*/ 759302 w 2343531"/>
              <a:gd name="connsiteY324" fmla="*/ 1050757 h 1218587"/>
              <a:gd name="connsiteX325" fmla="*/ 761646 w 2343531"/>
              <a:gd name="connsiteY325" fmla="*/ 1046944 h 1218587"/>
              <a:gd name="connsiteX326" fmla="*/ 763990 w 2343531"/>
              <a:gd name="connsiteY326" fmla="*/ 1043063 h 1218587"/>
              <a:gd name="connsiteX327" fmla="*/ 766334 w 2343531"/>
              <a:gd name="connsiteY327" fmla="*/ 1039125 h 1218587"/>
              <a:gd name="connsiteX328" fmla="*/ 768677 w 2343531"/>
              <a:gd name="connsiteY328" fmla="*/ 1035108 h 1218587"/>
              <a:gd name="connsiteX329" fmla="*/ 771020 w 2343531"/>
              <a:gd name="connsiteY329" fmla="*/ 1031044 h 1218587"/>
              <a:gd name="connsiteX330" fmla="*/ 773364 w 2343531"/>
              <a:gd name="connsiteY330" fmla="*/ 1026902 h 1218587"/>
              <a:gd name="connsiteX331" fmla="*/ 775707 w 2343531"/>
              <a:gd name="connsiteY331" fmla="*/ 1022702 h 1218587"/>
              <a:gd name="connsiteX332" fmla="*/ 778051 w 2343531"/>
              <a:gd name="connsiteY332" fmla="*/ 1018423 h 1218587"/>
              <a:gd name="connsiteX333" fmla="*/ 780394 w 2343531"/>
              <a:gd name="connsiteY333" fmla="*/ 1014086 h 1218587"/>
              <a:gd name="connsiteX334" fmla="*/ 782738 w 2343531"/>
              <a:gd name="connsiteY334" fmla="*/ 1009682 h 1218587"/>
              <a:gd name="connsiteX335" fmla="*/ 785081 w 2343531"/>
              <a:gd name="connsiteY335" fmla="*/ 1005209 h 1218587"/>
              <a:gd name="connsiteX336" fmla="*/ 787424 w 2343531"/>
              <a:gd name="connsiteY336" fmla="*/ 1000667 h 1218587"/>
              <a:gd name="connsiteX337" fmla="*/ 789769 w 2343531"/>
              <a:gd name="connsiteY337" fmla="*/ 996058 h 1218587"/>
              <a:gd name="connsiteX338" fmla="*/ 792113 w 2343531"/>
              <a:gd name="connsiteY338" fmla="*/ 991392 h 1218587"/>
              <a:gd name="connsiteX339" fmla="*/ 794456 w 2343531"/>
              <a:gd name="connsiteY339" fmla="*/ 986646 h 1218587"/>
              <a:gd name="connsiteX340" fmla="*/ 796799 w 2343531"/>
              <a:gd name="connsiteY340" fmla="*/ 981831 h 1218587"/>
              <a:gd name="connsiteX341" fmla="*/ 799143 w 2343531"/>
              <a:gd name="connsiteY341" fmla="*/ 976949 h 1218587"/>
              <a:gd name="connsiteX342" fmla="*/ 801486 w 2343531"/>
              <a:gd name="connsiteY342" fmla="*/ 971986 h 1218587"/>
              <a:gd name="connsiteX343" fmla="*/ 803830 w 2343531"/>
              <a:gd name="connsiteY343" fmla="*/ 966967 h 1218587"/>
              <a:gd name="connsiteX344" fmla="*/ 806178 w 2343531"/>
              <a:gd name="connsiteY344" fmla="*/ 961880 h 1218587"/>
              <a:gd name="connsiteX345" fmla="*/ 808522 w 2343531"/>
              <a:gd name="connsiteY345" fmla="*/ 956712 h 1218587"/>
              <a:gd name="connsiteX346" fmla="*/ 810855 w 2343531"/>
              <a:gd name="connsiteY346" fmla="*/ 951488 h 1218587"/>
              <a:gd name="connsiteX347" fmla="*/ 813200 w 2343531"/>
              <a:gd name="connsiteY347" fmla="*/ 946185 h 1218587"/>
              <a:gd name="connsiteX348" fmla="*/ 815544 w 2343531"/>
              <a:gd name="connsiteY348" fmla="*/ 940813 h 1218587"/>
              <a:gd name="connsiteX349" fmla="*/ 817889 w 2343531"/>
              <a:gd name="connsiteY349" fmla="*/ 935384 h 1218587"/>
              <a:gd name="connsiteX350" fmla="*/ 820234 w 2343531"/>
              <a:gd name="connsiteY350" fmla="*/ 929875 h 1218587"/>
              <a:gd name="connsiteX351" fmla="*/ 822578 w 2343531"/>
              <a:gd name="connsiteY351" fmla="*/ 924287 h 1218587"/>
              <a:gd name="connsiteX352" fmla="*/ 824923 w 2343531"/>
              <a:gd name="connsiteY352" fmla="*/ 918642 h 1218587"/>
              <a:gd name="connsiteX353" fmla="*/ 827267 w 2343531"/>
              <a:gd name="connsiteY353" fmla="*/ 912928 h 1218587"/>
              <a:gd name="connsiteX354" fmla="*/ 829612 w 2343531"/>
              <a:gd name="connsiteY354" fmla="*/ 907147 h 1218587"/>
              <a:gd name="connsiteX355" fmla="*/ 831957 w 2343531"/>
              <a:gd name="connsiteY355" fmla="*/ 901285 h 1218587"/>
              <a:gd name="connsiteX356" fmla="*/ 834301 w 2343531"/>
              <a:gd name="connsiteY356" fmla="*/ 895367 h 1218587"/>
              <a:gd name="connsiteX357" fmla="*/ 836634 w 2343531"/>
              <a:gd name="connsiteY357" fmla="*/ 889369 h 1218587"/>
              <a:gd name="connsiteX358" fmla="*/ 838979 w 2343531"/>
              <a:gd name="connsiteY358" fmla="*/ 883314 h 1218587"/>
              <a:gd name="connsiteX359" fmla="*/ 841323 w 2343531"/>
              <a:gd name="connsiteY359" fmla="*/ 877179 h 1218587"/>
              <a:gd name="connsiteX360" fmla="*/ 843668 w 2343531"/>
              <a:gd name="connsiteY360" fmla="*/ 870988 h 1218587"/>
              <a:gd name="connsiteX361" fmla="*/ 846013 w 2343531"/>
              <a:gd name="connsiteY361" fmla="*/ 864728 h 1218587"/>
              <a:gd name="connsiteX362" fmla="*/ 848357 w 2343531"/>
              <a:gd name="connsiteY362" fmla="*/ 858400 h 1218587"/>
              <a:gd name="connsiteX363" fmla="*/ 850702 w 2343531"/>
              <a:gd name="connsiteY363" fmla="*/ 852004 h 1218587"/>
              <a:gd name="connsiteX364" fmla="*/ 853046 w 2343531"/>
              <a:gd name="connsiteY364" fmla="*/ 845539 h 1218587"/>
              <a:gd name="connsiteX365" fmla="*/ 855391 w 2343531"/>
              <a:gd name="connsiteY365" fmla="*/ 839018 h 1218587"/>
              <a:gd name="connsiteX366" fmla="*/ 857735 w 2343531"/>
              <a:gd name="connsiteY366" fmla="*/ 832428 h 1218587"/>
              <a:gd name="connsiteX367" fmla="*/ 860080 w 2343531"/>
              <a:gd name="connsiteY367" fmla="*/ 825770 h 1218587"/>
              <a:gd name="connsiteX368" fmla="*/ 862413 w 2343531"/>
              <a:gd name="connsiteY368" fmla="*/ 819043 h 1218587"/>
              <a:gd name="connsiteX369" fmla="*/ 864758 w 2343531"/>
              <a:gd name="connsiteY369" fmla="*/ 812271 h 1218587"/>
              <a:gd name="connsiteX370" fmla="*/ 867102 w 2343531"/>
              <a:gd name="connsiteY370" fmla="*/ 805420 h 1218587"/>
              <a:gd name="connsiteX371" fmla="*/ 869447 w 2343531"/>
              <a:gd name="connsiteY371" fmla="*/ 798511 h 1218587"/>
              <a:gd name="connsiteX372" fmla="*/ 871791 w 2343531"/>
              <a:gd name="connsiteY372" fmla="*/ 791546 h 1218587"/>
              <a:gd name="connsiteX373" fmla="*/ 874136 w 2343531"/>
              <a:gd name="connsiteY373" fmla="*/ 784523 h 1218587"/>
              <a:gd name="connsiteX374" fmla="*/ 876481 w 2343531"/>
              <a:gd name="connsiteY374" fmla="*/ 777437 h 1218587"/>
              <a:gd name="connsiteX375" fmla="*/ 878825 w 2343531"/>
              <a:gd name="connsiteY375" fmla="*/ 770293 h 1218587"/>
              <a:gd name="connsiteX376" fmla="*/ 881170 w 2343531"/>
              <a:gd name="connsiteY376" fmla="*/ 763092 h 1218587"/>
              <a:gd name="connsiteX377" fmla="*/ 883514 w 2343531"/>
              <a:gd name="connsiteY377" fmla="*/ 755834 h 1218587"/>
              <a:gd name="connsiteX378" fmla="*/ 885847 w 2343531"/>
              <a:gd name="connsiteY378" fmla="*/ 748522 h 1218587"/>
              <a:gd name="connsiteX379" fmla="*/ 888192 w 2343531"/>
              <a:gd name="connsiteY379" fmla="*/ 741155 h 1218587"/>
              <a:gd name="connsiteX380" fmla="*/ 890537 w 2343531"/>
              <a:gd name="connsiteY380" fmla="*/ 733733 h 1218587"/>
              <a:gd name="connsiteX381" fmla="*/ 892881 w 2343531"/>
              <a:gd name="connsiteY381" fmla="*/ 726260 h 1218587"/>
              <a:gd name="connsiteX382" fmla="*/ 895226 w 2343531"/>
              <a:gd name="connsiteY382" fmla="*/ 718735 h 1218587"/>
              <a:gd name="connsiteX383" fmla="*/ 897570 w 2343531"/>
              <a:gd name="connsiteY383" fmla="*/ 711161 h 1218587"/>
              <a:gd name="connsiteX384" fmla="*/ 899915 w 2343531"/>
              <a:gd name="connsiteY384" fmla="*/ 703537 h 1218587"/>
              <a:gd name="connsiteX385" fmla="*/ 902259 w 2343531"/>
              <a:gd name="connsiteY385" fmla="*/ 695866 h 1218587"/>
              <a:gd name="connsiteX386" fmla="*/ 904604 w 2343531"/>
              <a:gd name="connsiteY386" fmla="*/ 688149 h 1218587"/>
              <a:gd name="connsiteX387" fmla="*/ 906949 w 2343531"/>
              <a:gd name="connsiteY387" fmla="*/ 680386 h 1218587"/>
              <a:gd name="connsiteX388" fmla="*/ 909293 w 2343531"/>
              <a:gd name="connsiteY388" fmla="*/ 672580 h 1218587"/>
              <a:gd name="connsiteX389" fmla="*/ 911626 w 2343531"/>
              <a:gd name="connsiteY389" fmla="*/ 664732 h 1218587"/>
              <a:gd name="connsiteX390" fmla="*/ 913971 w 2343531"/>
              <a:gd name="connsiteY390" fmla="*/ 656842 h 1218587"/>
              <a:gd name="connsiteX391" fmla="*/ 916315 w 2343531"/>
              <a:gd name="connsiteY391" fmla="*/ 648913 h 1218587"/>
              <a:gd name="connsiteX392" fmla="*/ 918660 w 2343531"/>
              <a:gd name="connsiteY392" fmla="*/ 640947 h 1218587"/>
              <a:gd name="connsiteX393" fmla="*/ 921005 w 2343531"/>
              <a:gd name="connsiteY393" fmla="*/ 632944 h 1218587"/>
              <a:gd name="connsiteX394" fmla="*/ 923349 w 2343531"/>
              <a:gd name="connsiteY394" fmla="*/ 624905 h 1218587"/>
              <a:gd name="connsiteX395" fmla="*/ 925694 w 2343531"/>
              <a:gd name="connsiteY395" fmla="*/ 616833 h 1218587"/>
              <a:gd name="connsiteX396" fmla="*/ 928038 w 2343531"/>
              <a:gd name="connsiteY396" fmla="*/ 608731 h 1218587"/>
              <a:gd name="connsiteX397" fmla="*/ 930383 w 2343531"/>
              <a:gd name="connsiteY397" fmla="*/ 600598 h 1218587"/>
              <a:gd name="connsiteX398" fmla="*/ 932727 w 2343531"/>
              <a:gd name="connsiteY398" fmla="*/ 592436 h 1218587"/>
              <a:gd name="connsiteX399" fmla="*/ 935072 w 2343531"/>
              <a:gd name="connsiteY399" fmla="*/ 584248 h 1218587"/>
              <a:gd name="connsiteX400" fmla="*/ 937405 w 2343531"/>
              <a:gd name="connsiteY400" fmla="*/ 576035 h 1218587"/>
              <a:gd name="connsiteX401" fmla="*/ 939750 w 2343531"/>
              <a:gd name="connsiteY401" fmla="*/ 567799 h 1218587"/>
              <a:gd name="connsiteX402" fmla="*/ 942094 w 2343531"/>
              <a:gd name="connsiteY402" fmla="*/ 559542 h 1218587"/>
              <a:gd name="connsiteX403" fmla="*/ 944439 w 2343531"/>
              <a:gd name="connsiteY403" fmla="*/ 551266 h 1218587"/>
              <a:gd name="connsiteX404" fmla="*/ 946783 w 2343531"/>
              <a:gd name="connsiteY404" fmla="*/ 542971 h 1218587"/>
              <a:gd name="connsiteX405" fmla="*/ 949128 w 2343531"/>
              <a:gd name="connsiteY405" fmla="*/ 534663 h 1218587"/>
              <a:gd name="connsiteX406" fmla="*/ 951473 w 2343531"/>
              <a:gd name="connsiteY406" fmla="*/ 526340 h 1218587"/>
              <a:gd name="connsiteX407" fmla="*/ 953817 w 2343531"/>
              <a:gd name="connsiteY407" fmla="*/ 518005 h 1218587"/>
              <a:gd name="connsiteX408" fmla="*/ 956162 w 2343531"/>
              <a:gd name="connsiteY408" fmla="*/ 509660 h 1218587"/>
              <a:gd name="connsiteX409" fmla="*/ 958506 w 2343531"/>
              <a:gd name="connsiteY409" fmla="*/ 501309 h 1218587"/>
              <a:gd name="connsiteX410" fmla="*/ 960851 w 2343531"/>
              <a:gd name="connsiteY410" fmla="*/ 492951 h 1218587"/>
              <a:gd name="connsiteX411" fmla="*/ 963184 w 2343531"/>
              <a:gd name="connsiteY411" fmla="*/ 484590 h 1218587"/>
              <a:gd name="connsiteX412" fmla="*/ 965529 w 2343531"/>
              <a:gd name="connsiteY412" fmla="*/ 476229 h 1218587"/>
              <a:gd name="connsiteX413" fmla="*/ 967873 w 2343531"/>
              <a:gd name="connsiteY413" fmla="*/ 467868 h 1218587"/>
              <a:gd name="connsiteX414" fmla="*/ 970218 w 2343531"/>
              <a:gd name="connsiteY414" fmla="*/ 459509 h 1218587"/>
              <a:gd name="connsiteX415" fmla="*/ 972562 w 2343531"/>
              <a:gd name="connsiteY415" fmla="*/ 451156 h 1218587"/>
              <a:gd name="connsiteX416" fmla="*/ 974907 w 2343531"/>
              <a:gd name="connsiteY416" fmla="*/ 442812 h 1218587"/>
              <a:gd name="connsiteX417" fmla="*/ 977252 w 2343531"/>
              <a:gd name="connsiteY417" fmla="*/ 434475 h 1218587"/>
              <a:gd name="connsiteX418" fmla="*/ 979596 w 2343531"/>
              <a:gd name="connsiteY418" fmla="*/ 426152 h 1218587"/>
              <a:gd name="connsiteX419" fmla="*/ 981941 w 2343531"/>
              <a:gd name="connsiteY419" fmla="*/ 417841 h 1218587"/>
              <a:gd name="connsiteX420" fmla="*/ 984285 w 2343531"/>
              <a:gd name="connsiteY420" fmla="*/ 409547 h 1218587"/>
              <a:gd name="connsiteX421" fmla="*/ 986630 w 2343531"/>
              <a:gd name="connsiteY421" fmla="*/ 401273 h 1218587"/>
              <a:gd name="connsiteX422" fmla="*/ 988963 w 2343531"/>
              <a:gd name="connsiteY422" fmla="*/ 393019 h 1218587"/>
              <a:gd name="connsiteX423" fmla="*/ 991308 w 2343531"/>
              <a:gd name="connsiteY423" fmla="*/ 384788 h 1218587"/>
              <a:gd name="connsiteX424" fmla="*/ 993652 w 2343531"/>
              <a:gd name="connsiteY424" fmla="*/ 376584 h 1218587"/>
              <a:gd name="connsiteX425" fmla="*/ 995997 w 2343531"/>
              <a:gd name="connsiteY425" fmla="*/ 368407 h 1218587"/>
              <a:gd name="connsiteX426" fmla="*/ 998341 w 2343531"/>
              <a:gd name="connsiteY426" fmla="*/ 360261 h 1218587"/>
              <a:gd name="connsiteX427" fmla="*/ 1000686 w 2343531"/>
              <a:gd name="connsiteY427" fmla="*/ 352148 h 1218587"/>
              <a:gd name="connsiteX428" fmla="*/ 1003030 w 2343531"/>
              <a:gd name="connsiteY428" fmla="*/ 344070 h 1218587"/>
              <a:gd name="connsiteX429" fmla="*/ 1005375 w 2343531"/>
              <a:gd name="connsiteY429" fmla="*/ 336030 h 1218587"/>
              <a:gd name="connsiteX430" fmla="*/ 1007719 w 2343531"/>
              <a:gd name="connsiteY430" fmla="*/ 328029 h 1218587"/>
              <a:gd name="connsiteX431" fmla="*/ 1010064 w 2343531"/>
              <a:gd name="connsiteY431" fmla="*/ 320071 h 1218587"/>
              <a:gd name="connsiteX432" fmla="*/ 1012409 w 2343531"/>
              <a:gd name="connsiteY432" fmla="*/ 312159 h 1218587"/>
              <a:gd name="connsiteX433" fmla="*/ 1014742 w 2343531"/>
              <a:gd name="connsiteY433" fmla="*/ 304293 h 1218587"/>
              <a:gd name="connsiteX434" fmla="*/ 1017086 w 2343531"/>
              <a:gd name="connsiteY434" fmla="*/ 296477 h 1218587"/>
              <a:gd name="connsiteX435" fmla="*/ 1019431 w 2343531"/>
              <a:gd name="connsiteY435" fmla="*/ 288714 h 1218587"/>
              <a:gd name="connsiteX436" fmla="*/ 1021776 w 2343531"/>
              <a:gd name="connsiteY436" fmla="*/ 281006 h 1218587"/>
              <a:gd name="connsiteX437" fmla="*/ 1024120 w 2343531"/>
              <a:gd name="connsiteY437" fmla="*/ 273354 h 1218587"/>
              <a:gd name="connsiteX438" fmla="*/ 1026465 w 2343531"/>
              <a:gd name="connsiteY438" fmla="*/ 265761 h 1218587"/>
              <a:gd name="connsiteX439" fmla="*/ 1028809 w 2343531"/>
              <a:gd name="connsiteY439" fmla="*/ 258231 h 1218587"/>
              <a:gd name="connsiteX440" fmla="*/ 1031154 w 2343531"/>
              <a:gd name="connsiteY440" fmla="*/ 250765 h 1218587"/>
              <a:gd name="connsiteX441" fmla="*/ 1033498 w 2343531"/>
              <a:gd name="connsiteY441" fmla="*/ 243366 h 1218587"/>
              <a:gd name="connsiteX442" fmla="*/ 1035843 w 2343531"/>
              <a:gd name="connsiteY442" fmla="*/ 236037 h 1218587"/>
              <a:gd name="connsiteX443" fmla="*/ 1038187 w 2343531"/>
              <a:gd name="connsiteY443" fmla="*/ 228779 h 1218587"/>
              <a:gd name="connsiteX444" fmla="*/ 1040521 w 2343531"/>
              <a:gd name="connsiteY444" fmla="*/ 221594 h 1218587"/>
              <a:gd name="connsiteX445" fmla="*/ 1042865 w 2343531"/>
              <a:gd name="connsiteY445" fmla="*/ 214486 h 1218587"/>
              <a:gd name="connsiteX446" fmla="*/ 1045210 w 2343531"/>
              <a:gd name="connsiteY446" fmla="*/ 207457 h 1218587"/>
              <a:gd name="connsiteX447" fmla="*/ 1047554 w 2343531"/>
              <a:gd name="connsiteY447" fmla="*/ 200510 h 1218587"/>
              <a:gd name="connsiteX448" fmla="*/ 1049899 w 2343531"/>
              <a:gd name="connsiteY448" fmla="*/ 193644 h 1218587"/>
              <a:gd name="connsiteX449" fmla="*/ 1052243 w 2343531"/>
              <a:gd name="connsiteY449" fmla="*/ 186866 h 1218587"/>
              <a:gd name="connsiteX450" fmla="*/ 1054588 w 2343531"/>
              <a:gd name="connsiteY450" fmla="*/ 180176 h 1218587"/>
              <a:gd name="connsiteX451" fmla="*/ 1056933 w 2343531"/>
              <a:gd name="connsiteY451" fmla="*/ 173575 h 1218587"/>
              <a:gd name="connsiteX452" fmla="*/ 1059277 w 2343531"/>
              <a:gd name="connsiteY452" fmla="*/ 167068 h 1218587"/>
              <a:gd name="connsiteX453" fmla="*/ 1061622 w 2343531"/>
              <a:gd name="connsiteY453" fmla="*/ 160654 h 1218587"/>
              <a:gd name="connsiteX454" fmla="*/ 1063966 w 2343531"/>
              <a:gd name="connsiteY454" fmla="*/ 154339 h 1218587"/>
              <a:gd name="connsiteX455" fmla="*/ 1066300 w 2343531"/>
              <a:gd name="connsiteY455" fmla="*/ 148123 h 1218587"/>
              <a:gd name="connsiteX456" fmla="*/ 1068644 w 2343531"/>
              <a:gd name="connsiteY456" fmla="*/ 142008 h 1218587"/>
              <a:gd name="connsiteX457" fmla="*/ 1070989 w 2343531"/>
              <a:gd name="connsiteY457" fmla="*/ 135996 h 1218587"/>
              <a:gd name="connsiteX458" fmla="*/ 1073333 w 2343531"/>
              <a:gd name="connsiteY458" fmla="*/ 130092 h 1218587"/>
              <a:gd name="connsiteX459" fmla="*/ 1075678 w 2343531"/>
              <a:gd name="connsiteY459" fmla="*/ 124294 h 1218587"/>
              <a:gd name="connsiteX460" fmla="*/ 1078022 w 2343531"/>
              <a:gd name="connsiteY460" fmla="*/ 118607 h 1218587"/>
              <a:gd name="connsiteX461" fmla="*/ 1080367 w 2343531"/>
              <a:gd name="connsiteY461" fmla="*/ 113031 h 1218587"/>
              <a:gd name="connsiteX462" fmla="*/ 1082711 w 2343531"/>
              <a:gd name="connsiteY462" fmla="*/ 107569 h 1218587"/>
              <a:gd name="connsiteX463" fmla="*/ 1085056 w 2343531"/>
              <a:gd name="connsiteY463" fmla="*/ 102223 h 1218587"/>
              <a:gd name="connsiteX464" fmla="*/ 1087401 w 2343531"/>
              <a:gd name="connsiteY464" fmla="*/ 96996 h 1218587"/>
              <a:gd name="connsiteX465" fmla="*/ 1089745 w 2343531"/>
              <a:gd name="connsiteY465" fmla="*/ 91888 h 1218587"/>
              <a:gd name="connsiteX466" fmla="*/ 1092078 w 2343531"/>
              <a:gd name="connsiteY466" fmla="*/ 86902 h 1218587"/>
              <a:gd name="connsiteX467" fmla="*/ 1094423 w 2343531"/>
              <a:gd name="connsiteY467" fmla="*/ 82038 h 1218587"/>
              <a:gd name="connsiteX468" fmla="*/ 1096767 w 2343531"/>
              <a:gd name="connsiteY468" fmla="*/ 77300 h 1218587"/>
              <a:gd name="connsiteX469" fmla="*/ 1099112 w 2343531"/>
              <a:gd name="connsiteY469" fmla="*/ 72690 h 1218587"/>
              <a:gd name="connsiteX470" fmla="*/ 1101457 w 2343531"/>
              <a:gd name="connsiteY470" fmla="*/ 68206 h 1218587"/>
              <a:gd name="connsiteX471" fmla="*/ 1103801 w 2343531"/>
              <a:gd name="connsiteY471" fmla="*/ 63855 h 1218587"/>
              <a:gd name="connsiteX472" fmla="*/ 1106146 w 2343531"/>
              <a:gd name="connsiteY472" fmla="*/ 59635 h 1218587"/>
              <a:gd name="connsiteX473" fmla="*/ 1108490 w 2343531"/>
              <a:gd name="connsiteY473" fmla="*/ 55548 h 1218587"/>
              <a:gd name="connsiteX474" fmla="*/ 1110835 w 2343531"/>
              <a:gd name="connsiteY474" fmla="*/ 51596 h 1218587"/>
              <a:gd name="connsiteX475" fmla="*/ 1113180 w 2343531"/>
              <a:gd name="connsiteY475" fmla="*/ 47781 h 1218587"/>
              <a:gd name="connsiteX476" fmla="*/ 1115524 w 2343531"/>
              <a:gd name="connsiteY476" fmla="*/ 44104 h 1218587"/>
              <a:gd name="connsiteX477" fmla="*/ 1117857 w 2343531"/>
              <a:gd name="connsiteY477" fmla="*/ 40566 h 1218587"/>
              <a:gd name="connsiteX478" fmla="*/ 1120202 w 2343531"/>
              <a:gd name="connsiteY478" fmla="*/ 37168 h 1218587"/>
              <a:gd name="connsiteX479" fmla="*/ 1122546 w 2343531"/>
              <a:gd name="connsiteY479" fmla="*/ 33912 h 1218587"/>
              <a:gd name="connsiteX480" fmla="*/ 1124891 w 2343531"/>
              <a:gd name="connsiteY480" fmla="*/ 30799 h 1218587"/>
              <a:gd name="connsiteX481" fmla="*/ 1127236 w 2343531"/>
              <a:gd name="connsiteY481" fmla="*/ 27831 h 1218587"/>
              <a:gd name="connsiteX482" fmla="*/ 1129580 w 2343531"/>
              <a:gd name="connsiteY482" fmla="*/ 25008 h 1218587"/>
              <a:gd name="connsiteX483" fmla="*/ 1131925 w 2343531"/>
              <a:gd name="connsiteY483" fmla="*/ 22331 h 1218587"/>
              <a:gd name="connsiteX484" fmla="*/ 1134269 w 2343531"/>
              <a:gd name="connsiteY484" fmla="*/ 19803 h 1218587"/>
              <a:gd name="connsiteX485" fmla="*/ 1136614 w 2343531"/>
              <a:gd name="connsiteY485" fmla="*/ 17422 h 1218587"/>
              <a:gd name="connsiteX486" fmla="*/ 1138958 w 2343531"/>
              <a:gd name="connsiteY486" fmla="*/ 15190 h 1218587"/>
              <a:gd name="connsiteX487" fmla="*/ 1141303 w 2343531"/>
              <a:gd name="connsiteY487" fmla="*/ 13109 h 1218587"/>
              <a:gd name="connsiteX488" fmla="*/ 1143636 w 2343531"/>
              <a:gd name="connsiteY488" fmla="*/ 11179 h 1218587"/>
              <a:gd name="connsiteX489" fmla="*/ 1145981 w 2343531"/>
              <a:gd name="connsiteY489" fmla="*/ 9400 h 1218587"/>
              <a:gd name="connsiteX490" fmla="*/ 1148325 w 2343531"/>
              <a:gd name="connsiteY490" fmla="*/ 7774 h 1218587"/>
              <a:gd name="connsiteX491" fmla="*/ 1150670 w 2343531"/>
              <a:gd name="connsiteY491" fmla="*/ 6301 h 1218587"/>
              <a:gd name="connsiteX492" fmla="*/ 1153014 w 2343531"/>
              <a:gd name="connsiteY492" fmla="*/ 4981 h 1218587"/>
              <a:gd name="connsiteX493" fmla="*/ 1155359 w 2343531"/>
              <a:gd name="connsiteY493" fmla="*/ 3815 h 1218587"/>
              <a:gd name="connsiteX494" fmla="*/ 1157704 w 2343531"/>
              <a:gd name="connsiteY494" fmla="*/ 2804 h 1218587"/>
              <a:gd name="connsiteX495" fmla="*/ 1160048 w 2343531"/>
              <a:gd name="connsiteY495" fmla="*/ 1947 h 1218587"/>
              <a:gd name="connsiteX496" fmla="*/ 1162393 w 2343531"/>
              <a:gd name="connsiteY496" fmla="*/ 1246 h 1218587"/>
              <a:gd name="connsiteX497" fmla="*/ 1164737 w 2343531"/>
              <a:gd name="connsiteY497" fmla="*/ 701 h 1218587"/>
              <a:gd name="connsiteX498" fmla="*/ 1167082 w 2343531"/>
              <a:gd name="connsiteY498" fmla="*/ 312 h 1218587"/>
              <a:gd name="connsiteX499" fmla="*/ 1169415 w 2343531"/>
              <a:gd name="connsiteY499" fmla="*/ 77 h 1218587"/>
              <a:gd name="connsiteX500" fmla="*/ 1171760 w 2343531"/>
              <a:gd name="connsiteY500" fmla="*/ 0 h 1218587"/>
              <a:gd name="connsiteX501" fmla="*/ 1174104 w 2343531"/>
              <a:gd name="connsiteY501" fmla="*/ 77 h 1218587"/>
              <a:gd name="connsiteX502" fmla="*/ 1176449 w 2343531"/>
              <a:gd name="connsiteY502" fmla="*/ 312 h 1218587"/>
              <a:gd name="connsiteX503" fmla="*/ 1178793 w 2343531"/>
              <a:gd name="connsiteY503" fmla="*/ 701 h 1218587"/>
              <a:gd name="connsiteX504" fmla="*/ 1181138 w 2343531"/>
              <a:gd name="connsiteY504" fmla="*/ 1246 h 1218587"/>
              <a:gd name="connsiteX505" fmla="*/ 1183482 w 2343531"/>
              <a:gd name="connsiteY505" fmla="*/ 1947 h 1218587"/>
              <a:gd name="connsiteX506" fmla="*/ 1185827 w 2343531"/>
              <a:gd name="connsiteY506" fmla="*/ 2804 h 1218587"/>
              <a:gd name="connsiteX507" fmla="*/ 1188172 w 2343531"/>
              <a:gd name="connsiteY507" fmla="*/ 3815 h 1218587"/>
              <a:gd name="connsiteX508" fmla="*/ 1190516 w 2343531"/>
              <a:gd name="connsiteY508" fmla="*/ 4981 h 1218587"/>
              <a:gd name="connsiteX509" fmla="*/ 1192861 w 2343531"/>
              <a:gd name="connsiteY509" fmla="*/ 6301 h 1218587"/>
              <a:gd name="connsiteX510" fmla="*/ 1195194 w 2343531"/>
              <a:gd name="connsiteY510" fmla="*/ 7774 h 1218587"/>
              <a:gd name="connsiteX511" fmla="*/ 1197538 w 2343531"/>
              <a:gd name="connsiteY511" fmla="*/ 9400 h 1218587"/>
              <a:gd name="connsiteX512" fmla="*/ 1199883 w 2343531"/>
              <a:gd name="connsiteY512" fmla="*/ 11179 h 1218587"/>
              <a:gd name="connsiteX513" fmla="*/ 1202228 w 2343531"/>
              <a:gd name="connsiteY513" fmla="*/ 13109 h 1218587"/>
              <a:gd name="connsiteX514" fmla="*/ 1204572 w 2343531"/>
              <a:gd name="connsiteY514" fmla="*/ 15190 h 1218587"/>
              <a:gd name="connsiteX515" fmla="*/ 1206917 w 2343531"/>
              <a:gd name="connsiteY515" fmla="*/ 17422 h 1218587"/>
              <a:gd name="connsiteX516" fmla="*/ 1209261 w 2343531"/>
              <a:gd name="connsiteY516" fmla="*/ 19803 h 1218587"/>
              <a:gd name="connsiteX517" fmla="*/ 1211606 w 2343531"/>
              <a:gd name="connsiteY517" fmla="*/ 22331 h 1218587"/>
              <a:gd name="connsiteX518" fmla="*/ 1213950 w 2343531"/>
              <a:gd name="connsiteY518" fmla="*/ 25008 h 1218587"/>
              <a:gd name="connsiteX519" fmla="*/ 1216295 w 2343531"/>
              <a:gd name="connsiteY519" fmla="*/ 27831 h 1218587"/>
              <a:gd name="connsiteX520" fmla="*/ 1218640 w 2343531"/>
              <a:gd name="connsiteY520" fmla="*/ 30799 h 1218587"/>
              <a:gd name="connsiteX521" fmla="*/ 1220973 w 2343531"/>
              <a:gd name="connsiteY521" fmla="*/ 33912 h 1218587"/>
              <a:gd name="connsiteX522" fmla="*/ 1223317 w 2343531"/>
              <a:gd name="connsiteY522" fmla="*/ 37168 h 1218587"/>
              <a:gd name="connsiteX523" fmla="*/ 1225662 w 2343531"/>
              <a:gd name="connsiteY523" fmla="*/ 40566 h 1218587"/>
              <a:gd name="connsiteX524" fmla="*/ 1228006 w 2343531"/>
              <a:gd name="connsiteY524" fmla="*/ 44104 h 1218587"/>
              <a:gd name="connsiteX525" fmla="*/ 1230351 w 2343531"/>
              <a:gd name="connsiteY525" fmla="*/ 47781 h 1218587"/>
              <a:gd name="connsiteX526" fmla="*/ 1232696 w 2343531"/>
              <a:gd name="connsiteY526" fmla="*/ 51596 h 1218587"/>
              <a:gd name="connsiteX527" fmla="*/ 1235040 w 2343531"/>
              <a:gd name="connsiteY527" fmla="*/ 55548 h 1218587"/>
              <a:gd name="connsiteX528" fmla="*/ 1237385 w 2343531"/>
              <a:gd name="connsiteY528" fmla="*/ 59635 h 1218587"/>
              <a:gd name="connsiteX529" fmla="*/ 1239729 w 2343531"/>
              <a:gd name="connsiteY529" fmla="*/ 63855 h 1218587"/>
              <a:gd name="connsiteX530" fmla="*/ 1242074 w 2343531"/>
              <a:gd name="connsiteY530" fmla="*/ 68206 h 1218587"/>
              <a:gd name="connsiteX531" fmla="*/ 1244419 w 2343531"/>
              <a:gd name="connsiteY531" fmla="*/ 72690 h 1218587"/>
              <a:gd name="connsiteX532" fmla="*/ 1246752 w 2343531"/>
              <a:gd name="connsiteY532" fmla="*/ 77300 h 1218587"/>
              <a:gd name="connsiteX533" fmla="*/ 1249096 w 2343531"/>
              <a:gd name="connsiteY533" fmla="*/ 82038 h 1218587"/>
              <a:gd name="connsiteX534" fmla="*/ 1251441 w 2343531"/>
              <a:gd name="connsiteY534" fmla="*/ 86902 h 1218587"/>
              <a:gd name="connsiteX535" fmla="*/ 1253785 w 2343531"/>
              <a:gd name="connsiteY535" fmla="*/ 91888 h 1218587"/>
              <a:gd name="connsiteX536" fmla="*/ 1256130 w 2343531"/>
              <a:gd name="connsiteY536" fmla="*/ 96996 h 1218587"/>
              <a:gd name="connsiteX537" fmla="*/ 1258475 w 2343531"/>
              <a:gd name="connsiteY537" fmla="*/ 102223 h 1218587"/>
              <a:gd name="connsiteX538" fmla="*/ 1260819 w 2343531"/>
              <a:gd name="connsiteY538" fmla="*/ 107569 h 1218587"/>
              <a:gd name="connsiteX539" fmla="*/ 1263164 w 2343531"/>
              <a:gd name="connsiteY539" fmla="*/ 113031 h 1218587"/>
              <a:gd name="connsiteX540" fmla="*/ 1265508 w 2343531"/>
              <a:gd name="connsiteY540" fmla="*/ 118607 h 1218587"/>
              <a:gd name="connsiteX541" fmla="*/ 1267853 w 2343531"/>
              <a:gd name="connsiteY541" fmla="*/ 124294 h 1218587"/>
              <a:gd name="connsiteX542" fmla="*/ 1270186 w 2343531"/>
              <a:gd name="connsiteY542" fmla="*/ 130092 h 1218587"/>
              <a:gd name="connsiteX543" fmla="*/ 1272531 w 2343531"/>
              <a:gd name="connsiteY543" fmla="*/ 135996 h 1218587"/>
              <a:gd name="connsiteX544" fmla="*/ 1274875 w 2343531"/>
              <a:gd name="connsiteY544" fmla="*/ 142008 h 1218587"/>
              <a:gd name="connsiteX545" fmla="*/ 1277220 w 2343531"/>
              <a:gd name="connsiteY545" fmla="*/ 148123 h 1218587"/>
              <a:gd name="connsiteX546" fmla="*/ 1279564 w 2343531"/>
              <a:gd name="connsiteY546" fmla="*/ 154339 h 1218587"/>
              <a:gd name="connsiteX547" fmla="*/ 1281909 w 2343531"/>
              <a:gd name="connsiteY547" fmla="*/ 160654 h 1218587"/>
              <a:gd name="connsiteX548" fmla="*/ 1284253 w 2343531"/>
              <a:gd name="connsiteY548" fmla="*/ 167068 h 1218587"/>
              <a:gd name="connsiteX549" fmla="*/ 1286598 w 2343531"/>
              <a:gd name="connsiteY549" fmla="*/ 173575 h 1218587"/>
              <a:gd name="connsiteX550" fmla="*/ 1288943 w 2343531"/>
              <a:gd name="connsiteY550" fmla="*/ 180176 h 1218587"/>
              <a:gd name="connsiteX551" fmla="*/ 1291287 w 2343531"/>
              <a:gd name="connsiteY551" fmla="*/ 186866 h 1218587"/>
              <a:gd name="connsiteX552" fmla="*/ 1293632 w 2343531"/>
              <a:gd name="connsiteY552" fmla="*/ 193644 h 1218587"/>
              <a:gd name="connsiteX553" fmla="*/ 1295965 w 2343531"/>
              <a:gd name="connsiteY553" fmla="*/ 200510 h 1218587"/>
              <a:gd name="connsiteX554" fmla="*/ 1298309 w 2343531"/>
              <a:gd name="connsiteY554" fmla="*/ 207457 h 1218587"/>
              <a:gd name="connsiteX555" fmla="*/ 1300654 w 2343531"/>
              <a:gd name="connsiteY555" fmla="*/ 214486 h 1218587"/>
              <a:gd name="connsiteX556" fmla="*/ 1302999 w 2343531"/>
              <a:gd name="connsiteY556" fmla="*/ 221594 h 1218587"/>
              <a:gd name="connsiteX557" fmla="*/ 1305343 w 2343531"/>
              <a:gd name="connsiteY557" fmla="*/ 228779 h 1218587"/>
              <a:gd name="connsiteX558" fmla="*/ 1307688 w 2343531"/>
              <a:gd name="connsiteY558" fmla="*/ 236037 h 1218587"/>
              <a:gd name="connsiteX559" fmla="*/ 1310032 w 2343531"/>
              <a:gd name="connsiteY559" fmla="*/ 243366 h 1218587"/>
              <a:gd name="connsiteX560" fmla="*/ 1312377 w 2343531"/>
              <a:gd name="connsiteY560" fmla="*/ 250765 h 1218587"/>
              <a:gd name="connsiteX561" fmla="*/ 1314721 w 2343531"/>
              <a:gd name="connsiteY561" fmla="*/ 258231 h 1218587"/>
              <a:gd name="connsiteX562" fmla="*/ 1317066 w 2343531"/>
              <a:gd name="connsiteY562" fmla="*/ 265761 h 1218587"/>
              <a:gd name="connsiteX563" fmla="*/ 1319410 w 2343531"/>
              <a:gd name="connsiteY563" fmla="*/ 273354 h 1218587"/>
              <a:gd name="connsiteX564" fmla="*/ 1321744 w 2343531"/>
              <a:gd name="connsiteY564" fmla="*/ 281006 h 1218587"/>
              <a:gd name="connsiteX565" fmla="*/ 1324088 w 2343531"/>
              <a:gd name="connsiteY565" fmla="*/ 288714 h 1218587"/>
              <a:gd name="connsiteX566" fmla="*/ 1326433 w 2343531"/>
              <a:gd name="connsiteY566" fmla="*/ 296477 h 1218587"/>
              <a:gd name="connsiteX567" fmla="*/ 1328777 w 2343531"/>
              <a:gd name="connsiteY567" fmla="*/ 304293 h 1218587"/>
              <a:gd name="connsiteX568" fmla="*/ 1331122 w 2343531"/>
              <a:gd name="connsiteY568" fmla="*/ 312159 h 1218587"/>
              <a:gd name="connsiteX569" fmla="*/ 1333467 w 2343531"/>
              <a:gd name="connsiteY569" fmla="*/ 320071 h 1218587"/>
              <a:gd name="connsiteX570" fmla="*/ 1335811 w 2343531"/>
              <a:gd name="connsiteY570" fmla="*/ 328029 h 1218587"/>
              <a:gd name="connsiteX571" fmla="*/ 1338156 w 2343531"/>
              <a:gd name="connsiteY571" fmla="*/ 336030 h 1218587"/>
              <a:gd name="connsiteX572" fmla="*/ 1340500 w 2343531"/>
              <a:gd name="connsiteY572" fmla="*/ 344070 h 1218587"/>
              <a:gd name="connsiteX573" fmla="*/ 1342845 w 2343531"/>
              <a:gd name="connsiteY573" fmla="*/ 352148 h 1218587"/>
              <a:gd name="connsiteX574" fmla="*/ 1345189 w 2343531"/>
              <a:gd name="connsiteY574" fmla="*/ 360261 h 1218587"/>
              <a:gd name="connsiteX575" fmla="*/ 1347523 w 2343531"/>
              <a:gd name="connsiteY575" fmla="*/ 368407 h 1218587"/>
              <a:gd name="connsiteX576" fmla="*/ 1349867 w 2343531"/>
              <a:gd name="connsiteY576" fmla="*/ 376584 h 1218587"/>
              <a:gd name="connsiteX577" fmla="*/ 1352212 w 2343531"/>
              <a:gd name="connsiteY577" fmla="*/ 384788 h 1218587"/>
              <a:gd name="connsiteX578" fmla="*/ 1354556 w 2343531"/>
              <a:gd name="connsiteY578" fmla="*/ 393019 h 1218587"/>
              <a:gd name="connsiteX579" fmla="*/ 1356901 w 2343531"/>
              <a:gd name="connsiteY579" fmla="*/ 401273 h 1218587"/>
              <a:gd name="connsiteX580" fmla="*/ 1359245 w 2343531"/>
              <a:gd name="connsiteY580" fmla="*/ 409547 h 1218587"/>
              <a:gd name="connsiteX581" fmla="*/ 1361590 w 2343531"/>
              <a:gd name="connsiteY581" fmla="*/ 417841 h 1218587"/>
              <a:gd name="connsiteX582" fmla="*/ 1363935 w 2343531"/>
              <a:gd name="connsiteY582" fmla="*/ 426152 h 1218587"/>
              <a:gd name="connsiteX583" fmla="*/ 1366279 w 2343531"/>
              <a:gd name="connsiteY583" fmla="*/ 434475 h 1218587"/>
              <a:gd name="connsiteX584" fmla="*/ 1368624 w 2343531"/>
              <a:gd name="connsiteY584" fmla="*/ 442812 h 1218587"/>
              <a:gd name="connsiteX585" fmla="*/ 1370968 w 2343531"/>
              <a:gd name="connsiteY585" fmla="*/ 451156 h 1218587"/>
              <a:gd name="connsiteX586" fmla="*/ 1373301 w 2343531"/>
              <a:gd name="connsiteY586" fmla="*/ 459509 h 1218587"/>
              <a:gd name="connsiteX587" fmla="*/ 1375646 w 2343531"/>
              <a:gd name="connsiteY587" fmla="*/ 467868 h 1218587"/>
              <a:gd name="connsiteX588" fmla="*/ 1377991 w 2343531"/>
              <a:gd name="connsiteY588" fmla="*/ 476229 h 1218587"/>
              <a:gd name="connsiteX589" fmla="*/ 1380335 w 2343531"/>
              <a:gd name="connsiteY589" fmla="*/ 484590 h 1218587"/>
              <a:gd name="connsiteX590" fmla="*/ 1382680 w 2343531"/>
              <a:gd name="connsiteY590" fmla="*/ 492951 h 1218587"/>
              <a:gd name="connsiteX591" fmla="*/ 1385024 w 2343531"/>
              <a:gd name="connsiteY591" fmla="*/ 501309 h 1218587"/>
              <a:gd name="connsiteX592" fmla="*/ 1387369 w 2343531"/>
              <a:gd name="connsiteY592" fmla="*/ 509660 h 1218587"/>
              <a:gd name="connsiteX593" fmla="*/ 1389713 w 2343531"/>
              <a:gd name="connsiteY593" fmla="*/ 518005 h 1218587"/>
              <a:gd name="connsiteX594" fmla="*/ 1392058 w 2343531"/>
              <a:gd name="connsiteY594" fmla="*/ 526340 h 1218587"/>
              <a:gd name="connsiteX595" fmla="*/ 1394402 w 2343531"/>
              <a:gd name="connsiteY595" fmla="*/ 534663 h 1218587"/>
              <a:gd name="connsiteX596" fmla="*/ 1396747 w 2343531"/>
              <a:gd name="connsiteY596" fmla="*/ 542971 h 1218587"/>
              <a:gd name="connsiteX597" fmla="*/ 1399080 w 2343531"/>
              <a:gd name="connsiteY597" fmla="*/ 551266 h 1218587"/>
              <a:gd name="connsiteX598" fmla="*/ 1401425 w 2343531"/>
              <a:gd name="connsiteY598" fmla="*/ 559542 h 1218587"/>
              <a:gd name="connsiteX599" fmla="*/ 1403769 w 2343531"/>
              <a:gd name="connsiteY599" fmla="*/ 567799 h 1218587"/>
              <a:gd name="connsiteX600" fmla="*/ 1406114 w 2343531"/>
              <a:gd name="connsiteY600" fmla="*/ 576035 h 1218587"/>
              <a:gd name="connsiteX601" fmla="*/ 1408459 w 2343531"/>
              <a:gd name="connsiteY601" fmla="*/ 584248 h 1218587"/>
              <a:gd name="connsiteX602" fmla="*/ 1410803 w 2343531"/>
              <a:gd name="connsiteY602" fmla="*/ 592436 h 1218587"/>
              <a:gd name="connsiteX603" fmla="*/ 1413148 w 2343531"/>
              <a:gd name="connsiteY603" fmla="*/ 600598 h 1218587"/>
              <a:gd name="connsiteX604" fmla="*/ 1415492 w 2343531"/>
              <a:gd name="connsiteY604" fmla="*/ 608731 h 1218587"/>
              <a:gd name="connsiteX605" fmla="*/ 1417837 w 2343531"/>
              <a:gd name="connsiteY605" fmla="*/ 616833 h 1218587"/>
              <a:gd name="connsiteX606" fmla="*/ 1420181 w 2343531"/>
              <a:gd name="connsiteY606" fmla="*/ 624905 h 1218587"/>
              <a:gd name="connsiteX607" fmla="*/ 1422526 w 2343531"/>
              <a:gd name="connsiteY607" fmla="*/ 632944 h 1218587"/>
              <a:gd name="connsiteX608" fmla="*/ 1424859 w 2343531"/>
              <a:gd name="connsiteY608" fmla="*/ 640947 h 1218587"/>
              <a:gd name="connsiteX609" fmla="*/ 1427204 w 2343531"/>
              <a:gd name="connsiteY609" fmla="*/ 648913 h 1218587"/>
              <a:gd name="connsiteX610" fmla="*/ 1429548 w 2343531"/>
              <a:gd name="connsiteY610" fmla="*/ 656842 h 1218587"/>
              <a:gd name="connsiteX611" fmla="*/ 1431893 w 2343531"/>
              <a:gd name="connsiteY611" fmla="*/ 664732 h 1218587"/>
              <a:gd name="connsiteX612" fmla="*/ 1434237 w 2343531"/>
              <a:gd name="connsiteY612" fmla="*/ 672580 h 1218587"/>
              <a:gd name="connsiteX613" fmla="*/ 1436582 w 2343531"/>
              <a:gd name="connsiteY613" fmla="*/ 680386 h 1218587"/>
              <a:gd name="connsiteX614" fmla="*/ 1438927 w 2343531"/>
              <a:gd name="connsiteY614" fmla="*/ 688149 h 1218587"/>
              <a:gd name="connsiteX615" fmla="*/ 1441271 w 2343531"/>
              <a:gd name="connsiteY615" fmla="*/ 695866 h 1218587"/>
              <a:gd name="connsiteX616" fmla="*/ 1443616 w 2343531"/>
              <a:gd name="connsiteY616" fmla="*/ 703537 h 1218587"/>
              <a:gd name="connsiteX617" fmla="*/ 1445960 w 2343531"/>
              <a:gd name="connsiteY617" fmla="*/ 711161 h 1218587"/>
              <a:gd name="connsiteX618" fmla="*/ 1448305 w 2343531"/>
              <a:gd name="connsiteY618" fmla="*/ 718735 h 1218587"/>
              <a:gd name="connsiteX619" fmla="*/ 1450638 w 2343531"/>
              <a:gd name="connsiteY619" fmla="*/ 726260 h 1218587"/>
              <a:gd name="connsiteX620" fmla="*/ 1452983 w 2343531"/>
              <a:gd name="connsiteY620" fmla="*/ 733733 h 1218587"/>
              <a:gd name="connsiteX621" fmla="*/ 1455327 w 2343531"/>
              <a:gd name="connsiteY621" fmla="*/ 741155 h 1218587"/>
              <a:gd name="connsiteX622" fmla="*/ 1457672 w 2343531"/>
              <a:gd name="connsiteY622" fmla="*/ 748522 h 1218587"/>
              <a:gd name="connsiteX623" fmla="*/ 1460016 w 2343531"/>
              <a:gd name="connsiteY623" fmla="*/ 755834 h 1218587"/>
              <a:gd name="connsiteX624" fmla="*/ 1462361 w 2343531"/>
              <a:gd name="connsiteY624" fmla="*/ 763092 h 1218587"/>
              <a:gd name="connsiteX625" fmla="*/ 1464705 w 2343531"/>
              <a:gd name="connsiteY625" fmla="*/ 770293 h 1218587"/>
              <a:gd name="connsiteX626" fmla="*/ 1467050 w 2343531"/>
              <a:gd name="connsiteY626" fmla="*/ 777437 h 1218587"/>
              <a:gd name="connsiteX627" fmla="*/ 1469395 w 2343531"/>
              <a:gd name="connsiteY627" fmla="*/ 784523 h 1218587"/>
              <a:gd name="connsiteX628" fmla="*/ 1471739 w 2343531"/>
              <a:gd name="connsiteY628" fmla="*/ 791546 h 1218587"/>
              <a:gd name="connsiteX629" fmla="*/ 1474084 w 2343531"/>
              <a:gd name="connsiteY629" fmla="*/ 798511 h 1218587"/>
              <a:gd name="connsiteX630" fmla="*/ 1476417 w 2343531"/>
              <a:gd name="connsiteY630" fmla="*/ 805420 h 1218587"/>
              <a:gd name="connsiteX631" fmla="*/ 1478761 w 2343531"/>
              <a:gd name="connsiteY631" fmla="*/ 812271 h 1218587"/>
              <a:gd name="connsiteX632" fmla="*/ 1481106 w 2343531"/>
              <a:gd name="connsiteY632" fmla="*/ 819043 h 1218587"/>
              <a:gd name="connsiteX633" fmla="*/ 1483451 w 2343531"/>
              <a:gd name="connsiteY633" fmla="*/ 825770 h 1218587"/>
              <a:gd name="connsiteX634" fmla="*/ 1485795 w 2343531"/>
              <a:gd name="connsiteY634" fmla="*/ 832428 h 1218587"/>
              <a:gd name="connsiteX635" fmla="*/ 1488140 w 2343531"/>
              <a:gd name="connsiteY635" fmla="*/ 839018 h 1218587"/>
              <a:gd name="connsiteX636" fmla="*/ 1490484 w 2343531"/>
              <a:gd name="connsiteY636" fmla="*/ 845539 h 1218587"/>
              <a:gd name="connsiteX637" fmla="*/ 1492829 w 2343531"/>
              <a:gd name="connsiteY637" fmla="*/ 852004 h 1218587"/>
              <a:gd name="connsiteX638" fmla="*/ 1495173 w 2343531"/>
              <a:gd name="connsiteY638" fmla="*/ 858400 h 1218587"/>
              <a:gd name="connsiteX639" fmla="*/ 1497518 w 2343531"/>
              <a:gd name="connsiteY639" fmla="*/ 864728 h 1218587"/>
              <a:gd name="connsiteX640" fmla="*/ 1499863 w 2343531"/>
              <a:gd name="connsiteY640" fmla="*/ 870988 h 1218587"/>
              <a:gd name="connsiteX641" fmla="*/ 1502196 w 2343531"/>
              <a:gd name="connsiteY641" fmla="*/ 877179 h 1218587"/>
              <a:gd name="connsiteX642" fmla="*/ 1504540 w 2343531"/>
              <a:gd name="connsiteY642" fmla="*/ 883314 h 1218587"/>
              <a:gd name="connsiteX643" fmla="*/ 1506885 w 2343531"/>
              <a:gd name="connsiteY643" fmla="*/ 889369 h 1218587"/>
              <a:gd name="connsiteX644" fmla="*/ 1509229 w 2343531"/>
              <a:gd name="connsiteY644" fmla="*/ 895367 h 1218587"/>
              <a:gd name="connsiteX645" fmla="*/ 1511574 w 2343531"/>
              <a:gd name="connsiteY645" fmla="*/ 901285 h 1218587"/>
              <a:gd name="connsiteX646" fmla="*/ 1513919 w 2343531"/>
              <a:gd name="connsiteY646" fmla="*/ 907147 h 1218587"/>
              <a:gd name="connsiteX647" fmla="*/ 1516263 w 2343531"/>
              <a:gd name="connsiteY647" fmla="*/ 912928 h 1218587"/>
              <a:gd name="connsiteX648" fmla="*/ 1518608 w 2343531"/>
              <a:gd name="connsiteY648" fmla="*/ 918642 h 1218587"/>
              <a:gd name="connsiteX649" fmla="*/ 1520952 w 2343531"/>
              <a:gd name="connsiteY649" fmla="*/ 924287 h 1218587"/>
              <a:gd name="connsiteX650" fmla="*/ 1523297 w 2343531"/>
              <a:gd name="connsiteY650" fmla="*/ 929875 h 1218587"/>
              <a:gd name="connsiteX651" fmla="*/ 1525641 w 2343531"/>
              <a:gd name="connsiteY651" fmla="*/ 935384 h 1218587"/>
              <a:gd name="connsiteX652" fmla="*/ 1527975 w 2343531"/>
              <a:gd name="connsiteY652" fmla="*/ 940813 h 1218587"/>
              <a:gd name="connsiteX653" fmla="*/ 1530319 w 2343531"/>
              <a:gd name="connsiteY653" fmla="*/ 946185 h 1218587"/>
              <a:gd name="connsiteX654" fmla="*/ 1532664 w 2343531"/>
              <a:gd name="connsiteY654" fmla="*/ 951488 h 1218587"/>
              <a:gd name="connsiteX655" fmla="*/ 1535008 w 2343531"/>
              <a:gd name="connsiteY655" fmla="*/ 956712 h 1218587"/>
              <a:gd name="connsiteX656" fmla="*/ 1537353 w 2343531"/>
              <a:gd name="connsiteY656" fmla="*/ 961880 h 1218587"/>
              <a:gd name="connsiteX657" fmla="*/ 1539697 w 2343531"/>
              <a:gd name="connsiteY657" fmla="*/ 966967 h 1218587"/>
              <a:gd name="connsiteX658" fmla="*/ 1542042 w 2343531"/>
              <a:gd name="connsiteY658" fmla="*/ 971986 h 1218587"/>
              <a:gd name="connsiteX659" fmla="*/ 1544387 w 2343531"/>
              <a:gd name="connsiteY659" fmla="*/ 976949 h 1218587"/>
              <a:gd name="connsiteX660" fmla="*/ 1546731 w 2343531"/>
              <a:gd name="connsiteY660" fmla="*/ 981831 h 1218587"/>
              <a:gd name="connsiteX661" fmla="*/ 1549076 w 2343531"/>
              <a:gd name="connsiteY661" fmla="*/ 986646 h 1218587"/>
              <a:gd name="connsiteX662" fmla="*/ 1551420 w 2343531"/>
              <a:gd name="connsiteY662" fmla="*/ 991392 h 1218587"/>
              <a:gd name="connsiteX663" fmla="*/ 1553753 w 2343531"/>
              <a:gd name="connsiteY663" fmla="*/ 996058 h 1218587"/>
              <a:gd name="connsiteX664" fmla="*/ 1556098 w 2343531"/>
              <a:gd name="connsiteY664" fmla="*/ 1000667 h 1218587"/>
              <a:gd name="connsiteX665" fmla="*/ 1558443 w 2343531"/>
              <a:gd name="connsiteY665" fmla="*/ 1005209 h 1218587"/>
              <a:gd name="connsiteX666" fmla="*/ 1560787 w 2343531"/>
              <a:gd name="connsiteY666" fmla="*/ 1009682 h 1218587"/>
              <a:gd name="connsiteX667" fmla="*/ 1563132 w 2343531"/>
              <a:gd name="connsiteY667" fmla="*/ 1014086 h 1218587"/>
              <a:gd name="connsiteX668" fmla="*/ 1565476 w 2343531"/>
              <a:gd name="connsiteY668" fmla="*/ 1018423 h 1218587"/>
              <a:gd name="connsiteX669" fmla="*/ 1567821 w 2343531"/>
              <a:gd name="connsiteY669" fmla="*/ 1022702 h 1218587"/>
              <a:gd name="connsiteX670" fmla="*/ 1570166 w 2343531"/>
              <a:gd name="connsiteY670" fmla="*/ 1026902 h 1218587"/>
              <a:gd name="connsiteX671" fmla="*/ 1572510 w 2343531"/>
              <a:gd name="connsiteY671" fmla="*/ 1031044 h 1218587"/>
              <a:gd name="connsiteX672" fmla="*/ 1574855 w 2343531"/>
              <a:gd name="connsiteY672" fmla="*/ 1035108 h 1218587"/>
              <a:gd name="connsiteX673" fmla="*/ 1577199 w 2343531"/>
              <a:gd name="connsiteY673" fmla="*/ 1039125 h 1218587"/>
              <a:gd name="connsiteX674" fmla="*/ 1579532 w 2343531"/>
              <a:gd name="connsiteY674" fmla="*/ 1043063 h 1218587"/>
              <a:gd name="connsiteX675" fmla="*/ 1581877 w 2343531"/>
              <a:gd name="connsiteY675" fmla="*/ 1046944 h 1218587"/>
              <a:gd name="connsiteX676" fmla="*/ 1584222 w 2343531"/>
              <a:gd name="connsiteY676" fmla="*/ 1050757 h 1218587"/>
              <a:gd name="connsiteX677" fmla="*/ 1586566 w 2343531"/>
              <a:gd name="connsiteY677" fmla="*/ 1054502 h 1218587"/>
              <a:gd name="connsiteX678" fmla="*/ 1588911 w 2343531"/>
              <a:gd name="connsiteY678" fmla="*/ 1058189 h 1218587"/>
              <a:gd name="connsiteX679" fmla="*/ 1591255 w 2343531"/>
              <a:gd name="connsiteY679" fmla="*/ 1061808 h 1218587"/>
              <a:gd name="connsiteX680" fmla="*/ 1593600 w 2343531"/>
              <a:gd name="connsiteY680" fmla="*/ 1065371 h 1218587"/>
              <a:gd name="connsiteX681" fmla="*/ 1595944 w 2343531"/>
              <a:gd name="connsiteY681" fmla="*/ 1068865 h 1218587"/>
              <a:gd name="connsiteX682" fmla="*/ 1598289 w 2343531"/>
              <a:gd name="connsiteY682" fmla="*/ 1072313 h 1218587"/>
              <a:gd name="connsiteX683" fmla="*/ 1600634 w 2343531"/>
              <a:gd name="connsiteY683" fmla="*/ 1075682 h 1218587"/>
              <a:gd name="connsiteX684" fmla="*/ 1602978 w 2343531"/>
              <a:gd name="connsiteY684" fmla="*/ 1079006 h 1218587"/>
              <a:gd name="connsiteX685" fmla="*/ 1605311 w 2343531"/>
              <a:gd name="connsiteY685" fmla="*/ 1082261 h 1218587"/>
              <a:gd name="connsiteX686" fmla="*/ 1607656 w 2343531"/>
              <a:gd name="connsiteY686" fmla="*/ 1085459 h 1218587"/>
              <a:gd name="connsiteX687" fmla="*/ 1610000 w 2343531"/>
              <a:gd name="connsiteY687" fmla="*/ 1088600 h 1218587"/>
              <a:gd name="connsiteX688" fmla="*/ 1612345 w 2343531"/>
              <a:gd name="connsiteY688" fmla="*/ 1091685 h 1218587"/>
              <a:gd name="connsiteX689" fmla="*/ 1614690 w 2343531"/>
              <a:gd name="connsiteY689" fmla="*/ 1094712 h 1218587"/>
              <a:gd name="connsiteX690" fmla="*/ 1617034 w 2343531"/>
              <a:gd name="connsiteY690" fmla="*/ 1097671 h 1218587"/>
              <a:gd name="connsiteX691" fmla="*/ 1619379 w 2343531"/>
              <a:gd name="connsiteY691" fmla="*/ 1100585 h 1218587"/>
              <a:gd name="connsiteX692" fmla="*/ 1621723 w 2343531"/>
              <a:gd name="connsiteY692" fmla="*/ 1103442 h 1218587"/>
              <a:gd name="connsiteX693" fmla="*/ 1624068 w 2343531"/>
              <a:gd name="connsiteY693" fmla="*/ 1106253 h 1218587"/>
              <a:gd name="connsiteX694" fmla="*/ 1626412 w 2343531"/>
              <a:gd name="connsiteY694" fmla="*/ 1108996 h 1218587"/>
              <a:gd name="connsiteX695" fmla="*/ 1628746 w 2343531"/>
              <a:gd name="connsiteY695" fmla="*/ 1111693 h 1218587"/>
              <a:gd name="connsiteX696" fmla="*/ 1631090 w 2343531"/>
              <a:gd name="connsiteY696" fmla="*/ 1114334 h 1218587"/>
              <a:gd name="connsiteX697" fmla="*/ 1633435 w 2343531"/>
              <a:gd name="connsiteY697" fmla="*/ 1116929 h 1218587"/>
              <a:gd name="connsiteX698" fmla="*/ 1635779 w 2343531"/>
              <a:gd name="connsiteY698" fmla="*/ 1119467 h 1218587"/>
              <a:gd name="connsiteX699" fmla="*/ 1638124 w 2343531"/>
              <a:gd name="connsiteY699" fmla="*/ 1121948 h 1218587"/>
              <a:gd name="connsiteX700" fmla="*/ 1640468 w 2343531"/>
              <a:gd name="connsiteY700" fmla="*/ 1124383 h 1218587"/>
              <a:gd name="connsiteX701" fmla="*/ 1642813 w 2343531"/>
              <a:gd name="connsiteY701" fmla="*/ 1126773 h 1218587"/>
              <a:gd name="connsiteX702" fmla="*/ 1645158 w 2343531"/>
              <a:gd name="connsiteY702" fmla="*/ 1129107 h 1218587"/>
              <a:gd name="connsiteX703" fmla="*/ 1647502 w 2343531"/>
              <a:gd name="connsiteY703" fmla="*/ 1131394 h 1218587"/>
              <a:gd name="connsiteX704" fmla="*/ 1649847 w 2343531"/>
              <a:gd name="connsiteY704" fmla="*/ 1133636 h 1218587"/>
              <a:gd name="connsiteX705" fmla="*/ 1652191 w 2343531"/>
              <a:gd name="connsiteY705" fmla="*/ 1135833 h 1218587"/>
              <a:gd name="connsiteX706" fmla="*/ 1654524 w 2343531"/>
              <a:gd name="connsiteY706" fmla="*/ 1137984 h 1218587"/>
              <a:gd name="connsiteX707" fmla="*/ 1656869 w 2343531"/>
              <a:gd name="connsiteY707" fmla="*/ 1140090 h 1218587"/>
              <a:gd name="connsiteX708" fmla="*/ 1659214 w 2343531"/>
              <a:gd name="connsiteY708" fmla="*/ 1142138 h 1218587"/>
              <a:gd name="connsiteX709" fmla="*/ 1661558 w 2343531"/>
              <a:gd name="connsiteY709" fmla="*/ 1144153 h 1218587"/>
              <a:gd name="connsiteX710" fmla="*/ 1663903 w 2343531"/>
              <a:gd name="connsiteY710" fmla="*/ 1146122 h 1218587"/>
              <a:gd name="connsiteX711" fmla="*/ 1666247 w 2343531"/>
              <a:gd name="connsiteY711" fmla="*/ 1148057 h 1218587"/>
              <a:gd name="connsiteX712" fmla="*/ 1668592 w 2343531"/>
              <a:gd name="connsiteY712" fmla="*/ 1149935 h 1218587"/>
              <a:gd name="connsiteX713" fmla="*/ 1670936 w 2343531"/>
              <a:gd name="connsiteY713" fmla="*/ 1151778 h 1218587"/>
              <a:gd name="connsiteX714" fmla="*/ 1673281 w 2343531"/>
              <a:gd name="connsiteY714" fmla="*/ 1153577 h 1218587"/>
              <a:gd name="connsiteX715" fmla="*/ 1675626 w 2343531"/>
              <a:gd name="connsiteY715" fmla="*/ 1155341 h 1218587"/>
              <a:gd name="connsiteX716" fmla="*/ 1677970 w 2343531"/>
              <a:gd name="connsiteY716" fmla="*/ 1157059 h 1218587"/>
              <a:gd name="connsiteX717" fmla="*/ 1680303 w 2343531"/>
              <a:gd name="connsiteY717" fmla="*/ 1158744 h 1218587"/>
              <a:gd name="connsiteX718" fmla="*/ 1682648 w 2343531"/>
              <a:gd name="connsiteY718" fmla="*/ 1160383 h 1218587"/>
              <a:gd name="connsiteX719" fmla="*/ 1684992 w 2343531"/>
              <a:gd name="connsiteY719" fmla="*/ 1161988 h 1218587"/>
              <a:gd name="connsiteX720" fmla="*/ 1687337 w 2343531"/>
              <a:gd name="connsiteY720" fmla="*/ 1163558 h 1218587"/>
              <a:gd name="connsiteX721" fmla="*/ 1689682 w 2343531"/>
              <a:gd name="connsiteY721" fmla="*/ 1165095 h 1218587"/>
              <a:gd name="connsiteX722" fmla="*/ 1692026 w 2343531"/>
              <a:gd name="connsiteY722" fmla="*/ 1166586 h 1218587"/>
              <a:gd name="connsiteX723" fmla="*/ 1694371 w 2343531"/>
              <a:gd name="connsiteY723" fmla="*/ 1168042 h 1218587"/>
              <a:gd name="connsiteX724" fmla="*/ 1696715 w 2343531"/>
              <a:gd name="connsiteY724" fmla="*/ 1169476 h 1218587"/>
              <a:gd name="connsiteX725" fmla="*/ 1699060 w 2343531"/>
              <a:gd name="connsiteY725" fmla="*/ 1170865 h 1218587"/>
              <a:gd name="connsiteX726" fmla="*/ 1701404 w 2343531"/>
              <a:gd name="connsiteY726" fmla="*/ 1172219 h 1218587"/>
              <a:gd name="connsiteX727" fmla="*/ 1703749 w 2343531"/>
              <a:gd name="connsiteY727" fmla="*/ 1173540 h 1218587"/>
              <a:gd name="connsiteX728" fmla="*/ 1706082 w 2343531"/>
              <a:gd name="connsiteY728" fmla="*/ 1174837 h 1218587"/>
              <a:gd name="connsiteX729" fmla="*/ 1708427 w 2343531"/>
              <a:gd name="connsiteY729" fmla="*/ 1176100 h 1218587"/>
              <a:gd name="connsiteX730" fmla="*/ 1710771 w 2343531"/>
              <a:gd name="connsiteY730" fmla="*/ 1177330 h 1218587"/>
              <a:gd name="connsiteX731" fmla="*/ 1713116 w 2343531"/>
              <a:gd name="connsiteY731" fmla="*/ 1178525 h 1218587"/>
              <a:gd name="connsiteX732" fmla="*/ 1715461 w 2343531"/>
              <a:gd name="connsiteY732" fmla="*/ 1179697 h 1218587"/>
              <a:gd name="connsiteX733" fmla="*/ 1717805 w 2343531"/>
              <a:gd name="connsiteY733" fmla="*/ 1180835 h 1218587"/>
              <a:gd name="connsiteX734" fmla="*/ 1720150 w 2343531"/>
              <a:gd name="connsiteY734" fmla="*/ 1181950 h 1218587"/>
              <a:gd name="connsiteX735" fmla="*/ 1722494 w 2343531"/>
              <a:gd name="connsiteY735" fmla="*/ 1183032 h 1218587"/>
              <a:gd name="connsiteX736" fmla="*/ 1724839 w 2343531"/>
              <a:gd name="connsiteY736" fmla="*/ 1184090 h 1218587"/>
              <a:gd name="connsiteX737" fmla="*/ 1727183 w 2343531"/>
              <a:gd name="connsiteY737" fmla="*/ 1185115 h 1218587"/>
              <a:gd name="connsiteX738" fmla="*/ 1729528 w 2343531"/>
              <a:gd name="connsiteY738" fmla="*/ 1186116 h 1218587"/>
              <a:gd name="connsiteX739" fmla="*/ 1731861 w 2343531"/>
              <a:gd name="connsiteY739" fmla="*/ 1187095 h 1218587"/>
              <a:gd name="connsiteX740" fmla="*/ 1734206 w 2343531"/>
              <a:gd name="connsiteY740" fmla="*/ 1188051 h 1218587"/>
              <a:gd name="connsiteX741" fmla="*/ 1736550 w 2343531"/>
              <a:gd name="connsiteY741" fmla="*/ 1188973 h 1218587"/>
              <a:gd name="connsiteX742" fmla="*/ 1738895 w 2343531"/>
              <a:gd name="connsiteY742" fmla="*/ 1189872 h 1218587"/>
              <a:gd name="connsiteX743" fmla="*/ 1741239 w 2343531"/>
              <a:gd name="connsiteY743" fmla="*/ 1190748 h 1218587"/>
              <a:gd name="connsiteX744" fmla="*/ 1743584 w 2343531"/>
              <a:gd name="connsiteY744" fmla="*/ 1191602 h 1218587"/>
              <a:gd name="connsiteX745" fmla="*/ 1745928 w 2343531"/>
              <a:gd name="connsiteY745" fmla="*/ 1192433 h 1218587"/>
              <a:gd name="connsiteX746" fmla="*/ 1748273 w 2343531"/>
              <a:gd name="connsiteY746" fmla="*/ 1193241 h 1218587"/>
              <a:gd name="connsiteX747" fmla="*/ 1750618 w 2343531"/>
              <a:gd name="connsiteY747" fmla="*/ 1194038 h 1218587"/>
              <a:gd name="connsiteX748" fmla="*/ 1752962 w 2343531"/>
              <a:gd name="connsiteY748" fmla="*/ 1194800 h 1218587"/>
              <a:gd name="connsiteX749" fmla="*/ 1755307 w 2343531"/>
              <a:gd name="connsiteY749" fmla="*/ 1195540 h 1218587"/>
              <a:gd name="connsiteX750" fmla="*/ 1757640 w 2343531"/>
              <a:gd name="connsiteY750" fmla="*/ 1196268 h 1218587"/>
              <a:gd name="connsiteX751" fmla="*/ 1759985 w 2343531"/>
              <a:gd name="connsiteY751" fmla="*/ 1196974 h 1218587"/>
              <a:gd name="connsiteX752" fmla="*/ 1762329 w 2343531"/>
              <a:gd name="connsiteY752" fmla="*/ 1197657 h 1218587"/>
              <a:gd name="connsiteX753" fmla="*/ 1764674 w 2343531"/>
              <a:gd name="connsiteY753" fmla="*/ 1198317 h 1218587"/>
              <a:gd name="connsiteX754" fmla="*/ 1767018 w 2343531"/>
              <a:gd name="connsiteY754" fmla="*/ 1198966 h 1218587"/>
              <a:gd name="connsiteX755" fmla="*/ 1769363 w 2343531"/>
              <a:gd name="connsiteY755" fmla="*/ 1199603 h 1218587"/>
              <a:gd name="connsiteX756" fmla="*/ 1771707 w 2343531"/>
              <a:gd name="connsiteY756" fmla="*/ 1200206 h 1218587"/>
              <a:gd name="connsiteX757" fmla="*/ 1774052 w 2343531"/>
              <a:gd name="connsiteY757" fmla="*/ 1200798 h 1218587"/>
              <a:gd name="connsiteX758" fmla="*/ 1776396 w 2343531"/>
              <a:gd name="connsiteY758" fmla="*/ 1201379 h 1218587"/>
              <a:gd name="connsiteX759" fmla="*/ 1778741 w 2343531"/>
              <a:gd name="connsiteY759" fmla="*/ 1201936 h 1218587"/>
              <a:gd name="connsiteX760" fmla="*/ 1781086 w 2343531"/>
              <a:gd name="connsiteY760" fmla="*/ 1202483 h 1218587"/>
              <a:gd name="connsiteX761" fmla="*/ 1783419 w 2343531"/>
              <a:gd name="connsiteY761" fmla="*/ 1203006 h 1218587"/>
              <a:gd name="connsiteX762" fmla="*/ 1785763 w 2343531"/>
              <a:gd name="connsiteY762" fmla="*/ 1203530 h 1218587"/>
              <a:gd name="connsiteX763" fmla="*/ 1788108 w 2343531"/>
              <a:gd name="connsiteY763" fmla="*/ 1204019 h 1218587"/>
              <a:gd name="connsiteX764" fmla="*/ 1790453 w 2343531"/>
              <a:gd name="connsiteY764" fmla="*/ 1204508 h 1218587"/>
              <a:gd name="connsiteX765" fmla="*/ 1792797 w 2343531"/>
              <a:gd name="connsiteY765" fmla="*/ 1204975 h 1218587"/>
              <a:gd name="connsiteX766" fmla="*/ 1795142 w 2343531"/>
              <a:gd name="connsiteY766" fmla="*/ 1205430 h 1218587"/>
              <a:gd name="connsiteX767" fmla="*/ 1797486 w 2343531"/>
              <a:gd name="connsiteY767" fmla="*/ 1205874 h 1218587"/>
              <a:gd name="connsiteX768" fmla="*/ 1799831 w 2343531"/>
              <a:gd name="connsiteY768" fmla="*/ 1206295 h 1218587"/>
              <a:gd name="connsiteX769" fmla="*/ 1802175 w 2343531"/>
              <a:gd name="connsiteY769" fmla="*/ 1206716 h 1218587"/>
              <a:gd name="connsiteX770" fmla="*/ 1804520 w 2343531"/>
              <a:gd name="connsiteY770" fmla="*/ 1207115 h 1218587"/>
              <a:gd name="connsiteX771" fmla="*/ 1806864 w 2343531"/>
              <a:gd name="connsiteY771" fmla="*/ 1207502 h 1218587"/>
              <a:gd name="connsiteX772" fmla="*/ 1809198 w 2343531"/>
              <a:gd name="connsiteY772" fmla="*/ 1207889 h 1218587"/>
              <a:gd name="connsiteX773" fmla="*/ 1811542 w 2343531"/>
              <a:gd name="connsiteY773" fmla="*/ 1208253 h 1218587"/>
              <a:gd name="connsiteX774" fmla="*/ 1813887 w 2343531"/>
              <a:gd name="connsiteY774" fmla="*/ 1208606 h 1218587"/>
              <a:gd name="connsiteX775" fmla="*/ 1816231 w 2343531"/>
              <a:gd name="connsiteY775" fmla="*/ 1208947 h 1218587"/>
              <a:gd name="connsiteX776" fmla="*/ 1818576 w 2343531"/>
              <a:gd name="connsiteY776" fmla="*/ 1209289 h 1218587"/>
              <a:gd name="connsiteX777" fmla="*/ 1820920 w 2343531"/>
              <a:gd name="connsiteY777" fmla="*/ 1209607 h 1218587"/>
              <a:gd name="connsiteX778" fmla="*/ 1823265 w 2343531"/>
              <a:gd name="connsiteY778" fmla="*/ 1209926 h 1218587"/>
              <a:gd name="connsiteX779" fmla="*/ 1825610 w 2343531"/>
              <a:gd name="connsiteY779" fmla="*/ 1210222 h 1218587"/>
              <a:gd name="connsiteX780" fmla="*/ 1827954 w 2343531"/>
              <a:gd name="connsiteY780" fmla="*/ 1210518 h 1218587"/>
              <a:gd name="connsiteX781" fmla="*/ 1830299 w 2343531"/>
              <a:gd name="connsiteY781" fmla="*/ 1210802 h 1218587"/>
              <a:gd name="connsiteX782" fmla="*/ 1832643 w 2343531"/>
              <a:gd name="connsiteY782" fmla="*/ 1211076 h 1218587"/>
              <a:gd name="connsiteX783" fmla="*/ 1834977 w 2343531"/>
              <a:gd name="connsiteY783" fmla="*/ 1211349 h 1218587"/>
              <a:gd name="connsiteX784" fmla="*/ 1837321 w 2343531"/>
              <a:gd name="connsiteY784" fmla="*/ 1211599 h 1218587"/>
              <a:gd name="connsiteX785" fmla="*/ 1839666 w 2343531"/>
              <a:gd name="connsiteY785" fmla="*/ 1211849 h 1218587"/>
              <a:gd name="connsiteX786" fmla="*/ 1842010 w 2343531"/>
              <a:gd name="connsiteY786" fmla="*/ 1212100 h 1218587"/>
              <a:gd name="connsiteX787" fmla="*/ 1844355 w 2343531"/>
              <a:gd name="connsiteY787" fmla="*/ 1212327 h 1218587"/>
              <a:gd name="connsiteX788" fmla="*/ 1846699 w 2343531"/>
              <a:gd name="connsiteY788" fmla="*/ 1212555 h 1218587"/>
              <a:gd name="connsiteX789" fmla="*/ 1849044 w 2343531"/>
              <a:gd name="connsiteY789" fmla="*/ 1212771 h 1218587"/>
              <a:gd name="connsiteX790" fmla="*/ 1851388 w 2343531"/>
              <a:gd name="connsiteY790" fmla="*/ 1212988 h 1218587"/>
              <a:gd name="connsiteX791" fmla="*/ 1853733 w 2343531"/>
              <a:gd name="connsiteY791" fmla="*/ 1213192 h 1218587"/>
              <a:gd name="connsiteX792" fmla="*/ 1856078 w 2343531"/>
              <a:gd name="connsiteY792" fmla="*/ 1213386 h 1218587"/>
              <a:gd name="connsiteX793" fmla="*/ 1858422 w 2343531"/>
              <a:gd name="connsiteY793" fmla="*/ 1213579 h 1218587"/>
              <a:gd name="connsiteX794" fmla="*/ 1860755 w 2343531"/>
              <a:gd name="connsiteY794" fmla="*/ 1213762 h 1218587"/>
              <a:gd name="connsiteX795" fmla="*/ 1863100 w 2343531"/>
              <a:gd name="connsiteY795" fmla="*/ 1213944 h 1218587"/>
              <a:gd name="connsiteX796" fmla="*/ 1865444 w 2343531"/>
              <a:gd name="connsiteY796" fmla="*/ 1214114 h 1218587"/>
              <a:gd name="connsiteX797" fmla="*/ 1867789 w 2343531"/>
              <a:gd name="connsiteY797" fmla="*/ 1214285 h 1218587"/>
              <a:gd name="connsiteX798" fmla="*/ 1870134 w 2343531"/>
              <a:gd name="connsiteY798" fmla="*/ 1214444 h 1218587"/>
              <a:gd name="connsiteX799" fmla="*/ 1872478 w 2343531"/>
              <a:gd name="connsiteY799" fmla="*/ 1214592 h 1218587"/>
              <a:gd name="connsiteX800" fmla="*/ 1874823 w 2343531"/>
              <a:gd name="connsiteY800" fmla="*/ 1214752 h 1218587"/>
              <a:gd name="connsiteX801" fmla="*/ 1877167 w 2343531"/>
              <a:gd name="connsiteY801" fmla="*/ 1214888 h 1218587"/>
              <a:gd name="connsiteX802" fmla="*/ 1879512 w 2343531"/>
              <a:gd name="connsiteY802" fmla="*/ 1215036 h 1218587"/>
              <a:gd name="connsiteX803" fmla="*/ 1881857 w 2343531"/>
              <a:gd name="connsiteY803" fmla="*/ 1215161 h 1218587"/>
              <a:gd name="connsiteX804" fmla="*/ 1884201 w 2343531"/>
              <a:gd name="connsiteY804" fmla="*/ 1215298 h 1218587"/>
              <a:gd name="connsiteX805" fmla="*/ 1886534 w 2343531"/>
              <a:gd name="connsiteY805" fmla="*/ 1215423 h 1218587"/>
              <a:gd name="connsiteX806" fmla="*/ 1888879 w 2343531"/>
              <a:gd name="connsiteY806" fmla="*/ 1215548 h 1218587"/>
              <a:gd name="connsiteX807" fmla="*/ 1891223 w 2343531"/>
              <a:gd name="connsiteY807" fmla="*/ 1215662 h 1218587"/>
              <a:gd name="connsiteX808" fmla="*/ 1893568 w 2343531"/>
              <a:gd name="connsiteY808" fmla="*/ 1215776 h 1218587"/>
              <a:gd name="connsiteX809" fmla="*/ 1895913 w 2343531"/>
              <a:gd name="connsiteY809" fmla="*/ 1215878 h 1218587"/>
              <a:gd name="connsiteX810" fmla="*/ 1898257 w 2343531"/>
              <a:gd name="connsiteY810" fmla="*/ 1215992 h 1218587"/>
              <a:gd name="connsiteX811" fmla="*/ 1900602 w 2343531"/>
              <a:gd name="connsiteY811" fmla="*/ 1216095 h 1218587"/>
              <a:gd name="connsiteX812" fmla="*/ 1902946 w 2343531"/>
              <a:gd name="connsiteY812" fmla="*/ 1216186 h 1218587"/>
              <a:gd name="connsiteX813" fmla="*/ 1905291 w 2343531"/>
              <a:gd name="connsiteY813" fmla="*/ 1216277 h 1218587"/>
              <a:gd name="connsiteX814" fmla="*/ 1907635 w 2343531"/>
              <a:gd name="connsiteY814" fmla="*/ 1216368 h 1218587"/>
              <a:gd name="connsiteX815" fmla="*/ 1909980 w 2343531"/>
              <a:gd name="connsiteY815" fmla="*/ 1216459 h 1218587"/>
              <a:gd name="connsiteX816" fmla="*/ 1912313 w 2343531"/>
              <a:gd name="connsiteY816" fmla="*/ 1216539 h 1218587"/>
              <a:gd name="connsiteX817" fmla="*/ 1914658 w 2343531"/>
              <a:gd name="connsiteY817" fmla="*/ 1216630 h 1218587"/>
              <a:gd name="connsiteX818" fmla="*/ 1917002 w 2343531"/>
              <a:gd name="connsiteY818" fmla="*/ 1216698 h 1218587"/>
              <a:gd name="connsiteX819" fmla="*/ 1919347 w 2343531"/>
              <a:gd name="connsiteY819" fmla="*/ 1216778 h 1218587"/>
              <a:gd name="connsiteX820" fmla="*/ 1921691 w 2343531"/>
              <a:gd name="connsiteY820" fmla="*/ 1216846 h 1218587"/>
              <a:gd name="connsiteX821" fmla="*/ 1924036 w 2343531"/>
              <a:gd name="connsiteY821" fmla="*/ 1216925 h 1218587"/>
              <a:gd name="connsiteX822" fmla="*/ 1926381 w 2343531"/>
              <a:gd name="connsiteY822" fmla="*/ 1216982 h 1218587"/>
              <a:gd name="connsiteX823" fmla="*/ 1928725 w 2343531"/>
              <a:gd name="connsiteY823" fmla="*/ 1217051 h 1218587"/>
              <a:gd name="connsiteX824" fmla="*/ 1931070 w 2343531"/>
              <a:gd name="connsiteY824" fmla="*/ 1217119 h 1218587"/>
              <a:gd name="connsiteX825" fmla="*/ 1933414 w 2343531"/>
              <a:gd name="connsiteY825" fmla="*/ 1217176 h 1218587"/>
              <a:gd name="connsiteX826" fmla="*/ 1935759 w 2343531"/>
              <a:gd name="connsiteY826" fmla="*/ 1217233 h 1218587"/>
              <a:gd name="connsiteX827" fmla="*/ 1938092 w 2343531"/>
              <a:gd name="connsiteY827" fmla="*/ 1217290 h 1218587"/>
              <a:gd name="connsiteX828" fmla="*/ 1940437 w 2343531"/>
              <a:gd name="connsiteY828" fmla="*/ 1217335 h 1218587"/>
              <a:gd name="connsiteX829" fmla="*/ 1942781 w 2343531"/>
              <a:gd name="connsiteY829" fmla="*/ 1217392 h 1218587"/>
              <a:gd name="connsiteX830" fmla="*/ 1945126 w 2343531"/>
              <a:gd name="connsiteY830" fmla="*/ 1217438 h 1218587"/>
              <a:gd name="connsiteX831" fmla="*/ 1947470 w 2343531"/>
              <a:gd name="connsiteY831" fmla="*/ 1217495 h 1218587"/>
              <a:gd name="connsiteX832" fmla="*/ 1949815 w 2343531"/>
              <a:gd name="connsiteY832" fmla="*/ 1217540 h 1218587"/>
              <a:gd name="connsiteX833" fmla="*/ 1952159 w 2343531"/>
              <a:gd name="connsiteY833" fmla="*/ 1217574 h 1218587"/>
              <a:gd name="connsiteX834" fmla="*/ 1954504 w 2343531"/>
              <a:gd name="connsiteY834" fmla="*/ 1217620 h 1218587"/>
              <a:gd name="connsiteX835" fmla="*/ 1956849 w 2343531"/>
              <a:gd name="connsiteY835" fmla="*/ 1217665 h 1218587"/>
              <a:gd name="connsiteX836" fmla="*/ 1959193 w 2343531"/>
              <a:gd name="connsiteY836" fmla="*/ 1217699 h 1218587"/>
              <a:gd name="connsiteX837" fmla="*/ 1961538 w 2343531"/>
              <a:gd name="connsiteY837" fmla="*/ 1217734 h 1218587"/>
              <a:gd name="connsiteX838" fmla="*/ 1963871 w 2343531"/>
              <a:gd name="connsiteY838" fmla="*/ 1217768 h 1218587"/>
              <a:gd name="connsiteX839" fmla="*/ 1966215 w 2343531"/>
              <a:gd name="connsiteY839" fmla="*/ 1217813 h 1218587"/>
              <a:gd name="connsiteX840" fmla="*/ 1968560 w 2343531"/>
              <a:gd name="connsiteY840" fmla="*/ 1217836 h 1218587"/>
              <a:gd name="connsiteX841" fmla="*/ 1970905 w 2343531"/>
              <a:gd name="connsiteY841" fmla="*/ 1217870 h 1218587"/>
              <a:gd name="connsiteX842" fmla="*/ 1973249 w 2343531"/>
              <a:gd name="connsiteY842" fmla="*/ 1217904 h 1218587"/>
              <a:gd name="connsiteX843" fmla="*/ 1975594 w 2343531"/>
              <a:gd name="connsiteY843" fmla="*/ 1217927 h 1218587"/>
              <a:gd name="connsiteX844" fmla="*/ 1977938 w 2343531"/>
              <a:gd name="connsiteY844" fmla="*/ 1217961 h 1218587"/>
              <a:gd name="connsiteX845" fmla="*/ 1980283 w 2343531"/>
              <a:gd name="connsiteY845" fmla="*/ 1217984 h 1218587"/>
              <a:gd name="connsiteX846" fmla="*/ 1982627 w 2343531"/>
              <a:gd name="connsiteY846" fmla="*/ 1218018 h 1218587"/>
              <a:gd name="connsiteX847" fmla="*/ 1984972 w 2343531"/>
              <a:gd name="connsiteY847" fmla="*/ 1218041 h 1218587"/>
              <a:gd name="connsiteX848" fmla="*/ 1987305 w 2343531"/>
              <a:gd name="connsiteY848" fmla="*/ 1218064 h 1218587"/>
              <a:gd name="connsiteX849" fmla="*/ 1989650 w 2343531"/>
              <a:gd name="connsiteY849" fmla="*/ 1218086 h 1218587"/>
              <a:gd name="connsiteX850" fmla="*/ 1991994 w 2343531"/>
              <a:gd name="connsiteY850" fmla="*/ 1218109 h 1218587"/>
              <a:gd name="connsiteX851" fmla="*/ 1994339 w 2343531"/>
              <a:gd name="connsiteY851" fmla="*/ 1218132 h 1218587"/>
              <a:gd name="connsiteX852" fmla="*/ 1996683 w 2343531"/>
              <a:gd name="connsiteY852" fmla="*/ 1218143 h 1218587"/>
              <a:gd name="connsiteX853" fmla="*/ 1999028 w 2343531"/>
              <a:gd name="connsiteY853" fmla="*/ 1218166 h 1218587"/>
              <a:gd name="connsiteX854" fmla="*/ 2001372 w 2343531"/>
              <a:gd name="connsiteY854" fmla="*/ 1218189 h 1218587"/>
              <a:gd name="connsiteX855" fmla="*/ 2003717 w 2343531"/>
              <a:gd name="connsiteY855" fmla="*/ 1218200 h 1218587"/>
              <a:gd name="connsiteX856" fmla="*/ 2006062 w 2343531"/>
              <a:gd name="connsiteY856" fmla="*/ 1218223 h 1218587"/>
              <a:gd name="connsiteX857" fmla="*/ 2008406 w 2343531"/>
              <a:gd name="connsiteY857" fmla="*/ 1218234 h 1218587"/>
              <a:gd name="connsiteX858" fmla="*/ 2010751 w 2343531"/>
              <a:gd name="connsiteY858" fmla="*/ 1218257 h 1218587"/>
              <a:gd name="connsiteX859" fmla="*/ 2013084 w 2343531"/>
              <a:gd name="connsiteY859" fmla="*/ 1218269 h 1218587"/>
              <a:gd name="connsiteX860" fmla="*/ 2015429 w 2343531"/>
              <a:gd name="connsiteY860" fmla="*/ 1218280 h 1218587"/>
              <a:gd name="connsiteX861" fmla="*/ 2017773 w 2343531"/>
              <a:gd name="connsiteY861" fmla="*/ 1218291 h 1218587"/>
              <a:gd name="connsiteX862" fmla="*/ 2020118 w 2343531"/>
              <a:gd name="connsiteY862" fmla="*/ 1218314 h 1218587"/>
              <a:gd name="connsiteX863" fmla="*/ 2022462 w 2343531"/>
              <a:gd name="connsiteY863" fmla="*/ 1218326 h 1218587"/>
              <a:gd name="connsiteX864" fmla="*/ 2024807 w 2343531"/>
              <a:gd name="connsiteY864" fmla="*/ 1218337 h 1218587"/>
              <a:gd name="connsiteX865" fmla="*/ 2027152 w 2343531"/>
              <a:gd name="connsiteY865" fmla="*/ 1218348 h 1218587"/>
              <a:gd name="connsiteX866" fmla="*/ 2029496 w 2343531"/>
              <a:gd name="connsiteY866" fmla="*/ 1218360 h 1218587"/>
              <a:gd name="connsiteX867" fmla="*/ 2031840 w 2343531"/>
              <a:gd name="connsiteY867" fmla="*/ 1218371 h 1218587"/>
              <a:gd name="connsiteX868" fmla="*/ 2034185 w 2343531"/>
              <a:gd name="connsiteY868" fmla="*/ 1218382 h 1218587"/>
              <a:gd name="connsiteX869" fmla="*/ 2036530 w 2343531"/>
              <a:gd name="connsiteY869" fmla="*/ 1218382 h 1218587"/>
              <a:gd name="connsiteX870" fmla="*/ 2038863 w 2343531"/>
              <a:gd name="connsiteY870" fmla="*/ 1218394 h 1218587"/>
              <a:gd name="connsiteX871" fmla="*/ 2041207 w 2343531"/>
              <a:gd name="connsiteY871" fmla="*/ 1218405 h 1218587"/>
              <a:gd name="connsiteX872" fmla="*/ 2043552 w 2343531"/>
              <a:gd name="connsiteY872" fmla="*/ 1218417 h 1218587"/>
              <a:gd name="connsiteX873" fmla="*/ 2045897 w 2343531"/>
              <a:gd name="connsiteY873" fmla="*/ 1218417 h 1218587"/>
              <a:gd name="connsiteX874" fmla="*/ 2048241 w 2343531"/>
              <a:gd name="connsiteY874" fmla="*/ 1218428 h 1218587"/>
              <a:gd name="connsiteX875" fmla="*/ 2050586 w 2343531"/>
              <a:gd name="connsiteY875" fmla="*/ 1218439 h 1218587"/>
              <a:gd name="connsiteX876" fmla="*/ 2052930 w 2343531"/>
              <a:gd name="connsiteY876" fmla="*/ 1218439 h 1218587"/>
              <a:gd name="connsiteX877" fmla="*/ 2055275 w 2343531"/>
              <a:gd name="connsiteY877" fmla="*/ 1218451 h 1218587"/>
              <a:gd name="connsiteX878" fmla="*/ 2057620 w 2343531"/>
              <a:gd name="connsiteY878" fmla="*/ 1218462 h 1218587"/>
              <a:gd name="connsiteX879" fmla="*/ 2059964 w 2343531"/>
              <a:gd name="connsiteY879" fmla="*/ 1218462 h 1218587"/>
              <a:gd name="connsiteX880" fmla="*/ 2062309 w 2343531"/>
              <a:gd name="connsiteY880" fmla="*/ 1218473 h 1218587"/>
              <a:gd name="connsiteX881" fmla="*/ 2064642 w 2343531"/>
              <a:gd name="connsiteY881" fmla="*/ 1218473 h 1218587"/>
              <a:gd name="connsiteX882" fmla="*/ 2066986 w 2343531"/>
              <a:gd name="connsiteY882" fmla="*/ 1218485 h 1218587"/>
              <a:gd name="connsiteX883" fmla="*/ 2069331 w 2343531"/>
              <a:gd name="connsiteY883" fmla="*/ 1218485 h 1218587"/>
              <a:gd name="connsiteX884" fmla="*/ 2071675 w 2343531"/>
              <a:gd name="connsiteY884" fmla="*/ 1218485 h 1218587"/>
              <a:gd name="connsiteX885" fmla="*/ 2074020 w 2343531"/>
              <a:gd name="connsiteY885" fmla="*/ 1218496 h 1218587"/>
              <a:gd name="connsiteX886" fmla="*/ 2076365 w 2343531"/>
              <a:gd name="connsiteY886" fmla="*/ 1218496 h 1218587"/>
              <a:gd name="connsiteX887" fmla="*/ 2078709 w 2343531"/>
              <a:gd name="connsiteY887" fmla="*/ 1218508 h 1218587"/>
              <a:gd name="connsiteX888" fmla="*/ 2081054 w 2343531"/>
              <a:gd name="connsiteY888" fmla="*/ 1218508 h 1218587"/>
              <a:gd name="connsiteX889" fmla="*/ 2083398 w 2343531"/>
              <a:gd name="connsiteY889" fmla="*/ 1218508 h 1218587"/>
              <a:gd name="connsiteX890" fmla="*/ 2085743 w 2343531"/>
              <a:gd name="connsiteY890" fmla="*/ 1218519 h 1218587"/>
              <a:gd name="connsiteX891" fmla="*/ 2088088 w 2343531"/>
              <a:gd name="connsiteY891" fmla="*/ 1218519 h 1218587"/>
              <a:gd name="connsiteX892" fmla="*/ 2090421 w 2343531"/>
              <a:gd name="connsiteY892" fmla="*/ 1218519 h 1218587"/>
              <a:gd name="connsiteX893" fmla="*/ 2092765 w 2343531"/>
              <a:gd name="connsiteY893" fmla="*/ 1218530 h 1218587"/>
              <a:gd name="connsiteX894" fmla="*/ 2095110 w 2343531"/>
              <a:gd name="connsiteY894" fmla="*/ 1218530 h 1218587"/>
              <a:gd name="connsiteX895" fmla="*/ 2097454 w 2343531"/>
              <a:gd name="connsiteY895" fmla="*/ 1218530 h 1218587"/>
              <a:gd name="connsiteX896" fmla="*/ 2099799 w 2343531"/>
              <a:gd name="connsiteY896" fmla="*/ 1218530 h 1218587"/>
              <a:gd name="connsiteX897" fmla="*/ 2102143 w 2343531"/>
              <a:gd name="connsiteY897" fmla="*/ 1218542 h 1218587"/>
              <a:gd name="connsiteX898" fmla="*/ 2104488 w 2343531"/>
              <a:gd name="connsiteY898" fmla="*/ 1218542 h 1218587"/>
              <a:gd name="connsiteX899" fmla="*/ 2106833 w 2343531"/>
              <a:gd name="connsiteY899" fmla="*/ 1218542 h 1218587"/>
              <a:gd name="connsiteX900" fmla="*/ 2109177 w 2343531"/>
              <a:gd name="connsiteY900" fmla="*/ 1218542 h 1218587"/>
              <a:gd name="connsiteX901" fmla="*/ 2111522 w 2343531"/>
              <a:gd name="connsiteY901" fmla="*/ 1218542 h 1218587"/>
              <a:gd name="connsiteX902" fmla="*/ 2113866 w 2343531"/>
              <a:gd name="connsiteY902" fmla="*/ 1218553 h 1218587"/>
              <a:gd name="connsiteX903" fmla="*/ 2116200 w 2343531"/>
              <a:gd name="connsiteY903" fmla="*/ 1218553 h 1218587"/>
              <a:gd name="connsiteX904" fmla="*/ 2118544 w 2343531"/>
              <a:gd name="connsiteY904" fmla="*/ 1218553 h 1218587"/>
              <a:gd name="connsiteX905" fmla="*/ 2120889 w 2343531"/>
              <a:gd name="connsiteY905" fmla="*/ 1218553 h 1218587"/>
              <a:gd name="connsiteX906" fmla="*/ 2123233 w 2343531"/>
              <a:gd name="connsiteY906" fmla="*/ 1218553 h 1218587"/>
              <a:gd name="connsiteX907" fmla="*/ 2125578 w 2343531"/>
              <a:gd name="connsiteY907" fmla="*/ 1218553 h 1218587"/>
              <a:gd name="connsiteX908" fmla="*/ 2127923 w 2343531"/>
              <a:gd name="connsiteY908" fmla="*/ 1218553 h 1218587"/>
              <a:gd name="connsiteX909" fmla="*/ 2130267 w 2343531"/>
              <a:gd name="connsiteY909" fmla="*/ 1218564 h 1218587"/>
              <a:gd name="connsiteX910" fmla="*/ 2132612 w 2343531"/>
              <a:gd name="connsiteY910" fmla="*/ 1218564 h 1218587"/>
              <a:gd name="connsiteX911" fmla="*/ 2134956 w 2343531"/>
              <a:gd name="connsiteY911" fmla="*/ 1218564 h 1218587"/>
              <a:gd name="connsiteX912" fmla="*/ 2137301 w 2343531"/>
              <a:gd name="connsiteY912" fmla="*/ 1218564 h 1218587"/>
              <a:gd name="connsiteX913" fmla="*/ 2139645 w 2343531"/>
              <a:gd name="connsiteY913" fmla="*/ 1218564 h 1218587"/>
              <a:gd name="connsiteX914" fmla="*/ 2141978 w 2343531"/>
              <a:gd name="connsiteY914" fmla="*/ 1218564 h 1218587"/>
              <a:gd name="connsiteX915" fmla="*/ 2144323 w 2343531"/>
              <a:gd name="connsiteY915" fmla="*/ 1218564 h 1218587"/>
              <a:gd name="connsiteX916" fmla="*/ 2146668 w 2343531"/>
              <a:gd name="connsiteY916" fmla="*/ 1218564 h 1218587"/>
              <a:gd name="connsiteX917" fmla="*/ 2149012 w 2343531"/>
              <a:gd name="connsiteY917" fmla="*/ 1218564 h 1218587"/>
              <a:gd name="connsiteX918" fmla="*/ 2151357 w 2343531"/>
              <a:gd name="connsiteY918" fmla="*/ 1218564 h 1218587"/>
              <a:gd name="connsiteX919" fmla="*/ 2153701 w 2343531"/>
              <a:gd name="connsiteY919" fmla="*/ 1218576 h 1218587"/>
              <a:gd name="connsiteX920" fmla="*/ 2156046 w 2343531"/>
              <a:gd name="connsiteY920" fmla="*/ 1218576 h 1218587"/>
              <a:gd name="connsiteX921" fmla="*/ 2158391 w 2343531"/>
              <a:gd name="connsiteY921" fmla="*/ 1218576 h 1218587"/>
              <a:gd name="connsiteX922" fmla="*/ 2160735 w 2343531"/>
              <a:gd name="connsiteY922" fmla="*/ 1218576 h 1218587"/>
              <a:gd name="connsiteX923" fmla="*/ 2163080 w 2343531"/>
              <a:gd name="connsiteY923" fmla="*/ 1218576 h 1218587"/>
              <a:gd name="connsiteX924" fmla="*/ 2165424 w 2343531"/>
              <a:gd name="connsiteY924" fmla="*/ 1218576 h 1218587"/>
              <a:gd name="connsiteX925" fmla="*/ 2167757 w 2343531"/>
              <a:gd name="connsiteY925" fmla="*/ 1218576 h 1218587"/>
              <a:gd name="connsiteX926" fmla="*/ 2170102 w 2343531"/>
              <a:gd name="connsiteY926" fmla="*/ 1218576 h 1218587"/>
              <a:gd name="connsiteX927" fmla="*/ 2172446 w 2343531"/>
              <a:gd name="connsiteY927" fmla="*/ 1218576 h 1218587"/>
              <a:gd name="connsiteX928" fmla="*/ 2174791 w 2343531"/>
              <a:gd name="connsiteY928" fmla="*/ 1218576 h 1218587"/>
              <a:gd name="connsiteX929" fmla="*/ 2177136 w 2343531"/>
              <a:gd name="connsiteY929" fmla="*/ 1218576 h 1218587"/>
              <a:gd name="connsiteX930" fmla="*/ 2179480 w 2343531"/>
              <a:gd name="connsiteY930" fmla="*/ 1218576 h 1218587"/>
              <a:gd name="connsiteX931" fmla="*/ 2181825 w 2343531"/>
              <a:gd name="connsiteY931" fmla="*/ 1218576 h 1218587"/>
              <a:gd name="connsiteX932" fmla="*/ 2184169 w 2343531"/>
              <a:gd name="connsiteY932" fmla="*/ 1218576 h 1218587"/>
              <a:gd name="connsiteX933" fmla="*/ 2186514 w 2343531"/>
              <a:gd name="connsiteY933" fmla="*/ 1218576 h 1218587"/>
              <a:gd name="connsiteX934" fmla="*/ 2188859 w 2343531"/>
              <a:gd name="connsiteY934" fmla="*/ 1218576 h 1218587"/>
              <a:gd name="connsiteX935" fmla="*/ 2191203 w 2343531"/>
              <a:gd name="connsiteY935" fmla="*/ 1218576 h 1218587"/>
              <a:gd name="connsiteX936" fmla="*/ 2193536 w 2343531"/>
              <a:gd name="connsiteY936" fmla="*/ 1218576 h 1218587"/>
              <a:gd name="connsiteX937" fmla="*/ 2195881 w 2343531"/>
              <a:gd name="connsiteY937" fmla="*/ 1218576 h 1218587"/>
              <a:gd name="connsiteX938" fmla="*/ 2198225 w 2343531"/>
              <a:gd name="connsiteY938" fmla="*/ 1218576 h 1218587"/>
              <a:gd name="connsiteX939" fmla="*/ 2200570 w 2343531"/>
              <a:gd name="connsiteY939" fmla="*/ 1218587 h 1218587"/>
              <a:gd name="connsiteX940" fmla="*/ 2202914 w 2343531"/>
              <a:gd name="connsiteY940" fmla="*/ 1218587 h 1218587"/>
              <a:gd name="connsiteX941" fmla="*/ 2205259 w 2343531"/>
              <a:gd name="connsiteY941" fmla="*/ 1218587 h 1218587"/>
              <a:gd name="connsiteX942" fmla="*/ 2207604 w 2343531"/>
              <a:gd name="connsiteY942" fmla="*/ 1218587 h 1218587"/>
              <a:gd name="connsiteX943" fmla="*/ 2209948 w 2343531"/>
              <a:gd name="connsiteY943" fmla="*/ 1218587 h 1218587"/>
              <a:gd name="connsiteX944" fmla="*/ 2212293 w 2343531"/>
              <a:gd name="connsiteY944" fmla="*/ 1218587 h 1218587"/>
              <a:gd name="connsiteX945" fmla="*/ 2214637 w 2343531"/>
              <a:gd name="connsiteY945" fmla="*/ 1218587 h 1218587"/>
              <a:gd name="connsiteX946" fmla="*/ 2216982 w 2343531"/>
              <a:gd name="connsiteY946" fmla="*/ 1218587 h 1218587"/>
              <a:gd name="connsiteX947" fmla="*/ 2219315 w 2343531"/>
              <a:gd name="connsiteY947" fmla="*/ 1218587 h 1218587"/>
              <a:gd name="connsiteX948" fmla="*/ 2221660 w 2343531"/>
              <a:gd name="connsiteY948" fmla="*/ 1218587 h 1218587"/>
              <a:gd name="connsiteX949" fmla="*/ 2224004 w 2343531"/>
              <a:gd name="connsiteY949" fmla="*/ 1218587 h 1218587"/>
              <a:gd name="connsiteX950" fmla="*/ 2226349 w 2343531"/>
              <a:gd name="connsiteY950" fmla="*/ 1218587 h 1218587"/>
              <a:gd name="connsiteX951" fmla="*/ 2228693 w 2343531"/>
              <a:gd name="connsiteY951" fmla="*/ 1218587 h 1218587"/>
              <a:gd name="connsiteX952" fmla="*/ 2231038 w 2343531"/>
              <a:gd name="connsiteY952" fmla="*/ 1218587 h 1218587"/>
              <a:gd name="connsiteX953" fmla="*/ 2233382 w 2343531"/>
              <a:gd name="connsiteY953" fmla="*/ 1218587 h 1218587"/>
              <a:gd name="connsiteX954" fmla="*/ 2235727 w 2343531"/>
              <a:gd name="connsiteY954" fmla="*/ 1218587 h 1218587"/>
              <a:gd name="connsiteX955" fmla="*/ 2238072 w 2343531"/>
              <a:gd name="connsiteY955" fmla="*/ 1218587 h 1218587"/>
              <a:gd name="connsiteX956" fmla="*/ 2240416 w 2343531"/>
              <a:gd name="connsiteY956" fmla="*/ 1218587 h 1218587"/>
              <a:gd name="connsiteX957" fmla="*/ 2242761 w 2343531"/>
              <a:gd name="connsiteY957" fmla="*/ 1218587 h 1218587"/>
              <a:gd name="connsiteX958" fmla="*/ 2245094 w 2343531"/>
              <a:gd name="connsiteY958" fmla="*/ 1218587 h 1218587"/>
              <a:gd name="connsiteX959" fmla="*/ 2247439 w 2343531"/>
              <a:gd name="connsiteY959" fmla="*/ 1218587 h 1218587"/>
              <a:gd name="connsiteX960" fmla="*/ 2249783 w 2343531"/>
              <a:gd name="connsiteY960" fmla="*/ 1218587 h 1218587"/>
              <a:gd name="connsiteX961" fmla="*/ 2252128 w 2343531"/>
              <a:gd name="connsiteY961" fmla="*/ 1218587 h 1218587"/>
              <a:gd name="connsiteX962" fmla="*/ 2254472 w 2343531"/>
              <a:gd name="connsiteY962" fmla="*/ 1218587 h 1218587"/>
              <a:gd name="connsiteX963" fmla="*/ 2256817 w 2343531"/>
              <a:gd name="connsiteY963" fmla="*/ 1218587 h 1218587"/>
              <a:gd name="connsiteX964" fmla="*/ 2259161 w 2343531"/>
              <a:gd name="connsiteY964" fmla="*/ 1218587 h 1218587"/>
              <a:gd name="connsiteX965" fmla="*/ 2261506 w 2343531"/>
              <a:gd name="connsiteY965" fmla="*/ 1218587 h 1218587"/>
              <a:gd name="connsiteX966" fmla="*/ 2263851 w 2343531"/>
              <a:gd name="connsiteY966" fmla="*/ 1218587 h 1218587"/>
              <a:gd name="connsiteX967" fmla="*/ 2266195 w 2343531"/>
              <a:gd name="connsiteY967" fmla="*/ 1218587 h 1218587"/>
              <a:gd name="connsiteX968" fmla="*/ 2268540 w 2343531"/>
              <a:gd name="connsiteY968" fmla="*/ 1218587 h 1218587"/>
              <a:gd name="connsiteX969" fmla="*/ 2270873 w 2343531"/>
              <a:gd name="connsiteY969" fmla="*/ 1218587 h 1218587"/>
              <a:gd name="connsiteX970" fmla="*/ 2273217 w 2343531"/>
              <a:gd name="connsiteY970" fmla="*/ 1218587 h 1218587"/>
              <a:gd name="connsiteX971" fmla="*/ 2275562 w 2343531"/>
              <a:gd name="connsiteY971" fmla="*/ 1218587 h 1218587"/>
              <a:gd name="connsiteX972" fmla="*/ 2277907 w 2343531"/>
              <a:gd name="connsiteY972" fmla="*/ 1218587 h 1218587"/>
              <a:gd name="connsiteX973" fmla="*/ 2280251 w 2343531"/>
              <a:gd name="connsiteY973" fmla="*/ 1218587 h 1218587"/>
              <a:gd name="connsiteX974" fmla="*/ 2282596 w 2343531"/>
              <a:gd name="connsiteY974" fmla="*/ 1218587 h 1218587"/>
              <a:gd name="connsiteX975" fmla="*/ 2284940 w 2343531"/>
              <a:gd name="connsiteY975" fmla="*/ 1218587 h 1218587"/>
              <a:gd name="connsiteX976" fmla="*/ 2287285 w 2343531"/>
              <a:gd name="connsiteY976" fmla="*/ 1218587 h 1218587"/>
              <a:gd name="connsiteX977" fmla="*/ 2289629 w 2343531"/>
              <a:gd name="connsiteY977" fmla="*/ 1218587 h 1218587"/>
              <a:gd name="connsiteX978" fmla="*/ 2291974 w 2343531"/>
              <a:gd name="connsiteY978" fmla="*/ 1218587 h 1218587"/>
              <a:gd name="connsiteX979" fmla="*/ 2294319 w 2343531"/>
              <a:gd name="connsiteY979" fmla="*/ 1218587 h 1218587"/>
              <a:gd name="connsiteX980" fmla="*/ 2296652 w 2343531"/>
              <a:gd name="connsiteY980" fmla="*/ 1218587 h 1218587"/>
              <a:gd name="connsiteX981" fmla="*/ 2298996 w 2343531"/>
              <a:gd name="connsiteY981" fmla="*/ 1218587 h 1218587"/>
              <a:gd name="connsiteX982" fmla="*/ 2301341 w 2343531"/>
              <a:gd name="connsiteY982" fmla="*/ 1218587 h 1218587"/>
              <a:gd name="connsiteX983" fmla="*/ 2303685 w 2343531"/>
              <a:gd name="connsiteY983" fmla="*/ 1218587 h 1218587"/>
              <a:gd name="connsiteX984" fmla="*/ 2306030 w 2343531"/>
              <a:gd name="connsiteY984" fmla="*/ 1218587 h 1218587"/>
              <a:gd name="connsiteX985" fmla="*/ 2308375 w 2343531"/>
              <a:gd name="connsiteY985" fmla="*/ 1218587 h 1218587"/>
              <a:gd name="connsiteX986" fmla="*/ 2310719 w 2343531"/>
              <a:gd name="connsiteY986" fmla="*/ 1218587 h 1218587"/>
              <a:gd name="connsiteX987" fmla="*/ 2313064 w 2343531"/>
              <a:gd name="connsiteY987" fmla="*/ 1218587 h 1218587"/>
              <a:gd name="connsiteX988" fmla="*/ 2315408 w 2343531"/>
              <a:gd name="connsiteY988" fmla="*/ 1218587 h 1218587"/>
              <a:gd name="connsiteX989" fmla="*/ 2317753 w 2343531"/>
              <a:gd name="connsiteY989" fmla="*/ 1218587 h 1218587"/>
              <a:gd name="connsiteX990" fmla="*/ 2320097 w 2343531"/>
              <a:gd name="connsiteY990" fmla="*/ 1218587 h 1218587"/>
              <a:gd name="connsiteX991" fmla="*/ 2322431 w 2343531"/>
              <a:gd name="connsiteY991" fmla="*/ 1218587 h 1218587"/>
              <a:gd name="connsiteX992" fmla="*/ 2324775 w 2343531"/>
              <a:gd name="connsiteY992" fmla="*/ 1218587 h 1218587"/>
              <a:gd name="connsiteX993" fmla="*/ 2327120 w 2343531"/>
              <a:gd name="connsiteY993" fmla="*/ 1218587 h 1218587"/>
              <a:gd name="connsiteX994" fmla="*/ 2329464 w 2343531"/>
              <a:gd name="connsiteY994" fmla="*/ 1218587 h 1218587"/>
              <a:gd name="connsiteX995" fmla="*/ 2331809 w 2343531"/>
              <a:gd name="connsiteY995" fmla="*/ 1218587 h 1218587"/>
              <a:gd name="connsiteX996" fmla="*/ 2334153 w 2343531"/>
              <a:gd name="connsiteY996" fmla="*/ 1218587 h 1218587"/>
              <a:gd name="connsiteX997" fmla="*/ 2336498 w 2343531"/>
              <a:gd name="connsiteY997" fmla="*/ 1218587 h 1218587"/>
              <a:gd name="connsiteX998" fmla="*/ 2338842 w 2343531"/>
              <a:gd name="connsiteY998" fmla="*/ 1218587 h 1218587"/>
              <a:gd name="connsiteX999" fmla="*/ 2341187 w 2343531"/>
              <a:gd name="connsiteY999" fmla="*/ 1218587 h 1218587"/>
              <a:gd name="connsiteX1000" fmla="*/ 2343532 w 2343531"/>
              <a:gd name="connsiteY1000" fmla="*/ 1218587 h 121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343531" h="1218587">
                <a:moveTo>
                  <a:pt x="0" y="1218587"/>
                </a:moveTo>
                <a:lnTo>
                  <a:pt x="2343" y="1218587"/>
                </a:lnTo>
                <a:lnTo>
                  <a:pt x="4687" y="1218587"/>
                </a:lnTo>
                <a:lnTo>
                  <a:pt x="7030" y="1218587"/>
                </a:lnTo>
                <a:lnTo>
                  <a:pt x="9374" y="1218587"/>
                </a:lnTo>
                <a:lnTo>
                  <a:pt x="11717" y="1218587"/>
                </a:lnTo>
                <a:lnTo>
                  <a:pt x="14061" y="1218587"/>
                </a:lnTo>
                <a:lnTo>
                  <a:pt x="16404" y="1218587"/>
                </a:lnTo>
                <a:lnTo>
                  <a:pt x="18749" y="1218587"/>
                </a:lnTo>
                <a:lnTo>
                  <a:pt x="21092" y="1218587"/>
                </a:lnTo>
                <a:lnTo>
                  <a:pt x="23435" y="1218587"/>
                </a:lnTo>
                <a:lnTo>
                  <a:pt x="25779" y="1218587"/>
                </a:lnTo>
                <a:lnTo>
                  <a:pt x="28122" y="1218587"/>
                </a:lnTo>
                <a:lnTo>
                  <a:pt x="30466" y="1218587"/>
                </a:lnTo>
                <a:lnTo>
                  <a:pt x="32809" y="1218587"/>
                </a:lnTo>
                <a:lnTo>
                  <a:pt x="35153" y="1218587"/>
                </a:lnTo>
                <a:lnTo>
                  <a:pt x="37496" y="1218587"/>
                </a:lnTo>
                <a:lnTo>
                  <a:pt x="39839" y="1218587"/>
                </a:lnTo>
                <a:lnTo>
                  <a:pt x="42183" y="1218587"/>
                </a:lnTo>
                <a:lnTo>
                  <a:pt x="44526" y="1218587"/>
                </a:lnTo>
                <a:lnTo>
                  <a:pt x="46871" y="1218587"/>
                </a:lnTo>
                <a:lnTo>
                  <a:pt x="49214" y="1218587"/>
                </a:lnTo>
                <a:lnTo>
                  <a:pt x="51558" y="1218587"/>
                </a:lnTo>
                <a:lnTo>
                  <a:pt x="53901" y="1218587"/>
                </a:lnTo>
                <a:lnTo>
                  <a:pt x="56245" y="1218587"/>
                </a:lnTo>
                <a:lnTo>
                  <a:pt x="58588" y="1218587"/>
                </a:lnTo>
                <a:lnTo>
                  <a:pt x="60931" y="1218587"/>
                </a:lnTo>
                <a:lnTo>
                  <a:pt x="63275" y="1218587"/>
                </a:lnTo>
                <a:lnTo>
                  <a:pt x="65618" y="1218587"/>
                </a:lnTo>
                <a:lnTo>
                  <a:pt x="67962" y="1218587"/>
                </a:lnTo>
                <a:lnTo>
                  <a:pt x="70305" y="1218587"/>
                </a:lnTo>
                <a:lnTo>
                  <a:pt x="72649" y="1218587"/>
                </a:lnTo>
                <a:lnTo>
                  <a:pt x="74993" y="1218587"/>
                </a:lnTo>
                <a:lnTo>
                  <a:pt x="77337" y="1218587"/>
                </a:lnTo>
                <a:lnTo>
                  <a:pt x="79680" y="1218587"/>
                </a:lnTo>
                <a:lnTo>
                  <a:pt x="82024" y="1218587"/>
                </a:lnTo>
                <a:lnTo>
                  <a:pt x="84367" y="1218587"/>
                </a:lnTo>
                <a:lnTo>
                  <a:pt x="86710" y="1218587"/>
                </a:lnTo>
                <a:lnTo>
                  <a:pt x="89054" y="1218587"/>
                </a:lnTo>
                <a:lnTo>
                  <a:pt x="91397" y="1218587"/>
                </a:lnTo>
                <a:lnTo>
                  <a:pt x="93741" y="1218587"/>
                </a:lnTo>
                <a:lnTo>
                  <a:pt x="96084" y="1218587"/>
                </a:lnTo>
                <a:lnTo>
                  <a:pt x="98428" y="1218587"/>
                </a:lnTo>
                <a:lnTo>
                  <a:pt x="100772" y="1218587"/>
                </a:lnTo>
                <a:lnTo>
                  <a:pt x="103115" y="1218587"/>
                </a:lnTo>
                <a:lnTo>
                  <a:pt x="105459" y="1218587"/>
                </a:lnTo>
                <a:lnTo>
                  <a:pt x="107802" y="1218587"/>
                </a:lnTo>
                <a:lnTo>
                  <a:pt x="110146" y="1218587"/>
                </a:lnTo>
                <a:lnTo>
                  <a:pt x="112489" y="1218587"/>
                </a:lnTo>
                <a:lnTo>
                  <a:pt x="114833" y="1218587"/>
                </a:lnTo>
                <a:lnTo>
                  <a:pt x="117176" y="1218587"/>
                </a:lnTo>
                <a:lnTo>
                  <a:pt x="119520" y="1218587"/>
                </a:lnTo>
                <a:lnTo>
                  <a:pt x="121863" y="1218587"/>
                </a:lnTo>
                <a:lnTo>
                  <a:pt x="124206" y="1218587"/>
                </a:lnTo>
                <a:lnTo>
                  <a:pt x="126550" y="1218587"/>
                </a:lnTo>
                <a:lnTo>
                  <a:pt x="128894" y="1218587"/>
                </a:lnTo>
                <a:lnTo>
                  <a:pt x="131238" y="1218587"/>
                </a:lnTo>
                <a:lnTo>
                  <a:pt x="133581" y="1218587"/>
                </a:lnTo>
                <a:lnTo>
                  <a:pt x="135925" y="1218587"/>
                </a:lnTo>
                <a:lnTo>
                  <a:pt x="138268" y="1218587"/>
                </a:lnTo>
                <a:lnTo>
                  <a:pt x="140612" y="1218587"/>
                </a:lnTo>
                <a:lnTo>
                  <a:pt x="142955" y="1218587"/>
                </a:lnTo>
                <a:lnTo>
                  <a:pt x="145298" y="1218576"/>
                </a:lnTo>
                <a:lnTo>
                  <a:pt x="147642" y="1218576"/>
                </a:lnTo>
                <a:lnTo>
                  <a:pt x="149985" y="1218576"/>
                </a:lnTo>
                <a:lnTo>
                  <a:pt x="152329" y="1218576"/>
                </a:lnTo>
                <a:lnTo>
                  <a:pt x="154672" y="1218576"/>
                </a:lnTo>
                <a:lnTo>
                  <a:pt x="157017" y="1218576"/>
                </a:lnTo>
                <a:lnTo>
                  <a:pt x="159360" y="1218576"/>
                </a:lnTo>
                <a:lnTo>
                  <a:pt x="161704" y="1218576"/>
                </a:lnTo>
                <a:lnTo>
                  <a:pt x="164047" y="1218576"/>
                </a:lnTo>
                <a:lnTo>
                  <a:pt x="166390" y="1218576"/>
                </a:lnTo>
                <a:lnTo>
                  <a:pt x="168734" y="1218576"/>
                </a:lnTo>
                <a:lnTo>
                  <a:pt x="171077" y="1218576"/>
                </a:lnTo>
                <a:lnTo>
                  <a:pt x="173421" y="1218576"/>
                </a:lnTo>
                <a:lnTo>
                  <a:pt x="175764" y="1218576"/>
                </a:lnTo>
                <a:lnTo>
                  <a:pt x="178108" y="1218576"/>
                </a:lnTo>
                <a:lnTo>
                  <a:pt x="180451" y="1218576"/>
                </a:lnTo>
                <a:lnTo>
                  <a:pt x="182794" y="1218576"/>
                </a:lnTo>
                <a:lnTo>
                  <a:pt x="185139" y="1218576"/>
                </a:lnTo>
                <a:lnTo>
                  <a:pt x="187482" y="1218576"/>
                </a:lnTo>
                <a:lnTo>
                  <a:pt x="189826" y="1218576"/>
                </a:lnTo>
                <a:lnTo>
                  <a:pt x="192169" y="1218564"/>
                </a:lnTo>
                <a:lnTo>
                  <a:pt x="194513" y="1218564"/>
                </a:lnTo>
                <a:lnTo>
                  <a:pt x="196856" y="1218564"/>
                </a:lnTo>
                <a:lnTo>
                  <a:pt x="199200" y="1218564"/>
                </a:lnTo>
                <a:lnTo>
                  <a:pt x="201543" y="1218564"/>
                </a:lnTo>
                <a:lnTo>
                  <a:pt x="203886" y="1218564"/>
                </a:lnTo>
                <a:lnTo>
                  <a:pt x="206230" y="1218564"/>
                </a:lnTo>
                <a:lnTo>
                  <a:pt x="208573" y="1218564"/>
                </a:lnTo>
                <a:lnTo>
                  <a:pt x="210918" y="1218564"/>
                </a:lnTo>
                <a:lnTo>
                  <a:pt x="213261" y="1218564"/>
                </a:lnTo>
                <a:lnTo>
                  <a:pt x="215605" y="1218553"/>
                </a:lnTo>
                <a:lnTo>
                  <a:pt x="217948" y="1218553"/>
                </a:lnTo>
                <a:lnTo>
                  <a:pt x="220292" y="1218553"/>
                </a:lnTo>
                <a:lnTo>
                  <a:pt x="222635" y="1218553"/>
                </a:lnTo>
                <a:lnTo>
                  <a:pt x="224978" y="1218553"/>
                </a:lnTo>
                <a:lnTo>
                  <a:pt x="227322" y="1218553"/>
                </a:lnTo>
                <a:lnTo>
                  <a:pt x="229665" y="1218553"/>
                </a:lnTo>
                <a:lnTo>
                  <a:pt x="232009" y="1218542"/>
                </a:lnTo>
                <a:lnTo>
                  <a:pt x="234352" y="1218542"/>
                </a:lnTo>
                <a:lnTo>
                  <a:pt x="236696" y="1218542"/>
                </a:lnTo>
                <a:lnTo>
                  <a:pt x="239040" y="1218542"/>
                </a:lnTo>
                <a:lnTo>
                  <a:pt x="241384" y="1218542"/>
                </a:lnTo>
                <a:lnTo>
                  <a:pt x="243727" y="1218530"/>
                </a:lnTo>
                <a:lnTo>
                  <a:pt x="246070" y="1218530"/>
                </a:lnTo>
                <a:lnTo>
                  <a:pt x="248414" y="1218530"/>
                </a:lnTo>
                <a:lnTo>
                  <a:pt x="250757" y="1218530"/>
                </a:lnTo>
                <a:lnTo>
                  <a:pt x="253101" y="1218519"/>
                </a:lnTo>
                <a:lnTo>
                  <a:pt x="255444" y="1218519"/>
                </a:lnTo>
                <a:lnTo>
                  <a:pt x="257788" y="1218519"/>
                </a:lnTo>
                <a:lnTo>
                  <a:pt x="260131" y="1218508"/>
                </a:lnTo>
                <a:lnTo>
                  <a:pt x="262474" y="1218508"/>
                </a:lnTo>
                <a:lnTo>
                  <a:pt x="264818" y="1218508"/>
                </a:lnTo>
                <a:lnTo>
                  <a:pt x="267162" y="1218496"/>
                </a:lnTo>
                <a:lnTo>
                  <a:pt x="269506" y="1218496"/>
                </a:lnTo>
                <a:lnTo>
                  <a:pt x="271849" y="1218485"/>
                </a:lnTo>
                <a:lnTo>
                  <a:pt x="274193" y="1218485"/>
                </a:lnTo>
                <a:lnTo>
                  <a:pt x="276536" y="1218485"/>
                </a:lnTo>
                <a:lnTo>
                  <a:pt x="278880" y="1218473"/>
                </a:lnTo>
                <a:lnTo>
                  <a:pt x="281223" y="1218473"/>
                </a:lnTo>
                <a:lnTo>
                  <a:pt x="283566" y="1218462"/>
                </a:lnTo>
                <a:lnTo>
                  <a:pt x="285910" y="1218462"/>
                </a:lnTo>
                <a:lnTo>
                  <a:pt x="288253" y="1218451"/>
                </a:lnTo>
                <a:lnTo>
                  <a:pt x="290597" y="1218439"/>
                </a:lnTo>
                <a:lnTo>
                  <a:pt x="292940" y="1218439"/>
                </a:lnTo>
                <a:lnTo>
                  <a:pt x="295285" y="1218428"/>
                </a:lnTo>
                <a:lnTo>
                  <a:pt x="297628" y="1218417"/>
                </a:lnTo>
                <a:lnTo>
                  <a:pt x="299972" y="1218417"/>
                </a:lnTo>
                <a:lnTo>
                  <a:pt x="302315" y="1218405"/>
                </a:lnTo>
                <a:lnTo>
                  <a:pt x="304658" y="1218394"/>
                </a:lnTo>
                <a:lnTo>
                  <a:pt x="307002" y="1218382"/>
                </a:lnTo>
                <a:lnTo>
                  <a:pt x="309345" y="1218382"/>
                </a:lnTo>
                <a:lnTo>
                  <a:pt x="311689" y="1218371"/>
                </a:lnTo>
                <a:lnTo>
                  <a:pt x="314032" y="1218360"/>
                </a:lnTo>
                <a:lnTo>
                  <a:pt x="316376" y="1218348"/>
                </a:lnTo>
                <a:lnTo>
                  <a:pt x="318719" y="1218337"/>
                </a:lnTo>
                <a:lnTo>
                  <a:pt x="321064" y="1218326"/>
                </a:lnTo>
                <a:lnTo>
                  <a:pt x="323407" y="1218314"/>
                </a:lnTo>
                <a:lnTo>
                  <a:pt x="325750" y="1218291"/>
                </a:lnTo>
                <a:lnTo>
                  <a:pt x="328094" y="1218280"/>
                </a:lnTo>
                <a:lnTo>
                  <a:pt x="330437" y="1218269"/>
                </a:lnTo>
                <a:lnTo>
                  <a:pt x="332781" y="1218257"/>
                </a:lnTo>
                <a:lnTo>
                  <a:pt x="335124" y="1218234"/>
                </a:lnTo>
                <a:lnTo>
                  <a:pt x="337468" y="1218223"/>
                </a:lnTo>
                <a:lnTo>
                  <a:pt x="339811" y="1218200"/>
                </a:lnTo>
                <a:lnTo>
                  <a:pt x="342154" y="1218189"/>
                </a:lnTo>
                <a:lnTo>
                  <a:pt x="344498" y="1218166"/>
                </a:lnTo>
                <a:lnTo>
                  <a:pt x="346841" y="1218143"/>
                </a:lnTo>
                <a:lnTo>
                  <a:pt x="349186" y="1218132"/>
                </a:lnTo>
                <a:lnTo>
                  <a:pt x="351529" y="1218109"/>
                </a:lnTo>
                <a:lnTo>
                  <a:pt x="353873" y="1218086"/>
                </a:lnTo>
                <a:lnTo>
                  <a:pt x="356216" y="1218064"/>
                </a:lnTo>
                <a:lnTo>
                  <a:pt x="358560" y="1218041"/>
                </a:lnTo>
                <a:lnTo>
                  <a:pt x="360903" y="1218018"/>
                </a:lnTo>
                <a:lnTo>
                  <a:pt x="363246" y="1217984"/>
                </a:lnTo>
                <a:lnTo>
                  <a:pt x="365590" y="1217961"/>
                </a:lnTo>
                <a:lnTo>
                  <a:pt x="367933" y="1217927"/>
                </a:lnTo>
                <a:lnTo>
                  <a:pt x="370277" y="1217904"/>
                </a:lnTo>
                <a:lnTo>
                  <a:pt x="372620" y="1217870"/>
                </a:lnTo>
                <a:lnTo>
                  <a:pt x="374964" y="1217836"/>
                </a:lnTo>
                <a:lnTo>
                  <a:pt x="377308" y="1217813"/>
                </a:lnTo>
                <a:lnTo>
                  <a:pt x="379652" y="1217768"/>
                </a:lnTo>
                <a:lnTo>
                  <a:pt x="381995" y="1217734"/>
                </a:lnTo>
                <a:lnTo>
                  <a:pt x="384339" y="1217699"/>
                </a:lnTo>
                <a:lnTo>
                  <a:pt x="386682" y="1217665"/>
                </a:lnTo>
                <a:lnTo>
                  <a:pt x="389025" y="1217620"/>
                </a:lnTo>
                <a:lnTo>
                  <a:pt x="391369" y="1217574"/>
                </a:lnTo>
                <a:lnTo>
                  <a:pt x="393712" y="1217540"/>
                </a:lnTo>
                <a:lnTo>
                  <a:pt x="396056" y="1217495"/>
                </a:lnTo>
                <a:lnTo>
                  <a:pt x="398399" y="1217438"/>
                </a:lnTo>
                <a:lnTo>
                  <a:pt x="400743" y="1217392"/>
                </a:lnTo>
                <a:lnTo>
                  <a:pt x="403086" y="1217335"/>
                </a:lnTo>
                <a:lnTo>
                  <a:pt x="405431" y="1217290"/>
                </a:lnTo>
                <a:lnTo>
                  <a:pt x="407774" y="1217233"/>
                </a:lnTo>
                <a:lnTo>
                  <a:pt x="410117" y="1217176"/>
                </a:lnTo>
                <a:lnTo>
                  <a:pt x="412461" y="1217119"/>
                </a:lnTo>
                <a:lnTo>
                  <a:pt x="414804" y="1217051"/>
                </a:lnTo>
                <a:lnTo>
                  <a:pt x="417148" y="1216982"/>
                </a:lnTo>
                <a:lnTo>
                  <a:pt x="419491" y="1216925"/>
                </a:lnTo>
                <a:lnTo>
                  <a:pt x="421835" y="1216846"/>
                </a:lnTo>
                <a:lnTo>
                  <a:pt x="424178" y="1216778"/>
                </a:lnTo>
                <a:lnTo>
                  <a:pt x="426521" y="1216698"/>
                </a:lnTo>
                <a:lnTo>
                  <a:pt x="428865" y="1216630"/>
                </a:lnTo>
                <a:lnTo>
                  <a:pt x="431208" y="1216539"/>
                </a:lnTo>
                <a:lnTo>
                  <a:pt x="433553" y="1216459"/>
                </a:lnTo>
                <a:lnTo>
                  <a:pt x="435896" y="1216368"/>
                </a:lnTo>
                <a:lnTo>
                  <a:pt x="438240" y="1216277"/>
                </a:lnTo>
                <a:lnTo>
                  <a:pt x="440583" y="1216186"/>
                </a:lnTo>
                <a:lnTo>
                  <a:pt x="442927" y="1216095"/>
                </a:lnTo>
                <a:lnTo>
                  <a:pt x="445270" y="1215992"/>
                </a:lnTo>
                <a:lnTo>
                  <a:pt x="447613" y="1215878"/>
                </a:lnTo>
                <a:lnTo>
                  <a:pt x="449957" y="1215776"/>
                </a:lnTo>
                <a:lnTo>
                  <a:pt x="452300" y="1215662"/>
                </a:lnTo>
                <a:lnTo>
                  <a:pt x="454644" y="1215548"/>
                </a:lnTo>
                <a:lnTo>
                  <a:pt x="456987" y="1215423"/>
                </a:lnTo>
                <a:lnTo>
                  <a:pt x="459332" y="1215298"/>
                </a:lnTo>
                <a:lnTo>
                  <a:pt x="461675" y="1215161"/>
                </a:lnTo>
                <a:lnTo>
                  <a:pt x="464019" y="1215036"/>
                </a:lnTo>
                <a:lnTo>
                  <a:pt x="466362" y="1214888"/>
                </a:lnTo>
                <a:lnTo>
                  <a:pt x="468705" y="1214752"/>
                </a:lnTo>
                <a:lnTo>
                  <a:pt x="471049" y="1214592"/>
                </a:lnTo>
                <a:lnTo>
                  <a:pt x="473392" y="1214444"/>
                </a:lnTo>
                <a:lnTo>
                  <a:pt x="475736" y="1214285"/>
                </a:lnTo>
                <a:lnTo>
                  <a:pt x="478079" y="1214114"/>
                </a:lnTo>
                <a:lnTo>
                  <a:pt x="480423" y="1213944"/>
                </a:lnTo>
                <a:lnTo>
                  <a:pt x="482766" y="1213762"/>
                </a:lnTo>
                <a:lnTo>
                  <a:pt x="485109" y="1213579"/>
                </a:lnTo>
                <a:lnTo>
                  <a:pt x="487454" y="1213386"/>
                </a:lnTo>
                <a:lnTo>
                  <a:pt x="489797" y="1213192"/>
                </a:lnTo>
                <a:lnTo>
                  <a:pt x="492141" y="1212988"/>
                </a:lnTo>
                <a:lnTo>
                  <a:pt x="494484" y="1212771"/>
                </a:lnTo>
                <a:lnTo>
                  <a:pt x="496828" y="1212555"/>
                </a:lnTo>
                <a:lnTo>
                  <a:pt x="499171" y="1212327"/>
                </a:lnTo>
                <a:lnTo>
                  <a:pt x="501515" y="1212100"/>
                </a:lnTo>
                <a:lnTo>
                  <a:pt x="503858" y="1211849"/>
                </a:lnTo>
                <a:lnTo>
                  <a:pt x="506201" y="1211599"/>
                </a:lnTo>
                <a:lnTo>
                  <a:pt x="508545" y="1211349"/>
                </a:lnTo>
                <a:lnTo>
                  <a:pt x="510888" y="1211076"/>
                </a:lnTo>
                <a:lnTo>
                  <a:pt x="513232" y="1210802"/>
                </a:lnTo>
                <a:lnTo>
                  <a:pt x="515576" y="1210518"/>
                </a:lnTo>
                <a:lnTo>
                  <a:pt x="517920" y="1210222"/>
                </a:lnTo>
                <a:lnTo>
                  <a:pt x="520263" y="1209926"/>
                </a:lnTo>
                <a:lnTo>
                  <a:pt x="522607" y="1209607"/>
                </a:lnTo>
                <a:lnTo>
                  <a:pt x="524950" y="1209289"/>
                </a:lnTo>
                <a:lnTo>
                  <a:pt x="527294" y="1208947"/>
                </a:lnTo>
                <a:lnTo>
                  <a:pt x="529637" y="1208606"/>
                </a:lnTo>
                <a:lnTo>
                  <a:pt x="531980" y="1208253"/>
                </a:lnTo>
                <a:lnTo>
                  <a:pt x="534324" y="1207889"/>
                </a:lnTo>
                <a:lnTo>
                  <a:pt x="536667" y="1207502"/>
                </a:lnTo>
                <a:lnTo>
                  <a:pt x="539011" y="1207115"/>
                </a:lnTo>
                <a:lnTo>
                  <a:pt x="541354" y="1206716"/>
                </a:lnTo>
                <a:lnTo>
                  <a:pt x="543699" y="1206295"/>
                </a:lnTo>
                <a:lnTo>
                  <a:pt x="546042" y="1205874"/>
                </a:lnTo>
                <a:lnTo>
                  <a:pt x="548385" y="1205430"/>
                </a:lnTo>
                <a:lnTo>
                  <a:pt x="550729" y="1204975"/>
                </a:lnTo>
                <a:lnTo>
                  <a:pt x="553072" y="1204508"/>
                </a:lnTo>
                <a:lnTo>
                  <a:pt x="555416" y="1204019"/>
                </a:lnTo>
                <a:lnTo>
                  <a:pt x="557759" y="1203530"/>
                </a:lnTo>
                <a:lnTo>
                  <a:pt x="560103" y="1203006"/>
                </a:lnTo>
                <a:lnTo>
                  <a:pt x="562446" y="1202483"/>
                </a:lnTo>
                <a:lnTo>
                  <a:pt x="564789" y="1201936"/>
                </a:lnTo>
                <a:lnTo>
                  <a:pt x="567133" y="1201379"/>
                </a:lnTo>
                <a:lnTo>
                  <a:pt x="569477" y="1200798"/>
                </a:lnTo>
                <a:lnTo>
                  <a:pt x="571821" y="1200206"/>
                </a:lnTo>
                <a:lnTo>
                  <a:pt x="574164" y="1199603"/>
                </a:lnTo>
                <a:lnTo>
                  <a:pt x="576508" y="1198966"/>
                </a:lnTo>
                <a:lnTo>
                  <a:pt x="578851" y="1198317"/>
                </a:lnTo>
                <a:lnTo>
                  <a:pt x="581195" y="1197657"/>
                </a:lnTo>
                <a:lnTo>
                  <a:pt x="583538" y="1196974"/>
                </a:lnTo>
                <a:lnTo>
                  <a:pt x="585882" y="1196268"/>
                </a:lnTo>
                <a:lnTo>
                  <a:pt x="588225" y="1195540"/>
                </a:lnTo>
                <a:lnTo>
                  <a:pt x="590568" y="1194800"/>
                </a:lnTo>
                <a:lnTo>
                  <a:pt x="592912" y="1194038"/>
                </a:lnTo>
                <a:lnTo>
                  <a:pt x="595255" y="1193241"/>
                </a:lnTo>
                <a:lnTo>
                  <a:pt x="597600" y="1192433"/>
                </a:lnTo>
                <a:lnTo>
                  <a:pt x="599943" y="1191602"/>
                </a:lnTo>
                <a:lnTo>
                  <a:pt x="602287" y="1190748"/>
                </a:lnTo>
                <a:lnTo>
                  <a:pt x="604630" y="1189872"/>
                </a:lnTo>
                <a:lnTo>
                  <a:pt x="606974" y="1188973"/>
                </a:lnTo>
                <a:lnTo>
                  <a:pt x="609317" y="1188051"/>
                </a:lnTo>
                <a:lnTo>
                  <a:pt x="611660" y="1187095"/>
                </a:lnTo>
                <a:lnTo>
                  <a:pt x="614004" y="1186116"/>
                </a:lnTo>
                <a:lnTo>
                  <a:pt x="616347" y="1185115"/>
                </a:lnTo>
                <a:lnTo>
                  <a:pt x="618691" y="1184090"/>
                </a:lnTo>
                <a:lnTo>
                  <a:pt x="621034" y="1183032"/>
                </a:lnTo>
                <a:lnTo>
                  <a:pt x="623378" y="1181950"/>
                </a:lnTo>
                <a:lnTo>
                  <a:pt x="625722" y="1180835"/>
                </a:lnTo>
                <a:lnTo>
                  <a:pt x="628066" y="1179697"/>
                </a:lnTo>
                <a:lnTo>
                  <a:pt x="630409" y="1178525"/>
                </a:lnTo>
                <a:lnTo>
                  <a:pt x="632752" y="1177330"/>
                </a:lnTo>
                <a:lnTo>
                  <a:pt x="635096" y="1176100"/>
                </a:lnTo>
                <a:lnTo>
                  <a:pt x="637439" y="1174837"/>
                </a:lnTo>
                <a:lnTo>
                  <a:pt x="639783" y="1173540"/>
                </a:lnTo>
                <a:lnTo>
                  <a:pt x="642126" y="1172219"/>
                </a:lnTo>
                <a:lnTo>
                  <a:pt x="644470" y="1170865"/>
                </a:lnTo>
                <a:lnTo>
                  <a:pt x="646813" y="1169476"/>
                </a:lnTo>
                <a:lnTo>
                  <a:pt x="649156" y="1168042"/>
                </a:lnTo>
                <a:lnTo>
                  <a:pt x="651500" y="1166586"/>
                </a:lnTo>
                <a:lnTo>
                  <a:pt x="653844" y="1165095"/>
                </a:lnTo>
                <a:lnTo>
                  <a:pt x="656188" y="1163558"/>
                </a:lnTo>
                <a:lnTo>
                  <a:pt x="658531" y="1161988"/>
                </a:lnTo>
                <a:lnTo>
                  <a:pt x="660875" y="1160383"/>
                </a:lnTo>
                <a:lnTo>
                  <a:pt x="663218" y="1158744"/>
                </a:lnTo>
                <a:lnTo>
                  <a:pt x="665562" y="1157059"/>
                </a:lnTo>
                <a:lnTo>
                  <a:pt x="667905" y="1155341"/>
                </a:lnTo>
                <a:lnTo>
                  <a:pt x="670248" y="1153577"/>
                </a:lnTo>
                <a:lnTo>
                  <a:pt x="672592" y="1151778"/>
                </a:lnTo>
                <a:lnTo>
                  <a:pt x="674935" y="1149935"/>
                </a:lnTo>
                <a:lnTo>
                  <a:pt x="677279" y="1148057"/>
                </a:lnTo>
                <a:lnTo>
                  <a:pt x="679623" y="1146122"/>
                </a:lnTo>
                <a:lnTo>
                  <a:pt x="681967" y="1144153"/>
                </a:lnTo>
                <a:lnTo>
                  <a:pt x="684310" y="1142138"/>
                </a:lnTo>
                <a:lnTo>
                  <a:pt x="686654" y="1140090"/>
                </a:lnTo>
                <a:lnTo>
                  <a:pt x="688997" y="1137984"/>
                </a:lnTo>
                <a:lnTo>
                  <a:pt x="691340" y="1135833"/>
                </a:lnTo>
                <a:lnTo>
                  <a:pt x="693684" y="1133636"/>
                </a:lnTo>
                <a:lnTo>
                  <a:pt x="696027" y="1131394"/>
                </a:lnTo>
                <a:lnTo>
                  <a:pt x="698371" y="1129107"/>
                </a:lnTo>
                <a:lnTo>
                  <a:pt x="700714" y="1126773"/>
                </a:lnTo>
                <a:lnTo>
                  <a:pt x="703058" y="1124383"/>
                </a:lnTo>
                <a:lnTo>
                  <a:pt x="705401" y="1121948"/>
                </a:lnTo>
                <a:lnTo>
                  <a:pt x="707746" y="1119467"/>
                </a:lnTo>
                <a:lnTo>
                  <a:pt x="710089" y="1116929"/>
                </a:lnTo>
                <a:lnTo>
                  <a:pt x="712432" y="1114334"/>
                </a:lnTo>
                <a:lnTo>
                  <a:pt x="714776" y="1111693"/>
                </a:lnTo>
                <a:lnTo>
                  <a:pt x="717119" y="1108996"/>
                </a:lnTo>
                <a:lnTo>
                  <a:pt x="719463" y="1106253"/>
                </a:lnTo>
                <a:lnTo>
                  <a:pt x="721806" y="1103442"/>
                </a:lnTo>
                <a:lnTo>
                  <a:pt x="724150" y="1100585"/>
                </a:lnTo>
                <a:lnTo>
                  <a:pt x="726493" y="1097671"/>
                </a:lnTo>
                <a:lnTo>
                  <a:pt x="728836" y="1094712"/>
                </a:lnTo>
                <a:lnTo>
                  <a:pt x="731180" y="1091685"/>
                </a:lnTo>
                <a:lnTo>
                  <a:pt x="733523" y="1088600"/>
                </a:lnTo>
                <a:lnTo>
                  <a:pt x="735868" y="1085459"/>
                </a:lnTo>
                <a:lnTo>
                  <a:pt x="738211" y="1082261"/>
                </a:lnTo>
                <a:lnTo>
                  <a:pt x="740555" y="1079006"/>
                </a:lnTo>
                <a:lnTo>
                  <a:pt x="742898" y="1075682"/>
                </a:lnTo>
                <a:lnTo>
                  <a:pt x="745242" y="1072313"/>
                </a:lnTo>
                <a:lnTo>
                  <a:pt x="747585" y="1068865"/>
                </a:lnTo>
                <a:lnTo>
                  <a:pt x="749928" y="1065371"/>
                </a:lnTo>
                <a:lnTo>
                  <a:pt x="752272" y="1061808"/>
                </a:lnTo>
                <a:lnTo>
                  <a:pt x="754615" y="1058189"/>
                </a:lnTo>
                <a:lnTo>
                  <a:pt x="756959" y="1054502"/>
                </a:lnTo>
                <a:lnTo>
                  <a:pt x="759302" y="1050757"/>
                </a:lnTo>
                <a:lnTo>
                  <a:pt x="761646" y="1046944"/>
                </a:lnTo>
                <a:lnTo>
                  <a:pt x="763990" y="1043063"/>
                </a:lnTo>
                <a:lnTo>
                  <a:pt x="766334" y="1039125"/>
                </a:lnTo>
                <a:lnTo>
                  <a:pt x="768677" y="1035108"/>
                </a:lnTo>
                <a:lnTo>
                  <a:pt x="771020" y="1031044"/>
                </a:lnTo>
                <a:lnTo>
                  <a:pt x="773364" y="1026902"/>
                </a:lnTo>
                <a:lnTo>
                  <a:pt x="775707" y="1022702"/>
                </a:lnTo>
                <a:lnTo>
                  <a:pt x="778051" y="1018423"/>
                </a:lnTo>
                <a:lnTo>
                  <a:pt x="780394" y="1014086"/>
                </a:lnTo>
                <a:lnTo>
                  <a:pt x="782738" y="1009682"/>
                </a:lnTo>
                <a:lnTo>
                  <a:pt x="785081" y="1005209"/>
                </a:lnTo>
                <a:lnTo>
                  <a:pt x="787424" y="1000667"/>
                </a:lnTo>
                <a:lnTo>
                  <a:pt x="789769" y="996058"/>
                </a:lnTo>
                <a:lnTo>
                  <a:pt x="792113" y="991392"/>
                </a:lnTo>
                <a:lnTo>
                  <a:pt x="794456" y="986646"/>
                </a:lnTo>
                <a:lnTo>
                  <a:pt x="796799" y="981831"/>
                </a:lnTo>
                <a:lnTo>
                  <a:pt x="799143" y="976949"/>
                </a:lnTo>
                <a:lnTo>
                  <a:pt x="801486" y="971986"/>
                </a:lnTo>
                <a:lnTo>
                  <a:pt x="803830" y="966967"/>
                </a:lnTo>
                <a:lnTo>
                  <a:pt x="806178" y="961880"/>
                </a:lnTo>
                <a:lnTo>
                  <a:pt x="808522" y="956712"/>
                </a:lnTo>
                <a:lnTo>
                  <a:pt x="810855" y="951488"/>
                </a:lnTo>
                <a:lnTo>
                  <a:pt x="813200" y="946185"/>
                </a:lnTo>
                <a:lnTo>
                  <a:pt x="815544" y="940813"/>
                </a:lnTo>
                <a:lnTo>
                  <a:pt x="817889" y="935384"/>
                </a:lnTo>
                <a:lnTo>
                  <a:pt x="820234" y="929875"/>
                </a:lnTo>
                <a:lnTo>
                  <a:pt x="822578" y="924287"/>
                </a:lnTo>
                <a:lnTo>
                  <a:pt x="824923" y="918642"/>
                </a:lnTo>
                <a:lnTo>
                  <a:pt x="827267" y="912928"/>
                </a:lnTo>
                <a:lnTo>
                  <a:pt x="829612" y="907147"/>
                </a:lnTo>
                <a:lnTo>
                  <a:pt x="831957" y="901285"/>
                </a:lnTo>
                <a:lnTo>
                  <a:pt x="834301" y="895367"/>
                </a:lnTo>
                <a:lnTo>
                  <a:pt x="836634" y="889369"/>
                </a:lnTo>
                <a:lnTo>
                  <a:pt x="838979" y="883314"/>
                </a:lnTo>
                <a:lnTo>
                  <a:pt x="841323" y="877179"/>
                </a:lnTo>
                <a:lnTo>
                  <a:pt x="843668" y="870988"/>
                </a:lnTo>
                <a:lnTo>
                  <a:pt x="846013" y="864728"/>
                </a:lnTo>
                <a:lnTo>
                  <a:pt x="848357" y="858400"/>
                </a:lnTo>
                <a:lnTo>
                  <a:pt x="850702" y="852004"/>
                </a:lnTo>
                <a:lnTo>
                  <a:pt x="853046" y="845539"/>
                </a:lnTo>
                <a:lnTo>
                  <a:pt x="855391" y="839018"/>
                </a:lnTo>
                <a:lnTo>
                  <a:pt x="857735" y="832428"/>
                </a:lnTo>
                <a:lnTo>
                  <a:pt x="860080" y="825770"/>
                </a:lnTo>
                <a:lnTo>
                  <a:pt x="862413" y="819043"/>
                </a:lnTo>
                <a:lnTo>
                  <a:pt x="864758" y="812271"/>
                </a:lnTo>
                <a:lnTo>
                  <a:pt x="867102" y="805420"/>
                </a:lnTo>
                <a:lnTo>
                  <a:pt x="869447" y="798511"/>
                </a:lnTo>
                <a:lnTo>
                  <a:pt x="871791" y="791546"/>
                </a:lnTo>
                <a:lnTo>
                  <a:pt x="874136" y="784523"/>
                </a:lnTo>
                <a:lnTo>
                  <a:pt x="876481" y="777437"/>
                </a:lnTo>
                <a:lnTo>
                  <a:pt x="878825" y="770293"/>
                </a:lnTo>
                <a:lnTo>
                  <a:pt x="881170" y="763092"/>
                </a:lnTo>
                <a:lnTo>
                  <a:pt x="883514" y="755834"/>
                </a:lnTo>
                <a:lnTo>
                  <a:pt x="885847" y="748522"/>
                </a:lnTo>
                <a:lnTo>
                  <a:pt x="888192" y="741155"/>
                </a:lnTo>
                <a:lnTo>
                  <a:pt x="890537" y="733733"/>
                </a:lnTo>
                <a:lnTo>
                  <a:pt x="892881" y="726260"/>
                </a:lnTo>
                <a:lnTo>
                  <a:pt x="895226" y="718735"/>
                </a:lnTo>
                <a:lnTo>
                  <a:pt x="897570" y="711161"/>
                </a:lnTo>
                <a:lnTo>
                  <a:pt x="899915" y="703537"/>
                </a:lnTo>
                <a:lnTo>
                  <a:pt x="902259" y="695866"/>
                </a:lnTo>
                <a:lnTo>
                  <a:pt x="904604" y="688149"/>
                </a:lnTo>
                <a:lnTo>
                  <a:pt x="906949" y="680386"/>
                </a:lnTo>
                <a:lnTo>
                  <a:pt x="909293" y="672580"/>
                </a:lnTo>
                <a:lnTo>
                  <a:pt x="911626" y="664732"/>
                </a:lnTo>
                <a:lnTo>
                  <a:pt x="913971" y="656842"/>
                </a:lnTo>
                <a:lnTo>
                  <a:pt x="916315" y="648913"/>
                </a:lnTo>
                <a:lnTo>
                  <a:pt x="918660" y="640947"/>
                </a:lnTo>
                <a:lnTo>
                  <a:pt x="921005" y="632944"/>
                </a:lnTo>
                <a:lnTo>
                  <a:pt x="923349" y="624905"/>
                </a:lnTo>
                <a:lnTo>
                  <a:pt x="925694" y="616833"/>
                </a:lnTo>
                <a:lnTo>
                  <a:pt x="928038" y="608731"/>
                </a:lnTo>
                <a:lnTo>
                  <a:pt x="930383" y="600598"/>
                </a:lnTo>
                <a:lnTo>
                  <a:pt x="932727" y="592436"/>
                </a:lnTo>
                <a:lnTo>
                  <a:pt x="935072" y="584248"/>
                </a:lnTo>
                <a:lnTo>
                  <a:pt x="937405" y="576035"/>
                </a:lnTo>
                <a:lnTo>
                  <a:pt x="939750" y="567799"/>
                </a:lnTo>
                <a:lnTo>
                  <a:pt x="942094" y="559542"/>
                </a:lnTo>
                <a:lnTo>
                  <a:pt x="944439" y="551266"/>
                </a:lnTo>
                <a:lnTo>
                  <a:pt x="946783" y="542971"/>
                </a:lnTo>
                <a:lnTo>
                  <a:pt x="949128" y="534663"/>
                </a:lnTo>
                <a:lnTo>
                  <a:pt x="951473" y="526340"/>
                </a:lnTo>
                <a:lnTo>
                  <a:pt x="953817" y="518005"/>
                </a:lnTo>
                <a:lnTo>
                  <a:pt x="956162" y="509660"/>
                </a:lnTo>
                <a:lnTo>
                  <a:pt x="958506" y="501309"/>
                </a:lnTo>
                <a:lnTo>
                  <a:pt x="960851" y="492951"/>
                </a:lnTo>
                <a:lnTo>
                  <a:pt x="963184" y="484590"/>
                </a:lnTo>
                <a:lnTo>
                  <a:pt x="965529" y="476229"/>
                </a:lnTo>
                <a:lnTo>
                  <a:pt x="967873" y="467868"/>
                </a:lnTo>
                <a:lnTo>
                  <a:pt x="970218" y="459509"/>
                </a:lnTo>
                <a:lnTo>
                  <a:pt x="972562" y="451156"/>
                </a:lnTo>
                <a:lnTo>
                  <a:pt x="974907" y="442812"/>
                </a:lnTo>
                <a:lnTo>
                  <a:pt x="977252" y="434475"/>
                </a:lnTo>
                <a:lnTo>
                  <a:pt x="979596" y="426152"/>
                </a:lnTo>
                <a:lnTo>
                  <a:pt x="981941" y="417841"/>
                </a:lnTo>
                <a:lnTo>
                  <a:pt x="984285" y="409547"/>
                </a:lnTo>
                <a:lnTo>
                  <a:pt x="986630" y="401273"/>
                </a:lnTo>
                <a:lnTo>
                  <a:pt x="988963" y="393019"/>
                </a:lnTo>
                <a:lnTo>
                  <a:pt x="991308" y="384788"/>
                </a:lnTo>
                <a:lnTo>
                  <a:pt x="993652" y="376584"/>
                </a:lnTo>
                <a:lnTo>
                  <a:pt x="995997" y="368407"/>
                </a:lnTo>
                <a:lnTo>
                  <a:pt x="998341" y="360261"/>
                </a:lnTo>
                <a:lnTo>
                  <a:pt x="1000686" y="352148"/>
                </a:lnTo>
                <a:lnTo>
                  <a:pt x="1003030" y="344070"/>
                </a:lnTo>
                <a:lnTo>
                  <a:pt x="1005375" y="336030"/>
                </a:lnTo>
                <a:lnTo>
                  <a:pt x="1007719" y="328029"/>
                </a:lnTo>
                <a:lnTo>
                  <a:pt x="1010064" y="320071"/>
                </a:lnTo>
                <a:lnTo>
                  <a:pt x="1012409" y="312159"/>
                </a:lnTo>
                <a:lnTo>
                  <a:pt x="1014742" y="304293"/>
                </a:lnTo>
                <a:lnTo>
                  <a:pt x="1017086" y="296477"/>
                </a:lnTo>
                <a:lnTo>
                  <a:pt x="1019431" y="288714"/>
                </a:lnTo>
                <a:lnTo>
                  <a:pt x="1021776" y="281006"/>
                </a:lnTo>
                <a:lnTo>
                  <a:pt x="1024120" y="273354"/>
                </a:lnTo>
                <a:lnTo>
                  <a:pt x="1026465" y="265761"/>
                </a:lnTo>
                <a:lnTo>
                  <a:pt x="1028809" y="258231"/>
                </a:lnTo>
                <a:lnTo>
                  <a:pt x="1031154" y="250765"/>
                </a:lnTo>
                <a:lnTo>
                  <a:pt x="1033498" y="243366"/>
                </a:lnTo>
                <a:lnTo>
                  <a:pt x="1035843" y="236037"/>
                </a:lnTo>
                <a:lnTo>
                  <a:pt x="1038187" y="228779"/>
                </a:lnTo>
                <a:lnTo>
                  <a:pt x="1040521" y="221594"/>
                </a:lnTo>
                <a:lnTo>
                  <a:pt x="1042865" y="214486"/>
                </a:lnTo>
                <a:lnTo>
                  <a:pt x="1045210" y="207457"/>
                </a:lnTo>
                <a:lnTo>
                  <a:pt x="1047554" y="200510"/>
                </a:lnTo>
                <a:lnTo>
                  <a:pt x="1049899" y="193644"/>
                </a:lnTo>
                <a:lnTo>
                  <a:pt x="1052243" y="186866"/>
                </a:lnTo>
                <a:lnTo>
                  <a:pt x="1054588" y="180176"/>
                </a:lnTo>
                <a:lnTo>
                  <a:pt x="1056933" y="173575"/>
                </a:lnTo>
                <a:lnTo>
                  <a:pt x="1059277" y="167068"/>
                </a:lnTo>
                <a:lnTo>
                  <a:pt x="1061622" y="160654"/>
                </a:lnTo>
                <a:lnTo>
                  <a:pt x="1063966" y="154339"/>
                </a:lnTo>
                <a:lnTo>
                  <a:pt x="1066300" y="148123"/>
                </a:lnTo>
                <a:lnTo>
                  <a:pt x="1068644" y="142008"/>
                </a:lnTo>
                <a:lnTo>
                  <a:pt x="1070989" y="135996"/>
                </a:lnTo>
                <a:lnTo>
                  <a:pt x="1073333" y="130092"/>
                </a:lnTo>
                <a:lnTo>
                  <a:pt x="1075678" y="124294"/>
                </a:lnTo>
                <a:lnTo>
                  <a:pt x="1078022" y="118607"/>
                </a:lnTo>
                <a:lnTo>
                  <a:pt x="1080367" y="113031"/>
                </a:lnTo>
                <a:lnTo>
                  <a:pt x="1082711" y="107569"/>
                </a:lnTo>
                <a:lnTo>
                  <a:pt x="1085056" y="102223"/>
                </a:lnTo>
                <a:lnTo>
                  <a:pt x="1087401" y="96996"/>
                </a:lnTo>
                <a:lnTo>
                  <a:pt x="1089745" y="91888"/>
                </a:lnTo>
                <a:lnTo>
                  <a:pt x="1092078" y="86902"/>
                </a:lnTo>
                <a:lnTo>
                  <a:pt x="1094423" y="82038"/>
                </a:lnTo>
                <a:lnTo>
                  <a:pt x="1096767" y="77300"/>
                </a:lnTo>
                <a:lnTo>
                  <a:pt x="1099112" y="72690"/>
                </a:lnTo>
                <a:lnTo>
                  <a:pt x="1101457" y="68206"/>
                </a:lnTo>
                <a:lnTo>
                  <a:pt x="1103801" y="63855"/>
                </a:lnTo>
                <a:lnTo>
                  <a:pt x="1106146" y="59635"/>
                </a:lnTo>
                <a:lnTo>
                  <a:pt x="1108490" y="55548"/>
                </a:lnTo>
                <a:lnTo>
                  <a:pt x="1110835" y="51596"/>
                </a:lnTo>
                <a:lnTo>
                  <a:pt x="1113180" y="47781"/>
                </a:lnTo>
                <a:lnTo>
                  <a:pt x="1115524" y="44104"/>
                </a:lnTo>
                <a:lnTo>
                  <a:pt x="1117857" y="40566"/>
                </a:lnTo>
                <a:lnTo>
                  <a:pt x="1120202" y="37168"/>
                </a:lnTo>
                <a:lnTo>
                  <a:pt x="1122546" y="33912"/>
                </a:lnTo>
                <a:lnTo>
                  <a:pt x="1124891" y="30799"/>
                </a:lnTo>
                <a:lnTo>
                  <a:pt x="1127236" y="27831"/>
                </a:lnTo>
                <a:lnTo>
                  <a:pt x="1129580" y="25008"/>
                </a:lnTo>
                <a:lnTo>
                  <a:pt x="1131925" y="22331"/>
                </a:lnTo>
                <a:lnTo>
                  <a:pt x="1134269" y="19803"/>
                </a:lnTo>
                <a:lnTo>
                  <a:pt x="1136614" y="17422"/>
                </a:lnTo>
                <a:lnTo>
                  <a:pt x="1138958" y="15190"/>
                </a:lnTo>
                <a:lnTo>
                  <a:pt x="1141303" y="13109"/>
                </a:lnTo>
                <a:lnTo>
                  <a:pt x="1143636" y="11179"/>
                </a:lnTo>
                <a:lnTo>
                  <a:pt x="1145981" y="9400"/>
                </a:lnTo>
                <a:lnTo>
                  <a:pt x="1148325" y="7774"/>
                </a:lnTo>
                <a:lnTo>
                  <a:pt x="1150670" y="6301"/>
                </a:lnTo>
                <a:lnTo>
                  <a:pt x="1153014" y="4981"/>
                </a:lnTo>
                <a:lnTo>
                  <a:pt x="1155359" y="3815"/>
                </a:lnTo>
                <a:lnTo>
                  <a:pt x="1157704" y="2804"/>
                </a:lnTo>
                <a:lnTo>
                  <a:pt x="1160048" y="1947"/>
                </a:lnTo>
                <a:lnTo>
                  <a:pt x="1162393" y="1246"/>
                </a:lnTo>
                <a:lnTo>
                  <a:pt x="1164737" y="701"/>
                </a:lnTo>
                <a:lnTo>
                  <a:pt x="1167082" y="312"/>
                </a:lnTo>
                <a:lnTo>
                  <a:pt x="1169415" y="77"/>
                </a:lnTo>
                <a:lnTo>
                  <a:pt x="1171760" y="0"/>
                </a:lnTo>
                <a:lnTo>
                  <a:pt x="1174104" y="77"/>
                </a:lnTo>
                <a:lnTo>
                  <a:pt x="1176449" y="312"/>
                </a:lnTo>
                <a:lnTo>
                  <a:pt x="1178793" y="701"/>
                </a:lnTo>
                <a:lnTo>
                  <a:pt x="1181138" y="1246"/>
                </a:lnTo>
                <a:lnTo>
                  <a:pt x="1183482" y="1947"/>
                </a:lnTo>
                <a:lnTo>
                  <a:pt x="1185827" y="2804"/>
                </a:lnTo>
                <a:lnTo>
                  <a:pt x="1188172" y="3815"/>
                </a:lnTo>
                <a:lnTo>
                  <a:pt x="1190516" y="4981"/>
                </a:lnTo>
                <a:lnTo>
                  <a:pt x="1192861" y="6301"/>
                </a:lnTo>
                <a:lnTo>
                  <a:pt x="1195194" y="7774"/>
                </a:lnTo>
                <a:lnTo>
                  <a:pt x="1197538" y="9400"/>
                </a:lnTo>
                <a:lnTo>
                  <a:pt x="1199883" y="11179"/>
                </a:lnTo>
                <a:lnTo>
                  <a:pt x="1202228" y="13109"/>
                </a:lnTo>
                <a:lnTo>
                  <a:pt x="1204572" y="15190"/>
                </a:lnTo>
                <a:lnTo>
                  <a:pt x="1206917" y="17422"/>
                </a:lnTo>
                <a:lnTo>
                  <a:pt x="1209261" y="19803"/>
                </a:lnTo>
                <a:lnTo>
                  <a:pt x="1211606" y="22331"/>
                </a:lnTo>
                <a:lnTo>
                  <a:pt x="1213950" y="25008"/>
                </a:lnTo>
                <a:lnTo>
                  <a:pt x="1216295" y="27831"/>
                </a:lnTo>
                <a:lnTo>
                  <a:pt x="1218640" y="30799"/>
                </a:lnTo>
                <a:lnTo>
                  <a:pt x="1220973" y="33912"/>
                </a:lnTo>
                <a:lnTo>
                  <a:pt x="1223317" y="37168"/>
                </a:lnTo>
                <a:lnTo>
                  <a:pt x="1225662" y="40566"/>
                </a:lnTo>
                <a:lnTo>
                  <a:pt x="1228006" y="44104"/>
                </a:lnTo>
                <a:lnTo>
                  <a:pt x="1230351" y="47781"/>
                </a:lnTo>
                <a:lnTo>
                  <a:pt x="1232696" y="51596"/>
                </a:lnTo>
                <a:lnTo>
                  <a:pt x="1235040" y="55548"/>
                </a:lnTo>
                <a:lnTo>
                  <a:pt x="1237385" y="59635"/>
                </a:lnTo>
                <a:lnTo>
                  <a:pt x="1239729" y="63855"/>
                </a:lnTo>
                <a:lnTo>
                  <a:pt x="1242074" y="68206"/>
                </a:lnTo>
                <a:lnTo>
                  <a:pt x="1244419" y="72690"/>
                </a:lnTo>
                <a:lnTo>
                  <a:pt x="1246752" y="77300"/>
                </a:lnTo>
                <a:lnTo>
                  <a:pt x="1249096" y="82038"/>
                </a:lnTo>
                <a:lnTo>
                  <a:pt x="1251441" y="86902"/>
                </a:lnTo>
                <a:lnTo>
                  <a:pt x="1253785" y="91888"/>
                </a:lnTo>
                <a:lnTo>
                  <a:pt x="1256130" y="96996"/>
                </a:lnTo>
                <a:lnTo>
                  <a:pt x="1258475" y="102223"/>
                </a:lnTo>
                <a:lnTo>
                  <a:pt x="1260819" y="107569"/>
                </a:lnTo>
                <a:lnTo>
                  <a:pt x="1263164" y="113031"/>
                </a:lnTo>
                <a:lnTo>
                  <a:pt x="1265508" y="118607"/>
                </a:lnTo>
                <a:lnTo>
                  <a:pt x="1267853" y="124294"/>
                </a:lnTo>
                <a:lnTo>
                  <a:pt x="1270186" y="130092"/>
                </a:lnTo>
                <a:lnTo>
                  <a:pt x="1272531" y="135996"/>
                </a:lnTo>
                <a:lnTo>
                  <a:pt x="1274875" y="142008"/>
                </a:lnTo>
                <a:lnTo>
                  <a:pt x="1277220" y="148123"/>
                </a:lnTo>
                <a:lnTo>
                  <a:pt x="1279564" y="154339"/>
                </a:lnTo>
                <a:lnTo>
                  <a:pt x="1281909" y="160654"/>
                </a:lnTo>
                <a:lnTo>
                  <a:pt x="1284253" y="167068"/>
                </a:lnTo>
                <a:lnTo>
                  <a:pt x="1286598" y="173575"/>
                </a:lnTo>
                <a:lnTo>
                  <a:pt x="1288943" y="180176"/>
                </a:lnTo>
                <a:lnTo>
                  <a:pt x="1291287" y="186866"/>
                </a:lnTo>
                <a:lnTo>
                  <a:pt x="1293632" y="193644"/>
                </a:lnTo>
                <a:lnTo>
                  <a:pt x="1295965" y="200510"/>
                </a:lnTo>
                <a:lnTo>
                  <a:pt x="1298309" y="207457"/>
                </a:lnTo>
                <a:lnTo>
                  <a:pt x="1300654" y="214486"/>
                </a:lnTo>
                <a:lnTo>
                  <a:pt x="1302999" y="221594"/>
                </a:lnTo>
                <a:lnTo>
                  <a:pt x="1305343" y="228779"/>
                </a:lnTo>
                <a:lnTo>
                  <a:pt x="1307688" y="236037"/>
                </a:lnTo>
                <a:lnTo>
                  <a:pt x="1310032" y="243366"/>
                </a:lnTo>
                <a:lnTo>
                  <a:pt x="1312377" y="250765"/>
                </a:lnTo>
                <a:lnTo>
                  <a:pt x="1314721" y="258231"/>
                </a:lnTo>
                <a:lnTo>
                  <a:pt x="1317066" y="265761"/>
                </a:lnTo>
                <a:lnTo>
                  <a:pt x="1319410" y="273354"/>
                </a:lnTo>
                <a:lnTo>
                  <a:pt x="1321744" y="281006"/>
                </a:lnTo>
                <a:lnTo>
                  <a:pt x="1324088" y="288714"/>
                </a:lnTo>
                <a:lnTo>
                  <a:pt x="1326433" y="296477"/>
                </a:lnTo>
                <a:lnTo>
                  <a:pt x="1328777" y="304293"/>
                </a:lnTo>
                <a:lnTo>
                  <a:pt x="1331122" y="312159"/>
                </a:lnTo>
                <a:lnTo>
                  <a:pt x="1333467" y="320071"/>
                </a:lnTo>
                <a:lnTo>
                  <a:pt x="1335811" y="328029"/>
                </a:lnTo>
                <a:lnTo>
                  <a:pt x="1338156" y="336030"/>
                </a:lnTo>
                <a:lnTo>
                  <a:pt x="1340500" y="344070"/>
                </a:lnTo>
                <a:lnTo>
                  <a:pt x="1342845" y="352148"/>
                </a:lnTo>
                <a:lnTo>
                  <a:pt x="1345189" y="360261"/>
                </a:lnTo>
                <a:lnTo>
                  <a:pt x="1347523" y="368407"/>
                </a:lnTo>
                <a:lnTo>
                  <a:pt x="1349867" y="376584"/>
                </a:lnTo>
                <a:lnTo>
                  <a:pt x="1352212" y="384788"/>
                </a:lnTo>
                <a:lnTo>
                  <a:pt x="1354556" y="393019"/>
                </a:lnTo>
                <a:lnTo>
                  <a:pt x="1356901" y="401273"/>
                </a:lnTo>
                <a:lnTo>
                  <a:pt x="1359245" y="409547"/>
                </a:lnTo>
                <a:lnTo>
                  <a:pt x="1361590" y="417841"/>
                </a:lnTo>
                <a:lnTo>
                  <a:pt x="1363935" y="426152"/>
                </a:lnTo>
                <a:lnTo>
                  <a:pt x="1366279" y="434475"/>
                </a:lnTo>
                <a:lnTo>
                  <a:pt x="1368624" y="442812"/>
                </a:lnTo>
                <a:lnTo>
                  <a:pt x="1370968" y="451156"/>
                </a:lnTo>
                <a:lnTo>
                  <a:pt x="1373301" y="459509"/>
                </a:lnTo>
                <a:lnTo>
                  <a:pt x="1375646" y="467868"/>
                </a:lnTo>
                <a:lnTo>
                  <a:pt x="1377991" y="476229"/>
                </a:lnTo>
                <a:lnTo>
                  <a:pt x="1380335" y="484590"/>
                </a:lnTo>
                <a:lnTo>
                  <a:pt x="1382680" y="492951"/>
                </a:lnTo>
                <a:lnTo>
                  <a:pt x="1385024" y="501309"/>
                </a:lnTo>
                <a:lnTo>
                  <a:pt x="1387369" y="509660"/>
                </a:lnTo>
                <a:lnTo>
                  <a:pt x="1389713" y="518005"/>
                </a:lnTo>
                <a:lnTo>
                  <a:pt x="1392058" y="526340"/>
                </a:lnTo>
                <a:lnTo>
                  <a:pt x="1394402" y="534663"/>
                </a:lnTo>
                <a:lnTo>
                  <a:pt x="1396747" y="542971"/>
                </a:lnTo>
                <a:lnTo>
                  <a:pt x="1399080" y="551266"/>
                </a:lnTo>
                <a:lnTo>
                  <a:pt x="1401425" y="559542"/>
                </a:lnTo>
                <a:lnTo>
                  <a:pt x="1403769" y="567799"/>
                </a:lnTo>
                <a:lnTo>
                  <a:pt x="1406114" y="576035"/>
                </a:lnTo>
                <a:lnTo>
                  <a:pt x="1408459" y="584248"/>
                </a:lnTo>
                <a:lnTo>
                  <a:pt x="1410803" y="592436"/>
                </a:lnTo>
                <a:lnTo>
                  <a:pt x="1413148" y="600598"/>
                </a:lnTo>
                <a:lnTo>
                  <a:pt x="1415492" y="608731"/>
                </a:lnTo>
                <a:lnTo>
                  <a:pt x="1417837" y="616833"/>
                </a:lnTo>
                <a:lnTo>
                  <a:pt x="1420181" y="624905"/>
                </a:lnTo>
                <a:lnTo>
                  <a:pt x="1422526" y="632944"/>
                </a:lnTo>
                <a:lnTo>
                  <a:pt x="1424859" y="640947"/>
                </a:lnTo>
                <a:lnTo>
                  <a:pt x="1427204" y="648913"/>
                </a:lnTo>
                <a:lnTo>
                  <a:pt x="1429548" y="656842"/>
                </a:lnTo>
                <a:lnTo>
                  <a:pt x="1431893" y="664732"/>
                </a:lnTo>
                <a:lnTo>
                  <a:pt x="1434237" y="672580"/>
                </a:lnTo>
                <a:lnTo>
                  <a:pt x="1436582" y="680386"/>
                </a:lnTo>
                <a:lnTo>
                  <a:pt x="1438927" y="688149"/>
                </a:lnTo>
                <a:lnTo>
                  <a:pt x="1441271" y="695866"/>
                </a:lnTo>
                <a:lnTo>
                  <a:pt x="1443616" y="703537"/>
                </a:lnTo>
                <a:lnTo>
                  <a:pt x="1445960" y="711161"/>
                </a:lnTo>
                <a:lnTo>
                  <a:pt x="1448305" y="718735"/>
                </a:lnTo>
                <a:lnTo>
                  <a:pt x="1450638" y="726260"/>
                </a:lnTo>
                <a:lnTo>
                  <a:pt x="1452983" y="733733"/>
                </a:lnTo>
                <a:lnTo>
                  <a:pt x="1455327" y="741155"/>
                </a:lnTo>
                <a:lnTo>
                  <a:pt x="1457672" y="748522"/>
                </a:lnTo>
                <a:lnTo>
                  <a:pt x="1460016" y="755834"/>
                </a:lnTo>
                <a:lnTo>
                  <a:pt x="1462361" y="763092"/>
                </a:lnTo>
                <a:lnTo>
                  <a:pt x="1464705" y="770293"/>
                </a:lnTo>
                <a:lnTo>
                  <a:pt x="1467050" y="777437"/>
                </a:lnTo>
                <a:lnTo>
                  <a:pt x="1469395" y="784523"/>
                </a:lnTo>
                <a:lnTo>
                  <a:pt x="1471739" y="791546"/>
                </a:lnTo>
                <a:lnTo>
                  <a:pt x="1474084" y="798511"/>
                </a:lnTo>
                <a:lnTo>
                  <a:pt x="1476417" y="805420"/>
                </a:lnTo>
                <a:lnTo>
                  <a:pt x="1478761" y="812271"/>
                </a:lnTo>
                <a:lnTo>
                  <a:pt x="1481106" y="819043"/>
                </a:lnTo>
                <a:lnTo>
                  <a:pt x="1483451" y="825770"/>
                </a:lnTo>
                <a:lnTo>
                  <a:pt x="1485795" y="832428"/>
                </a:lnTo>
                <a:lnTo>
                  <a:pt x="1488140" y="839018"/>
                </a:lnTo>
                <a:lnTo>
                  <a:pt x="1490484" y="845539"/>
                </a:lnTo>
                <a:lnTo>
                  <a:pt x="1492829" y="852004"/>
                </a:lnTo>
                <a:lnTo>
                  <a:pt x="1495173" y="858400"/>
                </a:lnTo>
                <a:lnTo>
                  <a:pt x="1497518" y="864728"/>
                </a:lnTo>
                <a:lnTo>
                  <a:pt x="1499863" y="870988"/>
                </a:lnTo>
                <a:lnTo>
                  <a:pt x="1502196" y="877179"/>
                </a:lnTo>
                <a:lnTo>
                  <a:pt x="1504540" y="883314"/>
                </a:lnTo>
                <a:lnTo>
                  <a:pt x="1506885" y="889369"/>
                </a:lnTo>
                <a:lnTo>
                  <a:pt x="1509229" y="895367"/>
                </a:lnTo>
                <a:lnTo>
                  <a:pt x="1511574" y="901285"/>
                </a:lnTo>
                <a:lnTo>
                  <a:pt x="1513919" y="907147"/>
                </a:lnTo>
                <a:lnTo>
                  <a:pt x="1516263" y="912928"/>
                </a:lnTo>
                <a:lnTo>
                  <a:pt x="1518608" y="918642"/>
                </a:lnTo>
                <a:lnTo>
                  <a:pt x="1520952" y="924287"/>
                </a:lnTo>
                <a:lnTo>
                  <a:pt x="1523297" y="929875"/>
                </a:lnTo>
                <a:lnTo>
                  <a:pt x="1525641" y="935384"/>
                </a:lnTo>
                <a:lnTo>
                  <a:pt x="1527975" y="940813"/>
                </a:lnTo>
                <a:lnTo>
                  <a:pt x="1530319" y="946185"/>
                </a:lnTo>
                <a:lnTo>
                  <a:pt x="1532664" y="951488"/>
                </a:lnTo>
                <a:lnTo>
                  <a:pt x="1535008" y="956712"/>
                </a:lnTo>
                <a:lnTo>
                  <a:pt x="1537353" y="961880"/>
                </a:lnTo>
                <a:lnTo>
                  <a:pt x="1539697" y="966967"/>
                </a:lnTo>
                <a:lnTo>
                  <a:pt x="1542042" y="971986"/>
                </a:lnTo>
                <a:lnTo>
                  <a:pt x="1544387" y="976949"/>
                </a:lnTo>
                <a:lnTo>
                  <a:pt x="1546731" y="981831"/>
                </a:lnTo>
                <a:lnTo>
                  <a:pt x="1549076" y="986646"/>
                </a:lnTo>
                <a:lnTo>
                  <a:pt x="1551420" y="991392"/>
                </a:lnTo>
                <a:lnTo>
                  <a:pt x="1553753" y="996058"/>
                </a:lnTo>
                <a:lnTo>
                  <a:pt x="1556098" y="1000667"/>
                </a:lnTo>
                <a:lnTo>
                  <a:pt x="1558443" y="1005209"/>
                </a:lnTo>
                <a:lnTo>
                  <a:pt x="1560787" y="1009682"/>
                </a:lnTo>
                <a:lnTo>
                  <a:pt x="1563132" y="1014086"/>
                </a:lnTo>
                <a:lnTo>
                  <a:pt x="1565476" y="1018423"/>
                </a:lnTo>
                <a:lnTo>
                  <a:pt x="1567821" y="1022702"/>
                </a:lnTo>
                <a:lnTo>
                  <a:pt x="1570166" y="1026902"/>
                </a:lnTo>
                <a:lnTo>
                  <a:pt x="1572510" y="1031044"/>
                </a:lnTo>
                <a:lnTo>
                  <a:pt x="1574855" y="1035108"/>
                </a:lnTo>
                <a:lnTo>
                  <a:pt x="1577199" y="1039125"/>
                </a:lnTo>
                <a:lnTo>
                  <a:pt x="1579532" y="1043063"/>
                </a:lnTo>
                <a:lnTo>
                  <a:pt x="1581877" y="1046944"/>
                </a:lnTo>
                <a:lnTo>
                  <a:pt x="1584222" y="1050757"/>
                </a:lnTo>
                <a:lnTo>
                  <a:pt x="1586566" y="1054502"/>
                </a:lnTo>
                <a:lnTo>
                  <a:pt x="1588911" y="1058189"/>
                </a:lnTo>
                <a:lnTo>
                  <a:pt x="1591255" y="1061808"/>
                </a:lnTo>
                <a:lnTo>
                  <a:pt x="1593600" y="1065371"/>
                </a:lnTo>
                <a:lnTo>
                  <a:pt x="1595944" y="1068865"/>
                </a:lnTo>
                <a:lnTo>
                  <a:pt x="1598289" y="1072313"/>
                </a:lnTo>
                <a:lnTo>
                  <a:pt x="1600634" y="1075682"/>
                </a:lnTo>
                <a:lnTo>
                  <a:pt x="1602978" y="1079006"/>
                </a:lnTo>
                <a:lnTo>
                  <a:pt x="1605311" y="1082261"/>
                </a:lnTo>
                <a:lnTo>
                  <a:pt x="1607656" y="1085459"/>
                </a:lnTo>
                <a:lnTo>
                  <a:pt x="1610000" y="1088600"/>
                </a:lnTo>
                <a:lnTo>
                  <a:pt x="1612345" y="1091685"/>
                </a:lnTo>
                <a:lnTo>
                  <a:pt x="1614690" y="1094712"/>
                </a:lnTo>
                <a:lnTo>
                  <a:pt x="1617034" y="1097671"/>
                </a:lnTo>
                <a:lnTo>
                  <a:pt x="1619379" y="1100585"/>
                </a:lnTo>
                <a:lnTo>
                  <a:pt x="1621723" y="1103442"/>
                </a:lnTo>
                <a:lnTo>
                  <a:pt x="1624068" y="1106253"/>
                </a:lnTo>
                <a:lnTo>
                  <a:pt x="1626412" y="1108996"/>
                </a:lnTo>
                <a:lnTo>
                  <a:pt x="1628746" y="1111693"/>
                </a:lnTo>
                <a:lnTo>
                  <a:pt x="1631090" y="1114334"/>
                </a:lnTo>
                <a:lnTo>
                  <a:pt x="1633435" y="1116929"/>
                </a:lnTo>
                <a:lnTo>
                  <a:pt x="1635779" y="1119467"/>
                </a:lnTo>
                <a:lnTo>
                  <a:pt x="1638124" y="1121948"/>
                </a:lnTo>
                <a:lnTo>
                  <a:pt x="1640468" y="1124383"/>
                </a:lnTo>
                <a:lnTo>
                  <a:pt x="1642813" y="1126773"/>
                </a:lnTo>
                <a:lnTo>
                  <a:pt x="1645158" y="1129107"/>
                </a:lnTo>
                <a:lnTo>
                  <a:pt x="1647502" y="1131394"/>
                </a:lnTo>
                <a:lnTo>
                  <a:pt x="1649847" y="1133636"/>
                </a:lnTo>
                <a:lnTo>
                  <a:pt x="1652191" y="1135833"/>
                </a:lnTo>
                <a:lnTo>
                  <a:pt x="1654524" y="1137984"/>
                </a:lnTo>
                <a:lnTo>
                  <a:pt x="1656869" y="1140090"/>
                </a:lnTo>
                <a:lnTo>
                  <a:pt x="1659214" y="1142138"/>
                </a:lnTo>
                <a:lnTo>
                  <a:pt x="1661558" y="1144153"/>
                </a:lnTo>
                <a:lnTo>
                  <a:pt x="1663903" y="1146122"/>
                </a:lnTo>
                <a:lnTo>
                  <a:pt x="1666247" y="1148057"/>
                </a:lnTo>
                <a:lnTo>
                  <a:pt x="1668592" y="1149935"/>
                </a:lnTo>
                <a:lnTo>
                  <a:pt x="1670936" y="1151778"/>
                </a:lnTo>
                <a:lnTo>
                  <a:pt x="1673281" y="1153577"/>
                </a:lnTo>
                <a:lnTo>
                  <a:pt x="1675626" y="1155341"/>
                </a:lnTo>
                <a:lnTo>
                  <a:pt x="1677970" y="1157059"/>
                </a:lnTo>
                <a:lnTo>
                  <a:pt x="1680303" y="1158744"/>
                </a:lnTo>
                <a:lnTo>
                  <a:pt x="1682648" y="1160383"/>
                </a:lnTo>
                <a:lnTo>
                  <a:pt x="1684992" y="1161988"/>
                </a:lnTo>
                <a:lnTo>
                  <a:pt x="1687337" y="1163558"/>
                </a:lnTo>
                <a:lnTo>
                  <a:pt x="1689682" y="1165095"/>
                </a:lnTo>
                <a:lnTo>
                  <a:pt x="1692026" y="1166586"/>
                </a:lnTo>
                <a:lnTo>
                  <a:pt x="1694371" y="1168042"/>
                </a:lnTo>
                <a:lnTo>
                  <a:pt x="1696715" y="1169476"/>
                </a:lnTo>
                <a:lnTo>
                  <a:pt x="1699060" y="1170865"/>
                </a:lnTo>
                <a:lnTo>
                  <a:pt x="1701404" y="1172219"/>
                </a:lnTo>
                <a:lnTo>
                  <a:pt x="1703749" y="1173540"/>
                </a:lnTo>
                <a:lnTo>
                  <a:pt x="1706082" y="1174837"/>
                </a:lnTo>
                <a:lnTo>
                  <a:pt x="1708427" y="1176100"/>
                </a:lnTo>
                <a:lnTo>
                  <a:pt x="1710771" y="1177330"/>
                </a:lnTo>
                <a:lnTo>
                  <a:pt x="1713116" y="1178525"/>
                </a:lnTo>
                <a:lnTo>
                  <a:pt x="1715461" y="1179697"/>
                </a:lnTo>
                <a:lnTo>
                  <a:pt x="1717805" y="1180835"/>
                </a:lnTo>
                <a:lnTo>
                  <a:pt x="1720150" y="1181950"/>
                </a:lnTo>
                <a:lnTo>
                  <a:pt x="1722494" y="1183032"/>
                </a:lnTo>
                <a:lnTo>
                  <a:pt x="1724839" y="1184090"/>
                </a:lnTo>
                <a:lnTo>
                  <a:pt x="1727183" y="1185115"/>
                </a:lnTo>
                <a:lnTo>
                  <a:pt x="1729528" y="1186116"/>
                </a:lnTo>
                <a:lnTo>
                  <a:pt x="1731861" y="1187095"/>
                </a:lnTo>
                <a:lnTo>
                  <a:pt x="1734206" y="1188051"/>
                </a:lnTo>
                <a:lnTo>
                  <a:pt x="1736550" y="1188973"/>
                </a:lnTo>
                <a:lnTo>
                  <a:pt x="1738895" y="1189872"/>
                </a:lnTo>
                <a:lnTo>
                  <a:pt x="1741239" y="1190748"/>
                </a:lnTo>
                <a:lnTo>
                  <a:pt x="1743584" y="1191602"/>
                </a:lnTo>
                <a:lnTo>
                  <a:pt x="1745928" y="1192433"/>
                </a:lnTo>
                <a:lnTo>
                  <a:pt x="1748273" y="1193241"/>
                </a:lnTo>
                <a:lnTo>
                  <a:pt x="1750618" y="1194038"/>
                </a:lnTo>
                <a:lnTo>
                  <a:pt x="1752962" y="1194800"/>
                </a:lnTo>
                <a:lnTo>
                  <a:pt x="1755307" y="1195540"/>
                </a:lnTo>
                <a:lnTo>
                  <a:pt x="1757640" y="1196268"/>
                </a:lnTo>
                <a:lnTo>
                  <a:pt x="1759985" y="1196974"/>
                </a:lnTo>
                <a:lnTo>
                  <a:pt x="1762329" y="1197657"/>
                </a:lnTo>
                <a:lnTo>
                  <a:pt x="1764674" y="1198317"/>
                </a:lnTo>
                <a:lnTo>
                  <a:pt x="1767018" y="1198966"/>
                </a:lnTo>
                <a:lnTo>
                  <a:pt x="1769363" y="1199603"/>
                </a:lnTo>
                <a:lnTo>
                  <a:pt x="1771707" y="1200206"/>
                </a:lnTo>
                <a:lnTo>
                  <a:pt x="1774052" y="1200798"/>
                </a:lnTo>
                <a:lnTo>
                  <a:pt x="1776396" y="1201379"/>
                </a:lnTo>
                <a:lnTo>
                  <a:pt x="1778741" y="1201936"/>
                </a:lnTo>
                <a:lnTo>
                  <a:pt x="1781086" y="1202483"/>
                </a:lnTo>
                <a:lnTo>
                  <a:pt x="1783419" y="1203006"/>
                </a:lnTo>
                <a:lnTo>
                  <a:pt x="1785763" y="1203530"/>
                </a:lnTo>
                <a:lnTo>
                  <a:pt x="1788108" y="1204019"/>
                </a:lnTo>
                <a:lnTo>
                  <a:pt x="1790453" y="1204508"/>
                </a:lnTo>
                <a:lnTo>
                  <a:pt x="1792797" y="1204975"/>
                </a:lnTo>
                <a:lnTo>
                  <a:pt x="1795142" y="1205430"/>
                </a:lnTo>
                <a:lnTo>
                  <a:pt x="1797486" y="1205874"/>
                </a:lnTo>
                <a:lnTo>
                  <a:pt x="1799831" y="1206295"/>
                </a:lnTo>
                <a:lnTo>
                  <a:pt x="1802175" y="1206716"/>
                </a:lnTo>
                <a:lnTo>
                  <a:pt x="1804520" y="1207115"/>
                </a:lnTo>
                <a:lnTo>
                  <a:pt x="1806864" y="1207502"/>
                </a:lnTo>
                <a:lnTo>
                  <a:pt x="1809198" y="1207889"/>
                </a:lnTo>
                <a:lnTo>
                  <a:pt x="1811542" y="1208253"/>
                </a:lnTo>
                <a:lnTo>
                  <a:pt x="1813887" y="1208606"/>
                </a:lnTo>
                <a:lnTo>
                  <a:pt x="1816231" y="1208947"/>
                </a:lnTo>
                <a:lnTo>
                  <a:pt x="1818576" y="1209289"/>
                </a:lnTo>
                <a:lnTo>
                  <a:pt x="1820920" y="1209607"/>
                </a:lnTo>
                <a:lnTo>
                  <a:pt x="1823265" y="1209926"/>
                </a:lnTo>
                <a:lnTo>
                  <a:pt x="1825610" y="1210222"/>
                </a:lnTo>
                <a:lnTo>
                  <a:pt x="1827954" y="1210518"/>
                </a:lnTo>
                <a:lnTo>
                  <a:pt x="1830299" y="1210802"/>
                </a:lnTo>
                <a:lnTo>
                  <a:pt x="1832643" y="1211076"/>
                </a:lnTo>
                <a:lnTo>
                  <a:pt x="1834977" y="1211349"/>
                </a:lnTo>
                <a:lnTo>
                  <a:pt x="1837321" y="1211599"/>
                </a:lnTo>
                <a:lnTo>
                  <a:pt x="1839666" y="1211849"/>
                </a:lnTo>
                <a:lnTo>
                  <a:pt x="1842010" y="1212100"/>
                </a:lnTo>
                <a:lnTo>
                  <a:pt x="1844355" y="1212327"/>
                </a:lnTo>
                <a:lnTo>
                  <a:pt x="1846699" y="1212555"/>
                </a:lnTo>
                <a:lnTo>
                  <a:pt x="1849044" y="1212771"/>
                </a:lnTo>
                <a:lnTo>
                  <a:pt x="1851388" y="1212988"/>
                </a:lnTo>
                <a:lnTo>
                  <a:pt x="1853733" y="1213192"/>
                </a:lnTo>
                <a:lnTo>
                  <a:pt x="1856078" y="1213386"/>
                </a:lnTo>
                <a:lnTo>
                  <a:pt x="1858422" y="1213579"/>
                </a:lnTo>
                <a:lnTo>
                  <a:pt x="1860755" y="1213762"/>
                </a:lnTo>
                <a:lnTo>
                  <a:pt x="1863100" y="1213944"/>
                </a:lnTo>
                <a:lnTo>
                  <a:pt x="1865444" y="1214114"/>
                </a:lnTo>
                <a:lnTo>
                  <a:pt x="1867789" y="1214285"/>
                </a:lnTo>
                <a:lnTo>
                  <a:pt x="1870134" y="1214444"/>
                </a:lnTo>
                <a:lnTo>
                  <a:pt x="1872478" y="1214592"/>
                </a:lnTo>
                <a:lnTo>
                  <a:pt x="1874823" y="1214752"/>
                </a:lnTo>
                <a:lnTo>
                  <a:pt x="1877167" y="1214888"/>
                </a:lnTo>
                <a:lnTo>
                  <a:pt x="1879512" y="1215036"/>
                </a:lnTo>
                <a:lnTo>
                  <a:pt x="1881857" y="1215161"/>
                </a:lnTo>
                <a:lnTo>
                  <a:pt x="1884201" y="1215298"/>
                </a:lnTo>
                <a:lnTo>
                  <a:pt x="1886534" y="1215423"/>
                </a:lnTo>
                <a:lnTo>
                  <a:pt x="1888879" y="1215548"/>
                </a:lnTo>
                <a:lnTo>
                  <a:pt x="1891223" y="1215662"/>
                </a:lnTo>
                <a:lnTo>
                  <a:pt x="1893568" y="1215776"/>
                </a:lnTo>
                <a:lnTo>
                  <a:pt x="1895913" y="1215878"/>
                </a:lnTo>
                <a:lnTo>
                  <a:pt x="1898257" y="1215992"/>
                </a:lnTo>
                <a:lnTo>
                  <a:pt x="1900602" y="1216095"/>
                </a:lnTo>
                <a:lnTo>
                  <a:pt x="1902946" y="1216186"/>
                </a:lnTo>
                <a:lnTo>
                  <a:pt x="1905291" y="1216277"/>
                </a:lnTo>
                <a:lnTo>
                  <a:pt x="1907635" y="1216368"/>
                </a:lnTo>
                <a:lnTo>
                  <a:pt x="1909980" y="1216459"/>
                </a:lnTo>
                <a:lnTo>
                  <a:pt x="1912313" y="1216539"/>
                </a:lnTo>
                <a:lnTo>
                  <a:pt x="1914658" y="1216630"/>
                </a:lnTo>
                <a:lnTo>
                  <a:pt x="1917002" y="1216698"/>
                </a:lnTo>
                <a:lnTo>
                  <a:pt x="1919347" y="1216778"/>
                </a:lnTo>
                <a:lnTo>
                  <a:pt x="1921691" y="1216846"/>
                </a:lnTo>
                <a:lnTo>
                  <a:pt x="1924036" y="1216925"/>
                </a:lnTo>
                <a:lnTo>
                  <a:pt x="1926381" y="1216982"/>
                </a:lnTo>
                <a:lnTo>
                  <a:pt x="1928725" y="1217051"/>
                </a:lnTo>
                <a:lnTo>
                  <a:pt x="1931070" y="1217119"/>
                </a:lnTo>
                <a:lnTo>
                  <a:pt x="1933414" y="1217176"/>
                </a:lnTo>
                <a:lnTo>
                  <a:pt x="1935759" y="1217233"/>
                </a:lnTo>
                <a:lnTo>
                  <a:pt x="1938092" y="1217290"/>
                </a:lnTo>
                <a:lnTo>
                  <a:pt x="1940437" y="1217335"/>
                </a:lnTo>
                <a:lnTo>
                  <a:pt x="1942781" y="1217392"/>
                </a:lnTo>
                <a:lnTo>
                  <a:pt x="1945126" y="1217438"/>
                </a:lnTo>
                <a:lnTo>
                  <a:pt x="1947470" y="1217495"/>
                </a:lnTo>
                <a:lnTo>
                  <a:pt x="1949815" y="1217540"/>
                </a:lnTo>
                <a:lnTo>
                  <a:pt x="1952159" y="1217574"/>
                </a:lnTo>
                <a:lnTo>
                  <a:pt x="1954504" y="1217620"/>
                </a:lnTo>
                <a:lnTo>
                  <a:pt x="1956849" y="1217665"/>
                </a:lnTo>
                <a:lnTo>
                  <a:pt x="1959193" y="1217699"/>
                </a:lnTo>
                <a:lnTo>
                  <a:pt x="1961538" y="1217734"/>
                </a:lnTo>
                <a:lnTo>
                  <a:pt x="1963871" y="1217768"/>
                </a:lnTo>
                <a:lnTo>
                  <a:pt x="1966215" y="1217813"/>
                </a:lnTo>
                <a:lnTo>
                  <a:pt x="1968560" y="1217836"/>
                </a:lnTo>
                <a:lnTo>
                  <a:pt x="1970905" y="1217870"/>
                </a:lnTo>
                <a:lnTo>
                  <a:pt x="1973249" y="1217904"/>
                </a:lnTo>
                <a:lnTo>
                  <a:pt x="1975594" y="1217927"/>
                </a:lnTo>
                <a:lnTo>
                  <a:pt x="1977938" y="1217961"/>
                </a:lnTo>
                <a:lnTo>
                  <a:pt x="1980283" y="1217984"/>
                </a:lnTo>
                <a:lnTo>
                  <a:pt x="1982627" y="1218018"/>
                </a:lnTo>
                <a:lnTo>
                  <a:pt x="1984972" y="1218041"/>
                </a:lnTo>
                <a:lnTo>
                  <a:pt x="1987305" y="1218064"/>
                </a:lnTo>
                <a:lnTo>
                  <a:pt x="1989650" y="1218086"/>
                </a:lnTo>
                <a:lnTo>
                  <a:pt x="1991994" y="1218109"/>
                </a:lnTo>
                <a:lnTo>
                  <a:pt x="1994339" y="1218132"/>
                </a:lnTo>
                <a:lnTo>
                  <a:pt x="1996683" y="1218143"/>
                </a:lnTo>
                <a:lnTo>
                  <a:pt x="1999028" y="1218166"/>
                </a:lnTo>
                <a:lnTo>
                  <a:pt x="2001372" y="1218189"/>
                </a:lnTo>
                <a:lnTo>
                  <a:pt x="2003717" y="1218200"/>
                </a:lnTo>
                <a:lnTo>
                  <a:pt x="2006062" y="1218223"/>
                </a:lnTo>
                <a:lnTo>
                  <a:pt x="2008406" y="1218234"/>
                </a:lnTo>
                <a:lnTo>
                  <a:pt x="2010751" y="1218257"/>
                </a:lnTo>
                <a:lnTo>
                  <a:pt x="2013084" y="1218269"/>
                </a:lnTo>
                <a:lnTo>
                  <a:pt x="2015429" y="1218280"/>
                </a:lnTo>
                <a:lnTo>
                  <a:pt x="2017773" y="1218291"/>
                </a:lnTo>
                <a:lnTo>
                  <a:pt x="2020118" y="1218314"/>
                </a:lnTo>
                <a:lnTo>
                  <a:pt x="2022462" y="1218326"/>
                </a:lnTo>
                <a:lnTo>
                  <a:pt x="2024807" y="1218337"/>
                </a:lnTo>
                <a:lnTo>
                  <a:pt x="2027152" y="1218348"/>
                </a:lnTo>
                <a:lnTo>
                  <a:pt x="2029496" y="1218360"/>
                </a:lnTo>
                <a:lnTo>
                  <a:pt x="2031840" y="1218371"/>
                </a:lnTo>
                <a:lnTo>
                  <a:pt x="2034185" y="1218382"/>
                </a:lnTo>
                <a:lnTo>
                  <a:pt x="2036530" y="1218382"/>
                </a:lnTo>
                <a:lnTo>
                  <a:pt x="2038863" y="1218394"/>
                </a:lnTo>
                <a:lnTo>
                  <a:pt x="2041207" y="1218405"/>
                </a:lnTo>
                <a:lnTo>
                  <a:pt x="2043552" y="1218417"/>
                </a:lnTo>
                <a:lnTo>
                  <a:pt x="2045897" y="1218417"/>
                </a:lnTo>
                <a:lnTo>
                  <a:pt x="2048241" y="1218428"/>
                </a:lnTo>
                <a:lnTo>
                  <a:pt x="2050586" y="1218439"/>
                </a:lnTo>
                <a:lnTo>
                  <a:pt x="2052930" y="1218439"/>
                </a:lnTo>
                <a:lnTo>
                  <a:pt x="2055275" y="1218451"/>
                </a:lnTo>
                <a:lnTo>
                  <a:pt x="2057620" y="1218462"/>
                </a:lnTo>
                <a:lnTo>
                  <a:pt x="2059964" y="1218462"/>
                </a:lnTo>
                <a:lnTo>
                  <a:pt x="2062309" y="1218473"/>
                </a:lnTo>
                <a:lnTo>
                  <a:pt x="2064642" y="1218473"/>
                </a:lnTo>
                <a:lnTo>
                  <a:pt x="2066986" y="1218485"/>
                </a:lnTo>
                <a:lnTo>
                  <a:pt x="2069331" y="1218485"/>
                </a:lnTo>
                <a:lnTo>
                  <a:pt x="2071675" y="1218485"/>
                </a:lnTo>
                <a:lnTo>
                  <a:pt x="2074020" y="1218496"/>
                </a:lnTo>
                <a:lnTo>
                  <a:pt x="2076365" y="1218496"/>
                </a:lnTo>
                <a:lnTo>
                  <a:pt x="2078709" y="1218508"/>
                </a:lnTo>
                <a:lnTo>
                  <a:pt x="2081054" y="1218508"/>
                </a:lnTo>
                <a:lnTo>
                  <a:pt x="2083398" y="1218508"/>
                </a:lnTo>
                <a:lnTo>
                  <a:pt x="2085743" y="1218519"/>
                </a:lnTo>
                <a:lnTo>
                  <a:pt x="2088088" y="1218519"/>
                </a:lnTo>
                <a:lnTo>
                  <a:pt x="2090421" y="1218519"/>
                </a:lnTo>
                <a:lnTo>
                  <a:pt x="2092765" y="1218530"/>
                </a:lnTo>
                <a:lnTo>
                  <a:pt x="2095110" y="1218530"/>
                </a:lnTo>
                <a:lnTo>
                  <a:pt x="2097454" y="1218530"/>
                </a:lnTo>
                <a:lnTo>
                  <a:pt x="2099799" y="1218530"/>
                </a:lnTo>
                <a:lnTo>
                  <a:pt x="2102143" y="1218542"/>
                </a:lnTo>
                <a:lnTo>
                  <a:pt x="2104488" y="1218542"/>
                </a:lnTo>
                <a:lnTo>
                  <a:pt x="2106833" y="1218542"/>
                </a:lnTo>
                <a:lnTo>
                  <a:pt x="2109177" y="1218542"/>
                </a:lnTo>
                <a:lnTo>
                  <a:pt x="2111522" y="1218542"/>
                </a:lnTo>
                <a:lnTo>
                  <a:pt x="2113866" y="1218553"/>
                </a:lnTo>
                <a:lnTo>
                  <a:pt x="2116200" y="1218553"/>
                </a:lnTo>
                <a:lnTo>
                  <a:pt x="2118544" y="1218553"/>
                </a:lnTo>
                <a:lnTo>
                  <a:pt x="2120889" y="1218553"/>
                </a:lnTo>
                <a:lnTo>
                  <a:pt x="2123233" y="1218553"/>
                </a:lnTo>
                <a:lnTo>
                  <a:pt x="2125578" y="1218553"/>
                </a:lnTo>
                <a:lnTo>
                  <a:pt x="2127923" y="1218553"/>
                </a:lnTo>
                <a:lnTo>
                  <a:pt x="2130267" y="1218564"/>
                </a:lnTo>
                <a:lnTo>
                  <a:pt x="2132612" y="1218564"/>
                </a:lnTo>
                <a:lnTo>
                  <a:pt x="2134956" y="1218564"/>
                </a:lnTo>
                <a:lnTo>
                  <a:pt x="2137301" y="1218564"/>
                </a:lnTo>
                <a:lnTo>
                  <a:pt x="2139645" y="1218564"/>
                </a:lnTo>
                <a:lnTo>
                  <a:pt x="2141978" y="1218564"/>
                </a:lnTo>
                <a:lnTo>
                  <a:pt x="2144323" y="1218564"/>
                </a:lnTo>
                <a:lnTo>
                  <a:pt x="2146668" y="1218564"/>
                </a:lnTo>
                <a:lnTo>
                  <a:pt x="2149012" y="1218564"/>
                </a:lnTo>
                <a:lnTo>
                  <a:pt x="2151357" y="1218564"/>
                </a:lnTo>
                <a:lnTo>
                  <a:pt x="2153701" y="1218576"/>
                </a:lnTo>
                <a:lnTo>
                  <a:pt x="2156046" y="1218576"/>
                </a:lnTo>
                <a:lnTo>
                  <a:pt x="2158391" y="1218576"/>
                </a:lnTo>
                <a:lnTo>
                  <a:pt x="2160735" y="1218576"/>
                </a:lnTo>
                <a:lnTo>
                  <a:pt x="2163080" y="1218576"/>
                </a:lnTo>
                <a:lnTo>
                  <a:pt x="2165424" y="1218576"/>
                </a:lnTo>
                <a:lnTo>
                  <a:pt x="2167757" y="1218576"/>
                </a:lnTo>
                <a:lnTo>
                  <a:pt x="2170102" y="1218576"/>
                </a:lnTo>
                <a:lnTo>
                  <a:pt x="2172446" y="1218576"/>
                </a:lnTo>
                <a:lnTo>
                  <a:pt x="2174791" y="1218576"/>
                </a:lnTo>
                <a:lnTo>
                  <a:pt x="2177136" y="1218576"/>
                </a:lnTo>
                <a:lnTo>
                  <a:pt x="2179480" y="1218576"/>
                </a:lnTo>
                <a:lnTo>
                  <a:pt x="2181825" y="1218576"/>
                </a:lnTo>
                <a:lnTo>
                  <a:pt x="2184169" y="1218576"/>
                </a:lnTo>
                <a:lnTo>
                  <a:pt x="2186514" y="1218576"/>
                </a:lnTo>
                <a:lnTo>
                  <a:pt x="2188859" y="1218576"/>
                </a:lnTo>
                <a:lnTo>
                  <a:pt x="2191203" y="1218576"/>
                </a:lnTo>
                <a:lnTo>
                  <a:pt x="2193536" y="1218576"/>
                </a:lnTo>
                <a:lnTo>
                  <a:pt x="2195881" y="1218576"/>
                </a:lnTo>
                <a:lnTo>
                  <a:pt x="2198225" y="1218576"/>
                </a:lnTo>
                <a:lnTo>
                  <a:pt x="2200570" y="1218587"/>
                </a:lnTo>
                <a:lnTo>
                  <a:pt x="2202914" y="1218587"/>
                </a:lnTo>
                <a:lnTo>
                  <a:pt x="2205259" y="1218587"/>
                </a:lnTo>
                <a:lnTo>
                  <a:pt x="2207604" y="1218587"/>
                </a:lnTo>
                <a:lnTo>
                  <a:pt x="2209948" y="1218587"/>
                </a:lnTo>
                <a:lnTo>
                  <a:pt x="2212293" y="1218587"/>
                </a:lnTo>
                <a:lnTo>
                  <a:pt x="2214637" y="1218587"/>
                </a:lnTo>
                <a:lnTo>
                  <a:pt x="2216982" y="1218587"/>
                </a:lnTo>
                <a:lnTo>
                  <a:pt x="2219315" y="1218587"/>
                </a:lnTo>
                <a:lnTo>
                  <a:pt x="2221660" y="1218587"/>
                </a:lnTo>
                <a:lnTo>
                  <a:pt x="2224004" y="1218587"/>
                </a:lnTo>
                <a:lnTo>
                  <a:pt x="2226349" y="1218587"/>
                </a:lnTo>
                <a:lnTo>
                  <a:pt x="2228693" y="1218587"/>
                </a:lnTo>
                <a:lnTo>
                  <a:pt x="2231038" y="1218587"/>
                </a:lnTo>
                <a:lnTo>
                  <a:pt x="2233382" y="1218587"/>
                </a:lnTo>
                <a:lnTo>
                  <a:pt x="2235727" y="1218587"/>
                </a:lnTo>
                <a:lnTo>
                  <a:pt x="2238072" y="1218587"/>
                </a:lnTo>
                <a:lnTo>
                  <a:pt x="2240416" y="1218587"/>
                </a:lnTo>
                <a:lnTo>
                  <a:pt x="2242761" y="1218587"/>
                </a:lnTo>
                <a:lnTo>
                  <a:pt x="2245094" y="1218587"/>
                </a:lnTo>
                <a:lnTo>
                  <a:pt x="2247439" y="1218587"/>
                </a:lnTo>
                <a:lnTo>
                  <a:pt x="2249783" y="1218587"/>
                </a:lnTo>
                <a:lnTo>
                  <a:pt x="2252128" y="1218587"/>
                </a:lnTo>
                <a:lnTo>
                  <a:pt x="2254472" y="1218587"/>
                </a:lnTo>
                <a:lnTo>
                  <a:pt x="2256817" y="1218587"/>
                </a:lnTo>
                <a:lnTo>
                  <a:pt x="2259161" y="1218587"/>
                </a:lnTo>
                <a:lnTo>
                  <a:pt x="2261506" y="1218587"/>
                </a:lnTo>
                <a:lnTo>
                  <a:pt x="2263851" y="1218587"/>
                </a:lnTo>
                <a:lnTo>
                  <a:pt x="2266195" y="1218587"/>
                </a:lnTo>
                <a:lnTo>
                  <a:pt x="2268540" y="1218587"/>
                </a:lnTo>
                <a:lnTo>
                  <a:pt x="2270873" y="1218587"/>
                </a:lnTo>
                <a:lnTo>
                  <a:pt x="2273217" y="1218587"/>
                </a:lnTo>
                <a:lnTo>
                  <a:pt x="2275562" y="1218587"/>
                </a:lnTo>
                <a:lnTo>
                  <a:pt x="2277907" y="1218587"/>
                </a:lnTo>
                <a:lnTo>
                  <a:pt x="2280251" y="1218587"/>
                </a:lnTo>
                <a:lnTo>
                  <a:pt x="2282596" y="1218587"/>
                </a:lnTo>
                <a:lnTo>
                  <a:pt x="2284940" y="1218587"/>
                </a:lnTo>
                <a:lnTo>
                  <a:pt x="2287285" y="1218587"/>
                </a:lnTo>
                <a:lnTo>
                  <a:pt x="2289629" y="1218587"/>
                </a:lnTo>
                <a:lnTo>
                  <a:pt x="2291974" y="1218587"/>
                </a:lnTo>
                <a:lnTo>
                  <a:pt x="2294319" y="1218587"/>
                </a:lnTo>
                <a:lnTo>
                  <a:pt x="2296652" y="1218587"/>
                </a:lnTo>
                <a:lnTo>
                  <a:pt x="2298996" y="1218587"/>
                </a:lnTo>
                <a:lnTo>
                  <a:pt x="2301341" y="1218587"/>
                </a:lnTo>
                <a:lnTo>
                  <a:pt x="2303685" y="1218587"/>
                </a:lnTo>
                <a:lnTo>
                  <a:pt x="2306030" y="1218587"/>
                </a:lnTo>
                <a:lnTo>
                  <a:pt x="2308375" y="1218587"/>
                </a:lnTo>
                <a:lnTo>
                  <a:pt x="2310719" y="1218587"/>
                </a:lnTo>
                <a:lnTo>
                  <a:pt x="2313064" y="1218587"/>
                </a:lnTo>
                <a:lnTo>
                  <a:pt x="2315408" y="1218587"/>
                </a:lnTo>
                <a:lnTo>
                  <a:pt x="2317753" y="1218587"/>
                </a:lnTo>
                <a:lnTo>
                  <a:pt x="2320097" y="1218587"/>
                </a:lnTo>
                <a:lnTo>
                  <a:pt x="2322431" y="1218587"/>
                </a:lnTo>
                <a:lnTo>
                  <a:pt x="2324775" y="1218587"/>
                </a:lnTo>
                <a:lnTo>
                  <a:pt x="2327120" y="1218587"/>
                </a:lnTo>
                <a:lnTo>
                  <a:pt x="2329464" y="1218587"/>
                </a:lnTo>
                <a:lnTo>
                  <a:pt x="2331809" y="1218587"/>
                </a:lnTo>
                <a:lnTo>
                  <a:pt x="2334153" y="1218587"/>
                </a:lnTo>
                <a:lnTo>
                  <a:pt x="2336498" y="1218587"/>
                </a:lnTo>
                <a:lnTo>
                  <a:pt x="2338842" y="1218587"/>
                </a:lnTo>
                <a:lnTo>
                  <a:pt x="2341187" y="1218587"/>
                </a:lnTo>
                <a:lnTo>
                  <a:pt x="2343532" y="1218587"/>
                </a:lnTo>
              </a:path>
            </a:pathLst>
          </a:custGeom>
          <a:noFill/>
          <a:ln w="13621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A5B9B473-8D3B-3926-B07C-22DCBE22F29F}"/>
              </a:ext>
            </a:extLst>
          </p:cNvPr>
          <p:cNvGrpSpPr/>
          <p:nvPr/>
        </p:nvGrpSpPr>
        <p:grpSpPr>
          <a:xfrm>
            <a:off x="3388031" y="1637181"/>
            <a:ext cx="2731536" cy="1821024"/>
            <a:chOff x="3388031" y="1637181"/>
            <a:chExt cx="2731536" cy="1821024"/>
          </a:xfrm>
        </p:grpSpPr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734788AD-DEEC-848F-C1CF-119AD9A54AF5}"/>
                </a:ext>
              </a:extLst>
            </p:cNvPr>
            <p:cNvSpPr/>
            <p:nvPr/>
          </p:nvSpPr>
          <p:spPr>
            <a:xfrm>
              <a:off x="3388031" y="1637181"/>
              <a:ext cx="2731536" cy="1821024"/>
            </a:xfrm>
            <a:custGeom>
              <a:avLst/>
              <a:gdLst>
                <a:gd name="connsiteX0" fmla="*/ 0 w 2731536"/>
                <a:gd name="connsiteY0" fmla="*/ 1821024 h 1821024"/>
                <a:gd name="connsiteX1" fmla="*/ 2731536 w 2731536"/>
                <a:gd name="connsiteY1" fmla="*/ 1821024 h 1821024"/>
                <a:gd name="connsiteX2" fmla="*/ 2731536 w 2731536"/>
                <a:gd name="connsiteY2" fmla="*/ 0 h 1821024"/>
                <a:gd name="connsiteX3" fmla="*/ 0 w 2731536"/>
                <a:gd name="connsiteY3" fmla="*/ 0 h 18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1536" h="1821024">
                  <a:moveTo>
                    <a:pt x="0" y="1821024"/>
                  </a:moveTo>
                  <a:lnTo>
                    <a:pt x="2731536" y="1821024"/>
                  </a:lnTo>
                  <a:lnTo>
                    <a:pt x="27315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12BCF543-BF6A-06D6-9737-11A5605FC0CF}"/>
                </a:ext>
              </a:extLst>
            </p:cNvPr>
            <p:cNvSpPr/>
            <p:nvPr/>
          </p:nvSpPr>
          <p:spPr>
            <a:xfrm>
              <a:off x="3722269" y="1690951"/>
              <a:ext cx="2343531" cy="1511923"/>
            </a:xfrm>
            <a:custGeom>
              <a:avLst/>
              <a:gdLst>
                <a:gd name="connsiteX0" fmla="*/ 0 w 2343531"/>
                <a:gd name="connsiteY0" fmla="*/ 1511923 h 1511923"/>
                <a:gd name="connsiteX1" fmla="*/ 2343532 w 2343531"/>
                <a:gd name="connsiteY1" fmla="*/ 1511923 h 1511923"/>
                <a:gd name="connsiteX2" fmla="*/ 2343532 w 2343531"/>
                <a:gd name="connsiteY2" fmla="*/ 0 h 1511923"/>
                <a:gd name="connsiteX3" fmla="*/ 0 w 2343531"/>
                <a:gd name="connsiteY3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3531" h="1511923">
                  <a:moveTo>
                    <a:pt x="0" y="1511923"/>
                  </a:moveTo>
                  <a:lnTo>
                    <a:pt x="2343532" y="1511923"/>
                  </a:lnTo>
                  <a:lnTo>
                    <a:pt x="23435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8F7A7B45-C457-4A4A-E60C-963CBAD521C0}"/>
                </a:ext>
              </a:extLst>
            </p:cNvPr>
            <p:cNvSpPr/>
            <p:nvPr/>
          </p:nvSpPr>
          <p:spPr>
            <a:xfrm>
              <a:off x="3722269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6" name="Freeform 755">
              <a:extLst>
                <a:ext uri="{FF2B5EF4-FFF2-40B4-BE49-F238E27FC236}">
                  <a16:creationId xmlns:a16="http://schemas.microsoft.com/office/drawing/2014/main" id="{EAA85E62-2636-0584-0351-9DC49AF2B576}"/>
                </a:ext>
              </a:extLst>
            </p:cNvPr>
            <p:cNvSpPr/>
            <p:nvPr/>
          </p:nvSpPr>
          <p:spPr>
            <a:xfrm>
              <a:off x="4308151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A00F3D8B-666B-347A-D3C5-9AC7EB41F82C}"/>
                </a:ext>
              </a:extLst>
            </p:cNvPr>
            <p:cNvSpPr/>
            <p:nvPr/>
          </p:nvSpPr>
          <p:spPr>
            <a:xfrm>
              <a:off x="4894029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EA7181DA-F018-1D79-8D89-0AE8613BD59D}"/>
                </a:ext>
              </a:extLst>
            </p:cNvPr>
            <p:cNvSpPr/>
            <p:nvPr/>
          </p:nvSpPr>
          <p:spPr>
            <a:xfrm>
              <a:off x="5479909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9" name="Freeform 758">
              <a:extLst>
                <a:ext uri="{FF2B5EF4-FFF2-40B4-BE49-F238E27FC236}">
                  <a16:creationId xmlns:a16="http://schemas.microsoft.com/office/drawing/2014/main" id="{B43D5418-B2CA-5374-C56E-F3FA92CA1377}"/>
                </a:ext>
              </a:extLst>
            </p:cNvPr>
            <p:cNvSpPr/>
            <p:nvPr/>
          </p:nvSpPr>
          <p:spPr>
            <a:xfrm>
              <a:off x="6065801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8754EABB-8D77-466F-E13B-016B0D0A6729}"/>
                </a:ext>
              </a:extLst>
            </p:cNvPr>
            <p:cNvSpPr/>
            <p:nvPr/>
          </p:nvSpPr>
          <p:spPr>
            <a:xfrm>
              <a:off x="3722269" y="3202874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182EF004-1344-19CA-D5E9-1D367D391068}"/>
                </a:ext>
              </a:extLst>
            </p:cNvPr>
            <p:cNvSpPr/>
            <p:nvPr/>
          </p:nvSpPr>
          <p:spPr>
            <a:xfrm>
              <a:off x="3722269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FE8F8416-B5DE-7610-BDE7-495FF6A50C77}"/>
                </a:ext>
              </a:extLst>
            </p:cNvPr>
            <p:cNvSpPr/>
            <p:nvPr/>
          </p:nvSpPr>
          <p:spPr>
            <a:xfrm>
              <a:off x="4308151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DCDAEEAF-D691-7D05-2811-657497DA1D13}"/>
                </a:ext>
              </a:extLst>
            </p:cNvPr>
            <p:cNvSpPr/>
            <p:nvPr/>
          </p:nvSpPr>
          <p:spPr>
            <a:xfrm>
              <a:off x="4894029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9328E4B5-1B48-76ED-6C5C-D8EF3883A71B}"/>
                </a:ext>
              </a:extLst>
            </p:cNvPr>
            <p:cNvSpPr/>
            <p:nvPr/>
          </p:nvSpPr>
          <p:spPr>
            <a:xfrm>
              <a:off x="5479909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5" name="Freeform 764">
              <a:extLst>
                <a:ext uri="{FF2B5EF4-FFF2-40B4-BE49-F238E27FC236}">
                  <a16:creationId xmlns:a16="http://schemas.microsoft.com/office/drawing/2014/main" id="{50133F68-46F8-A85E-325A-2F49385CE615}"/>
                </a:ext>
              </a:extLst>
            </p:cNvPr>
            <p:cNvSpPr/>
            <p:nvPr/>
          </p:nvSpPr>
          <p:spPr>
            <a:xfrm>
              <a:off x="6065801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95BA2B86-46AB-76E4-4D41-5E34808AA3D1}"/>
                </a:ext>
              </a:extLst>
            </p:cNvPr>
            <p:cNvSpPr/>
            <p:nvPr/>
          </p:nvSpPr>
          <p:spPr>
            <a:xfrm>
              <a:off x="3660327" y="3277252"/>
              <a:ext cx="59107" cy="7841"/>
            </a:xfrm>
            <a:custGeom>
              <a:avLst/>
              <a:gdLst>
                <a:gd name="connsiteX0" fmla="*/ 0 w 59107"/>
                <a:gd name="connsiteY0" fmla="*/ 0 h 7841"/>
                <a:gd name="connsiteX1" fmla="*/ 59107 w 59107"/>
                <a:gd name="connsiteY1" fmla="*/ 0 h 7841"/>
                <a:gd name="connsiteX2" fmla="*/ 59107 w 59107"/>
                <a:gd name="connsiteY2" fmla="*/ 7842 h 7841"/>
                <a:gd name="connsiteX3" fmla="*/ 0 w 59107"/>
                <a:gd name="connsiteY3" fmla="*/ 7842 h 7841"/>
                <a:gd name="connsiteX4" fmla="*/ 0 w 59107"/>
                <a:gd name="connsiteY4" fmla="*/ 0 h 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7" h="7841">
                  <a:moveTo>
                    <a:pt x="0" y="0"/>
                  </a:moveTo>
                  <a:lnTo>
                    <a:pt x="59107" y="0"/>
                  </a:lnTo>
                  <a:lnTo>
                    <a:pt x="59107" y="7842"/>
                  </a:lnTo>
                  <a:lnTo>
                    <a:pt x="0" y="7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28C6313E-FB53-FBC9-65AD-99F9096EB27D}"/>
                </a:ext>
              </a:extLst>
            </p:cNvPr>
            <p:cNvSpPr/>
            <p:nvPr/>
          </p:nvSpPr>
          <p:spPr>
            <a:xfrm>
              <a:off x="3734049" y="3241935"/>
              <a:ext cx="50162" cy="68834"/>
            </a:xfrm>
            <a:custGeom>
              <a:avLst/>
              <a:gdLst>
                <a:gd name="connsiteX0" fmla="*/ 31075 w 50162"/>
                <a:gd name="connsiteY0" fmla="*/ 8115 h 68834"/>
                <a:gd name="connsiteX1" fmla="*/ 7561 w 50162"/>
                <a:gd name="connsiteY1" fmla="*/ 44866 h 68834"/>
                <a:gd name="connsiteX2" fmla="*/ 31075 w 50162"/>
                <a:gd name="connsiteY2" fmla="*/ 44866 h 68834"/>
                <a:gd name="connsiteX3" fmla="*/ 31075 w 50162"/>
                <a:gd name="connsiteY3" fmla="*/ 8115 h 68834"/>
                <a:gd name="connsiteX4" fmla="*/ 28631 w 50162"/>
                <a:gd name="connsiteY4" fmla="*/ 0 h 68834"/>
                <a:gd name="connsiteX5" fmla="*/ 40341 w 50162"/>
                <a:gd name="connsiteY5" fmla="*/ 0 h 68834"/>
                <a:gd name="connsiteX6" fmla="*/ 40341 w 50162"/>
                <a:gd name="connsiteY6" fmla="*/ 44866 h 68834"/>
                <a:gd name="connsiteX7" fmla="*/ 50162 w 50162"/>
                <a:gd name="connsiteY7" fmla="*/ 44866 h 68834"/>
                <a:gd name="connsiteX8" fmla="*/ 50162 w 50162"/>
                <a:gd name="connsiteY8" fmla="*/ 52605 h 68834"/>
                <a:gd name="connsiteX9" fmla="*/ 40341 w 50162"/>
                <a:gd name="connsiteY9" fmla="*/ 52605 h 68834"/>
                <a:gd name="connsiteX10" fmla="*/ 40341 w 50162"/>
                <a:gd name="connsiteY10" fmla="*/ 68835 h 68834"/>
                <a:gd name="connsiteX11" fmla="*/ 31075 w 50162"/>
                <a:gd name="connsiteY11" fmla="*/ 68835 h 68834"/>
                <a:gd name="connsiteX12" fmla="*/ 31075 w 50162"/>
                <a:gd name="connsiteY12" fmla="*/ 52605 h 68834"/>
                <a:gd name="connsiteX13" fmla="*/ 0 w 50162"/>
                <a:gd name="connsiteY13" fmla="*/ 52605 h 68834"/>
                <a:gd name="connsiteX14" fmla="*/ 0 w 50162"/>
                <a:gd name="connsiteY14" fmla="*/ 43614 h 68834"/>
                <a:gd name="connsiteX15" fmla="*/ 28631 w 50162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62" h="68834">
                  <a:moveTo>
                    <a:pt x="31075" y="8115"/>
                  </a:moveTo>
                  <a:lnTo>
                    <a:pt x="7561" y="44866"/>
                  </a:lnTo>
                  <a:lnTo>
                    <a:pt x="31075" y="44866"/>
                  </a:lnTo>
                  <a:lnTo>
                    <a:pt x="31075" y="8115"/>
                  </a:lnTo>
                  <a:moveTo>
                    <a:pt x="28631" y="0"/>
                  </a:moveTo>
                  <a:lnTo>
                    <a:pt x="40341" y="0"/>
                  </a:lnTo>
                  <a:lnTo>
                    <a:pt x="40341" y="44866"/>
                  </a:lnTo>
                  <a:lnTo>
                    <a:pt x="50162" y="44866"/>
                  </a:lnTo>
                  <a:lnTo>
                    <a:pt x="50162" y="52605"/>
                  </a:lnTo>
                  <a:lnTo>
                    <a:pt x="40341" y="52605"/>
                  </a:lnTo>
                  <a:lnTo>
                    <a:pt x="40341" y="68835"/>
                  </a:lnTo>
                  <a:lnTo>
                    <a:pt x="31075" y="68835"/>
                  </a:lnTo>
                  <a:lnTo>
                    <a:pt x="31075" y="52605"/>
                  </a:lnTo>
                  <a:lnTo>
                    <a:pt x="0" y="52605"/>
                  </a:lnTo>
                  <a:lnTo>
                    <a:pt x="0" y="43614"/>
                  </a:lnTo>
                  <a:lnTo>
                    <a:pt x="28631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5CABB194-2D98-0378-6292-A668084A26F9}"/>
                </a:ext>
              </a:extLst>
            </p:cNvPr>
            <p:cNvSpPr/>
            <p:nvPr/>
          </p:nvSpPr>
          <p:spPr>
            <a:xfrm>
              <a:off x="4248283" y="3277252"/>
              <a:ext cx="59107" cy="7841"/>
            </a:xfrm>
            <a:custGeom>
              <a:avLst/>
              <a:gdLst>
                <a:gd name="connsiteX0" fmla="*/ 0 w 59107"/>
                <a:gd name="connsiteY0" fmla="*/ 0 h 7841"/>
                <a:gd name="connsiteX1" fmla="*/ 59107 w 59107"/>
                <a:gd name="connsiteY1" fmla="*/ 0 h 7841"/>
                <a:gd name="connsiteX2" fmla="*/ 59107 w 59107"/>
                <a:gd name="connsiteY2" fmla="*/ 7842 h 7841"/>
                <a:gd name="connsiteX3" fmla="*/ 0 w 59107"/>
                <a:gd name="connsiteY3" fmla="*/ 7842 h 7841"/>
                <a:gd name="connsiteX4" fmla="*/ 0 w 59107"/>
                <a:gd name="connsiteY4" fmla="*/ 0 h 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7" h="7841">
                  <a:moveTo>
                    <a:pt x="0" y="0"/>
                  </a:moveTo>
                  <a:lnTo>
                    <a:pt x="59107" y="0"/>
                  </a:lnTo>
                  <a:lnTo>
                    <a:pt x="59107" y="7842"/>
                  </a:lnTo>
                  <a:lnTo>
                    <a:pt x="0" y="7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41A3A3C4-8908-9983-A306-BB92D99E28AA}"/>
                </a:ext>
              </a:extLst>
            </p:cNvPr>
            <p:cNvSpPr/>
            <p:nvPr/>
          </p:nvSpPr>
          <p:spPr>
            <a:xfrm>
              <a:off x="4324311" y="3240695"/>
              <a:ext cx="43706" cy="70075"/>
            </a:xfrm>
            <a:custGeom>
              <a:avLst/>
              <a:gdLst>
                <a:gd name="connsiteX0" fmla="*/ 11203 w 43706"/>
                <a:gd name="connsiteY0" fmla="*/ 62233 h 70075"/>
                <a:gd name="connsiteX1" fmla="*/ 43707 w 43706"/>
                <a:gd name="connsiteY1" fmla="*/ 62233 h 70075"/>
                <a:gd name="connsiteX2" fmla="*/ 43707 w 43706"/>
                <a:gd name="connsiteY2" fmla="*/ 70075 h 70075"/>
                <a:gd name="connsiteX3" fmla="*/ 0 w 43706"/>
                <a:gd name="connsiteY3" fmla="*/ 70075 h 70075"/>
                <a:gd name="connsiteX4" fmla="*/ 0 w 43706"/>
                <a:gd name="connsiteY4" fmla="*/ 62233 h 70075"/>
                <a:gd name="connsiteX5" fmla="*/ 14430 w 43706"/>
                <a:gd name="connsiteY5" fmla="*/ 47529 h 70075"/>
                <a:gd name="connsiteX6" fmla="*/ 25956 w 43706"/>
                <a:gd name="connsiteY6" fmla="*/ 35590 h 70075"/>
                <a:gd name="connsiteX7" fmla="*/ 32181 w 43706"/>
                <a:gd name="connsiteY7" fmla="*/ 27110 h 70075"/>
                <a:gd name="connsiteX8" fmla="*/ 33979 w 43706"/>
                <a:gd name="connsiteY8" fmla="*/ 20236 h 70075"/>
                <a:gd name="connsiteX9" fmla="*/ 30106 w 43706"/>
                <a:gd name="connsiteY9" fmla="*/ 11290 h 70075"/>
                <a:gd name="connsiteX10" fmla="*/ 20101 w 43706"/>
                <a:gd name="connsiteY10" fmla="*/ 7830 h 70075"/>
                <a:gd name="connsiteX11" fmla="*/ 10834 w 43706"/>
                <a:gd name="connsiteY11" fmla="*/ 9355 h 70075"/>
                <a:gd name="connsiteX12" fmla="*/ 461 w 43706"/>
                <a:gd name="connsiteY12" fmla="*/ 13965 h 70075"/>
                <a:gd name="connsiteX13" fmla="*/ 461 w 43706"/>
                <a:gd name="connsiteY13" fmla="*/ 4564 h 70075"/>
                <a:gd name="connsiteX14" fmla="*/ 10973 w 43706"/>
                <a:gd name="connsiteY14" fmla="*/ 1150 h 70075"/>
                <a:gd name="connsiteX15" fmla="*/ 19916 w 43706"/>
                <a:gd name="connsiteY15" fmla="*/ 0 h 70075"/>
                <a:gd name="connsiteX16" fmla="*/ 36976 w 43706"/>
                <a:gd name="connsiteY16" fmla="*/ 5349 h 70075"/>
                <a:gd name="connsiteX17" fmla="*/ 43338 w 43706"/>
                <a:gd name="connsiteY17" fmla="*/ 19633 h 70075"/>
                <a:gd name="connsiteX18" fmla="*/ 41724 w 43706"/>
                <a:gd name="connsiteY18" fmla="*/ 27702 h 70075"/>
                <a:gd name="connsiteX19" fmla="*/ 35962 w 43706"/>
                <a:gd name="connsiteY19" fmla="*/ 36648 h 70075"/>
                <a:gd name="connsiteX20" fmla="*/ 28631 w 43706"/>
                <a:gd name="connsiteY20" fmla="*/ 44399 h 70075"/>
                <a:gd name="connsiteX21" fmla="*/ 11203 w 43706"/>
                <a:gd name="connsiteY21" fmla="*/ 62233 h 7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06" h="70075">
                  <a:moveTo>
                    <a:pt x="11203" y="62233"/>
                  </a:moveTo>
                  <a:lnTo>
                    <a:pt x="43707" y="62233"/>
                  </a:lnTo>
                  <a:lnTo>
                    <a:pt x="43707" y="70075"/>
                  </a:lnTo>
                  <a:lnTo>
                    <a:pt x="0" y="70075"/>
                  </a:lnTo>
                  <a:lnTo>
                    <a:pt x="0" y="62233"/>
                  </a:lnTo>
                  <a:cubicBezTo>
                    <a:pt x="3534" y="58580"/>
                    <a:pt x="8345" y="53675"/>
                    <a:pt x="14430" y="47529"/>
                  </a:cubicBezTo>
                  <a:cubicBezTo>
                    <a:pt x="20547" y="41349"/>
                    <a:pt x="24389" y="37376"/>
                    <a:pt x="25956" y="35590"/>
                  </a:cubicBezTo>
                  <a:cubicBezTo>
                    <a:pt x="28937" y="32232"/>
                    <a:pt x="31012" y="29409"/>
                    <a:pt x="32181" y="27110"/>
                  </a:cubicBezTo>
                  <a:cubicBezTo>
                    <a:pt x="33379" y="24777"/>
                    <a:pt x="33979" y="22478"/>
                    <a:pt x="33979" y="20236"/>
                  </a:cubicBezTo>
                  <a:cubicBezTo>
                    <a:pt x="33979" y="16583"/>
                    <a:pt x="32689" y="13601"/>
                    <a:pt x="30106" y="11290"/>
                  </a:cubicBezTo>
                  <a:cubicBezTo>
                    <a:pt x="27556" y="8980"/>
                    <a:pt x="24220" y="7830"/>
                    <a:pt x="20101" y="7830"/>
                  </a:cubicBezTo>
                  <a:cubicBezTo>
                    <a:pt x="17181" y="7830"/>
                    <a:pt x="14092" y="8343"/>
                    <a:pt x="10834" y="9355"/>
                  </a:cubicBezTo>
                  <a:cubicBezTo>
                    <a:pt x="7607" y="10368"/>
                    <a:pt x="4150" y="11905"/>
                    <a:pt x="461" y="13965"/>
                  </a:cubicBezTo>
                  <a:lnTo>
                    <a:pt x="461" y="4564"/>
                  </a:lnTo>
                  <a:cubicBezTo>
                    <a:pt x="4211" y="3050"/>
                    <a:pt x="7714" y="1912"/>
                    <a:pt x="10973" y="1150"/>
                  </a:cubicBezTo>
                  <a:cubicBezTo>
                    <a:pt x="14231" y="387"/>
                    <a:pt x="17212" y="0"/>
                    <a:pt x="19916" y="0"/>
                  </a:cubicBezTo>
                  <a:cubicBezTo>
                    <a:pt x="27048" y="0"/>
                    <a:pt x="32734" y="1787"/>
                    <a:pt x="36976" y="5349"/>
                  </a:cubicBezTo>
                  <a:cubicBezTo>
                    <a:pt x="41218" y="8912"/>
                    <a:pt x="43338" y="13669"/>
                    <a:pt x="43338" y="19633"/>
                  </a:cubicBezTo>
                  <a:cubicBezTo>
                    <a:pt x="43338" y="22467"/>
                    <a:pt x="42800" y="25153"/>
                    <a:pt x="41724" y="27702"/>
                  </a:cubicBezTo>
                  <a:cubicBezTo>
                    <a:pt x="40679" y="30218"/>
                    <a:pt x="38758" y="33200"/>
                    <a:pt x="35962" y="36648"/>
                  </a:cubicBezTo>
                  <a:cubicBezTo>
                    <a:pt x="35194" y="37547"/>
                    <a:pt x="32750" y="40131"/>
                    <a:pt x="28631" y="44399"/>
                  </a:cubicBezTo>
                  <a:cubicBezTo>
                    <a:pt x="24512" y="48644"/>
                    <a:pt x="18702" y="54585"/>
                    <a:pt x="11203" y="6223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3F367CA7-960A-CD84-9565-7DEAB60046B0}"/>
                </a:ext>
              </a:extLst>
            </p:cNvPr>
            <p:cNvSpPr/>
            <p:nvPr/>
          </p:nvSpPr>
          <p:spPr>
            <a:xfrm>
              <a:off x="4870242" y="3240695"/>
              <a:ext cx="47585" cy="71406"/>
            </a:xfrm>
            <a:custGeom>
              <a:avLst/>
              <a:gdLst>
                <a:gd name="connsiteX0" fmla="*/ 23787 w 47585"/>
                <a:gd name="connsiteY0" fmla="*/ 7375 h 71406"/>
                <a:gd name="connsiteX1" fmla="*/ 12952 w 47585"/>
                <a:gd name="connsiteY1" fmla="*/ 14477 h 71406"/>
                <a:gd name="connsiteX2" fmla="*/ 9355 w 47585"/>
                <a:gd name="connsiteY2" fmla="*/ 35726 h 71406"/>
                <a:gd name="connsiteX3" fmla="*/ 12952 w 47585"/>
                <a:gd name="connsiteY3" fmla="*/ 56987 h 71406"/>
                <a:gd name="connsiteX4" fmla="*/ 23787 w 47585"/>
                <a:gd name="connsiteY4" fmla="*/ 64032 h 71406"/>
                <a:gd name="connsiteX5" fmla="*/ 34622 w 47585"/>
                <a:gd name="connsiteY5" fmla="*/ 56987 h 71406"/>
                <a:gd name="connsiteX6" fmla="*/ 38264 w 47585"/>
                <a:gd name="connsiteY6" fmla="*/ 35726 h 71406"/>
                <a:gd name="connsiteX7" fmla="*/ 34622 w 47585"/>
                <a:gd name="connsiteY7" fmla="*/ 14477 h 71406"/>
                <a:gd name="connsiteX8" fmla="*/ 23787 w 47585"/>
                <a:gd name="connsiteY8" fmla="*/ 7375 h 71406"/>
                <a:gd name="connsiteX9" fmla="*/ 23787 w 47585"/>
                <a:gd name="connsiteY9" fmla="*/ 0 h 71406"/>
                <a:gd name="connsiteX10" fmla="*/ 41451 w 47585"/>
                <a:gd name="connsiteY10" fmla="*/ 9173 h 71406"/>
                <a:gd name="connsiteX11" fmla="*/ 47586 w 47585"/>
                <a:gd name="connsiteY11" fmla="*/ 35726 h 71406"/>
                <a:gd name="connsiteX12" fmla="*/ 41451 w 47585"/>
                <a:gd name="connsiteY12" fmla="*/ 62279 h 71406"/>
                <a:gd name="connsiteX13" fmla="*/ 23787 w 47585"/>
                <a:gd name="connsiteY13" fmla="*/ 71407 h 71406"/>
                <a:gd name="connsiteX14" fmla="*/ 6089 w 47585"/>
                <a:gd name="connsiteY14" fmla="*/ 62279 h 71406"/>
                <a:gd name="connsiteX15" fmla="*/ 0 w 47585"/>
                <a:gd name="connsiteY15" fmla="*/ 35726 h 71406"/>
                <a:gd name="connsiteX16" fmla="*/ 6089 w 47585"/>
                <a:gd name="connsiteY16" fmla="*/ 9173 h 71406"/>
                <a:gd name="connsiteX17" fmla="*/ 23787 w 47585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85" h="71406">
                  <a:moveTo>
                    <a:pt x="23787" y="7375"/>
                  </a:moveTo>
                  <a:cubicBezTo>
                    <a:pt x="18995" y="7375"/>
                    <a:pt x="15376" y="9742"/>
                    <a:pt x="12952" y="14477"/>
                  </a:cubicBezTo>
                  <a:cubicBezTo>
                    <a:pt x="10550" y="19178"/>
                    <a:pt x="9355" y="26257"/>
                    <a:pt x="9355" y="35726"/>
                  </a:cubicBezTo>
                  <a:cubicBezTo>
                    <a:pt x="9355" y="45161"/>
                    <a:pt x="10550" y="52252"/>
                    <a:pt x="12952" y="56987"/>
                  </a:cubicBezTo>
                  <a:cubicBezTo>
                    <a:pt x="15376" y="61687"/>
                    <a:pt x="18995" y="64032"/>
                    <a:pt x="23787" y="64032"/>
                  </a:cubicBezTo>
                  <a:cubicBezTo>
                    <a:pt x="28613" y="64032"/>
                    <a:pt x="32221" y="61687"/>
                    <a:pt x="34622" y="56987"/>
                  </a:cubicBezTo>
                  <a:cubicBezTo>
                    <a:pt x="37046" y="52252"/>
                    <a:pt x="38264" y="45161"/>
                    <a:pt x="38264" y="35726"/>
                  </a:cubicBezTo>
                  <a:cubicBezTo>
                    <a:pt x="38264" y="26257"/>
                    <a:pt x="37046" y="19178"/>
                    <a:pt x="34622" y="14477"/>
                  </a:cubicBezTo>
                  <a:cubicBezTo>
                    <a:pt x="32221" y="9742"/>
                    <a:pt x="28613" y="7375"/>
                    <a:pt x="23787" y="7375"/>
                  </a:cubicBezTo>
                  <a:moveTo>
                    <a:pt x="23787" y="0"/>
                  </a:moveTo>
                  <a:cubicBezTo>
                    <a:pt x="31504" y="0"/>
                    <a:pt x="37388" y="3062"/>
                    <a:pt x="41451" y="9173"/>
                  </a:cubicBezTo>
                  <a:cubicBezTo>
                    <a:pt x="45537" y="15262"/>
                    <a:pt x="47586" y="24106"/>
                    <a:pt x="47586" y="35726"/>
                  </a:cubicBezTo>
                  <a:cubicBezTo>
                    <a:pt x="47586" y="47312"/>
                    <a:pt x="45537" y="56167"/>
                    <a:pt x="41451" y="62279"/>
                  </a:cubicBezTo>
                  <a:cubicBezTo>
                    <a:pt x="37388" y="68368"/>
                    <a:pt x="31504" y="71407"/>
                    <a:pt x="23787" y="71407"/>
                  </a:cubicBezTo>
                  <a:cubicBezTo>
                    <a:pt x="16082" y="71407"/>
                    <a:pt x="10175" y="68368"/>
                    <a:pt x="6089" y="62279"/>
                  </a:cubicBezTo>
                  <a:cubicBezTo>
                    <a:pt x="2026" y="56167"/>
                    <a:pt x="0" y="47312"/>
                    <a:pt x="0" y="35726"/>
                  </a:cubicBezTo>
                  <a:cubicBezTo>
                    <a:pt x="0" y="24106"/>
                    <a:pt x="2026" y="15262"/>
                    <a:pt x="6089" y="9173"/>
                  </a:cubicBezTo>
                  <a:cubicBezTo>
                    <a:pt x="10175" y="3062"/>
                    <a:pt x="16082" y="0"/>
                    <a:pt x="23787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F374D46B-349A-F20E-1446-800302CC2DDA}"/>
                </a:ext>
              </a:extLst>
            </p:cNvPr>
            <p:cNvSpPr/>
            <p:nvPr/>
          </p:nvSpPr>
          <p:spPr>
            <a:xfrm>
              <a:off x="5458057" y="3240695"/>
              <a:ext cx="43715" cy="70075"/>
            </a:xfrm>
            <a:custGeom>
              <a:avLst/>
              <a:gdLst>
                <a:gd name="connsiteX0" fmla="*/ 11211 w 43715"/>
                <a:gd name="connsiteY0" fmla="*/ 62233 h 70075"/>
                <a:gd name="connsiteX1" fmla="*/ 43716 w 43715"/>
                <a:gd name="connsiteY1" fmla="*/ 62233 h 70075"/>
                <a:gd name="connsiteX2" fmla="*/ 43716 w 43715"/>
                <a:gd name="connsiteY2" fmla="*/ 70075 h 70075"/>
                <a:gd name="connsiteX3" fmla="*/ 0 w 43715"/>
                <a:gd name="connsiteY3" fmla="*/ 70075 h 70075"/>
                <a:gd name="connsiteX4" fmla="*/ 0 w 43715"/>
                <a:gd name="connsiteY4" fmla="*/ 62233 h 70075"/>
                <a:gd name="connsiteX5" fmla="*/ 14432 w 43715"/>
                <a:gd name="connsiteY5" fmla="*/ 47529 h 70075"/>
                <a:gd name="connsiteX6" fmla="*/ 25961 w 43715"/>
                <a:gd name="connsiteY6" fmla="*/ 35590 h 70075"/>
                <a:gd name="connsiteX7" fmla="*/ 32187 w 43715"/>
                <a:gd name="connsiteY7" fmla="*/ 27110 h 70075"/>
                <a:gd name="connsiteX8" fmla="*/ 33985 w 43715"/>
                <a:gd name="connsiteY8" fmla="*/ 20236 h 70075"/>
                <a:gd name="connsiteX9" fmla="*/ 30115 w 43715"/>
                <a:gd name="connsiteY9" fmla="*/ 11290 h 70075"/>
                <a:gd name="connsiteX10" fmla="*/ 20111 w 43715"/>
                <a:gd name="connsiteY10" fmla="*/ 7830 h 70075"/>
                <a:gd name="connsiteX11" fmla="*/ 10835 w 43715"/>
                <a:gd name="connsiteY11" fmla="*/ 9355 h 70075"/>
                <a:gd name="connsiteX12" fmla="*/ 467 w 43715"/>
                <a:gd name="connsiteY12" fmla="*/ 13965 h 70075"/>
                <a:gd name="connsiteX13" fmla="*/ 467 w 43715"/>
                <a:gd name="connsiteY13" fmla="*/ 4564 h 70075"/>
                <a:gd name="connsiteX14" fmla="*/ 10972 w 43715"/>
                <a:gd name="connsiteY14" fmla="*/ 1150 h 70075"/>
                <a:gd name="connsiteX15" fmla="*/ 19917 w 43715"/>
                <a:gd name="connsiteY15" fmla="*/ 0 h 70075"/>
                <a:gd name="connsiteX16" fmla="*/ 36978 w 43715"/>
                <a:gd name="connsiteY16" fmla="*/ 5349 h 70075"/>
                <a:gd name="connsiteX17" fmla="*/ 43340 w 43715"/>
                <a:gd name="connsiteY17" fmla="*/ 19633 h 70075"/>
                <a:gd name="connsiteX18" fmla="*/ 41724 w 43715"/>
                <a:gd name="connsiteY18" fmla="*/ 27702 h 70075"/>
                <a:gd name="connsiteX19" fmla="*/ 35965 w 43715"/>
                <a:gd name="connsiteY19" fmla="*/ 36648 h 70075"/>
                <a:gd name="connsiteX20" fmla="*/ 28636 w 43715"/>
                <a:gd name="connsiteY20" fmla="*/ 44399 h 70075"/>
                <a:gd name="connsiteX21" fmla="*/ 11211 w 43715"/>
                <a:gd name="connsiteY21" fmla="*/ 62233 h 7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15" h="70075">
                  <a:moveTo>
                    <a:pt x="11211" y="62233"/>
                  </a:moveTo>
                  <a:lnTo>
                    <a:pt x="43716" y="62233"/>
                  </a:lnTo>
                  <a:lnTo>
                    <a:pt x="43716" y="70075"/>
                  </a:lnTo>
                  <a:lnTo>
                    <a:pt x="0" y="70075"/>
                  </a:lnTo>
                  <a:lnTo>
                    <a:pt x="0" y="62233"/>
                  </a:lnTo>
                  <a:cubicBezTo>
                    <a:pt x="3540" y="58580"/>
                    <a:pt x="8343" y="53675"/>
                    <a:pt x="14432" y="47529"/>
                  </a:cubicBezTo>
                  <a:cubicBezTo>
                    <a:pt x="20543" y="41349"/>
                    <a:pt x="24390" y="37376"/>
                    <a:pt x="25961" y="35590"/>
                  </a:cubicBezTo>
                  <a:cubicBezTo>
                    <a:pt x="28943" y="32232"/>
                    <a:pt x="31014" y="29409"/>
                    <a:pt x="32187" y="27110"/>
                  </a:cubicBezTo>
                  <a:cubicBezTo>
                    <a:pt x="33382" y="24777"/>
                    <a:pt x="33985" y="22478"/>
                    <a:pt x="33985" y="20236"/>
                  </a:cubicBezTo>
                  <a:cubicBezTo>
                    <a:pt x="33985" y="16583"/>
                    <a:pt x="32699" y="13601"/>
                    <a:pt x="30115" y="11290"/>
                  </a:cubicBezTo>
                  <a:cubicBezTo>
                    <a:pt x="27554" y="8980"/>
                    <a:pt x="24220" y="7830"/>
                    <a:pt x="20111" y="7830"/>
                  </a:cubicBezTo>
                  <a:cubicBezTo>
                    <a:pt x="17186" y="7830"/>
                    <a:pt x="14102" y="8343"/>
                    <a:pt x="10835" y="9355"/>
                  </a:cubicBezTo>
                  <a:cubicBezTo>
                    <a:pt x="7614" y="10368"/>
                    <a:pt x="4154" y="11905"/>
                    <a:pt x="467" y="13965"/>
                  </a:cubicBezTo>
                  <a:lnTo>
                    <a:pt x="467" y="4564"/>
                  </a:lnTo>
                  <a:cubicBezTo>
                    <a:pt x="4211" y="3050"/>
                    <a:pt x="7717" y="1912"/>
                    <a:pt x="10972" y="1150"/>
                  </a:cubicBezTo>
                  <a:cubicBezTo>
                    <a:pt x="14238" y="387"/>
                    <a:pt x="17220" y="0"/>
                    <a:pt x="19917" y="0"/>
                  </a:cubicBezTo>
                  <a:cubicBezTo>
                    <a:pt x="27054" y="0"/>
                    <a:pt x="32733" y="1787"/>
                    <a:pt x="36978" y="5349"/>
                  </a:cubicBezTo>
                  <a:cubicBezTo>
                    <a:pt x="41223" y="8912"/>
                    <a:pt x="43340" y="13669"/>
                    <a:pt x="43340" y="19633"/>
                  </a:cubicBezTo>
                  <a:cubicBezTo>
                    <a:pt x="43340" y="22467"/>
                    <a:pt x="42805" y="25153"/>
                    <a:pt x="41724" y="27702"/>
                  </a:cubicBezTo>
                  <a:cubicBezTo>
                    <a:pt x="40689" y="30218"/>
                    <a:pt x="38765" y="33200"/>
                    <a:pt x="35965" y="36648"/>
                  </a:cubicBezTo>
                  <a:cubicBezTo>
                    <a:pt x="35203" y="37547"/>
                    <a:pt x="32756" y="40131"/>
                    <a:pt x="28636" y="44399"/>
                  </a:cubicBezTo>
                  <a:cubicBezTo>
                    <a:pt x="24515" y="48644"/>
                    <a:pt x="18711" y="54585"/>
                    <a:pt x="11211" y="6223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2" name="Freeform 771">
              <a:extLst>
                <a:ext uri="{FF2B5EF4-FFF2-40B4-BE49-F238E27FC236}">
                  <a16:creationId xmlns:a16="http://schemas.microsoft.com/office/drawing/2014/main" id="{813C1F76-9071-2E48-8734-3104B6897157}"/>
                </a:ext>
              </a:extLst>
            </p:cNvPr>
            <p:cNvSpPr/>
            <p:nvPr/>
          </p:nvSpPr>
          <p:spPr>
            <a:xfrm>
              <a:off x="6040716" y="3241935"/>
              <a:ext cx="50157" cy="68834"/>
            </a:xfrm>
            <a:custGeom>
              <a:avLst/>
              <a:gdLst>
                <a:gd name="connsiteX0" fmla="*/ 31071 w 50157"/>
                <a:gd name="connsiteY0" fmla="*/ 8115 h 68834"/>
                <a:gd name="connsiteX1" fmla="*/ 7557 w 50157"/>
                <a:gd name="connsiteY1" fmla="*/ 44866 h 68834"/>
                <a:gd name="connsiteX2" fmla="*/ 31071 w 50157"/>
                <a:gd name="connsiteY2" fmla="*/ 44866 h 68834"/>
                <a:gd name="connsiteX3" fmla="*/ 31071 w 50157"/>
                <a:gd name="connsiteY3" fmla="*/ 8115 h 68834"/>
                <a:gd name="connsiteX4" fmla="*/ 28636 w 50157"/>
                <a:gd name="connsiteY4" fmla="*/ 0 h 68834"/>
                <a:gd name="connsiteX5" fmla="*/ 40336 w 50157"/>
                <a:gd name="connsiteY5" fmla="*/ 0 h 68834"/>
                <a:gd name="connsiteX6" fmla="*/ 40336 w 50157"/>
                <a:gd name="connsiteY6" fmla="*/ 44866 h 68834"/>
                <a:gd name="connsiteX7" fmla="*/ 50158 w 50157"/>
                <a:gd name="connsiteY7" fmla="*/ 44866 h 68834"/>
                <a:gd name="connsiteX8" fmla="*/ 50158 w 50157"/>
                <a:gd name="connsiteY8" fmla="*/ 52605 h 68834"/>
                <a:gd name="connsiteX9" fmla="*/ 40336 w 50157"/>
                <a:gd name="connsiteY9" fmla="*/ 52605 h 68834"/>
                <a:gd name="connsiteX10" fmla="*/ 40336 w 50157"/>
                <a:gd name="connsiteY10" fmla="*/ 68835 h 68834"/>
                <a:gd name="connsiteX11" fmla="*/ 31071 w 50157"/>
                <a:gd name="connsiteY11" fmla="*/ 68835 h 68834"/>
                <a:gd name="connsiteX12" fmla="*/ 31071 w 50157"/>
                <a:gd name="connsiteY12" fmla="*/ 52605 h 68834"/>
                <a:gd name="connsiteX13" fmla="*/ 0 w 50157"/>
                <a:gd name="connsiteY13" fmla="*/ 52605 h 68834"/>
                <a:gd name="connsiteX14" fmla="*/ 0 w 50157"/>
                <a:gd name="connsiteY14" fmla="*/ 43614 h 68834"/>
                <a:gd name="connsiteX15" fmla="*/ 28636 w 50157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57" h="68834">
                  <a:moveTo>
                    <a:pt x="31071" y="8115"/>
                  </a:moveTo>
                  <a:lnTo>
                    <a:pt x="7557" y="44866"/>
                  </a:lnTo>
                  <a:lnTo>
                    <a:pt x="31071" y="44866"/>
                  </a:lnTo>
                  <a:lnTo>
                    <a:pt x="31071" y="8115"/>
                  </a:lnTo>
                  <a:moveTo>
                    <a:pt x="28636" y="0"/>
                  </a:moveTo>
                  <a:lnTo>
                    <a:pt x="40336" y="0"/>
                  </a:lnTo>
                  <a:lnTo>
                    <a:pt x="40336" y="44866"/>
                  </a:lnTo>
                  <a:lnTo>
                    <a:pt x="50158" y="44866"/>
                  </a:lnTo>
                  <a:lnTo>
                    <a:pt x="50158" y="52605"/>
                  </a:lnTo>
                  <a:lnTo>
                    <a:pt x="40336" y="52605"/>
                  </a:lnTo>
                  <a:lnTo>
                    <a:pt x="40336" y="68835"/>
                  </a:lnTo>
                  <a:lnTo>
                    <a:pt x="31071" y="68835"/>
                  </a:lnTo>
                  <a:lnTo>
                    <a:pt x="31071" y="52605"/>
                  </a:lnTo>
                  <a:lnTo>
                    <a:pt x="0" y="52605"/>
                  </a:lnTo>
                  <a:lnTo>
                    <a:pt x="0" y="43614"/>
                  </a:lnTo>
                  <a:lnTo>
                    <a:pt x="28636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54C88CEC-68F4-F897-55EC-0672266C8DC7}"/>
                </a:ext>
              </a:extLst>
            </p:cNvPr>
            <p:cNvSpPr/>
            <p:nvPr/>
          </p:nvSpPr>
          <p:spPr>
            <a:xfrm>
              <a:off x="4863117" y="3369339"/>
              <a:ext cx="54380" cy="49474"/>
            </a:xfrm>
            <a:custGeom>
              <a:avLst/>
              <a:gdLst>
                <a:gd name="connsiteX0" fmla="*/ 54380 w 54380"/>
                <a:gd name="connsiteY0" fmla="*/ 7193 h 49474"/>
                <a:gd name="connsiteX1" fmla="*/ 52514 w 54380"/>
                <a:gd name="connsiteY1" fmla="*/ 11882 h 49474"/>
                <a:gd name="connsiteX2" fmla="*/ 48519 w 54380"/>
                <a:gd name="connsiteY2" fmla="*/ 13544 h 49474"/>
                <a:gd name="connsiteX3" fmla="*/ 45423 w 54380"/>
                <a:gd name="connsiteY3" fmla="*/ 12372 h 49474"/>
                <a:gd name="connsiteX4" fmla="*/ 44353 w 54380"/>
                <a:gd name="connsiteY4" fmla="*/ 9697 h 49474"/>
                <a:gd name="connsiteX5" fmla="*/ 45856 w 54380"/>
                <a:gd name="connsiteY5" fmla="*/ 5918 h 49474"/>
                <a:gd name="connsiteX6" fmla="*/ 49589 w 54380"/>
                <a:gd name="connsiteY6" fmla="*/ 3779 h 49474"/>
                <a:gd name="connsiteX7" fmla="*/ 44148 w 54380"/>
                <a:gd name="connsiteY7" fmla="*/ 2401 h 49474"/>
                <a:gd name="connsiteX8" fmla="*/ 40142 w 54380"/>
                <a:gd name="connsiteY8" fmla="*/ 3517 h 49474"/>
                <a:gd name="connsiteX9" fmla="*/ 37217 w 54380"/>
                <a:gd name="connsiteY9" fmla="*/ 6078 h 49474"/>
                <a:gd name="connsiteX10" fmla="*/ 35191 w 54380"/>
                <a:gd name="connsiteY10" fmla="*/ 9594 h 49474"/>
                <a:gd name="connsiteX11" fmla="*/ 33905 w 54380"/>
                <a:gd name="connsiteY11" fmla="*/ 12850 h 49474"/>
                <a:gd name="connsiteX12" fmla="*/ 33325 w 54380"/>
                <a:gd name="connsiteY12" fmla="*/ 15297 h 49474"/>
                <a:gd name="connsiteX13" fmla="*/ 29592 w 54380"/>
                <a:gd name="connsiteY13" fmla="*/ 30229 h 49474"/>
                <a:gd name="connsiteX14" fmla="*/ 27782 w 54380"/>
                <a:gd name="connsiteY14" fmla="*/ 39824 h 49474"/>
                <a:gd name="connsiteX15" fmla="*/ 29273 w 54380"/>
                <a:gd name="connsiteY15" fmla="*/ 45002 h 49474"/>
                <a:gd name="connsiteX16" fmla="*/ 33746 w 54380"/>
                <a:gd name="connsiteY16" fmla="*/ 47028 h 49474"/>
                <a:gd name="connsiteX17" fmla="*/ 36250 w 54380"/>
                <a:gd name="connsiteY17" fmla="*/ 46698 h 49474"/>
                <a:gd name="connsiteX18" fmla="*/ 39288 w 54380"/>
                <a:gd name="connsiteY18" fmla="*/ 45366 h 49474"/>
                <a:gd name="connsiteX19" fmla="*/ 42601 w 54380"/>
                <a:gd name="connsiteY19" fmla="*/ 42862 h 49474"/>
                <a:gd name="connsiteX20" fmla="*/ 45742 w 54380"/>
                <a:gd name="connsiteY20" fmla="*/ 38708 h 49474"/>
                <a:gd name="connsiteX21" fmla="*/ 48303 w 54380"/>
                <a:gd name="connsiteY21" fmla="*/ 32733 h 49474"/>
                <a:gd name="connsiteX22" fmla="*/ 49691 w 54380"/>
                <a:gd name="connsiteY22" fmla="*/ 31561 h 49474"/>
                <a:gd name="connsiteX23" fmla="*/ 51023 w 54380"/>
                <a:gd name="connsiteY23" fmla="*/ 32630 h 49474"/>
                <a:gd name="connsiteX24" fmla="*/ 50272 w 54380"/>
                <a:gd name="connsiteY24" fmla="*/ 35453 h 49474"/>
                <a:gd name="connsiteX25" fmla="*/ 48041 w 54380"/>
                <a:gd name="connsiteY25" fmla="*/ 39767 h 49474"/>
                <a:gd name="connsiteX26" fmla="*/ 44569 w 54380"/>
                <a:gd name="connsiteY26" fmla="*/ 44353 h 49474"/>
                <a:gd name="connsiteX27" fmla="*/ 39664 w 54380"/>
                <a:gd name="connsiteY27" fmla="*/ 47984 h 49474"/>
                <a:gd name="connsiteX28" fmla="*/ 33530 w 54380"/>
                <a:gd name="connsiteY28" fmla="*/ 49475 h 49474"/>
                <a:gd name="connsiteX29" fmla="*/ 25915 w 54380"/>
                <a:gd name="connsiteY29" fmla="*/ 47028 h 49474"/>
                <a:gd name="connsiteX30" fmla="*/ 21750 w 54380"/>
                <a:gd name="connsiteY30" fmla="*/ 41155 h 49474"/>
                <a:gd name="connsiteX31" fmla="*/ 21112 w 54380"/>
                <a:gd name="connsiteY31" fmla="*/ 42282 h 49474"/>
                <a:gd name="connsiteX32" fmla="*/ 19622 w 54380"/>
                <a:gd name="connsiteY32" fmla="*/ 44353 h 49474"/>
                <a:gd name="connsiteX33" fmla="*/ 17322 w 54380"/>
                <a:gd name="connsiteY33" fmla="*/ 46812 h 49474"/>
                <a:gd name="connsiteX34" fmla="*/ 14181 w 54380"/>
                <a:gd name="connsiteY34" fmla="*/ 48621 h 49474"/>
                <a:gd name="connsiteX35" fmla="*/ 10289 w 54380"/>
                <a:gd name="connsiteY35" fmla="*/ 49475 h 49474"/>
                <a:gd name="connsiteX36" fmla="*/ 5440 w 54380"/>
                <a:gd name="connsiteY36" fmla="*/ 48724 h 49474"/>
                <a:gd name="connsiteX37" fmla="*/ 1593 w 54380"/>
                <a:gd name="connsiteY37" fmla="*/ 46277 h 49474"/>
                <a:gd name="connsiteX38" fmla="*/ 0 w 54380"/>
                <a:gd name="connsiteY38" fmla="*/ 42225 h 49474"/>
                <a:gd name="connsiteX39" fmla="*/ 1764 w 54380"/>
                <a:gd name="connsiteY39" fmla="*/ 37798 h 49474"/>
                <a:gd name="connsiteX40" fmla="*/ 6021 w 54380"/>
                <a:gd name="connsiteY40" fmla="*/ 35931 h 49474"/>
                <a:gd name="connsiteX41" fmla="*/ 8798 w 54380"/>
                <a:gd name="connsiteY41" fmla="*/ 36842 h 49474"/>
                <a:gd name="connsiteX42" fmla="*/ 10073 w 54380"/>
                <a:gd name="connsiteY42" fmla="*/ 39721 h 49474"/>
                <a:gd name="connsiteX43" fmla="*/ 8581 w 54380"/>
                <a:gd name="connsiteY43" fmla="*/ 43557 h 49474"/>
                <a:gd name="connsiteX44" fmla="*/ 4962 w 54380"/>
                <a:gd name="connsiteY44" fmla="*/ 45639 h 49474"/>
                <a:gd name="connsiteX45" fmla="*/ 10391 w 54380"/>
                <a:gd name="connsiteY45" fmla="*/ 47028 h 49474"/>
                <a:gd name="connsiteX46" fmla="*/ 16685 w 54380"/>
                <a:gd name="connsiteY46" fmla="*/ 43932 h 49474"/>
                <a:gd name="connsiteX47" fmla="*/ 20794 w 54380"/>
                <a:gd name="connsiteY47" fmla="*/ 35669 h 49474"/>
                <a:gd name="connsiteX48" fmla="*/ 25380 w 54380"/>
                <a:gd name="connsiteY48" fmla="*/ 17698 h 49474"/>
                <a:gd name="connsiteX49" fmla="*/ 26655 w 54380"/>
                <a:gd name="connsiteY49" fmla="*/ 9697 h 49474"/>
                <a:gd name="connsiteX50" fmla="*/ 26075 w 54380"/>
                <a:gd name="connsiteY50" fmla="*/ 5918 h 49474"/>
                <a:gd name="connsiteX51" fmla="*/ 24470 w 54380"/>
                <a:gd name="connsiteY51" fmla="*/ 3676 h 49474"/>
                <a:gd name="connsiteX52" fmla="*/ 22603 w 54380"/>
                <a:gd name="connsiteY52" fmla="*/ 2663 h 49474"/>
                <a:gd name="connsiteX53" fmla="*/ 20794 w 54380"/>
                <a:gd name="connsiteY53" fmla="*/ 2401 h 49474"/>
                <a:gd name="connsiteX54" fmla="*/ 17379 w 54380"/>
                <a:gd name="connsiteY54" fmla="*/ 3039 h 49474"/>
                <a:gd name="connsiteX55" fmla="*/ 13487 w 54380"/>
                <a:gd name="connsiteY55" fmla="*/ 5167 h 49474"/>
                <a:gd name="connsiteX56" fmla="*/ 9435 w 54380"/>
                <a:gd name="connsiteY56" fmla="*/ 9594 h 49474"/>
                <a:gd name="connsiteX57" fmla="*/ 6134 w 54380"/>
                <a:gd name="connsiteY57" fmla="*/ 16685 h 49474"/>
                <a:gd name="connsiteX58" fmla="*/ 4689 w 54380"/>
                <a:gd name="connsiteY58" fmla="*/ 17914 h 49474"/>
                <a:gd name="connsiteX59" fmla="*/ 3414 w 54380"/>
                <a:gd name="connsiteY59" fmla="*/ 16788 h 49474"/>
                <a:gd name="connsiteX60" fmla="*/ 4109 w 54380"/>
                <a:gd name="connsiteY60" fmla="*/ 14022 h 49474"/>
                <a:gd name="connsiteX61" fmla="*/ 6339 w 54380"/>
                <a:gd name="connsiteY61" fmla="*/ 9697 h 49474"/>
                <a:gd name="connsiteX62" fmla="*/ 9868 w 54380"/>
                <a:gd name="connsiteY62" fmla="*/ 5167 h 49474"/>
                <a:gd name="connsiteX63" fmla="*/ 14818 w 54380"/>
                <a:gd name="connsiteY63" fmla="*/ 1491 h 49474"/>
                <a:gd name="connsiteX64" fmla="*/ 21010 w 54380"/>
                <a:gd name="connsiteY64" fmla="*/ 0 h 49474"/>
                <a:gd name="connsiteX65" fmla="*/ 23833 w 54380"/>
                <a:gd name="connsiteY65" fmla="*/ 319 h 49474"/>
                <a:gd name="connsiteX66" fmla="*/ 26974 w 54380"/>
                <a:gd name="connsiteY66" fmla="*/ 1388 h 49474"/>
                <a:gd name="connsiteX67" fmla="*/ 30286 w 54380"/>
                <a:gd name="connsiteY67" fmla="*/ 3938 h 49474"/>
                <a:gd name="connsiteX68" fmla="*/ 32790 w 54380"/>
                <a:gd name="connsiteY68" fmla="*/ 8263 h 49474"/>
                <a:gd name="connsiteX69" fmla="*/ 34281 w 54380"/>
                <a:gd name="connsiteY69" fmla="*/ 5861 h 49474"/>
                <a:gd name="connsiteX70" fmla="*/ 36580 w 54380"/>
                <a:gd name="connsiteY70" fmla="*/ 3255 h 49474"/>
                <a:gd name="connsiteX71" fmla="*/ 39983 w 54380"/>
                <a:gd name="connsiteY71" fmla="*/ 899 h 49474"/>
                <a:gd name="connsiteX72" fmla="*/ 44251 w 54380"/>
                <a:gd name="connsiteY72" fmla="*/ 0 h 49474"/>
                <a:gd name="connsiteX73" fmla="*/ 48576 w 54380"/>
                <a:gd name="connsiteY73" fmla="*/ 580 h 49474"/>
                <a:gd name="connsiteX74" fmla="*/ 52514 w 54380"/>
                <a:gd name="connsiteY74" fmla="*/ 2879 h 49474"/>
                <a:gd name="connsiteX75" fmla="*/ 54380 w 54380"/>
                <a:gd name="connsiteY75" fmla="*/ 7193 h 4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4380" h="49474">
                  <a:moveTo>
                    <a:pt x="54380" y="7193"/>
                  </a:moveTo>
                  <a:cubicBezTo>
                    <a:pt x="54380" y="9185"/>
                    <a:pt x="53754" y="10755"/>
                    <a:pt x="52514" y="11882"/>
                  </a:cubicBezTo>
                  <a:cubicBezTo>
                    <a:pt x="51273" y="12986"/>
                    <a:pt x="49942" y="13544"/>
                    <a:pt x="48519" y="13544"/>
                  </a:cubicBezTo>
                  <a:cubicBezTo>
                    <a:pt x="47164" y="13544"/>
                    <a:pt x="46140" y="13157"/>
                    <a:pt x="45423" y="12372"/>
                  </a:cubicBezTo>
                  <a:cubicBezTo>
                    <a:pt x="44706" y="11586"/>
                    <a:pt x="44353" y="10698"/>
                    <a:pt x="44353" y="9697"/>
                  </a:cubicBezTo>
                  <a:cubicBezTo>
                    <a:pt x="44353" y="8343"/>
                    <a:pt x="44854" y="7091"/>
                    <a:pt x="45856" y="5918"/>
                  </a:cubicBezTo>
                  <a:cubicBezTo>
                    <a:pt x="46846" y="4746"/>
                    <a:pt x="48098" y="4029"/>
                    <a:pt x="49589" y="3779"/>
                  </a:cubicBezTo>
                  <a:cubicBezTo>
                    <a:pt x="48120" y="2857"/>
                    <a:pt x="46311" y="2401"/>
                    <a:pt x="44148" y="2401"/>
                  </a:cubicBezTo>
                  <a:cubicBezTo>
                    <a:pt x="42726" y="2401"/>
                    <a:pt x="41383" y="2777"/>
                    <a:pt x="40142" y="3517"/>
                  </a:cubicBezTo>
                  <a:cubicBezTo>
                    <a:pt x="38936" y="4257"/>
                    <a:pt x="37957" y="5110"/>
                    <a:pt x="37217" y="6078"/>
                  </a:cubicBezTo>
                  <a:cubicBezTo>
                    <a:pt x="36500" y="7034"/>
                    <a:pt x="35829" y="8206"/>
                    <a:pt x="35191" y="9594"/>
                  </a:cubicBezTo>
                  <a:cubicBezTo>
                    <a:pt x="34588" y="10949"/>
                    <a:pt x="34156" y="12030"/>
                    <a:pt x="33905" y="12850"/>
                  </a:cubicBezTo>
                  <a:cubicBezTo>
                    <a:pt x="33689" y="13635"/>
                    <a:pt x="33495" y="14443"/>
                    <a:pt x="33325" y="15297"/>
                  </a:cubicBezTo>
                  <a:lnTo>
                    <a:pt x="29592" y="30229"/>
                  </a:lnTo>
                  <a:cubicBezTo>
                    <a:pt x="28385" y="34952"/>
                    <a:pt x="27782" y="38150"/>
                    <a:pt x="27782" y="39824"/>
                  </a:cubicBezTo>
                  <a:cubicBezTo>
                    <a:pt x="27782" y="41883"/>
                    <a:pt x="28283" y="43613"/>
                    <a:pt x="29273" y="45002"/>
                  </a:cubicBezTo>
                  <a:cubicBezTo>
                    <a:pt x="30263" y="46356"/>
                    <a:pt x="31754" y="47028"/>
                    <a:pt x="33746" y="47028"/>
                  </a:cubicBezTo>
                  <a:cubicBezTo>
                    <a:pt x="34531" y="47028"/>
                    <a:pt x="35362" y="46914"/>
                    <a:pt x="36250" y="46698"/>
                  </a:cubicBezTo>
                  <a:cubicBezTo>
                    <a:pt x="37149" y="46459"/>
                    <a:pt x="38162" y="46015"/>
                    <a:pt x="39288" y="45366"/>
                  </a:cubicBezTo>
                  <a:cubicBezTo>
                    <a:pt x="40461" y="44695"/>
                    <a:pt x="41565" y="43852"/>
                    <a:pt x="42601" y="42862"/>
                  </a:cubicBezTo>
                  <a:cubicBezTo>
                    <a:pt x="43659" y="41827"/>
                    <a:pt x="44706" y="40449"/>
                    <a:pt x="45742" y="38708"/>
                  </a:cubicBezTo>
                  <a:cubicBezTo>
                    <a:pt x="46778" y="36967"/>
                    <a:pt x="47631" y="34975"/>
                    <a:pt x="48303" y="32733"/>
                  </a:cubicBezTo>
                  <a:cubicBezTo>
                    <a:pt x="48519" y="31948"/>
                    <a:pt x="48974" y="31561"/>
                    <a:pt x="49691" y="31561"/>
                  </a:cubicBezTo>
                  <a:cubicBezTo>
                    <a:pt x="50579" y="31561"/>
                    <a:pt x="51023" y="31913"/>
                    <a:pt x="51023" y="32630"/>
                  </a:cubicBezTo>
                  <a:cubicBezTo>
                    <a:pt x="51023" y="33234"/>
                    <a:pt x="50772" y="34167"/>
                    <a:pt x="50272" y="35453"/>
                  </a:cubicBezTo>
                  <a:cubicBezTo>
                    <a:pt x="49816" y="36694"/>
                    <a:pt x="49077" y="38139"/>
                    <a:pt x="48041" y="39767"/>
                  </a:cubicBezTo>
                  <a:cubicBezTo>
                    <a:pt x="47051" y="41371"/>
                    <a:pt x="45890" y="42896"/>
                    <a:pt x="44569" y="44353"/>
                  </a:cubicBezTo>
                  <a:cubicBezTo>
                    <a:pt x="43261" y="45776"/>
                    <a:pt x="41622" y="46994"/>
                    <a:pt x="39664" y="47984"/>
                  </a:cubicBezTo>
                  <a:cubicBezTo>
                    <a:pt x="37718" y="48974"/>
                    <a:pt x="35669" y="49475"/>
                    <a:pt x="33530" y="49475"/>
                  </a:cubicBezTo>
                  <a:cubicBezTo>
                    <a:pt x="30479" y="49475"/>
                    <a:pt x="27941" y="48655"/>
                    <a:pt x="25915" y="47028"/>
                  </a:cubicBezTo>
                  <a:cubicBezTo>
                    <a:pt x="23890" y="45389"/>
                    <a:pt x="22501" y="43431"/>
                    <a:pt x="21750" y="41155"/>
                  </a:cubicBezTo>
                  <a:cubicBezTo>
                    <a:pt x="21579" y="41474"/>
                    <a:pt x="21363" y="41849"/>
                    <a:pt x="21112" y="42282"/>
                  </a:cubicBezTo>
                  <a:cubicBezTo>
                    <a:pt x="20862" y="42703"/>
                    <a:pt x="20361" y="43397"/>
                    <a:pt x="19622" y="44353"/>
                  </a:cubicBezTo>
                  <a:cubicBezTo>
                    <a:pt x="18904" y="45275"/>
                    <a:pt x="18142" y="46095"/>
                    <a:pt x="17322" y="46812"/>
                  </a:cubicBezTo>
                  <a:cubicBezTo>
                    <a:pt x="16514" y="47483"/>
                    <a:pt x="15467" y="48086"/>
                    <a:pt x="14181" y="48621"/>
                  </a:cubicBezTo>
                  <a:cubicBezTo>
                    <a:pt x="12941" y="49190"/>
                    <a:pt x="11643" y="49475"/>
                    <a:pt x="10289" y="49475"/>
                  </a:cubicBezTo>
                  <a:cubicBezTo>
                    <a:pt x="8581" y="49475"/>
                    <a:pt x="6965" y="49225"/>
                    <a:pt x="5440" y="48724"/>
                  </a:cubicBezTo>
                  <a:cubicBezTo>
                    <a:pt x="3949" y="48234"/>
                    <a:pt x="2663" y="47415"/>
                    <a:pt x="1593" y="46277"/>
                  </a:cubicBezTo>
                  <a:cubicBezTo>
                    <a:pt x="535" y="45139"/>
                    <a:pt x="0" y="43784"/>
                    <a:pt x="0" y="42225"/>
                  </a:cubicBezTo>
                  <a:cubicBezTo>
                    <a:pt x="0" y="40484"/>
                    <a:pt x="592" y="39004"/>
                    <a:pt x="1764" y="37798"/>
                  </a:cubicBezTo>
                  <a:cubicBezTo>
                    <a:pt x="2971" y="36557"/>
                    <a:pt x="4393" y="35931"/>
                    <a:pt x="6021" y="35931"/>
                  </a:cubicBezTo>
                  <a:cubicBezTo>
                    <a:pt x="7056" y="35931"/>
                    <a:pt x="7978" y="36238"/>
                    <a:pt x="8798" y="36842"/>
                  </a:cubicBezTo>
                  <a:cubicBezTo>
                    <a:pt x="9651" y="37445"/>
                    <a:pt x="10073" y="38401"/>
                    <a:pt x="10073" y="39721"/>
                  </a:cubicBezTo>
                  <a:cubicBezTo>
                    <a:pt x="10073" y="41178"/>
                    <a:pt x="9572" y="42453"/>
                    <a:pt x="8581" y="43557"/>
                  </a:cubicBezTo>
                  <a:cubicBezTo>
                    <a:pt x="7591" y="44661"/>
                    <a:pt x="6385" y="45355"/>
                    <a:pt x="4962" y="45639"/>
                  </a:cubicBezTo>
                  <a:cubicBezTo>
                    <a:pt x="6419" y="46561"/>
                    <a:pt x="8229" y="47028"/>
                    <a:pt x="10391" y="47028"/>
                  </a:cubicBezTo>
                  <a:cubicBezTo>
                    <a:pt x="12747" y="47028"/>
                    <a:pt x="14841" y="45992"/>
                    <a:pt x="16685" y="43932"/>
                  </a:cubicBezTo>
                  <a:cubicBezTo>
                    <a:pt x="18540" y="41872"/>
                    <a:pt x="19906" y="39118"/>
                    <a:pt x="20794" y="35669"/>
                  </a:cubicBezTo>
                  <a:cubicBezTo>
                    <a:pt x="22990" y="27384"/>
                    <a:pt x="24527" y="21397"/>
                    <a:pt x="25380" y="17698"/>
                  </a:cubicBezTo>
                  <a:cubicBezTo>
                    <a:pt x="26234" y="13965"/>
                    <a:pt x="26655" y="11302"/>
                    <a:pt x="26655" y="9697"/>
                  </a:cubicBezTo>
                  <a:cubicBezTo>
                    <a:pt x="26655" y="8206"/>
                    <a:pt x="26462" y="6954"/>
                    <a:pt x="26075" y="5918"/>
                  </a:cubicBezTo>
                  <a:cubicBezTo>
                    <a:pt x="25676" y="4883"/>
                    <a:pt x="25141" y="4143"/>
                    <a:pt x="24470" y="3676"/>
                  </a:cubicBezTo>
                  <a:cubicBezTo>
                    <a:pt x="23833" y="3175"/>
                    <a:pt x="23207" y="2834"/>
                    <a:pt x="22603" y="2663"/>
                  </a:cubicBezTo>
                  <a:cubicBezTo>
                    <a:pt x="22034" y="2492"/>
                    <a:pt x="21431" y="2401"/>
                    <a:pt x="20794" y="2401"/>
                  </a:cubicBezTo>
                  <a:cubicBezTo>
                    <a:pt x="19724" y="2401"/>
                    <a:pt x="18586" y="2618"/>
                    <a:pt x="17379" y="3039"/>
                  </a:cubicBezTo>
                  <a:cubicBezTo>
                    <a:pt x="16207" y="3460"/>
                    <a:pt x="14910" y="4177"/>
                    <a:pt x="13487" y="5167"/>
                  </a:cubicBezTo>
                  <a:cubicBezTo>
                    <a:pt x="12098" y="6135"/>
                    <a:pt x="10744" y="7603"/>
                    <a:pt x="9435" y="9594"/>
                  </a:cubicBezTo>
                  <a:cubicBezTo>
                    <a:pt x="8126" y="11586"/>
                    <a:pt x="7022" y="13942"/>
                    <a:pt x="6134" y="16685"/>
                  </a:cubicBezTo>
                  <a:cubicBezTo>
                    <a:pt x="5952" y="17505"/>
                    <a:pt x="5474" y="17914"/>
                    <a:pt x="4689" y="17914"/>
                  </a:cubicBezTo>
                  <a:cubicBezTo>
                    <a:pt x="3836" y="17880"/>
                    <a:pt x="3414" y="17505"/>
                    <a:pt x="3414" y="16788"/>
                  </a:cubicBezTo>
                  <a:cubicBezTo>
                    <a:pt x="3414" y="16184"/>
                    <a:pt x="3642" y="15262"/>
                    <a:pt x="4109" y="14022"/>
                  </a:cubicBezTo>
                  <a:cubicBezTo>
                    <a:pt x="4598" y="12736"/>
                    <a:pt x="5349" y="11302"/>
                    <a:pt x="6339" y="9697"/>
                  </a:cubicBezTo>
                  <a:cubicBezTo>
                    <a:pt x="7375" y="8104"/>
                    <a:pt x="8547" y="6590"/>
                    <a:pt x="9868" y="5167"/>
                  </a:cubicBezTo>
                  <a:cubicBezTo>
                    <a:pt x="11222" y="3710"/>
                    <a:pt x="12872" y="2481"/>
                    <a:pt x="14818" y="1491"/>
                  </a:cubicBezTo>
                  <a:cubicBezTo>
                    <a:pt x="16810" y="501"/>
                    <a:pt x="18882" y="0"/>
                    <a:pt x="21010" y="0"/>
                  </a:cubicBezTo>
                  <a:cubicBezTo>
                    <a:pt x="21966" y="0"/>
                    <a:pt x="22911" y="102"/>
                    <a:pt x="23833" y="319"/>
                  </a:cubicBezTo>
                  <a:cubicBezTo>
                    <a:pt x="24789" y="489"/>
                    <a:pt x="25836" y="854"/>
                    <a:pt x="26974" y="1388"/>
                  </a:cubicBezTo>
                  <a:cubicBezTo>
                    <a:pt x="28146" y="1923"/>
                    <a:pt x="29250" y="2766"/>
                    <a:pt x="30286" y="3938"/>
                  </a:cubicBezTo>
                  <a:cubicBezTo>
                    <a:pt x="31321" y="5110"/>
                    <a:pt x="32152" y="6556"/>
                    <a:pt x="32790" y="8263"/>
                  </a:cubicBezTo>
                  <a:cubicBezTo>
                    <a:pt x="33211" y="7443"/>
                    <a:pt x="33712" y="6647"/>
                    <a:pt x="34281" y="5861"/>
                  </a:cubicBezTo>
                  <a:cubicBezTo>
                    <a:pt x="34884" y="5076"/>
                    <a:pt x="35658" y="4211"/>
                    <a:pt x="36580" y="3255"/>
                  </a:cubicBezTo>
                  <a:cubicBezTo>
                    <a:pt x="37536" y="2253"/>
                    <a:pt x="38674" y="1468"/>
                    <a:pt x="39983" y="899"/>
                  </a:cubicBezTo>
                  <a:cubicBezTo>
                    <a:pt x="41337" y="296"/>
                    <a:pt x="42760" y="0"/>
                    <a:pt x="44251" y="0"/>
                  </a:cubicBezTo>
                  <a:cubicBezTo>
                    <a:pt x="45708" y="0"/>
                    <a:pt x="47153" y="193"/>
                    <a:pt x="48576" y="580"/>
                  </a:cubicBezTo>
                  <a:cubicBezTo>
                    <a:pt x="49998" y="933"/>
                    <a:pt x="51307" y="1707"/>
                    <a:pt x="52514" y="2879"/>
                  </a:cubicBezTo>
                  <a:cubicBezTo>
                    <a:pt x="53754" y="4018"/>
                    <a:pt x="54380" y="5452"/>
                    <a:pt x="54380" y="719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CFECD41D-F9CC-CDFE-FC13-EBA1AEA8B00D}"/>
                </a:ext>
              </a:extLst>
            </p:cNvPr>
            <p:cNvSpPr/>
            <p:nvPr/>
          </p:nvSpPr>
          <p:spPr>
            <a:xfrm>
              <a:off x="3722269" y="3202874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0B2C34A4-B09D-13AE-AE30-6FCEC07E3DBE}"/>
                </a:ext>
              </a:extLst>
            </p:cNvPr>
            <p:cNvSpPr/>
            <p:nvPr/>
          </p:nvSpPr>
          <p:spPr>
            <a:xfrm>
              <a:off x="3722269" y="2986889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C12BED50-5764-3D0E-B93B-6431A9A2BBE3}"/>
                </a:ext>
              </a:extLst>
            </p:cNvPr>
            <p:cNvSpPr/>
            <p:nvPr/>
          </p:nvSpPr>
          <p:spPr>
            <a:xfrm>
              <a:off x="3722269" y="2770895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0B83AD1B-F84C-0CBD-5E5C-2BD486094F08}"/>
                </a:ext>
              </a:extLst>
            </p:cNvPr>
            <p:cNvSpPr/>
            <p:nvPr/>
          </p:nvSpPr>
          <p:spPr>
            <a:xfrm>
              <a:off x="3722269" y="2554907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57D8BE51-F608-0ECD-8A9C-29372C3A5DFF}"/>
                </a:ext>
              </a:extLst>
            </p:cNvPr>
            <p:cNvSpPr/>
            <p:nvPr/>
          </p:nvSpPr>
          <p:spPr>
            <a:xfrm>
              <a:off x="3722269" y="2338918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38CD2F82-1738-14F6-A25B-7F67E985C45C}"/>
                </a:ext>
              </a:extLst>
            </p:cNvPr>
            <p:cNvSpPr/>
            <p:nvPr/>
          </p:nvSpPr>
          <p:spPr>
            <a:xfrm>
              <a:off x="3722269" y="2122928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7D0D9933-6DD6-EE1A-3ECE-18E80C52D778}"/>
                </a:ext>
              </a:extLst>
            </p:cNvPr>
            <p:cNvSpPr/>
            <p:nvPr/>
          </p:nvSpPr>
          <p:spPr>
            <a:xfrm>
              <a:off x="3722269" y="1906940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AFE0BBC0-8F15-35E1-33A9-40F1510AF9B6}"/>
                </a:ext>
              </a:extLst>
            </p:cNvPr>
            <p:cNvSpPr/>
            <p:nvPr/>
          </p:nvSpPr>
          <p:spPr>
            <a:xfrm>
              <a:off x="3722269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2" name="Freeform 781">
              <a:extLst>
                <a:ext uri="{FF2B5EF4-FFF2-40B4-BE49-F238E27FC236}">
                  <a16:creationId xmlns:a16="http://schemas.microsoft.com/office/drawing/2014/main" id="{D7A3ABC5-8D64-3E43-B5D5-3E2629B8222C}"/>
                </a:ext>
              </a:extLst>
            </p:cNvPr>
            <p:cNvSpPr/>
            <p:nvPr/>
          </p:nvSpPr>
          <p:spPr>
            <a:xfrm>
              <a:off x="3722269" y="3202874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7C66C95-0E5B-33D1-A75A-4F3919AB6E3D}"/>
                </a:ext>
              </a:extLst>
            </p:cNvPr>
            <p:cNvSpPr/>
            <p:nvPr/>
          </p:nvSpPr>
          <p:spPr>
            <a:xfrm>
              <a:off x="3722269" y="2986889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4" name="Freeform 783">
              <a:extLst>
                <a:ext uri="{FF2B5EF4-FFF2-40B4-BE49-F238E27FC236}">
                  <a16:creationId xmlns:a16="http://schemas.microsoft.com/office/drawing/2014/main" id="{966D53F4-F229-CB8C-F480-AF1718A66F95}"/>
                </a:ext>
              </a:extLst>
            </p:cNvPr>
            <p:cNvSpPr/>
            <p:nvPr/>
          </p:nvSpPr>
          <p:spPr>
            <a:xfrm>
              <a:off x="3722269" y="2770895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A02C26D8-4D9D-1056-FFD0-999CE5C0B31B}"/>
                </a:ext>
              </a:extLst>
            </p:cNvPr>
            <p:cNvSpPr/>
            <p:nvPr/>
          </p:nvSpPr>
          <p:spPr>
            <a:xfrm>
              <a:off x="3722269" y="2554907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1785349A-0719-64CA-9809-A837DE9D14BD}"/>
                </a:ext>
              </a:extLst>
            </p:cNvPr>
            <p:cNvSpPr/>
            <p:nvPr/>
          </p:nvSpPr>
          <p:spPr>
            <a:xfrm>
              <a:off x="3722269" y="2338918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61003F62-35E2-5723-ABCE-DE84BE27D6AA}"/>
                </a:ext>
              </a:extLst>
            </p:cNvPr>
            <p:cNvSpPr/>
            <p:nvPr/>
          </p:nvSpPr>
          <p:spPr>
            <a:xfrm>
              <a:off x="3722269" y="2122928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32964CFF-7F3F-6CCD-4838-0912B3BFD5BB}"/>
                </a:ext>
              </a:extLst>
            </p:cNvPr>
            <p:cNvSpPr/>
            <p:nvPr/>
          </p:nvSpPr>
          <p:spPr>
            <a:xfrm>
              <a:off x="3722269" y="1906940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8EB877DF-D918-EE34-6FF3-26E2D399D001}"/>
                </a:ext>
              </a:extLst>
            </p:cNvPr>
            <p:cNvSpPr/>
            <p:nvPr/>
          </p:nvSpPr>
          <p:spPr>
            <a:xfrm>
              <a:off x="3543627" y="3167216"/>
              <a:ext cx="47579" cy="71406"/>
            </a:xfrm>
            <a:custGeom>
              <a:avLst/>
              <a:gdLst>
                <a:gd name="connsiteX0" fmla="*/ 23791 w 47579"/>
                <a:gd name="connsiteY0" fmla="*/ 7375 h 71406"/>
                <a:gd name="connsiteX1" fmla="*/ 12955 w 47579"/>
                <a:gd name="connsiteY1" fmla="*/ 14477 h 71406"/>
                <a:gd name="connsiteX2" fmla="*/ 9359 w 47579"/>
                <a:gd name="connsiteY2" fmla="*/ 35726 h 71406"/>
                <a:gd name="connsiteX3" fmla="*/ 12955 w 47579"/>
                <a:gd name="connsiteY3" fmla="*/ 56987 h 71406"/>
                <a:gd name="connsiteX4" fmla="*/ 23791 w 47579"/>
                <a:gd name="connsiteY4" fmla="*/ 64032 h 71406"/>
                <a:gd name="connsiteX5" fmla="*/ 34624 w 47579"/>
                <a:gd name="connsiteY5" fmla="*/ 56987 h 71406"/>
                <a:gd name="connsiteX6" fmla="*/ 38267 w 47579"/>
                <a:gd name="connsiteY6" fmla="*/ 35726 h 71406"/>
                <a:gd name="connsiteX7" fmla="*/ 34624 w 47579"/>
                <a:gd name="connsiteY7" fmla="*/ 14477 h 71406"/>
                <a:gd name="connsiteX8" fmla="*/ 23791 w 47579"/>
                <a:gd name="connsiteY8" fmla="*/ 7375 h 71406"/>
                <a:gd name="connsiteX9" fmla="*/ 23791 w 47579"/>
                <a:gd name="connsiteY9" fmla="*/ 0 h 71406"/>
                <a:gd name="connsiteX10" fmla="*/ 41448 w 47579"/>
                <a:gd name="connsiteY10" fmla="*/ 9173 h 71406"/>
                <a:gd name="connsiteX11" fmla="*/ 47580 w 47579"/>
                <a:gd name="connsiteY11" fmla="*/ 35726 h 71406"/>
                <a:gd name="connsiteX12" fmla="*/ 41448 w 47579"/>
                <a:gd name="connsiteY12" fmla="*/ 62279 h 71406"/>
                <a:gd name="connsiteX13" fmla="*/ 23791 w 47579"/>
                <a:gd name="connsiteY13" fmla="*/ 71407 h 71406"/>
                <a:gd name="connsiteX14" fmla="*/ 6086 w 47579"/>
                <a:gd name="connsiteY14" fmla="*/ 62279 h 71406"/>
                <a:gd name="connsiteX15" fmla="*/ 0 w 47579"/>
                <a:gd name="connsiteY15" fmla="*/ 35726 h 71406"/>
                <a:gd name="connsiteX16" fmla="*/ 6086 w 47579"/>
                <a:gd name="connsiteY16" fmla="*/ 9173 h 71406"/>
                <a:gd name="connsiteX17" fmla="*/ 23791 w 47579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06">
                  <a:moveTo>
                    <a:pt x="23791" y="7375"/>
                  </a:moveTo>
                  <a:cubicBezTo>
                    <a:pt x="18996" y="7375"/>
                    <a:pt x="15383" y="9743"/>
                    <a:pt x="12955" y="14477"/>
                  </a:cubicBezTo>
                  <a:cubicBezTo>
                    <a:pt x="10557" y="19178"/>
                    <a:pt x="9359" y="26257"/>
                    <a:pt x="9359" y="35726"/>
                  </a:cubicBezTo>
                  <a:cubicBezTo>
                    <a:pt x="9359" y="45161"/>
                    <a:pt x="10557" y="52252"/>
                    <a:pt x="12955" y="56987"/>
                  </a:cubicBezTo>
                  <a:cubicBezTo>
                    <a:pt x="15383" y="61687"/>
                    <a:pt x="18996" y="64032"/>
                    <a:pt x="23791" y="64032"/>
                  </a:cubicBezTo>
                  <a:cubicBezTo>
                    <a:pt x="28615" y="64032"/>
                    <a:pt x="32226" y="61687"/>
                    <a:pt x="34624" y="56987"/>
                  </a:cubicBezTo>
                  <a:cubicBezTo>
                    <a:pt x="37052" y="52252"/>
                    <a:pt x="38267" y="45161"/>
                    <a:pt x="38267" y="35726"/>
                  </a:cubicBezTo>
                  <a:cubicBezTo>
                    <a:pt x="38267" y="26257"/>
                    <a:pt x="37052" y="19178"/>
                    <a:pt x="34624" y="14477"/>
                  </a:cubicBezTo>
                  <a:cubicBezTo>
                    <a:pt x="32226" y="9743"/>
                    <a:pt x="28615" y="7375"/>
                    <a:pt x="23791" y="7375"/>
                  </a:cubicBezTo>
                  <a:moveTo>
                    <a:pt x="23791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06"/>
                    <a:pt x="47580" y="35726"/>
                  </a:cubicBezTo>
                  <a:cubicBezTo>
                    <a:pt x="47580" y="47313"/>
                    <a:pt x="45536" y="56167"/>
                    <a:pt x="41448" y="62279"/>
                  </a:cubicBezTo>
                  <a:cubicBezTo>
                    <a:pt x="37390" y="68368"/>
                    <a:pt x="31505" y="71407"/>
                    <a:pt x="23791" y="71407"/>
                  </a:cubicBezTo>
                  <a:cubicBezTo>
                    <a:pt x="16075" y="71407"/>
                    <a:pt x="10174" y="68368"/>
                    <a:pt x="6086" y="62279"/>
                  </a:cubicBezTo>
                  <a:cubicBezTo>
                    <a:pt x="2028" y="56167"/>
                    <a:pt x="0" y="47313"/>
                    <a:pt x="0" y="35726"/>
                  </a:cubicBezTo>
                  <a:cubicBezTo>
                    <a:pt x="0" y="24106"/>
                    <a:pt x="2028" y="15262"/>
                    <a:pt x="6086" y="9173"/>
                  </a:cubicBezTo>
                  <a:cubicBezTo>
                    <a:pt x="10174" y="3062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282DC465-DFED-95E8-6E42-8D7584553B25}"/>
                </a:ext>
              </a:extLst>
            </p:cNvPr>
            <p:cNvSpPr/>
            <p:nvPr/>
          </p:nvSpPr>
          <p:spPr>
            <a:xfrm>
              <a:off x="3607574" y="3225580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2 h 11711"/>
                <a:gd name="connsiteX3" fmla="*/ 0 w 9727"/>
                <a:gd name="connsiteY3" fmla="*/ 11712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2"/>
                  </a:lnTo>
                  <a:lnTo>
                    <a:pt x="0" y="11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C6D43DFD-9BE1-4E59-4E33-5751B3FCA66C}"/>
                </a:ext>
              </a:extLst>
            </p:cNvPr>
            <p:cNvSpPr/>
            <p:nvPr/>
          </p:nvSpPr>
          <p:spPr>
            <a:xfrm>
              <a:off x="3633716" y="3167216"/>
              <a:ext cx="47579" cy="71406"/>
            </a:xfrm>
            <a:custGeom>
              <a:avLst/>
              <a:gdLst>
                <a:gd name="connsiteX0" fmla="*/ 23789 w 47579"/>
                <a:gd name="connsiteY0" fmla="*/ 7375 h 71406"/>
                <a:gd name="connsiteX1" fmla="*/ 12955 w 47579"/>
                <a:gd name="connsiteY1" fmla="*/ 14477 h 71406"/>
                <a:gd name="connsiteX2" fmla="*/ 9359 w 47579"/>
                <a:gd name="connsiteY2" fmla="*/ 35726 h 71406"/>
                <a:gd name="connsiteX3" fmla="*/ 12955 w 47579"/>
                <a:gd name="connsiteY3" fmla="*/ 56987 h 71406"/>
                <a:gd name="connsiteX4" fmla="*/ 23789 w 47579"/>
                <a:gd name="connsiteY4" fmla="*/ 64032 h 71406"/>
                <a:gd name="connsiteX5" fmla="*/ 34624 w 47579"/>
                <a:gd name="connsiteY5" fmla="*/ 56987 h 71406"/>
                <a:gd name="connsiteX6" fmla="*/ 38267 w 47579"/>
                <a:gd name="connsiteY6" fmla="*/ 35726 h 71406"/>
                <a:gd name="connsiteX7" fmla="*/ 34624 w 47579"/>
                <a:gd name="connsiteY7" fmla="*/ 14477 h 71406"/>
                <a:gd name="connsiteX8" fmla="*/ 23789 w 47579"/>
                <a:gd name="connsiteY8" fmla="*/ 7375 h 71406"/>
                <a:gd name="connsiteX9" fmla="*/ 23789 w 47579"/>
                <a:gd name="connsiteY9" fmla="*/ 0 h 71406"/>
                <a:gd name="connsiteX10" fmla="*/ 41448 w 47579"/>
                <a:gd name="connsiteY10" fmla="*/ 9173 h 71406"/>
                <a:gd name="connsiteX11" fmla="*/ 47580 w 47579"/>
                <a:gd name="connsiteY11" fmla="*/ 35726 h 71406"/>
                <a:gd name="connsiteX12" fmla="*/ 41448 w 47579"/>
                <a:gd name="connsiteY12" fmla="*/ 62279 h 71406"/>
                <a:gd name="connsiteX13" fmla="*/ 23789 w 47579"/>
                <a:gd name="connsiteY13" fmla="*/ 71407 h 71406"/>
                <a:gd name="connsiteX14" fmla="*/ 6086 w 47579"/>
                <a:gd name="connsiteY14" fmla="*/ 62279 h 71406"/>
                <a:gd name="connsiteX15" fmla="*/ 0 w 47579"/>
                <a:gd name="connsiteY15" fmla="*/ 35726 h 71406"/>
                <a:gd name="connsiteX16" fmla="*/ 6086 w 47579"/>
                <a:gd name="connsiteY16" fmla="*/ 9173 h 71406"/>
                <a:gd name="connsiteX17" fmla="*/ 23789 w 47579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06">
                  <a:moveTo>
                    <a:pt x="23789" y="7375"/>
                  </a:moveTo>
                  <a:cubicBezTo>
                    <a:pt x="18994" y="7375"/>
                    <a:pt x="15383" y="9743"/>
                    <a:pt x="12955" y="14477"/>
                  </a:cubicBezTo>
                  <a:cubicBezTo>
                    <a:pt x="10557" y="19178"/>
                    <a:pt x="9359" y="26257"/>
                    <a:pt x="9359" y="35726"/>
                  </a:cubicBezTo>
                  <a:cubicBezTo>
                    <a:pt x="9359" y="45161"/>
                    <a:pt x="10557" y="52252"/>
                    <a:pt x="12955" y="56987"/>
                  </a:cubicBezTo>
                  <a:cubicBezTo>
                    <a:pt x="15383" y="61687"/>
                    <a:pt x="18994" y="64032"/>
                    <a:pt x="23789" y="64032"/>
                  </a:cubicBezTo>
                  <a:cubicBezTo>
                    <a:pt x="28615" y="64032"/>
                    <a:pt x="32226" y="61687"/>
                    <a:pt x="34624" y="56987"/>
                  </a:cubicBezTo>
                  <a:cubicBezTo>
                    <a:pt x="37052" y="52252"/>
                    <a:pt x="38267" y="45161"/>
                    <a:pt x="38267" y="35726"/>
                  </a:cubicBezTo>
                  <a:cubicBezTo>
                    <a:pt x="38267" y="26257"/>
                    <a:pt x="37052" y="19178"/>
                    <a:pt x="34624" y="14477"/>
                  </a:cubicBezTo>
                  <a:cubicBezTo>
                    <a:pt x="32226" y="9743"/>
                    <a:pt x="28615" y="7375"/>
                    <a:pt x="23789" y="7375"/>
                  </a:cubicBezTo>
                  <a:moveTo>
                    <a:pt x="23789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06"/>
                    <a:pt x="47580" y="35726"/>
                  </a:cubicBezTo>
                  <a:cubicBezTo>
                    <a:pt x="47580" y="47313"/>
                    <a:pt x="45536" y="56167"/>
                    <a:pt x="41448" y="62279"/>
                  </a:cubicBezTo>
                  <a:cubicBezTo>
                    <a:pt x="37390" y="68368"/>
                    <a:pt x="31505" y="71407"/>
                    <a:pt x="23789" y="71407"/>
                  </a:cubicBezTo>
                  <a:cubicBezTo>
                    <a:pt x="16074" y="71407"/>
                    <a:pt x="10173" y="68368"/>
                    <a:pt x="6086" y="62279"/>
                  </a:cubicBezTo>
                  <a:cubicBezTo>
                    <a:pt x="2028" y="56167"/>
                    <a:pt x="0" y="47313"/>
                    <a:pt x="0" y="35726"/>
                  </a:cubicBezTo>
                  <a:cubicBezTo>
                    <a:pt x="0" y="24106"/>
                    <a:pt x="2028" y="15262"/>
                    <a:pt x="6086" y="9173"/>
                  </a:cubicBezTo>
                  <a:cubicBezTo>
                    <a:pt x="10173" y="3062"/>
                    <a:pt x="16074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B8794F82-6B34-25C4-3830-C2FB5A2962CF}"/>
                </a:ext>
              </a:extLst>
            </p:cNvPr>
            <p:cNvSpPr/>
            <p:nvPr/>
          </p:nvSpPr>
          <p:spPr>
            <a:xfrm>
              <a:off x="3546070" y="2951220"/>
              <a:ext cx="47579" cy="71418"/>
            </a:xfrm>
            <a:custGeom>
              <a:avLst/>
              <a:gdLst>
                <a:gd name="connsiteX0" fmla="*/ 23789 w 47579"/>
                <a:gd name="connsiteY0" fmla="*/ 7375 h 71418"/>
                <a:gd name="connsiteX1" fmla="*/ 12955 w 47579"/>
                <a:gd name="connsiteY1" fmla="*/ 14477 h 71418"/>
                <a:gd name="connsiteX2" fmla="*/ 9359 w 47579"/>
                <a:gd name="connsiteY2" fmla="*/ 35737 h 71418"/>
                <a:gd name="connsiteX3" fmla="*/ 12955 w 47579"/>
                <a:gd name="connsiteY3" fmla="*/ 56987 h 71418"/>
                <a:gd name="connsiteX4" fmla="*/ 23789 w 47579"/>
                <a:gd name="connsiteY4" fmla="*/ 64043 h 71418"/>
                <a:gd name="connsiteX5" fmla="*/ 34624 w 47579"/>
                <a:gd name="connsiteY5" fmla="*/ 56987 h 71418"/>
                <a:gd name="connsiteX6" fmla="*/ 38267 w 47579"/>
                <a:gd name="connsiteY6" fmla="*/ 35737 h 71418"/>
                <a:gd name="connsiteX7" fmla="*/ 34624 w 47579"/>
                <a:gd name="connsiteY7" fmla="*/ 14477 h 71418"/>
                <a:gd name="connsiteX8" fmla="*/ 23789 w 47579"/>
                <a:gd name="connsiteY8" fmla="*/ 7375 h 71418"/>
                <a:gd name="connsiteX9" fmla="*/ 23789 w 47579"/>
                <a:gd name="connsiteY9" fmla="*/ 0 h 71418"/>
                <a:gd name="connsiteX10" fmla="*/ 41448 w 47579"/>
                <a:gd name="connsiteY10" fmla="*/ 9173 h 71418"/>
                <a:gd name="connsiteX11" fmla="*/ 47580 w 47579"/>
                <a:gd name="connsiteY11" fmla="*/ 35737 h 71418"/>
                <a:gd name="connsiteX12" fmla="*/ 41448 w 47579"/>
                <a:gd name="connsiteY12" fmla="*/ 62290 h 71418"/>
                <a:gd name="connsiteX13" fmla="*/ 23789 w 47579"/>
                <a:gd name="connsiteY13" fmla="*/ 71418 h 71418"/>
                <a:gd name="connsiteX14" fmla="*/ 6086 w 47579"/>
                <a:gd name="connsiteY14" fmla="*/ 62290 h 71418"/>
                <a:gd name="connsiteX15" fmla="*/ 0 w 47579"/>
                <a:gd name="connsiteY15" fmla="*/ 35737 h 71418"/>
                <a:gd name="connsiteX16" fmla="*/ 6086 w 47579"/>
                <a:gd name="connsiteY16" fmla="*/ 9173 h 71418"/>
                <a:gd name="connsiteX17" fmla="*/ 23789 w 47579"/>
                <a:gd name="connsiteY17" fmla="*/ 0 h 7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8">
                  <a:moveTo>
                    <a:pt x="23789" y="7375"/>
                  </a:moveTo>
                  <a:cubicBezTo>
                    <a:pt x="18994" y="7375"/>
                    <a:pt x="15383" y="9742"/>
                    <a:pt x="12955" y="14477"/>
                  </a:cubicBezTo>
                  <a:cubicBezTo>
                    <a:pt x="10557" y="19178"/>
                    <a:pt x="9359" y="26268"/>
                    <a:pt x="9359" y="35737"/>
                  </a:cubicBezTo>
                  <a:cubicBezTo>
                    <a:pt x="9359" y="45173"/>
                    <a:pt x="10557" y="52252"/>
                    <a:pt x="12955" y="56987"/>
                  </a:cubicBezTo>
                  <a:cubicBezTo>
                    <a:pt x="15383" y="61687"/>
                    <a:pt x="18994" y="64043"/>
                    <a:pt x="23789" y="64043"/>
                  </a:cubicBezTo>
                  <a:cubicBezTo>
                    <a:pt x="28615" y="64043"/>
                    <a:pt x="32226" y="61687"/>
                    <a:pt x="34624" y="56987"/>
                  </a:cubicBezTo>
                  <a:cubicBezTo>
                    <a:pt x="37052" y="52252"/>
                    <a:pt x="38267" y="45173"/>
                    <a:pt x="38267" y="35737"/>
                  </a:cubicBezTo>
                  <a:cubicBezTo>
                    <a:pt x="38267" y="26268"/>
                    <a:pt x="37052" y="19178"/>
                    <a:pt x="34624" y="14477"/>
                  </a:cubicBezTo>
                  <a:cubicBezTo>
                    <a:pt x="32226" y="9742"/>
                    <a:pt x="28615" y="7375"/>
                    <a:pt x="23789" y="7375"/>
                  </a:cubicBezTo>
                  <a:moveTo>
                    <a:pt x="23789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17"/>
                    <a:pt x="47580" y="35737"/>
                  </a:cubicBezTo>
                  <a:cubicBezTo>
                    <a:pt x="47580" y="47324"/>
                    <a:pt x="45536" y="56179"/>
                    <a:pt x="41448" y="62290"/>
                  </a:cubicBezTo>
                  <a:cubicBezTo>
                    <a:pt x="37390" y="68379"/>
                    <a:pt x="31505" y="71418"/>
                    <a:pt x="23789" y="71418"/>
                  </a:cubicBezTo>
                  <a:cubicBezTo>
                    <a:pt x="16075" y="71418"/>
                    <a:pt x="10174" y="68379"/>
                    <a:pt x="6086" y="62290"/>
                  </a:cubicBezTo>
                  <a:cubicBezTo>
                    <a:pt x="2028" y="56179"/>
                    <a:pt x="0" y="47324"/>
                    <a:pt x="0" y="35737"/>
                  </a:cubicBezTo>
                  <a:cubicBezTo>
                    <a:pt x="0" y="24117"/>
                    <a:pt x="2028" y="15262"/>
                    <a:pt x="6086" y="9173"/>
                  </a:cubicBezTo>
                  <a:cubicBezTo>
                    <a:pt x="10174" y="3062"/>
                    <a:pt x="16075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5D4C772C-5DCD-AC0D-37FE-E97149BDA7A9}"/>
                </a:ext>
              </a:extLst>
            </p:cNvPr>
            <p:cNvSpPr/>
            <p:nvPr/>
          </p:nvSpPr>
          <p:spPr>
            <a:xfrm>
              <a:off x="3610018" y="3009595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2 h 11711"/>
                <a:gd name="connsiteX3" fmla="*/ 0 w 9727"/>
                <a:gd name="connsiteY3" fmla="*/ 11712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2"/>
                  </a:lnTo>
                  <a:lnTo>
                    <a:pt x="0" y="11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8EE791B5-CFD8-06FF-A33A-995A67978E67}"/>
                </a:ext>
              </a:extLst>
            </p:cNvPr>
            <p:cNvSpPr/>
            <p:nvPr/>
          </p:nvSpPr>
          <p:spPr>
            <a:xfrm>
              <a:off x="3640308" y="2952472"/>
              <a:ext cx="40987" cy="68834"/>
            </a:xfrm>
            <a:custGeom>
              <a:avLst/>
              <a:gdLst>
                <a:gd name="connsiteX0" fmla="*/ 1337 w 40987"/>
                <a:gd name="connsiteY0" fmla="*/ 60993 h 68834"/>
                <a:gd name="connsiteX1" fmla="*/ 16552 w 40987"/>
                <a:gd name="connsiteY1" fmla="*/ 60993 h 68834"/>
                <a:gd name="connsiteX2" fmla="*/ 16552 w 40987"/>
                <a:gd name="connsiteY2" fmla="*/ 8479 h 68834"/>
                <a:gd name="connsiteX3" fmla="*/ 0 w 40987"/>
                <a:gd name="connsiteY3" fmla="*/ 11803 h 68834"/>
                <a:gd name="connsiteX4" fmla="*/ 0 w 40987"/>
                <a:gd name="connsiteY4" fmla="*/ 3312 h 68834"/>
                <a:gd name="connsiteX5" fmla="*/ 16460 w 40987"/>
                <a:gd name="connsiteY5" fmla="*/ 0 h 68834"/>
                <a:gd name="connsiteX6" fmla="*/ 25773 w 40987"/>
                <a:gd name="connsiteY6" fmla="*/ 0 h 68834"/>
                <a:gd name="connsiteX7" fmla="*/ 25773 w 40987"/>
                <a:gd name="connsiteY7" fmla="*/ 60993 h 68834"/>
                <a:gd name="connsiteX8" fmla="*/ 40988 w 40987"/>
                <a:gd name="connsiteY8" fmla="*/ 60993 h 68834"/>
                <a:gd name="connsiteX9" fmla="*/ 40988 w 40987"/>
                <a:gd name="connsiteY9" fmla="*/ 68835 h 68834"/>
                <a:gd name="connsiteX10" fmla="*/ 1337 w 40987"/>
                <a:gd name="connsiteY10" fmla="*/ 68835 h 68834"/>
                <a:gd name="connsiteX11" fmla="*/ 1337 w 40987"/>
                <a:gd name="connsiteY11" fmla="*/ 60993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87" h="68834">
                  <a:moveTo>
                    <a:pt x="1337" y="60993"/>
                  </a:moveTo>
                  <a:lnTo>
                    <a:pt x="16552" y="60993"/>
                  </a:lnTo>
                  <a:lnTo>
                    <a:pt x="16552" y="8479"/>
                  </a:lnTo>
                  <a:lnTo>
                    <a:pt x="0" y="11803"/>
                  </a:lnTo>
                  <a:lnTo>
                    <a:pt x="0" y="3312"/>
                  </a:lnTo>
                  <a:lnTo>
                    <a:pt x="16460" y="0"/>
                  </a:lnTo>
                  <a:lnTo>
                    <a:pt x="25773" y="0"/>
                  </a:lnTo>
                  <a:lnTo>
                    <a:pt x="25773" y="60993"/>
                  </a:lnTo>
                  <a:lnTo>
                    <a:pt x="40988" y="60993"/>
                  </a:lnTo>
                  <a:lnTo>
                    <a:pt x="40988" y="68835"/>
                  </a:lnTo>
                  <a:lnTo>
                    <a:pt x="1337" y="68835"/>
                  </a:lnTo>
                  <a:lnTo>
                    <a:pt x="1337" y="60993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AF65A79F-0677-97C4-4402-3A30F0A72AA4}"/>
                </a:ext>
              </a:extLst>
            </p:cNvPr>
            <p:cNvSpPr/>
            <p:nvPr/>
          </p:nvSpPr>
          <p:spPr>
            <a:xfrm>
              <a:off x="3546808" y="2735234"/>
              <a:ext cx="47579" cy="71419"/>
            </a:xfrm>
            <a:custGeom>
              <a:avLst/>
              <a:gdLst>
                <a:gd name="connsiteX0" fmla="*/ 23791 w 47579"/>
                <a:gd name="connsiteY0" fmla="*/ 7376 h 71419"/>
                <a:gd name="connsiteX1" fmla="*/ 12955 w 47579"/>
                <a:gd name="connsiteY1" fmla="*/ 14477 h 71419"/>
                <a:gd name="connsiteX2" fmla="*/ 9359 w 47579"/>
                <a:gd name="connsiteY2" fmla="*/ 35731 h 71419"/>
                <a:gd name="connsiteX3" fmla="*/ 12955 w 47579"/>
                <a:gd name="connsiteY3" fmla="*/ 56988 h 71419"/>
                <a:gd name="connsiteX4" fmla="*/ 23791 w 47579"/>
                <a:gd name="connsiteY4" fmla="*/ 64044 h 71419"/>
                <a:gd name="connsiteX5" fmla="*/ 34624 w 47579"/>
                <a:gd name="connsiteY5" fmla="*/ 56988 h 71419"/>
                <a:gd name="connsiteX6" fmla="*/ 38267 w 47579"/>
                <a:gd name="connsiteY6" fmla="*/ 35731 h 71419"/>
                <a:gd name="connsiteX7" fmla="*/ 34624 w 47579"/>
                <a:gd name="connsiteY7" fmla="*/ 14477 h 71419"/>
                <a:gd name="connsiteX8" fmla="*/ 23791 w 47579"/>
                <a:gd name="connsiteY8" fmla="*/ 7376 h 71419"/>
                <a:gd name="connsiteX9" fmla="*/ 23791 w 47579"/>
                <a:gd name="connsiteY9" fmla="*/ 0 h 71419"/>
                <a:gd name="connsiteX10" fmla="*/ 41449 w 47579"/>
                <a:gd name="connsiteY10" fmla="*/ 9175 h 71419"/>
                <a:gd name="connsiteX11" fmla="*/ 47580 w 47579"/>
                <a:gd name="connsiteY11" fmla="*/ 35731 h 71419"/>
                <a:gd name="connsiteX12" fmla="*/ 41449 w 47579"/>
                <a:gd name="connsiteY12" fmla="*/ 62292 h 71419"/>
                <a:gd name="connsiteX13" fmla="*/ 23791 w 47579"/>
                <a:gd name="connsiteY13" fmla="*/ 71419 h 71419"/>
                <a:gd name="connsiteX14" fmla="*/ 6086 w 47579"/>
                <a:gd name="connsiteY14" fmla="*/ 62292 h 71419"/>
                <a:gd name="connsiteX15" fmla="*/ 0 w 47579"/>
                <a:gd name="connsiteY15" fmla="*/ 35731 h 71419"/>
                <a:gd name="connsiteX16" fmla="*/ 6086 w 47579"/>
                <a:gd name="connsiteY16" fmla="*/ 9175 h 71419"/>
                <a:gd name="connsiteX17" fmla="*/ 23791 w 47579"/>
                <a:gd name="connsiteY17" fmla="*/ 0 h 7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9">
                  <a:moveTo>
                    <a:pt x="23791" y="7376"/>
                  </a:moveTo>
                  <a:cubicBezTo>
                    <a:pt x="18996" y="7376"/>
                    <a:pt x="15383" y="9744"/>
                    <a:pt x="12955" y="14477"/>
                  </a:cubicBezTo>
                  <a:cubicBezTo>
                    <a:pt x="10557" y="19179"/>
                    <a:pt x="9359" y="26264"/>
                    <a:pt x="9359" y="35731"/>
                  </a:cubicBezTo>
                  <a:cubicBezTo>
                    <a:pt x="9359" y="45163"/>
                    <a:pt x="10557" y="52253"/>
                    <a:pt x="12955" y="56988"/>
                  </a:cubicBezTo>
                  <a:cubicBezTo>
                    <a:pt x="15383" y="61688"/>
                    <a:pt x="18996" y="64044"/>
                    <a:pt x="23791" y="64044"/>
                  </a:cubicBezTo>
                  <a:cubicBezTo>
                    <a:pt x="28616" y="64044"/>
                    <a:pt x="32228" y="61688"/>
                    <a:pt x="34624" y="56988"/>
                  </a:cubicBezTo>
                  <a:cubicBezTo>
                    <a:pt x="37052" y="52253"/>
                    <a:pt x="38267" y="45163"/>
                    <a:pt x="38267" y="35731"/>
                  </a:cubicBezTo>
                  <a:cubicBezTo>
                    <a:pt x="38267" y="26264"/>
                    <a:pt x="37052" y="19179"/>
                    <a:pt x="34624" y="14477"/>
                  </a:cubicBezTo>
                  <a:cubicBezTo>
                    <a:pt x="32228" y="9744"/>
                    <a:pt x="28616" y="7376"/>
                    <a:pt x="23791" y="7376"/>
                  </a:cubicBezTo>
                  <a:moveTo>
                    <a:pt x="23791" y="0"/>
                  </a:moveTo>
                  <a:cubicBezTo>
                    <a:pt x="31505" y="0"/>
                    <a:pt x="37391" y="3058"/>
                    <a:pt x="41449" y="9175"/>
                  </a:cubicBezTo>
                  <a:cubicBezTo>
                    <a:pt x="45536" y="15260"/>
                    <a:pt x="47580" y="24113"/>
                    <a:pt x="47580" y="35731"/>
                  </a:cubicBezTo>
                  <a:cubicBezTo>
                    <a:pt x="47580" y="47325"/>
                    <a:pt x="45536" y="56180"/>
                    <a:pt x="41449" y="62292"/>
                  </a:cubicBezTo>
                  <a:cubicBezTo>
                    <a:pt x="37391" y="68381"/>
                    <a:pt x="31505" y="71419"/>
                    <a:pt x="23791" y="71419"/>
                  </a:cubicBezTo>
                  <a:cubicBezTo>
                    <a:pt x="16075" y="71419"/>
                    <a:pt x="10174" y="68381"/>
                    <a:pt x="6086" y="62292"/>
                  </a:cubicBezTo>
                  <a:cubicBezTo>
                    <a:pt x="2028" y="56180"/>
                    <a:pt x="0" y="47325"/>
                    <a:pt x="0" y="35731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6" name="Freeform 795">
              <a:extLst>
                <a:ext uri="{FF2B5EF4-FFF2-40B4-BE49-F238E27FC236}">
                  <a16:creationId xmlns:a16="http://schemas.microsoft.com/office/drawing/2014/main" id="{92250B71-E88F-691E-5045-D7427DC1F849}"/>
                </a:ext>
              </a:extLst>
            </p:cNvPr>
            <p:cNvSpPr/>
            <p:nvPr/>
          </p:nvSpPr>
          <p:spPr>
            <a:xfrm>
              <a:off x="3610755" y="2793599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1 h 11711"/>
                <a:gd name="connsiteX3" fmla="*/ 0 w 9727"/>
                <a:gd name="connsiteY3" fmla="*/ 11711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1"/>
                  </a:lnTo>
                  <a:lnTo>
                    <a:pt x="0" y="11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C5E2A6B1-554C-2023-8BA3-FC88EF8AB38C}"/>
                </a:ext>
              </a:extLst>
            </p:cNvPr>
            <p:cNvSpPr/>
            <p:nvPr/>
          </p:nvSpPr>
          <p:spPr>
            <a:xfrm>
              <a:off x="3637588" y="2735234"/>
              <a:ext cx="43707" cy="70076"/>
            </a:xfrm>
            <a:custGeom>
              <a:avLst/>
              <a:gdLst>
                <a:gd name="connsiteX0" fmla="*/ 11204 w 43707"/>
                <a:gd name="connsiteY0" fmla="*/ 62246 h 70076"/>
                <a:gd name="connsiteX1" fmla="*/ 43708 w 43707"/>
                <a:gd name="connsiteY1" fmla="*/ 62246 h 70076"/>
                <a:gd name="connsiteX2" fmla="*/ 43708 w 43707"/>
                <a:gd name="connsiteY2" fmla="*/ 70076 h 70076"/>
                <a:gd name="connsiteX3" fmla="*/ 0 w 43707"/>
                <a:gd name="connsiteY3" fmla="*/ 70076 h 70076"/>
                <a:gd name="connsiteX4" fmla="*/ 0 w 43707"/>
                <a:gd name="connsiteY4" fmla="*/ 62246 h 70076"/>
                <a:gd name="connsiteX5" fmla="*/ 14432 w 43707"/>
                <a:gd name="connsiteY5" fmla="*/ 47530 h 70076"/>
                <a:gd name="connsiteX6" fmla="*/ 25958 w 43707"/>
                <a:gd name="connsiteY6" fmla="*/ 35593 h 70076"/>
                <a:gd name="connsiteX7" fmla="*/ 32182 w 43707"/>
                <a:gd name="connsiteY7" fmla="*/ 27109 h 70076"/>
                <a:gd name="connsiteX8" fmla="*/ 33979 w 43707"/>
                <a:gd name="connsiteY8" fmla="*/ 20240 h 70076"/>
                <a:gd name="connsiteX9" fmla="*/ 30107 w 43707"/>
                <a:gd name="connsiteY9" fmla="*/ 11295 h 70076"/>
                <a:gd name="connsiteX10" fmla="*/ 20102 w 43707"/>
                <a:gd name="connsiteY10" fmla="*/ 7837 h 70076"/>
                <a:gd name="connsiteX11" fmla="*/ 10835 w 43707"/>
                <a:gd name="connsiteY11" fmla="*/ 9359 h 70076"/>
                <a:gd name="connsiteX12" fmla="*/ 461 w 43707"/>
                <a:gd name="connsiteY12" fmla="*/ 13970 h 70076"/>
                <a:gd name="connsiteX13" fmla="*/ 461 w 43707"/>
                <a:gd name="connsiteY13" fmla="*/ 4564 h 70076"/>
                <a:gd name="connsiteX14" fmla="*/ 10973 w 43707"/>
                <a:gd name="connsiteY14" fmla="*/ 1152 h 70076"/>
                <a:gd name="connsiteX15" fmla="*/ 19917 w 43707"/>
                <a:gd name="connsiteY15" fmla="*/ 0 h 70076"/>
                <a:gd name="connsiteX16" fmla="*/ 36977 w 43707"/>
                <a:gd name="connsiteY16" fmla="*/ 5348 h 70076"/>
                <a:gd name="connsiteX17" fmla="*/ 43339 w 43707"/>
                <a:gd name="connsiteY17" fmla="*/ 19641 h 70076"/>
                <a:gd name="connsiteX18" fmla="*/ 41725 w 43707"/>
                <a:gd name="connsiteY18" fmla="*/ 27709 h 70076"/>
                <a:gd name="connsiteX19" fmla="*/ 35962 w 43707"/>
                <a:gd name="connsiteY19" fmla="*/ 36653 h 70076"/>
                <a:gd name="connsiteX20" fmla="*/ 28631 w 43707"/>
                <a:gd name="connsiteY20" fmla="*/ 44400 h 70076"/>
                <a:gd name="connsiteX21" fmla="*/ 11204 w 43707"/>
                <a:gd name="connsiteY21" fmla="*/ 62246 h 7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07" h="70076">
                  <a:moveTo>
                    <a:pt x="11204" y="62246"/>
                  </a:moveTo>
                  <a:lnTo>
                    <a:pt x="43708" y="62246"/>
                  </a:lnTo>
                  <a:lnTo>
                    <a:pt x="43708" y="70076"/>
                  </a:lnTo>
                  <a:lnTo>
                    <a:pt x="0" y="70076"/>
                  </a:lnTo>
                  <a:lnTo>
                    <a:pt x="0" y="62246"/>
                  </a:lnTo>
                  <a:cubicBezTo>
                    <a:pt x="3535" y="58593"/>
                    <a:pt x="8346" y="53687"/>
                    <a:pt x="14432" y="47530"/>
                  </a:cubicBezTo>
                  <a:cubicBezTo>
                    <a:pt x="20548" y="41350"/>
                    <a:pt x="24390" y="37375"/>
                    <a:pt x="25958" y="35593"/>
                  </a:cubicBezTo>
                  <a:cubicBezTo>
                    <a:pt x="28938" y="32242"/>
                    <a:pt x="31013" y="29414"/>
                    <a:pt x="32182" y="27109"/>
                  </a:cubicBezTo>
                  <a:cubicBezTo>
                    <a:pt x="33381" y="24773"/>
                    <a:pt x="33979" y="22483"/>
                    <a:pt x="33979" y="20240"/>
                  </a:cubicBezTo>
                  <a:cubicBezTo>
                    <a:pt x="33979" y="16583"/>
                    <a:pt x="32689" y="13601"/>
                    <a:pt x="30107" y="11295"/>
                  </a:cubicBezTo>
                  <a:cubicBezTo>
                    <a:pt x="27556" y="8990"/>
                    <a:pt x="24221" y="7837"/>
                    <a:pt x="20102" y="7837"/>
                  </a:cubicBezTo>
                  <a:cubicBezTo>
                    <a:pt x="17183" y="7837"/>
                    <a:pt x="14094" y="8345"/>
                    <a:pt x="10835" y="9359"/>
                  </a:cubicBezTo>
                  <a:cubicBezTo>
                    <a:pt x="7607" y="10373"/>
                    <a:pt x="4150" y="11911"/>
                    <a:pt x="461" y="13970"/>
                  </a:cubicBezTo>
                  <a:lnTo>
                    <a:pt x="461" y="4564"/>
                  </a:lnTo>
                  <a:cubicBezTo>
                    <a:pt x="4211" y="3058"/>
                    <a:pt x="7714" y="1920"/>
                    <a:pt x="10973" y="1152"/>
                  </a:cubicBezTo>
                  <a:cubicBezTo>
                    <a:pt x="14231" y="384"/>
                    <a:pt x="17212" y="0"/>
                    <a:pt x="19917" y="0"/>
                  </a:cubicBezTo>
                  <a:cubicBezTo>
                    <a:pt x="27048" y="0"/>
                    <a:pt x="32735" y="1782"/>
                    <a:pt x="36977" y="5348"/>
                  </a:cubicBezTo>
                  <a:cubicBezTo>
                    <a:pt x="41219" y="8914"/>
                    <a:pt x="43339" y="13678"/>
                    <a:pt x="43339" y="19641"/>
                  </a:cubicBezTo>
                  <a:cubicBezTo>
                    <a:pt x="43339" y="22468"/>
                    <a:pt x="42801" y="25157"/>
                    <a:pt x="41725" y="27709"/>
                  </a:cubicBezTo>
                  <a:cubicBezTo>
                    <a:pt x="40681" y="30229"/>
                    <a:pt x="38759" y="33210"/>
                    <a:pt x="35962" y="36653"/>
                  </a:cubicBezTo>
                  <a:cubicBezTo>
                    <a:pt x="35194" y="37544"/>
                    <a:pt x="32750" y="40132"/>
                    <a:pt x="28631" y="44400"/>
                  </a:cubicBezTo>
                  <a:cubicBezTo>
                    <a:pt x="24512" y="48645"/>
                    <a:pt x="18703" y="54586"/>
                    <a:pt x="11204" y="62246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8" name="Freeform 797">
              <a:extLst>
                <a:ext uri="{FF2B5EF4-FFF2-40B4-BE49-F238E27FC236}">
                  <a16:creationId xmlns:a16="http://schemas.microsoft.com/office/drawing/2014/main" id="{89CE497C-61DD-A357-917C-0155FC0CE2F3}"/>
                </a:ext>
              </a:extLst>
            </p:cNvPr>
            <p:cNvSpPr/>
            <p:nvPr/>
          </p:nvSpPr>
          <p:spPr>
            <a:xfrm>
              <a:off x="3544917" y="2519245"/>
              <a:ext cx="47579" cy="71417"/>
            </a:xfrm>
            <a:custGeom>
              <a:avLst/>
              <a:gdLst>
                <a:gd name="connsiteX0" fmla="*/ 23791 w 47579"/>
                <a:gd name="connsiteY0" fmla="*/ 7377 h 71417"/>
                <a:gd name="connsiteX1" fmla="*/ 12955 w 47579"/>
                <a:gd name="connsiteY1" fmla="*/ 14477 h 71417"/>
                <a:gd name="connsiteX2" fmla="*/ 9359 w 47579"/>
                <a:gd name="connsiteY2" fmla="*/ 35732 h 71417"/>
                <a:gd name="connsiteX3" fmla="*/ 12955 w 47579"/>
                <a:gd name="connsiteY3" fmla="*/ 56985 h 71417"/>
                <a:gd name="connsiteX4" fmla="*/ 23791 w 47579"/>
                <a:gd name="connsiteY4" fmla="*/ 64040 h 71417"/>
                <a:gd name="connsiteX5" fmla="*/ 34624 w 47579"/>
                <a:gd name="connsiteY5" fmla="*/ 56985 h 71417"/>
                <a:gd name="connsiteX6" fmla="*/ 38268 w 47579"/>
                <a:gd name="connsiteY6" fmla="*/ 35732 h 71417"/>
                <a:gd name="connsiteX7" fmla="*/ 34624 w 47579"/>
                <a:gd name="connsiteY7" fmla="*/ 14477 h 71417"/>
                <a:gd name="connsiteX8" fmla="*/ 23791 w 47579"/>
                <a:gd name="connsiteY8" fmla="*/ 7377 h 71417"/>
                <a:gd name="connsiteX9" fmla="*/ 23791 w 47579"/>
                <a:gd name="connsiteY9" fmla="*/ 0 h 71417"/>
                <a:gd name="connsiteX10" fmla="*/ 41449 w 47579"/>
                <a:gd name="connsiteY10" fmla="*/ 9175 h 71417"/>
                <a:gd name="connsiteX11" fmla="*/ 47580 w 47579"/>
                <a:gd name="connsiteY11" fmla="*/ 35732 h 71417"/>
                <a:gd name="connsiteX12" fmla="*/ 41449 w 47579"/>
                <a:gd name="connsiteY12" fmla="*/ 62288 h 71417"/>
                <a:gd name="connsiteX13" fmla="*/ 23791 w 47579"/>
                <a:gd name="connsiteY13" fmla="*/ 71417 h 71417"/>
                <a:gd name="connsiteX14" fmla="*/ 6086 w 47579"/>
                <a:gd name="connsiteY14" fmla="*/ 62288 h 71417"/>
                <a:gd name="connsiteX15" fmla="*/ 0 w 47579"/>
                <a:gd name="connsiteY15" fmla="*/ 35732 h 71417"/>
                <a:gd name="connsiteX16" fmla="*/ 6086 w 47579"/>
                <a:gd name="connsiteY16" fmla="*/ 9175 h 71417"/>
                <a:gd name="connsiteX17" fmla="*/ 23791 w 47579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7">
                  <a:moveTo>
                    <a:pt x="23791" y="7377"/>
                  </a:moveTo>
                  <a:cubicBezTo>
                    <a:pt x="18996" y="7377"/>
                    <a:pt x="15383" y="9744"/>
                    <a:pt x="12955" y="14477"/>
                  </a:cubicBezTo>
                  <a:cubicBezTo>
                    <a:pt x="10557" y="19180"/>
                    <a:pt x="9359" y="26265"/>
                    <a:pt x="9359" y="35732"/>
                  </a:cubicBezTo>
                  <a:cubicBezTo>
                    <a:pt x="9359" y="45168"/>
                    <a:pt x="10557" y="52252"/>
                    <a:pt x="12955" y="56985"/>
                  </a:cubicBezTo>
                  <a:cubicBezTo>
                    <a:pt x="15383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4" y="56985"/>
                  </a:cubicBezTo>
                  <a:cubicBezTo>
                    <a:pt x="37053" y="52252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4" y="14477"/>
                  </a:cubicBezTo>
                  <a:cubicBezTo>
                    <a:pt x="32228" y="9744"/>
                    <a:pt x="28616" y="7377"/>
                    <a:pt x="23791" y="7377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5"/>
                  </a:cubicBezTo>
                  <a:cubicBezTo>
                    <a:pt x="45536" y="15260"/>
                    <a:pt x="47580" y="24113"/>
                    <a:pt x="47580" y="35732"/>
                  </a:cubicBezTo>
                  <a:cubicBezTo>
                    <a:pt x="47580" y="47319"/>
                    <a:pt x="45536" y="56171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1"/>
                    <a:pt x="0" y="47319"/>
                    <a:pt x="0" y="35732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0AE2AA43-5C6D-2B4F-ADE3-FCF8C48D5CC4}"/>
                </a:ext>
              </a:extLst>
            </p:cNvPr>
            <p:cNvSpPr/>
            <p:nvPr/>
          </p:nvSpPr>
          <p:spPr>
            <a:xfrm>
              <a:off x="3608865" y="2577614"/>
              <a:ext cx="9728" cy="11710"/>
            </a:xfrm>
            <a:custGeom>
              <a:avLst/>
              <a:gdLst>
                <a:gd name="connsiteX0" fmla="*/ 0 w 9728"/>
                <a:gd name="connsiteY0" fmla="*/ 0 h 11710"/>
                <a:gd name="connsiteX1" fmla="*/ 9729 w 9728"/>
                <a:gd name="connsiteY1" fmla="*/ 0 h 11710"/>
                <a:gd name="connsiteX2" fmla="*/ 9729 w 9728"/>
                <a:gd name="connsiteY2" fmla="*/ 11710 h 11710"/>
                <a:gd name="connsiteX3" fmla="*/ 0 w 9728"/>
                <a:gd name="connsiteY3" fmla="*/ 11710 h 11710"/>
                <a:gd name="connsiteX4" fmla="*/ 0 w 9728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0">
                  <a:moveTo>
                    <a:pt x="0" y="0"/>
                  </a:moveTo>
                  <a:lnTo>
                    <a:pt x="9729" y="0"/>
                  </a:lnTo>
                  <a:lnTo>
                    <a:pt x="9729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D74049C2-5110-3343-05F2-8CCC720187EC}"/>
                </a:ext>
              </a:extLst>
            </p:cNvPr>
            <p:cNvSpPr/>
            <p:nvPr/>
          </p:nvSpPr>
          <p:spPr>
            <a:xfrm>
              <a:off x="3635974" y="2519245"/>
              <a:ext cx="45321" cy="71417"/>
            </a:xfrm>
            <a:custGeom>
              <a:avLst/>
              <a:gdLst>
                <a:gd name="connsiteX0" fmla="*/ 31121 w 45321"/>
                <a:gd name="connsiteY0" fmla="*/ 32965 h 71417"/>
                <a:gd name="connsiteX1" fmla="*/ 41541 w 45321"/>
                <a:gd name="connsiteY1" fmla="*/ 38913 h 71417"/>
                <a:gd name="connsiteX2" fmla="*/ 45322 w 45321"/>
                <a:gd name="connsiteY2" fmla="*/ 50070 h 71417"/>
                <a:gd name="connsiteX3" fmla="*/ 38313 w 45321"/>
                <a:gd name="connsiteY3" fmla="*/ 65838 h 71417"/>
                <a:gd name="connsiteX4" fmla="*/ 18397 w 45321"/>
                <a:gd name="connsiteY4" fmla="*/ 71417 h 71417"/>
                <a:gd name="connsiteX5" fmla="*/ 9452 w 45321"/>
                <a:gd name="connsiteY5" fmla="*/ 70541 h 71417"/>
                <a:gd name="connsiteX6" fmla="*/ 0 w 45321"/>
                <a:gd name="connsiteY6" fmla="*/ 68005 h 71417"/>
                <a:gd name="connsiteX7" fmla="*/ 0 w 45321"/>
                <a:gd name="connsiteY7" fmla="*/ 59015 h 71417"/>
                <a:gd name="connsiteX8" fmla="*/ 8484 w 45321"/>
                <a:gd name="connsiteY8" fmla="*/ 62426 h 71417"/>
                <a:gd name="connsiteX9" fmla="*/ 18120 w 45321"/>
                <a:gd name="connsiteY9" fmla="*/ 63579 h 71417"/>
                <a:gd name="connsiteX10" fmla="*/ 31445 w 45321"/>
                <a:gd name="connsiteY10" fmla="*/ 60121 h 71417"/>
                <a:gd name="connsiteX11" fmla="*/ 36055 w 45321"/>
                <a:gd name="connsiteY11" fmla="*/ 50070 h 71417"/>
                <a:gd name="connsiteX12" fmla="*/ 31767 w 45321"/>
                <a:gd name="connsiteY12" fmla="*/ 40572 h 71417"/>
                <a:gd name="connsiteX13" fmla="*/ 19917 w 45321"/>
                <a:gd name="connsiteY13" fmla="*/ 37115 h 71417"/>
                <a:gd name="connsiteX14" fmla="*/ 11896 w 45321"/>
                <a:gd name="connsiteY14" fmla="*/ 37115 h 71417"/>
                <a:gd name="connsiteX15" fmla="*/ 11896 w 45321"/>
                <a:gd name="connsiteY15" fmla="*/ 29461 h 71417"/>
                <a:gd name="connsiteX16" fmla="*/ 20286 w 45321"/>
                <a:gd name="connsiteY16" fmla="*/ 29461 h 71417"/>
                <a:gd name="connsiteX17" fmla="*/ 30798 w 45321"/>
                <a:gd name="connsiteY17" fmla="*/ 26741 h 71417"/>
                <a:gd name="connsiteX18" fmla="*/ 34441 w 45321"/>
                <a:gd name="connsiteY18" fmla="*/ 18811 h 71417"/>
                <a:gd name="connsiteX19" fmla="*/ 30660 w 45321"/>
                <a:gd name="connsiteY19" fmla="*/ 10696 h 71417"/>
                <a:gd name="connsiteX20" fmla="*/ 19917 w 45321"/>
                <a:gd name="connsiteY20" fmla="*/ 7838 h 71417"/>
                <a:gd name="connsiteX21" fmla="*/ 11711 w 45321"/>
                <a:gd name="connsiteY21" fmla="*/ 8668 h 71417"/>
                <a:gd name="connsiteX22" fmla="*/ 2075 w 45321"/>
                <a:gd name="connsiteY22" fmla="*/ 11249 h 71417"/>
                <a:gd name="connsiteX23" fmla="*/ 2075 w 45321"/>
                <a:gd name="connsiteY23" fmla="*/ 2951 h 71417"/>
                <a:gd name="connsiteX24" fmla="*/ 11988 w 45321"/>
                <a:gd name="connsiteY24" fmla="*/ 738 h 71417"/>
                <a:gd name="connsiteX25" fmla="*/ 20748 w 45321"/>
                <a:gd name="connsiteY25" fmla="*/ 0 h 71417"/>
                <a:gd name="connsiteX26" fmla="*/ 37530 w 45321"/>
                <a:gd name="connsiteY26" fmla="*/ 4842 h 71417"/>
                <a:gd name="connsiteX27" fmla="*/ 43708 w 45321"/>
                <a:gd name="connsiteY27" fmla="*/ 17843 h 71417"/>
                <a:gd name="connsiteX28" fmla="*/ 40435 w 45321"/>
                <a:gd name="connsiteY28" fmla="*/ 27525 h 71417"/>
                <a:gd name="connsiteX29" fmla="*/ 31121 w 45321"/>
                <a:gd name="connsiteY29" fmla="*/ 32965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5321" h="71417">
                  <a:moveTo>
                    <a:pt x="31121" y="32965"/>
                  </a:moveTo>
                  <a:cubicBezTo>
                    <a:pt x="35578" y="33918"/>
                    <a:pt x="39052" y="35900"/>
                    <a:pt x="41541" y="38913"/>
                  </a:cubicBezTo>
                  <a:cubicBezTo>
                    <a:pt x="44062" y="41926"/>
                    <a:pt x="45322" y="45644"/>
                    <a:pt x="45322" y="50070"/>
                  </a:cubicBezTo>
                  <a:cubicBezTo>
                    <a:pt x="45322" y="56863"/>
                    <a:pt x="42985" y="62119"/>
                    <a:pt x="38313" y="65838"/>
                  </a:cubicBezTo>
                  <a:cubicBezTo>
                    <a:pt x="33641" y="69557"/>
                    <a:pt x="27002" y="71417"/>
                    <a:pt x="18397" y="71417"/>
                  </a:cubicBezTo>
                  <a:cubicBezTo>
                    <a:pt x="15507" y="71417"/>
                    <a:pt x="12526" y="71125"/>
                    <a:pt x="9452" y="70541"/>
                  </a:cubicBezTo>
                  <a:cubicBezTo>
                    <a:pt x="6409" y="69988"/>
                    <a:pt x="3258" y="69142"/>
                    <a:pt x="0" y="68005"/>
                  </a:cubicBezTo>
                  <a:lnTo>
                    <a:pt x="0" y="59015"/>
                  </a:lnTo>
                  <a:cubicBezTo>
                    <a:pt x="2582" y="60521"/>
                    <a:pt x="5410" y="61658"/>
                    <a:pt x="8484" y="62426"/>
                  </a:cubicBezTo>
                  <a:cubicBezTo>
                    <a:pt x="11558" y="63194"/>
                    <a:pt x="14770" y="63579"/>
                    <a:pt x="18120" y="63579"/>
                  </a:cubicBezTo>
                  <a:cubicBezTo>
                    <a:pt x="23960" y="63579"/>
                    <a:pt x="28401" y="62426"/>
                    <a:pt x="31445" y="60121"/>
                  </a:cubicBezTo>
                  <a:cubicBezTo>
                    <a:pt x="34519" y="57816"/>
                    <a:pt x="36055" y="54466"/>
                    <a:pt x="36055" y="50070"/>
                  </a:cubicBezTo>
                  <a:cubicBezTo>
                    <a:pt x="36055" y="46013"/>
                    <a:pt x="34626" y="42848"/>
                    <a:pt x="31767" y="40572"/>
                  </a:cubicBezTo>
                  <a:cubicBezTo>
                    <a:pt x="28938" y="38268"/>
                    <a:pt x="24989" y="37115"/>
                    <a:pt x="19917" y="37115"/>
                  </a:cubicBezTo>
                  <a:lnTo>
                    <a:pt x="11896" y="37115"/>
                  </a:lnTo>
                  <a:lnTo>
                    <a:pt x="11896" y="29461"/>
                  </a:lnTo>
                  <a:lnTo>
                    <a:pt x="20286" y="29461"/>
                  </a:lnTo>
                  <a:cubicBezTo>
                    <a:pt x="24866" y="29461"/>
                    <a:pt x="28370" y="28554"/>
                    <a:pt x="30798" y="26741"/>
                  </a:cubicBezTo>
                  <a:cubicBezTo>
                    <a:pt x="33227" y="24897"/>
                    <a:pt x="34441" y="22254"/>
                    <a:pt x="34441" y="18811"/>
                  </a:cubicBezTo>
                  <a:cubicBezTo>
                    <a:pt x="34441" y="15276"/>
                    <a:pt x="33181" y="12571"/>
                    <a:pt x="30660" y="10696"/>
                  </a:cubicBezTo>
                  <a:cubicBezTo>
                    <a:pt x="28171" y="8791"/>
                    <a:pt x="24590" y="7838"/>
                    <a:pt x="19917" y="7838"/>
                  </a:cubicBezTo>
                  <a:cubicBezTo>
                    <a:pt x="17367" y="7838"/>
                    <a:pt x="14631" y="8115"/>
                    <a:pt x="11711" y="8668"/>
                  </a:cubicBezTo>
                  <a:cubicBezTo>
                    <a:pt x="8791" y="9221"/>
                    <a:pt x="5579" y="10082"/>
                    <a:pt x="2075" y="11249"/>
                  </a:cubicBezTo>
                  <a:lnTo>
                    <a:pt x="2075" y="2951"/>
                  </a:lnTo>
                  <a:cubicBezTo>
                    <a:pt x="5610" y="1967"/>
                    <a:pt x="8914" y="1229"/>
                    <a:pt x="11988" y="738"/>
                  </a:cubicBezTo>
                  <a:cubicBezTo>
                    <a:pt x="15092" y="246"/>
                    <a:pt x="18012" y="0"/>
                    <a:pt x="20748" y="0"/>
                  </a:cubicBezTo>
                  <a:cubicBezTo>
                    <a:pt x="27817" y="0"/>
                    <a:pt x="33411" y="1614"/>
                    <a:pt x="37530" y="4842"/>
                  </a:cubicBezTo>
                  <a:cubicBezTo>
                    <a:pt x="41649" y="8038"/>
                    <a:pt x="43708" y="12372"/>
                    <a:pt x="43708" y="17843"/>
                  </a:cubicBezTo>
                  <a:cubicBezTo>
                    <a:pt x="43708" y="21654"/>
                    <a:pt x="42617" y="24881"/>
                    <a:pt x="40435" y="27525"/>
                  </a:cubicBezTo>
                  <a:cubicBezTo>
                    <a:pt x="38253" y="30137"/>
                    <a:pt x="35148" y="31951"/>
                    <a:pt x="31121" y="3296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C9C65D94-BE6C-4B31-5DFE-87188AF90209}"/>
                </a:ext>
              </a:extLst>
            </p:cNvPr>
            <p:cNvSpPr/>
            <p:nvPr/>
          </p:nvSpPr>
          <p:spPr>
            <a:xfrm>
              <a:off x="3542658" y="2303255"/>
              <a:ext cx="47579" cy="71417"/>
            </a:xfrm>
            <a:custGeom>
              <a:avLst/>
              <a:gdLst>
                <a:gd name="connsiteX0" fmla="*/ 23791 w 47579"/>
                <a:gd name="connsiteY0" fmla="*/ 7377 h 71417"/>
                <a:gd name="connsiteX1" fmla="*/ 12955 w 47579"/>
                <a:gd name="connsiteY1" fmla="*/ 14477 h 71417"/>
                <a:gd name="connsiteX2" fmla="*/ 9359 w 47579"/>
                <a:gd name="connsiteY2" fmla="*/ 35732 h 71417"/>
                <a:gd name="connsiteX3" fmla="*/ 12955 w 47579"/>
                <a:gd name="connsiteY3" fmla="*/ 56987 h 71417"/>
                <a:gd name="connsiteX4" fmla="*/ 23791 w 47579"/>
                <a:gd name="connsiteY4" fmla="*/ 64040 h 71417"/>
                <a:gd name="connsiteX5" fmla="*/ 34624 w 47579"/>
                <a:gd name="connsiteY5" fmla="*/ 56987 h 71417"/>
                <a:gd name="connsiteX6" fmla="*/ 38268 w 47579"/>
                <a:gd name="connsiteY6" fmla="*/ 35732 h 71417"/>
                <a:gd name="connsiteX7" fmla="*/ 34624 w 47579"/>
                <a:gd name="connsiteY7" fmla="*/ 14477 h 71417"/>
                <a:gd name="connsiteX8" fmla="*/ 23791 w 47579"/>
                <a:gd name="connsiteY8" fmla="*/ 7377 h 71417"/>
                <a:gd name="connsiteX9" fmla="*/ 23791 w 47579"/>
                <a:gd name="connsiteY9" fmla="*/ 0 h 71417"/>
                <a:gd name="connsiteX10" fmla="*/ 41449 w 47579"/>
                <a:gd name="connsiteY10" fmla="*/ 9176 h 71417"/>
                <a:gd name="connsiteX11" fmla="*/ 47580 w 47579"/>
                <a:gd name="connsiteY11" fmla="*/ 35732 h 71417"/>
                <a:gd name="connsiteX12" fmla="*/ 41449 w 47579"/>
                <a:gd name="connsiteY12" fmla="*/ 62288 h 71417"/>
                <a:gd name="connsiteX13" fmla="*/ 23791 w 47579"/>
                <a:gd name="connsiteY13" fmla="*/ 71417 h 71417"/>
                <a:gd name="connsiteX14" fmla="*/ 6086 w 47579"/>
                <a:gd name="connsiteY14" fmla="*/ 62288 h 71417"/>
                <a:gd name="connsiteX15" fmla="*/ 0 w 47579"/>
                <a:gd name="connsiteY15" fmla="*/ 35732 h 71417"/>
                <a:gd name="connsiteX16" fmla="*/ 6086 w 47579"/>
                <a:gd name="connsiteY16" fmla="*/ 9176 h 71417"/>
                <a:gd name="connsiteX17" fmla="*/ 23791 w 47579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7">
                  <a:moveTo>
                    <a:pt x="23791" y="7377"/>
                  </a:moveTo>
                  <a:cubicBezTo>
                    <a:pt x="18996" y="7377"/>
                    <a:pt x="15383" y="9744"/>
                    <a:pt x="12955" y="14477"/>
                  </a:cubicBezTo>
                  <a:cubicBezTo>
                    <a:pt x="10557" y="19180"/>
                    <a:pt x="9359" y="26265"/>
                    <a:pt x="9359" y="35732"/>
                  </a:cubicBezTo>
                  <a:cubicBezTo>
                    <a:pt x="9359" y="45168"/>
                    <a:pt x="10557" y="52253"/>
                    <a:pt x="12955" y="56987"/>
                  </a:cubicBezTo>
                  <a:cubicBezTo>
                    <a:pt x="15383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4" y="56987"/>
                  </a:cubicBezTo>
                  <a:cubicBezTo>
                    <a:pt x="37053" y="52253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4" y="14477"/>
                  </a:cubicBezTo>
                  <a:cubicBezTo>
                    <a:pt x="32228" y="9744"/>
                    <a:pt x="28616" y="7377"/>
                    <a:pt x="23791" y="7377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6"/>
                  </a:cubicBezTo>
                  <a:cubicBezTo>
                    <a:pt x="45536" y="15261"/>
                    <a:pt x="47580" y="24113"/>
                    <a:pt x="47580" y="35732"/>
                  </a:cubicBezTo>
                  <a:cubicBezTo>
                    <a:pt x="47580" y="47319"/>
                    <a:pt x="45536" y="56172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2"/>
                    <a:pt x="0" y="47319"/>
                    <a:pt x="0" y="35732"/>
                  </a:cubicBezTo>
                  <a:cubicBezTo>
                    <a:pt x="0" y="24113"/>
                    <a:pt x="2028" y="15261"/>
                    <a:pt x="6086" y="9176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2CD0BADA-3501-BFD1-CAAF-E13693DA085D}"/>
                </a:ext>
              </a:extLst>
            </p:cNvPr>
            <p:cNvSpPr/>
            <p:nvPr/>
          </p:nvSpPr>
          <p:spPr>
            <a:xfrm>
              <a:off x="3606606" y="2361625"/>
              <a:ext cx="9728" cy="11710"/>
            </a:xfrm>
            <a:custGeom>
              <a:avLst/>
              <a:gdLst>
                <a:gd name="connsiteX0" fmla="*/ 0 w 9728"/>
                <a:gd name="connsiteY0" fmla="*/ 0 h 11710"/>
                <a:gd name="connsiteX1" fmla="*/ 9729 w 9728"/>
                <a:gd name="connsiteY1" fmla="*/ 0 h 11710"/>
                <a:gd name="connsiteX2" fmla="*/ 9729 w 9728"/>
                <a:gd name="connsiteY2" fmla="*/ 11710 h 11710"/>
                <a:gd name="connsiteX3" fmla="*/ 0 w 9728"/>
                <a:gd name="connsiteY3" fmla="*/ 11710 h 11710"/>
                <a:gd name="connsiteX4" fmla="*/ 0 w 9728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0">
                  <a:moveTo>
                    <a:pt x="0" y="0"/>
                  </a:moveTo>
                  <a:lnTo>
                    <a:pt x="9729" y="0"/>
                  </a:lnTo>
                  <a:lnTo>
                    <a:pt x="9729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5969321E-E8B7-6F99-FA79-AC93C9CAD057}"/>
                </a:ext>
              </a:extLst>
            </p:cNvPr>
            <p:cNvSpPr/>
            <p:nvPr/>
          </p:nvSpPr>
          <p:spPr>
            <a:xfrm>
              <a:off x="3631134" y="2304500"/>
              <a:ext cx="50162" cy="68834"/>
            </a:xfrm>
            <a:custGeom>
              <a:avLst/>
              <a:gdLst>
                <a:gd name="connsiteX0" fmla="*/ 31075 w 50162"/>
                <a:gd name="connsiteY0" fmla="*/ 8115 h 68834"/>
                <a:gd name="connsiteX1" fmla="*/ 7561 w 50162"/>
                <a:gd name="connsiteY1" fmla="*/ 44860 h 68834"/>
                <a:gd name="connsiteX2" fmla="*/ 31075 w 50162"/>
                <a:gd name="connsiteY2" fmla="*/ 44860 h 68834"/>
                <a:gd name="connsiteX3" fmla="*/ 31075 w 50162"/>
                <a:gd name="connsiteY3" fmla="*/ 8115 h 68834"/>
                <a:gd name="connsiteX4" fmla="*/ 28631 w 50162"/>
                <a:gd name="connsiteY4" fmla="*/ 0 h 68834"/>
                <a:gd name="connsiteX5" fmla="*/ 40341 w 50162"/>
                <a:gd name="connsiteY5" fmla="*/ 0 h 68834"/>
                <a:gd name="connsiteX6" fmla="*/ 40341 w 50162"/>
                <a:gd name="connsiteY6" fmla="*/ 44860 h 68834"/>
                <a:gd name="connsiteX7" fmla="*/ 50162 w 50162"/>
                <a:gd name="connsiteY7" fmla="*/ 44860 h 68834"/>
                <a:gd name="connsiteX8" fmla="*/ 50162 w 50162"/>
                <a:gd name="connsiteY8" fmla="*/ 52606 h 68834"/>
                <a:gd name="connsiteX9" fmla="*/ 40341 w 50162"/>
                <a:gd name="connsiteY9" fmla="*/ 52606 h 68834"/>
                <a:gd name="connsiteX10" fmla="*/ 40341 w 50162"/>
                <a:gd name="connsiteY10" fmla="*/ 68835 h 68834"/>
                <a:gd name="connsiteX11" fmla="*/ 31075 w 50162"/>
                <a:gd name="connsiteY11" fmla="*/ 68835 h 68834"/>
                <a:gd name="connsiteX12" fmla="*/ 31075 w 50162"/>
                <a:gd name="connsiteY12" fmla="*/ 52606 h 68834"/>
                <a:gd name="connsiteX13" fmla="*/ 0 w 50162"/>
                <a:gd name="connsiteY13" fmla="*/ 52606 h 68834"/>
                <a:gd name="connsiteX14" fmla="*/ 0 w 50162"/>
                <a:gd name="connsiteY14" fmla="*/ 43616 h 68834"/>
                <a:gd name="connsiteX15" fmla="*/ 28631 w 50162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62" h="68834">
                  <a:moveTo>
                    <a:pt x="31075" y="8115"/>
                  </a:moveTo>
                  <a:lnTo>
                    <a:pt x="7561" y="44860"/>
                  </a:lnTo>
                  <a:lnTo>
                    <a:pt x="31075" y="44860"/>
                  </a:lnTo>
                  <a:lnTo>
                    <a:pt x="31075" y="8115"/>
                  </a:lnTo>
                  <a:moveTo>
                    <a:pt x="28631" y="0"/>
                  </a:moveTo>
                  <a:lnTo>
                    <a:pt x="40341" y="0"/>
                  </a:lnTo>
                  <a:lnTo>
                    <a:pt x="40341" y="44860"/>
                  </a:lnTo>
                  <a:lnTo>
                    <a:pt x="50162" y="44860"/>
                  </a:lnTo>
                  <a:lnTo>
                    <a:pt x="50162" y="52606"/>
                  </a:lnTo>
                  <a:lnTo>
                    <a:pt x="40341" y="52606"/>
                  </a:lnTo>
                  <a:lnTo>
                    <a:pt x="40341" y="68835"/>
                  </a:lnTo>
                  <a:lnTo>
                    <a:pt x="31075" y="68835"/>
                  </a:lnTo>
                  <a:lnTo>
                    <a:pt x="31075" y="52606"/>
                  </a:lnTo>
                  <a:lnTo>
                    <a:pt x="0" y="52606"/>
                  </a:lnTo>
                  <a:lnTo>
                    <a:pt x="0" y="43616"/>
                  </a:lnTo>
                  <a:lnTo>
                    <a:pt x="28631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4" name="Freeform 803">
              <a:extLst>
                <a:ext uri="{FF2B5EF4-FFF2-40B4-BE49-F238E27FC236}">
                  <a16:creationId xmlns:a16="http://schemas.microsoft.com/office/drawing/2014/main" id="{0B0C050F-AD93-28B2-BBE7-97012F4AAF2B}"/>
                </a:ext>
              </a:extLst>
            </p:cNvPr>
            <p:cNvSpPr/>
            <p:nvPr/>
          </p:nvSpPr>
          <p:spPr>
            <a:xfrm>
              <a:off x="3545609" y="2087267"/>
              <a:ext cx="47579" cy="71415"/>
            </a:xfrm>
            <a:custGeom>
              <a:avLst/>
              <a:gdLst>
                <a:gd name="connsiteX0" fmla="*/ 23789 w 47579"/>
                <a:gd name="connsiteY0" fmla="*/ 7376 h 71415"/>
                <a:gd name="connsiteX1" fmla="*/ 12955 w 47579"/>
                <a:gd name="connsiteY1" fmla="*/ 14477 h 71415"/>
                <a:gd name="connsiteX2" fmla="*/ 9359 w 47579"/>
                <a:gd name="connsiteY2" fmla="*/ 35731 h 71415"/>
                <a:gd name="connsiteX3" fmla="*/ 12955 w 47579"/>
                <a:gd name="connsiteY3" fmla="*/ 56986 h 71415"/>
                <a:gd name="connsiteX4" fmla="*/ 23789 w 47579"/>
                <a:gd name="connsiteY4" fmla="*/ 64040 h 71415"/>
                <a:gd name="connsiteX5" fmla="*/ 34624 w 47579"/>
                <a:gd name="connsiteY5" fmla="*/ 56986 h 71415"/>
                <a:gd name="connsiteX6" fmla="*/ 38267 w 47579"/>
                <a:gd name="connsiteY6" fmla="*/ 35731 h 71415"/>
                <a:gd name="connsiteX7" fmla="*/ 34624 w 47579"/>
                <a:gd name="connsiteY7" fmla="*/ 14477 h 71415"/>
                <a:gd name="connsiteX8" fmla="*/ 23789 w 47579"/>
                <a:gd name="connsiteY8" fmla="*/ 7376 h 71415"/>
                <a:gd name="connsiteX9" fmla="*/ 23789 w 47579"/>
                <a:gd name="connsiteY9" fmla="*/ 0 h 71415"/>
                <a:gd name="connsiteX10" fmla="*/ 41448 w 47579"/>
                <a:gd name="connsiteY10" fmla="*/ 9175 h 71415"/>
                <a:gd name="connsiteX11" fmla="*/ 47580 w 47579"/>
                <a:gd name="connsiteY11" fmla="*/ 35731 h 71415"/>
                <a:gd name="connsiteX12" fmla="*/ 41448 w 47579"/>
                <a:gd name="connsiteY12" fmla="*/ 62287 h 71415"/>
                <a:gd name="connsiteX13" fmla="*/ 23789 w 47579"/>
                <a:gd name="connsiteY13" fmla="*/ 71416 h 71415"/>
                <a:gd name="connsiteX14" fmla="*/ 6086 w 47579"/>
                <a:gd name="connsiteY14" fmla="*/ 62287 h 71415"/>
                <a:gd name="connsiteX15" fmla="*/ 0 w 47579"/>
                <a:gd name="connsiteY15" fmla="*/ 35731 h 71415"/>
                <a:gd name="connsiteX16" fmla="*/ 6086 w 47579"/>
                <a:gd name="connsiteY16" fmla="*/ 9175 h 71415"/>
                <a:gd name="connsiteX17" fmla="*/ 23789 w 47579"/>
                <a:gd name="connsiteY17" fmla="*/ 0 h 7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5">
                  <a:moveTo>
                    <a:pt x="23789" y="7376"/>
                  </a:moveTo>
                  <a:cubicBezTo>
                    <a:pt x="18994" y="7376"/>
                    <a:pt x="15383" y="9744"/>
                    <a:pt x="12955" y="14477"/>
                  </a:cubicBezTo>
                  <a:cubicBezTo>
                    <a:pt x="10557" y="19179"/>
                    <a:pt x="9359" y="26264"/>
                    <a:pt x="9359" y="35731"/>
                  </a:cubicBezTo>
                  <a:cubicBezTo>
                    <a:pt x="9359" y="45167"/>
                    <a:pt x="10557" y="52252"/>
                    <a:pt x="12955" y="56986"/>
                  </a:cubicBezTo>
                  <a:cubicBezTo>
                    <a:pt x="15383" y="61688"/>
                    <a:pt x="18994" y="64040"/>
                    <a:pt x="23789" y="64040"/>
                  </a:cubicBezTo>
                  <a:cubicBezTo>
                    <a:pt x="28615" y="64040"/>
                    <a:pt x="32226" y="61688"/>
                    <a:pt x="34624" y="56986"/>
                  </a:cubicBezTo>
                  <a:cubicBezTo>
                    <a:pt x="37052" y="52252"/>
                    <a:pt x="38267" y="45167"/>
                    <a:pt x="38267" y="35731"/>
                  </a:cubicBezTo>
                  <a:cubicBezTo>
                    <a:pt x="38267" y="26264"/>
                    <a:pt x="37052" y="19179"/>
                    <a:pt x="34624" y="14477"/>
                  </a:cubicBezTo>
                  <a:cubicBezTo>
                    <a:pt x="32226" y="9744"/>
                    <a:pt x="28615" y="7376"/>
                    <a:pt x="23789" y="7376"/>
                  </a:cubicBezTo>
                  <a:moveTo>
                    <a:pt x="23789" y="0"/>
                  </a:moveTo>
                  <a:cubicBezTo>
                    <a:pt x="31505" y="0"/>
                    <a:pt x="37390" y="3058"/>
                    <a:pt x="41448" y="9175"/>
                  </a:cubicBezTo>
                  <a:cubicBezTo>
                    <a:pt x="45536" y="15260"/>
                    <a:pt x="47580" y="24113"/>
                    <a:pt x="47580" y="35731"/>
                  </a:cubicBezTo>
                  <a:cubicBezTo>
                    <a:pt x="47580" y="47318"/>
                    <a:pt x="45536" y="56171"/>
                    <a:pt x="41448" y="62287"/>
                  </a:cubicBezTo>
                  <a:cubicBezTo>
                    <a:pt x="37390" y="68373"/>
                    <a:pt x="31505" y="71416"/>
                    <a:pt x="23789" y="71416"/>
                  </a:cubicBezTo>
                  <a:cubicBezTo>
                    <a:pt x="16075" y="71416"/>
                    <a:pt x="10174" y="68373"/>
                    <a:pt x="6086" y="62287"/>
                  </a:cubicBezTo>
                  <a:cubicBezTo>
                    <a:pt x="2028" y="56171"/>
                    <a:pt x="0" y="47318"/>
                    <a:pt x="0" y="35731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5F549592-226C-D3E5-4F9D-6439F4495144}"/>
                </a:ext>
              </a:extLst>
            </p:cNvPr>
            <p:cNvSpPr/>
            <p:nvPr/>
          </p:nvSpPr>
          <p:spPr>
            <a:xfrm>
              <a:off x="3609557" y="2145635"/>
              <a:ext cx="9727" cy="11710"/>
            </a:xfrm>
            <a:custGeom>
              <a:avLst/>
              <a:gdLst>
                <a:gd name="connsiteX0" fmla="*/ 0 w 9727"/>
                <a:gd name="connsiteY0" fmla="*/ 0 h 11710"/>
                <a:gd name="connsiteX1" fmla="*/ 9728 w 9727"/>
                <a:gd name="connsiteY1" fmla="*/ 0 h 11710"/>
                <a:gd name="connsiteX2" fmla="*/ 9728 w 9727"/>
                <a:gd name="connsiteY2" fmla="*/ 11710 h 11710"/>
                <a:gd name="connsiteX3" fmla="*/ 0 w 9727"/>
                <a:gd name="connsiteY3" fmla="*/ 11710 h 11710"/>
                <a:gd name="connsiteX4" fmla="*/ 0 w 9727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0">
                  <a:moveTo>
                    <a:pt x="0" y="0"/>
                  </a:moveTo>
                  <a:lnTo>
                    <a:pt x="9728" y="0"/>
                  </a:lnTo>
                  <a:lnTo>
                    <a:pt x="9728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6" name="Freeform 805">
              <a:extLst>
                <a:ext uri="{FF2B5EF4-FFF2-40B4-BE49-F238E27FC236}">
                  <a16:creationId xmlns:a16="http://schemas.microsoft.com/office/drawing/2014/main" id="{8314B0E4-E1ED-42D6-536F-0D6D102DC290}"/>
                </a:ext>
              </a:extLst>
            </p:cNvPr>
            <p:cNvSpPr/>
            <p:nvPr/>
          </p:nvSpPr>
          <p:spPr>
            <a:xfrm>
              <a:off x="3636758" y="2088511"/>
              <a:ext cx="44537" cy="70172"/>
            </a:xfrm>
            <a:custGeom>
              <a:avLst/>
              <a:gdLst>
                <a:gd name="connsiteX0" fmla="*/ 2905 w 44537"/>
                <a:gd name="connsiteY0" fmla="*/ 0 h 70172"/>
                <a:gd name="connsiteX1" fmla="*/ 39466 w 44537"/>
                <a:gd name="connsiteY1" fmla="*/ 0 h 70172"/>
                <a:gd name="connsiteX2" fmla="*/ 39466 w 44537"/>
                <a:gd name="connsiteY2" fmla="*/ 7838 h 70172"/>
                <a:gd name="connsiteX3" fmla="*/ 11434 w 44537"/>
                <a:gd name="connsiteY3" fmla="*/ 7838 h 70172"/>
                <a:gd name="connsiteX4" fmla="*/ 11434 w 44537"/>
                <a:gd name="connsiteY4" fmla="*/ 24712 h 70172"/>
                <a:gd name="connsiteX5" fmla="*/ 15491 w 44537"/>
                <a:gd name="connsiteY5" fmla="*/ 23698 h 70172"/>
                <a:gd name="connsiteX6" fmla="*/ 19549 w 44537"/>
                <a:gd name="connsiteY6" fmla="*/ 23330 h 70172"/>
                <a:gd name="connsiteX7" fmla="*/ 37807 w 44537"/>
                <a:gd name="connsiteY7" fmla="*/ 29646 h 70172"/>
                <a:gd name="connsiteX8" fmla="*/ 44538 w 44537"/>
                <a:gd name="connsiteY8" fmla="*/ 46751 h 70172"/>
                <a:gd name="connsiteX9" fmla="*/ 37621 w 44537"/>
                <a:gd name="connsiteY9" fmla="*/ 64041 h 70172"/>
                <a:gd name="connsiteX10" fmla="*/ 18119 w 44537"/>
                <a:gd name="connsiteY10" fmla="*/ 70172 h 70172"/>
                <a:gd name="connsiteX11" fmla="*/ 9267 w 44537"/>
                <a:gd name="connsiteY11" fmla="*/ 69435 h 70172"/>
                <a:gd name="connsiteX12" fmla="*/ 0 w 44537"/>
                <a:gd name="connsiteY12" fmla="*/ 67222 h 70172"/>
                <a:gd name="connsiteX13" fmla="*/ 0 w 44537"/>
                <a:gd name="connsiteY13" fmla="*/ 57862 h 70172"/>
                <a:gd name="connsiteX14" fmla="*/ 8576 w 44537"/>
                <a:gd name="connsiteY14" fmla="*/ 61227 h 70172"/>
                <a:gd name="connsiteX15" fmla="*/ 17935 w 44537"/>
                <a:gd name="connsiteY15" fmla="*/ 62335 h 70172"/>
                <a:gd name="connsiteX16" fmla="*/ 30568 w 44537"/>
                <a:gd name="connsiteY16" fmla="*/ 58138 h 70172"/>
                <a:gd name="connsiteX17" fmla="*/ 35224 w 44537"/>
                <a:gd name="connsiteY17" fmla="*/ 46751 h 70172"/>
                <a:gd name="connsiteX18" fmla="*/ 30568 w 44537"/>
                <a:gd name="connsiteY18" fmla="*/ 35363 h 70172"/>
                <a:gd name="connsiteX19" fmla="*/ 17935 w 44537"/>
                <a:gd name="connsiteY19" fmla="*/ 31168 h 70172"/>
                <a:gd name="connsiteX20" fmla="*/ 10466 w 44537"/>
                <a:gd name="connsiteY20" fmla="*/ 31998 h 70172"/>
                <a:gd name="connsiteX21" fmla="*/ 2905 w 44537"/>
                <a:gd name="connsiteY21" fmla="*/ 34579 h 70172"/>
                <a:gd name="connsiteX22" fmla="*/ 2905 w 44537"/>
                <a:gd name="connsiteY22" fmla="*/ 0 h 7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4537" h="70172">
                  <a:moveTo>
                    <a:pt x="2905" y="0"/>
                  </a:moveTo>
                  <a:lnTo>
                    <a:pt x="39466" y="0"/>
                  </a:lnTo>
                  <a:lnTo>
                    <a:pt x="39466" y="7838"/>
                  </a:lnTo>
                  <a:lnTo>
                    <a:pt x="11434" y="7838"/>
                  </a:lnTo>
                  <a:lnTo>
                    <a:pt x="11434" y="24712"/>
                  </a:lnTo>
                  <a:cubicBezTo>
                    <a:pt x="12787" y="24252"/>
                    <a:pt x="14139" y="23913"/>
                    <a:pt x="15491" y="23698"/>
                  </a:cubicBezTo>
                  <a:cubicBezTo>
                    <a:pt x="16844" y="23453"/>
                    <a:pt x="18197" y="23330"/>
                    <a:pt x="19549" y="23330"/>
                  </a:cubicBezTo>
                  <a:cubicBezTo>
                    <a:pt x="27232" y="23330"/>
                    <a:pt x="33319" y="25435"/>
                    <a:pt x="37807" y="29646"/>
                  </a:cubicBezTo>
                  <a:cubicBezTo>
                    <a:pt x="42294" y="33857"/>
                    <a:pt x="44538" y="39559"/>
                    <a:pt x="44538" y="46751"/>
                  </a:cubicBezTo>
                  <a:cubicBezTo>
                    <a:pt x="44538" y="54158"/>
                    <a:pt x="42232" y="59922"/>
                    <a:pt x="37621" y="64041"/>
                  </a:cubicBezTo>
                  <a:cubicBezTo>
                    <a:pt x="33011" y="68128"/>
                    <a:pt x="26511" y="70172"/>
                    <a:pt x="18119" y="70172"/>
                  </a:cubicBezTo>
                  <a:cubicBezTo>
                    <a:pt x="15229" y="70172"/>
                    <a:pt x="12279" y="69926"/>
                    <a:pt x="9267" y="69435"/>
                  </a:cubicBezTo>
                  <a:cubicBezTo>
                    <a:pt x="6286" y="68943"/>
                    <a:pt x="3197" y="68205"/>
                    <a:pt x="0" y="67222"/>
                  </a:cubicBezTo>
                  <a:lnTo>
                    <a:pt x="0" y="57862"/>
                  </a:lnTo>
                  <a:cubicBezTo>
                    <a:pt x="2767" y="59368"/>
                    <a:pt x="5625" y="60490"/>
                    <a:pt x="8576" y="61227"/>
                  </a:cubicBezTo>
                  <a:cubicBezTo>
                    <a:pt x="11527" y="61966"/>
                    <a:pt x="14647" y="62335"/>
                    <a:pt x="17935" y="62335"/>
                  </a:cubicBezTo>
                  <a:cubicBezTo>
                    <a:pt x="23252" y="62335"/>
                    <a:pt x="27463" y="60936"/>
                    <a:pt x="30568" y="58138"/>
                  </a:cubicBezTo>
                  <a:cubicBezTo>
                    <a:pt x="33672" y="55342"/>
                    <a:pt x="35224" y="51546"/>
                    <a:pt x="35224" y="46751"/>
                  </a:cubicBezTo>
                  <a:cubicBezTo>
                    <a:pt x="35224" y="41956"/>
                    <a:pt x="33672" y="38160"/>
                    <a:pt x="30568" y="35363"/>
                  </a:cubicBezTo>
                  <a:cubicBezTo>
                    <a:pt x="27463" y="32567"/>
                    <a:pt x="23252" y="31168"/>
                    <a:pt x="17935" y="31168"/>
                  </a:cubicBezTo>
                  <a:cubicBezTo>
                    <a:pt x="15446" y="31168"/>
                    <a:pt x="12955" y="31445"/>
                    <a:pt x="10466" y="31998"/>
                  </a:cubicBezTo>
                  <a:cubicBezTo>
                    <a:pt x="8007" y="32551"/>
                    <a:pt x="5487" y="33411"/>
                    <a:pt x="2905" y="34579"/>
                  </a:cubicBezTo>
                  <a:lnTo>
                    <a:pt x="2905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8829005D-EB5D-2ED8-8F1E-F239C9A371AC}"/>
                </a:ext>
              </a:extLst>
            </p:cNvPr>
            <p:cNvSpPr/>
            <p:nvPr/>
          </p:nvSpPr>
          <p:spPr>
            <a:xfrm>
              <a:off x="3543304" y="1871278"/>
              <a:ext cx="47581" cy="71417"/>
            </a:xfrm>
            <a:custGeom>
              <a:avLst/>
              <a:gdLst>
                <a:gd name="connsiteX0" fmla="*/ 23791 w 47581"/>
                <a:gd name="connsiteY0" fmla="*/ 7376 h 71417"/>
                <a:gd name="connsiteX1" fmla="*/ 12955 w 47581"/>
                <a:gd name="connsiteY1" fmla="*/ 14477 h 71417"/>
                <a:gd name="connsiteX2" fmla="*/ 9360 w 47581"/>
                <a:gd name="connsiteY2" fmla="*/ 35732 h 71417"/>
                <a:gd name="connsiteX3" fmla="*/ 12955 w 47581"/>
                <a:gd name="connsiteY3" fmla="*/ 56986 h 71417"/>
                <a:gd name="connsiteX4" fmla="*/ 23791 w 47581"/>
                <a:gd name="connsiteY4" fmla="*/ 64040 h 71417"/>
                <a:gd name="connsiteX5" fmla="*/ 34626 w 47581"/>
                <a:gd name="connsiteY5" fmla="*/ 56986 h 71417"/>
                <a:gd name="connsiteX6" fmla="*/ 38268 w 47581"/>
                <a:gd name="connsiteY6" fmla="*/ 35732 h 71417"/>
                <a:gd name="connsiteX7" fmla="*/ 34626 w 47581"/>
                <a:gd name="connsiteY7" fmla="*/ 14477 h 71417"/>
                <a:gd name="connsiteX8" fmla="*/ 23791 w 47581"/>
                <a:gd name="connsiteY8" fmla="*/ 7376 h 71417"/>
                <a:gd name="connsiteX9" fmla="*/ 23791 w 47581"/>
                <a:gd name="connsiteY9" fmla="*/ 0 h 71417"/>
                <a:gd name="connsiteX10" fmla="*/ 41449 w 47581"/>
                <a:gd name="connsiteY10" fmla="*/ 9175 h 71417"/>
                <a:gd name="connsiteX11" fmla="*/ 47581 w 47581"/>
                <a:gd name="connsiteY11" fmla="*/ 35732 h 71417"/>
                <a:gd name="connsiteX12" fmla="*/ 41449 w 47581"/>
                <a:gd name="connsiteY12" fmla="*/ 62288 h 71417"/>
                <a:gd name="connsiteX13" fmla="*/ 23791 w 47581"/>
                <a:gd name="connsiteY13" fmla="*/ 71417 h 71417"/>
                <a:gd name="connsiteX14" fmla="*/ 6086 w 47581"/>
                <a:gd name="connsiteY14" fmla="*/ 62288 h 71417"/>
                <a:gd name="connsiteX15" fmla="*/ 0 w 47581"/>
                <a:gd name="connsiteY15" fmla="*/ 35732 h 71417"/>
                <a:gd name="connsiteX16" fmla="*/ 6086 w 47581"/>
                <a:gd name="connsiteY16" fmla="*/ 9175 h 71417"/>
                <a:gd name="connsiteX17" fmla="*/ 23791 w 47581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81" h="71417">
                  <a:moveTo>
                    <a:pt x="23791" y="7376"/>
                  </a:moveTo>
                  <a:cubicBezTo>
                    <a:pt x="18996" y="7376"/>
                    <a:pt x="15384" y="9744"/>
                    <a:pt x="12955" y="14477"/>
                  </a:cubicBezTo>
                  <a:cubicBezTo>
                    <a:pt x="10559" y="19180"/>
                    <a:pt x="9360" y="26265"/>
                    <a:pt x="9360" y="35732"/>
                  </a:cubicBezTo>
                  <a:cubicBezTo>
                    <a:pt x="9360" y="45168"/>
                    <a:pt x="10559" y="52252"/>
                    <a:pt x="12955" y="56986"/>
                  </a:cubicBezTo>
                  <a:cubicBezTo>
                    <a:pt x="15384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6" y="56986"/>
                  </a:cubicBezTo>
                  <a:cubicBezTo>
                    <a:pt x="37053" y="52252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6" y="14477"/>
                  </a:cubicBezTo>
                  <a:cubicBezTo>
                    <a:pt x="32228" y="9744"/>
                    <a:pt x="28616" y="7376"/>
                    <a:pt x="23791" y="7376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5"/>
                  </a:cubicBezTo>
                  <a:cubicBezTo>
                    <a:pt x="45537" y="15260"/>
                    <a:pt x="47581" y="24113"/>
                    <a:pt x="47581" y="35732"/>
                  </a:cubicBezTo>
                  <a:cubicBezTo>
                    <a:pt x="47581" y="47319"/>
                    <a:pt x="45537" y="56171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1"/>
                    <a:pt x="0" y="47319"/>
                    <a:pt x="0" y="35732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8" name="Freeform 807">
              <a:extLst>
                <a:ext uri="{FF2B5EF4-FFF2-40B4-BE49-F238E27FC236}">
                  <a16:creationId xmlns:a16="http://schemas.microsoft.com/office/drawing/2014/main" id="{1F08EA60-47FB-709A-51E8-973314EFB20C}"/>
                </a:ext>
              </a:extLst>
            </p:cNvPr>
            <p:cNvSpPr/>
            <p:nvPr/>
          </p:nvSpPr>
          <p:spPr>
            <a:xfrm>
              <a:off x="3607251" y="1929646"/>
              <a:ext cx="9728" cy="11711"/>
            </a:xfrm>
            <a:custGeom>
              <a:avLst/>
              <a:gdLst>
                <a:gd name="connsiteX0" fmla="*/ 0 w 9728"/>
                <a:gd name="connsiteY0" fmla="*/ 0 h 11711"/>
                <a:gd name="connsiteX1" fmla="*/ 9729 w 9728"/>
                <a:gd name="connsiteY1" fmla="*/ 0 h 11711"/>
                <a:gd name="connsiteX2" fmla="*/ 9729 w 9728"/>
                <a:gd name="connsiteY2" fmla="*/ 11711 h 11711"/>
                <a:gd name="connsiteX3" fmla="*/ 0 w 9728"/>
                <a:gd name="connsiteY3" fmla="*/ 11711 h 11711"/>
                <a:gd name="connsiteX4" fmla="*/ 0 w 9728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1">
                  <a:moveTo>
                    <a:pt x="0" y="0"/>
                  </a:moveTo>
                  <a:lnTo>
                    <a:pt x="9729" y="0"/>
                  </a:lnTo>
                  <a:lnTo>
                    <a:pt x="9729" y="11711"/>
                  </a:lnTo>
                  <a:lnTo>
                    <a:pt x="0" y="11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9" name="Freeform 808">
              <a:extLst>
                <a:ext uri="{FF2B5EF4-FFF2-40B4-BE49-F238E27FC236}">
                  <a16:creationId xmlns:a16="http://schemas.microsoft.com/office/drawing/2014/main" id="{97EEDAEA-73F0-9DC7-5146-57219280F858}"/>
                </a:ext>
              </a:extLst>
            </p:cNvPr>
            <p:cNvSpPr/>
            <p:nvPr/>
          </p:nvSpPr>
          <p:spPr>
            <a:xfrm>
              <a:off x="3633762" y="1871278"/>
              <a:ext cx="47534" cy="71417"/>
            </a:xfrm>
            <a:custGeom>
              <a:avLst/>
              <a:gdLst>
                <a:gd name="connsiteX0" fmla="*/ 24574 w 47534"/>
                <a:gd name="connsiteY0" fmla="*/ 31951 h 71417"/>
                <a:gd name="connsiteX1" fmla="*/ 14615 w 47534"/>
                <a:gd name="connsiteY1" fmla="*/ 36238 h 71417"/>
                <a:gd name="connsiteX2" fmla="*/ 10973 w 47534"/>
                <a:gd name="connsiteY2" fmla="*/ 47995 h 71417"/>
                <a:gd name="connsiteX3" fmla="*/ 14615 w 47534"/>
                <a:gd name="connsiteY3" fmla="*/ 59752 h 71417"/>
                <a:gd name="connsiteX4" fmla="*/ 24574 w 47534"/>
                <a:gd name="connsiteY4" fmla="*/ 64040 h 71417"/>
                <a:gd name="connsiteX5" fmla="*/ 34487 w 47534"/>
                <a:gd name="connsiteY5" fmla="*/ 59752 h 71417"/>
                <a:gd name="connsiteX6" fmla="*/ 38175 w 47534"/>
                <a:gd name="connsiteY6" fmla="*/ 47995 h 71417"/>
                <a:gd name="connsiteX7" fmla="*/ 34487 w 47534"/>
                <a:gd name="connsiteY7" fmla="*/ 36238 h 71417"/>
                <a:gd name="connsiteX8" fmla="*/ 24574 w 47534"/>
                <a:gd name="connsiteY8" fmla="*/ 31951 h 71417"/>
                <a:gd name="connsiteX9" fmla="*/ 43062 w 47534"/>
                <a:gd name="connsiteY9" fmla="*/ 2767 h 71417"/>
                <a:gd name="connsiteX10" fmla="*/ 43062 w 47534"/>
                <a:gd name="connsiteY10" fmla="*/ 11249 h 71417"/>
                <a:gd name="connsiteX11" fmla="*/ 35962 w 47534"/>
                <a:gd name="connsiteY11" fmla="*/ 8714 h 71417"/>
                <a:gd name="connsiteX12" fmla="*/ 28908 w 47534"/>
                <a:gd name="connsiteY12" fmla="*/ 7838 h 71417"/>
                <a:gd name="connsiteX13" fmla="*/ 14799 w 47534"/>
                <a:gd name="connsiteY13" fmla="*/ 14062 h 71417"/>
                <a:gd name="connsiteX14" fmla="*/ 9267 w 47534"/>
                <a:gd name="connsiteY14" fmla="*/ 32873 h 71417"/>
                <a:gd name="connsiteX15" fmla="*/ 16091 w 47534"/>
                <a:gd name="connsiteY15" fmla="*/ 26741 h 71417"/>
                <a:gd name="connsiteX16" fmla="*/ 25127 w 47534"/>
                <a:gd name="connsiteY16" fmla="*/ 24574 h 71417"/>
                <a:gd name="connsiteX17" fmla="*/ 41494 w 47534"/>
                <a:gd name="connsiteY17" fmla="*/ 30890 h 71417"/>
                <a:gd name="connsiteX18" fmla="*/ 47534 w 47534"/>
                <a:gd name="connsiteY18" fmla="*/ 47995 h 71417"/>
                <a:gd name="connsiteX19" fmla="*/ 41264 w 47534"/>
                <a:gd name="connsiteY19" fmla="*/ 65008 h 71417"/>
                <a:gd name="connsiteX20" fmla="*/ 24574 w 47534"/>
                <a:gd name="connsiteY20" fmla="*/ 71417 h 71417"/>
                <a:gd name="connsiteX21" fmla="*/ 6317 w 47534"/>
                <a:gd name="connsiteY21" fmla="*/ 62288 h 71417"/>
                <a:gd name="connsiteX22" fmla="*/ 0 w 47534"/>
                <a:gd name="connsiteY22" fmla="*/ 35732 h 71417"/>
                <a:gd name="connsiteX23" fmla="*/ 7746 w 47534"/>
                <a:gd name="connsiteY23" fmla="*/ 9728 h 71417"/>
                <a:gd name="connsiteX24" fmla="*/ 28539 w 47534"/>
                <a:gd name="connsiteY24" fmla="*/ 0 h 71417"/>
                <a:gd name="connsiteX25" fmla="*/ 35593 w 47534"/>
                <a:gd name="connsiteY25" fmla="*/ 692 h 71417"/>
                <a:gd name="connsiteX26" fmla="*/ 43062 w 47534"/>
                <a:gd name="connsiteY26" fmla="*/ 2767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534" h="71417">
                  <a:moveTo>
                    <a:pt x="24574" y="31951"/>
                  </a:moveTo>
                  <a:cubicBezTo>
                    <a:pt x="20393" y="31951"/>
                    <a:pt x="17074" y="33381"/>
                    <a:pt x="14615" y="36238"/>
                  </a:cubicBezTo>
                  <a:cubicBezTo>
                    <a:pt x="12187" y="39096"/>
                    <a:pt x="10973" y="43016"/>
                    <a:pt x="10973" y="47995"/>
                  </a:cubicBezTo>
                  <a:cubicBezTo>
                    <a:pt x="10973" y="52944"/>
                    <a:pt x="12187" y="56863"/>
                    <a:pt x="14615" y="59752"/>
                  </a:cubicBezTo>
                  <a:cubicBezTo>
                    <a:pt x="17074" y="62610"/>
                    <a:pt x="20393" y="64040"/>
                    <a:pt x="24574" y="64040"/>
                  </a:cubicBezTo>
                  <a:cubicBezTo>
                    <a:pt x="28754" y="64040"/>
                    <a:pt x="32059" y="62610"/>
                    <a:pt x="34487" y="59752"/>
                  </a:cubicBezTo>
                  <a:cubicBezTo>
                    <a:pt x="36946" y="56863"/>
                    <a:pt x="38175" y="52944"/>
                    <a:pt x="38175" y="47995"/>
                  </a:cubicBezTo>
                  <a:cubicBezTo>
                    <a:pt x="38175" y="43016"/>
                    <a:pt x="36946" y="39096"/>
                    <a:pt x="34487" y="36238"/>
                  </a:cubicBezTo>
                  <a:cubicBezTo>
                    <a:pt x="32059" y="33381"/>
                    <a:pt x="28754" y="31951"/>
                    <a:pt x="24574" y="31951"/>
                  </a:cubicBezTo>
                  <a:moveTo>
                    <a:pt x="43062" y="2767"/>
                  </a:moveTo>
                  <a:lnTo>
                    <a:pt x="43062" y="11249"/>
                  </a:lnTo>
                  <a:cubicBezTo>
                    <a:pt x="40726" y="10143"/>
                    <a:pt x="38360" y="9297"/>
                    <a:pt x="35962" y="8714"/>
                  </a:cubicBezTo>
                  <a:cubicBezTo>
                    <a:pt x="33596" y="8130"/>
                    <a:pt x="31244" y="7838"/>
                    <a:pt x="28908" y="7838"/>
                  </a:cubicBezTo>
                  <a:cubicBezTo>
                    <a:pt x="22761" y="7838"/>
                    <a:pt x="18058" y="9913"/>
                    <a:pt x="14799" y="14062"/>
                  </a:cubicBezTo>
                  <a:cubicBezTo>
                    <a:pt x="11573" y="18211"/>
                    <a:pt x="9728" y="24481"/>
                    <a:pt x="9267" y="32873"/>
                  </a:cubicBezTo>
                  <a:cubicBezTo>
                    <a:pt x="11080" y="30199"/>
                    <a:pt x="13355" y="28155"/>
                    <a:pt x="16091" y="26741"/>
                  </a:cubicBezTo>
                  <a:cubicBezTo>
                    <a:pt x="18826" y="25296"/>
                    <a:pt x="21839" y="24574"/>
                    <a:pt x="25127" y="24574"/>
                  </a:cubicBezTo>
                  <a:cubicBezTo>
                    <a:pt x="32043" y="24574"/>
                    <a:pt x="37498" y="26679"/>
                    <a:pt x="41494" y="30890"/>
                  </a:cubicBezTo>
                  <a:cubicBezTo>
                    <a:pt x="45521" y="35071"/>
                    <a:pt x="47534" y="40772"/>
                    <a:pt x="47534" y="47995"/>
                  </a:cubicBezTo>
                  <a:cubicBezTo>
                    <a:pt x="47534" y="55064"/>
                    <a:pt x="45445" y="60736"/>
                    <a:pt x="41264" y="65008"/>
                  </a:cubicBezTo>
                  <a:cubicBezTo>
                    <a:pt x="37084" y="69281"/>
                    <a:pt x="31520" y="71417"/>
                    <a:pt x="24574" y="71417"/>
                  </a:cubicBezTo>
                  <a:cubicBezTo>
                    <a:pt x="16613" y="71417"/>
                    <a:pt x="10528" y="68374"/>
                    <a:pt x="6317" y="62288"/>
                  </a:cubicBezTo>
                  <a:cubicBezTo>
                    <a:pt x="2106" y="56171"/>
                    <a:pt x="0" y="47319"/>
                    <a:pt x="0" y="35732"/>
                  </a:cubicBezTo>
                  <a:cubicBezTo>
                    <a:pt x="0" y="24850"/>
                    <a:pt x="2582" y="16182"/>
                    <a:pt x="7746" y="9728"/>
                  </a:cubicBezTo>
                  <a:cubicBezTo>
                    <a:pt x="12910" y="3243"/>
                    <a:pt x="19840" y="0"/>
                    <a:pt x="28539" y="0"/>
                  </a:cubicBezTo>
                  <a:cubicBezTo>
                    <a:pt x="30875" y="0"/>
                    <a:pt x="33227" y="231"/>
                    <a:pt x="35593" y="692"/>
                  </a:cubicBezTo>
                  <a:cubicBezTo>
                    <a:pt x="37991" y="1153"/>
                    <a:pt x="40480" y="1844"/>
                    <a:pt x="43062" y="2767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241D1268-A393-0CC4-4E35-3ED2AF98A9A1}"/>
                </a:ext>
              </a:extLst>
            </p:cNvPr>
            <p:cNvSpPr/>
            <p:nvPr/>
          </p:nvSpPr>
          <p:spPr>
            <a:xfrm>
              <a:off x="3433273" y="2494708"/>
              <a:ext cx="69417" cy="57048"/>
            </a:xfrm>
            <a:custGeom>
              <a:avLst/>
              <a:gdLst>
                <a:gd name="connsiteX0" fmla="*/ 17434 w 69417"/>
                <a:gd name="connsiteY0" fmla="*/ 0 h 57048"/>
                <a:gd name="connsiteX1" fmla="*/ 32736 w 69417"/>
                <a:gd name="connsiteY1" fmla="*/ 3946 h 57048"/>
                <a:gd name="connsiteX2" fmla="*/ 44892 w 69417"/>
                <a:gd name="connsiteY2" fmla="*/ 13968 h 57048"/>
                <a:gd name="connsiteX3" fmla="*/ 49477 w 69417"/>
                <a:gd name="connsiteY3" fmla="*/ 26338 h 57048"/>
                <a:gd name="connsiteX4" fmla="*/ 47451 w 69417"/>
                <a:gd name="connsiteY4" fmla="*/ 32576 h 57048"/>
                <a:gd name="connsiteX5" fmla="*/ 42440 w 69417"/>
                <a:gd name="connsiteY5" fmla="*/ 36361 h 57048"/>
                <a:gd name="connsiteX6" fmla="*/ 54756 w 69417"/>
                <a:gd name="connsiteY6" fmla="*/ 39561 h 57048"/>
                <a:gd name="connsiteX7" fmla="*/ 64299 w 69417"/>
                <a:gd name="connsiteY7" fmla="*/ 41747 h 57048"/>
                <a:gd name="connsiteX8" fmla="*/ 64992 w 69417"/>
                <a:gd name="connsiteY8" fmla="*/ 41640 h 57048"/>
                <a:gd name="connsiteX9" fmla="*/ 65472 w 69417"/>
                <a:gd name="connsiteY9" fmla="*/ 41054 h 57048"/>
                <a:gd name="connsiteX10" fmla="*/ 65899 w 69417"/>
                <a:gd name="connsiteY10" fmla="*/ 39400 h 57048"/>
                <a:gd name="connsiteX11" fmla="*/ 66059 w 69417"/>
                <a:gd name="connsiteY11" fmla="*/ 36255 h 57048"/>
                <a:gd name="connsiteX12" fmla="*/ 66059 w 69417"/>
                <a:gd name="connsiteY12" fmla="*/ 34869 h 57048"/>
                <a:gd name="connsiteX13" fmla="*/ 66378 w 69417"/>
                <a:gd name="connsiteY13" fmla="*/ 34069 h 57048"/>
                <a:gd name="connsiteX14" fmla="*/ 67232 w 69417"/>
                <a:gd name="connsiteY14" fmla="*/ 33642 h 57048"/>
                <a:gd name="connsiteX15" fmla="*/ 69417 w 69417"/>
                <a:gd name="connsiteY15" fmla="*/ 35615 h 57048"/>
                <a:gd name="connsiteX16" fmla="*/ 69258 w 69417"/>
                <a:gd name="connsiteY16" fmla="*/ 41000 h 57048"/>
                <a:gd name="connsiteX17" fmla="*/ 69097 w 69417"/>
                <a:gd name="connsiteY17" fmla="*/ 46438 h 57048"/>
                <a:gd name="connsiteX18" fmla="*/ 69258 w 69417"/>
                <a:gd name="connsiteY18" fmla="*/ 51076 h 57048"/>
                <a:gd name="connsiteX19" fmla="*/ 69417 w 69417"/>
                <a:gd name="connsiteY19" fmla="*/ 55608 h 57048"/>
                <a:gd name="connsiteX20" fmla="*/ 68138 w 69417"/>
                <a:gd name="connsiteY20" fmla="*/ 57048 h 57048"/>
                <a:gd name="connsiteX21" fmla="*/ 66912 w 69417"/>
                <a:gd name="connsiteY21" fmla="*/ 56835 h 57048"/>
                <a:gd name="connsiteX22" fmla="*/ 66272 w 69417"/>
                <a:gd name="connsiteY22" fmla="*/ 56248 h 57048"/>
                <a:gd name="connsiteX23" fmla="*/ 66059 w 69417"/>
                <a:gd name="connsiteY23" fmla="*/ 55449 h 57048"/>
                <a:gd name="connsiteX24" fmla="*/ 66059 w 69417"/>
                <a:gd name="connsiteY24" fmla="*/ 54490 h 57048"/>
                <a:gd name="connsiteX25" fmla="*/ 65632 w 69417"/>
                <a:gd name="connsiteY25" fmla="*/ 50970 h 57048"/>
                <a:gd name="connsiteX26" fmla="*/ 64459 w 69417"/>
                <a:gd name="connsiteY26" fmla="*/ 49531 h 57048"/>
                <a:gd name="connsiteX27" fmla="*/ 61580 w 69417"/>
                <a:gd name="connsiteY27" fmla="*/ 48625 h 57048"/>
                <a:gd name="connsiteX28" fmla="*/ 12956 w 69417"/>
                <a:gd name="connsiteY28" fmla="*/ 36361 h 57048"/>
                <a:gd name="connsiteX29" fmla="*/ 7411 w 69417"/>
                <a:gd name="connsiteY29" fmla="*/ 35615 h 57048"/>
                <a:gd name="connsiteX30" fmla="*/ 3466 w 69417"/>
                <a:gd name="connsiteY30" fmla="*/ 36522 h 57048"/>
                <a:gd name="connsiteX31" fmla="*/ 2399 w 69417"/>
                <a:gd name="connsiteY31" fmla="*/ 39027 h 57048"/>
                <a:gd name="connsiteX32" fmla="*/ 5705 w 69417"/>
                <a:gd name="connsiteY32" fmla="*/ 43612 h 57048"/>
                <a:gd name="connsiteX33" fmla="*/ 15408 w 69417"/>
                <a:gd name="connsiteY33" fmla="*/ 46971 h 57048"/>
                <a:gd name="connsiteX34" fmla="*/ 17541 w 69417"/>
                <a:gd name="connsiteY34" fmla="*/ 47771 h 57048"/>
                <a:gd name="connsiteX35" fmla="*/ 17914 w 69417"/>
                <a:gd name="connsiteY35" fmla="*/ 48838 h 57048"/>
                <a:gd name="connsiteX36" fmla="*/ 16795 w 69417"/>
                <a:gd name="connsiteY36" fmla="*/ 50170 h 57048"/>
                <a:gd name="connsiteX37" fmla="*/ 14822 w 69417"/>
                <a:gd name="connsiteY37" fmla="*/ 49744 h 57048"/>
                <a:gd name="connsiteX38" fmla="*/ 10503 w 69417"/>
                <a:gd name="connsiteY38" fmla="*/ 48518 h 57048"/>
                <a:gd name="connsiteX39" fmla="*/ 6238 w 69417"/>
                <a:gd name="connsiteY39" fmla="*/ 46758 h 57048"/>
                <a:gd name="connsiteX40" fmla="*/ 4372 w 69417"/>
                <a:gd name="connsiteY40" fmla="*/ 45745 h 57048"/>
                <a:gd name="connsiteX41" fmla="*/ 2453 w 69417"/>
                <a:gd name="connsiteY41" fmla="*/ 44306 h 57048"/>
                <a:gd name="connsiteX42" fmla="*/ 640 w 69417"/>
                <a:gd name="connsiteY42" fmla="*/ 41853 h 57048"/>
                <a:gd name="connsiteX43" fmla="*/ 0 w 69417"/>
                <a:gd name="connsiteY43" fmla="*/ 38655 h 57048"/>
                <a:gd name="connsiteX44" fmla="*/ 2026 w 69417"/>
                <a:gd name="connsiteY44" fmla="*/ 32416 h 57048"/>
                <a:gd name="connsiteX45" fmla="*/ 8157 w 69417"/>
                <a:gd name="connsiteY45" fmla="*/ 28844 h 57048"/>
                <a:gd name="connsiteX46" fmla="*/ 2293 w 69417"/>
                <a:gd name="connsiteY46" fmla="*/ 22073 h 57048"/>
                <a:gd name="connsiteX47" fmla="*/ 0 w 69417"/>
                <a:gd name="connsiteY47" fmla="*/ 14556 h 57048"/>
                <a:gd name="connsiteX48" fmla="*/ 4905 w 69417"/>
                <a:gd name="connsiteY48" fmla="*/ 4159 h 57048"/>
                <a:gd name="connsiteX49" fmla="*/ 17434 w 69417"/>
                <a:gd name="connsiteY49" fmla="*/ 0 h 57048"/>
                <a:gd name="connsiteX50" fmla="*/ 12636 w 69417"/>
                <a:gd name="connsiteY50" fmla="*/ 7891 h 57048"/>
                <a:gd name="connsiteX51" fmla="*/ 5118 w 69417"/>
                <a:gd name="connsiteY51" fmla="*/ 9757 h 57048"/>
                <a:gd name="connsiteX52" fmla="*/ 2399 w 69417"/>
                <a:gd name="connsiteY52" fmla="*/ 14875 h 57048"/>
                <a:gd name="connsiteX53" fmla="*/ 6558 w 69417"/>
                <a:gd name="connsiteY53" fmla="*/ 23726 h 57048"/>
                <a:gd name="connsiteX54" fmla="*/ 14182 w 69417"/>
                <a:gd name="connsiteY54" fmla="*/ 29378 h 57048"/>
                <a:gd name="connsiteX55" fmla="*/ 35562 w 69417"/>
                <a:gd name="connsiteY55" fmla="*/ 34762 h 57048"/>
                <a:gd name="connsiteX56" fmla="*/ 37321 w 69417"/>
                <a:gd name="connsiteY56" fmla="*/ 35082 h 57048"/>
                <a:gd name="connsiteX57" fmla="*/ 38601 w 69417"/>
                <a:gd name="connsiteY57" fmla="*/ 34922 h 57048"/>
                <a:gd name="connsiteX58" fmla="*/ 41000 w 69417"/>
                <a:gd name="connsiteY58" fmla="*/ 34123 h 57048"/>
                <a:gd name="connsiteX59" fmla="*/ 43826 w 69417"/>
                <a:gd name="connsiteY59" fmla="*/ 32629 h 57048"/>
                <a:gd name="connsiteX60" fmla="*/ 46065 w 69417"/>
                <a:gd name="connsiteY60" fmla="*/ 30123 h 57048"/>
                <a:gd name="connsiteX61" fmla="*/ 47025 w 69417"/>
                <a:gd name="connsiteY61" fmla="*/ 26445 h 57048"/>
                <a:gd name="connsiteX62" fmla="*/ 44146 w 69417"/>
                <a:gd name="connsiteY62" fmla="*/ 19674 h 57048"/>
                <a:gd name="connsiteX63" fmla="*/ 35828 w 69417"/>
                <a:gd name="connsiteY63" fmla="*/ 13436 h 57048"/>
                <a:gd name="connsiteX64" fmla="*/ 24739 w 69417"/>
                <a:gd name="connsiteY64" fmla="*/ 9863 h 57048"/>
                <a:gd name="connsiteX65" fmla="*/ 12636 w 69417"/>
                <a:gd name="connsiteY65" fmla="*/ 7891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9417" h="57048">
                  <a:moveTo>
                    <a:pt x="17434" y="0"/>
                  </a:moveTo>
                  <a:cubicBezTo>
                    <a:pt x="22624" y="0"/>
                    <a:pt x="27724" y="1316"/>
                    <a:pt x="32736" y="3946"/>
                  </a:cubicBezTo>
                  <a:cubicBezTo>
                    <a:pt x="37748" y="6540"/>
                    <a:pt x="41800" y="9881"/>
                    <a:pt x="44892" y="13968"/>
                  </a:cubicBezTo>
                  <a:cubicBezTo>
                    <a:pt x="47949" y="18057"/>
                    <a:pt x="49477" y="22180"/>
                    <a:pt x="49477" y="26338"/>
                  </a:cubicBezTo>
                  <a:cubicBezTo>
                    <a:pt x="49477" y="28827"/>
                    <a:pt x="48802" y="30906"/>
                    <a:pt x="47451" y="32576"/>
                  </a:cubicBezTo>
                  <a:cubicBezTo>
                    <a:pt x="46065" y="34211"/>
                    <a:pt x="44395" y="35472"/>
                    <a:pt x="42440" y="36361"/>
                  </a:cubicBezTo>
                  <a:cubicBezTo>
                    <a:pt x="44857" y="37036"/>
                    <a:pt x="48962" y="38103"/>
                    <a:pt x="54756" y="39561"/>
                  </a:cubicBezTo>
                  <a:cubicBezTo>
                    <a:pt x="60549" y="41019"/>
                    <a:pt x="63730" y="41747"/>
                    <a:pt x="64299" y="41747"/>
                  </a:cubicBezTo>
                  <a:cubicBezTo>
                    <a:pt x="64619" y="41747"/>
                    <a:pt x="64850" y="41712"/>
                    <a:pt x="64992" y="41640"/>
                  </a:cubicBezTo>
                  <a:cubicBezTo>
                    <a:pt x="65135" y="41568"/>
                    <a:pt x="65294" y="41374"/>
                    <a:pt x="65472" y="41054"/>
                  </a:cubicBezTo>
                  <a:cubicBezTo>
                    <a:pt x="65685" y="40734"/>
                    <a:pt x="65828" y="40182"/>
                    <a:pt x="65899" y="39400"/>
                  </a:cubicBezTo>
                  <a:cubicBezTo>
                    <a:pt x="66005" y="38618"/>
                    <a:pt x="66059" y="37570"/>
                    <a:pt x="66059" y="36255"/>
                  </a:cubicBezTo>
                  <a:cubicBezTo>
                    <a:pt x="66059" y="35579"/>
                    <a:pt x="66059" y="35117"/>
                    <a:pt x="66059" y="34869"/>
                  </a:cubicBezTo>
                  <a:cubicBezTo>
                    <a:pt x="66094" y="34585"/>
                    <a:pt x="66201" y="34318"/>
                    <a:pt x="66378" y="34069"/>
                  </a:cubicBezTo>
                  <a:cubicBezTo>
                    <a:pt x="66556" y="33785"/>
                    <a:pt x="66841" y="33642"/>
                    <a:pt x="67232" y="33642"/>
                  </a:cubicBezTo>
                  <a:cubicBezTo>
                    <a:pt x="68689" y="33642"/>
                    <a:pt x="69417" y="34300"/>
                    <a:pt x="69417" y="35615"/>
                  </a:cubicBezTo>
                  <a:cubicBezTo>
                    <a:pt x="69417" y="36788"/>
                    <a:pt x="69364" y="38583"/>
                    <a:pt x="69258" y="41000"/>
                  </a:cubicBezTo>
                  <a:cubicBezTo>
                    <a:pt x="69151" y="43417"/>
                    <a:pt x="69097" y="45230"/>
                    <a:pt x="69097" y="46438"/>
                  </a:cubicBezTo>
                  <a:cubicBezTo>
                    <a:pt x="69097" y="47468"/>
                    <a:pt x="69151" y="49015"/>
                    <a:pt x="69258" y="51076"/>
                  </a:cubicBezTo>
                  <a:cubicBezTo>
                    <a:pt x="69364" y="53137"/>
                    <a:pt x="69417" y="54649"/>
                    <a:pt x="69417" y="55608"/>
                  </a:cubicBezTo>
                  <a:cubicBezTo>
                    <a:pt x="69417" y="56568"/>
                    <a:pt x="68990" y="57048"/>
                    <a:pt x="68138" y="57048"/>
                  </a:cubicBezTo>
                  <a:cubicBezTo>
                    <a:pt x="67640" y="57048"/>
                    <a:pt x="67232" y="56978"/>
                    <a:pt x="66912" y="56835"/>
                  </a:cubicBezTo>
                  <a:cubicBezTo>
                    <a:pt x="66627" y="56728"/>
                    <a:pt x="66414" y="56533"/>
                    <a:pt x="66272" y="56248"/>
                  </a:cubicBezTo>
                  <a:cubicBezTo>
                    <a:pt x="66165" y="55965"/>
                    <a:pt x="66094" y="55698"/>
                    <a:pt x="66059" y="55449"/>
                  </a:cubicBezTo>
                  <a:cubicBezTo>
                    <a:pt x="66059" y="55236"/>
                    <a:pt x="66059" y="54916"/>
                    <a:pt x="66059" y="54490"/>
                  </a:cubicBezTo>
                  <a:cubicBezTo>
                    <a:pt x="66059" y="52854"/>
                    <a:pt x="65917" y="51682"/>
                    <a:pt x="65632" y="50970"/>
                  </a:cubicBezTo>
                  <a:cubicBezTo>
                    <a:pt x="65383" y="50259"/>
                    <a:pt x="64992" y="49780"/>
                    <a:pt x="64459" y="49531"/>
                  </a:cubicBezTo>
                  <a:cubicBezTo>
                    <a:pt x="63962" y="49246"/>
                    <a:pt x="63002" y="48945"/>
                    <a:pt x="61580" y="48625"/>
                  </a:cubicBezTo>
                  <a:lnTo>
                    <a:pt x="12956" y="36361"/>
                  </a:lnTo>
                  <a:cubicBezTo>
                    <a:pt x="10788" y="35864"/>
                    <a:pt x="8939" y="35615"/>
                    <a:pt x="7411" y="35615"/>
                  </a:cubicBezTo>
                  <a:cubicBezTo>
                    <a:pt x="5492" y="35615"/>
                    <a:pt x="4177" y="35917"/>
                    <a:pt x="3466" y="36522"/>
                  </a:cubicBezTo>
                  <a:cubicBezTo>
                    <a:pt x="2755" y="37126"/>
                    <a:pt x="2399" y="37960"/>
                    <a:pt x="2399" y="39027"/>
                  </a:cubicBezTo>
                  <a:cubicBezTo>
                    <a:pt x="2399" y="40875"/>
                    <a:pt x="3501" y="42404"/>
                    <a:pt x="5705" y="43612"/>
                  </a:cubicBezTo>
                  <a:cubicBezTo>
                    <a:pt x="7909" y="44821"/>
                    <a:pt x="11143" y="45941"/>
                    <a:pt x="15408" y="46971"/>
                  </a:cubicBezTo>
                  <a:cubicBezTo>
                    <a:pt x="16581" y="47291"/>
                    <a:pt x="17292" y="47558"/>
                    <a:pt x="17541" y="47771"/>
                  </a:cubicBezTo>
                  <a:cubicBezTo>
                    <a:pt x="17790" y="47949"/>
                    <a:pt x="17914" y="48304"/>
                    <a:pt x="17914" y="48838"/>
                  </a:cubicBezTo>
                  <a:cubicBezTo>
                    <a:pt x="17879" y="49727"/>
                    <a:pt x="17506" y="50170"/>
                    <a:pt x="16795" y="50170"/>
                  </a:cubicBezTo>
                  <a:cubicBezTo>
                    <a:pt x="16617" y="50170"/>
                    <a:pt x="15959" y="50028"/>
                    <a:pt x="14822" y="49744"/>
                  </a:cubicBezTo>
                  <a:cubicBezTo>
                    <a:pt x="13649" y="49460"/>
                    <a:pt x="12209" y="49052"/>
                    <a:pt x="10503" y="48518"/>
                  </a:cubicBezTo>
                  <a:cubicBezTo>
                    <a:pt x="8762" y="47949"/>
                    <a:pt x="7340" y="47363"/>
                    <a:pt x="6238" y="46758"/>
                  </a:cubicBezTo>
                  <a:cubicBezTo>
                    <a:pt x="5492" y="46403"/>
                    <a:pt x="4870" y="46065"/>
                    <a:pt x="4372" y="45745"/>
                  </a:cubicBezTo>
                  <a:cubicBezTo>
                    <a:pt x="3874" y="45425"/>
                    <a:pt x="3235" y="44945"/>
                    <a:pt x="2453" y="44306"/>
                  </a:cubicBezTo>
                  <a:cubicBezTo>
                    <a:pt x="1671" y="43631"/>
                    <a:pt x="1066" y="42812"/>
                    <a:pt x="640" y="41853"/>
                  </a:cubicBezTo>
                  <a:cubicBezTo>
                    <a:pt x="213" y="40893"/>
                    <a:pt x="0" y="39827"/>
                    <a:pt x="0" y="38655"/>
                  </a:cubicBezTo>
                  <a:cubicBezTo>
                    <a:pt x="0" y="36379"/>
                    <a:pt x="675" y="34300"/>
                    <a:pt x="2026" y="32416"/>
                  </a:cubicBezTo>
                  <a:cubicBezTo>
                    <a:pt x="3377" y="30533"/>
                    <a:pt x="5421" y="29341"/>
                    <a:pt x="8157" y="28844"/>
                  </a:cubicBezTo>
                  <a:cubicBezTo>
                    <a:pt x="5776" y="26818"/>
                    <a:pt x="3821" y="24561"/>
                    <a:pt x="2293" y="22073"/>
                  </a:cubicBezTo>
                  <a:cubicBezTo>
                    <a:pt x="764" y="19585"/>
                    <a:pt x="0" y="17079"/>
                    <a:pt x="0" y="14556"/>
                  </a:cubicBezTo>
                  <a:cubicBezTo>
                    <a:pt x="0" y="10362"/>
                    <a:pt x="1635" y="6896"/>
                    <a:pt x="4905" y="4159"/>
                  </a:cubicBezTo>
                  <a:cubicBezTo>
                    <a:pt x="8140" y="1386"/>
                    <a:pt x="12316" y="0"/>
                    <a:pt x="17434" y="0"/>
                  </a:cubicBezTo>
                  <a:moveTo>
                    <a:pt x="12636" y="7891"/>
                  </a:moveTo>
                  <a:cubicBezTo>
                    <a:pt x="9401" y="7891"/>
                    <a:pt x="6896" y="8513"/>
                    <a:pt x="5118" y="9757"/>
                  </a:cubicBezTo>
                  <a:cubicBezTo>
                    <a:pt x="3306" y="10965"/>
                    <a:pt x="2399" y="12671"/>
                    <a:pt x="2399" y="14875"/>
                  </a:cubicBezTo>
                  <a:cubicBezTo>
                    <a:pt x="2399" y="17613"/>
                    <a:pt x="3786" y="20563"/>
                    <a:pt x="6558" y="23726"/>
                  </a:cubicBezTo>
                  <a:cubicBezTo>
                    <a:pt x="9188" y="26853"/>
                    <a:pt x="11730" y="28737"/>
                    <a:pt x="14182" y="29378"/>
                  </a:cubicBezTo>
                  <a:lnTo>
                    <a:pt x="35562" y="34762"/>
                  </a:lnTo>
                  <a:lnTo>
                    <a:pt x="37321" y="35082"/>
                  </a:lnTo>
                  <a:cubicBezTo>
                    <a:pt x="37534" y="35082"/>
                    <a:pt x="37961" y="35029"/>
                    <a:pt x="38601" y="34922"/>
                  </a:cubicBezTo>
                  <a:cubicBezTo>
                    <a:pt x="39205" y="34779"/>
                    <a:pt x="40005" y="34513"/>
                    <a:pt x="41000" y="34123"/>
                  </a:cubicBezTo>
                  <a:cubicBezTo>
                    <a:pt x="41995" y="33696"/>
                    <a:pt x="42937" y="33198"/>
                    <a:pt x="43826" y="32629"/>
                  </a:cubicBezTo>
                  <a:cubicBezTo>
                    <a:pt x="44679" y="32025"/>
                    <a:pt x="45425" y="31190"/>
                    <a:pt x="46065" y="30123"/>
                  </a:cubicBezTo>
                  <a:cubicBezTo>
                    <a:pt x="46705" y="29021"/>
                    <a:pt x="47025" y="27796"/>
                    <a:pt x="47025" y="26445"/>
                  </a:cubicBezTo>
                  <a:cubicBezTo>
                    <a:pt x="47025" y="24277"/>
                    <a:pt x="46065" y="22020"/>
                    <a:pt x="44146" y="19674"/>
                  </a:cubicBezTo>
                  <a:cubicBezTo>
                    <a:pt x="42226" y="17292"/>
                    <a:pt x="39454" y="15212"/>
                    <a:pt x="35828" y="13436"/>
                  </a:cubicBezTo>
                  <a:cubicBezTo>
                    <a:pt x="33482" y="12334"/>
                    <a:pt x="29786" y="11144"/>
                    <a:pt x="24739" y="9863"/>
                  </a:cubicBezTo>
                  <a:cubicBezTo>
                    <a:pt x="19656" y="8549"/>
                    <a:pt x="15622" y="7891"/>
                    <a:pt x="12636" y="7891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1" name="Freeform 810">
              <a:extLst>
                <a:ext uri="{FF2B5EF4-FFF2-40B4-BE49-F238E27FC236}">
                  <a16:creationId xmlns:a16="http://schemas.microsoft.com/office/drawing/2014/main" id="{574EEEF1-ED47-5AE6-E53D-1B5F1C914325}"/>
                </a:ext>
              </a:extLst>
            </p:cNvPr>
            <p:cNvSpPr/>
            <p:nvPr/>
          </p:nvSpPr>
          <p:spPr>
            <a:xfrm>
              <a:off x="3399631" y="2457184"/>
              <a:ext cx="109191" cy="25324"/>
            </a:xfrm>
            <a:custGeom>
              <a:avLst/>
              <a:gdLst>
                <a:gd name="connsiteX0" fmla="*/ 54596 w 109191"/>
                <a:gd name="connsiteY0" fmla="*/ 25325 h 25324"/>
                <a:gd name="connsiteX1" fmla="*/ 21273 w 109191"/>
                <a:gd name="connsiteY1" fmla="*/ 18447 h 25324"/>
                <a:gd name="connsiteX2" fmla="*/ 9810 w 109191"/>
                <a:gd name="connsiteY2" fmla="*/ 11409 h 25324"/>
                <a:gd name="connsiteX3" fmla="*/ 2293 w 109191"/>
                <a:gd name="connsiteY3" fmla="*/ 4584 h 25324"/>
                <a:gd name="connsiteX4" fmla="*/ 0 w 109191"/>
                <a:gd name="connsiteY4" fmla="*/ 1119 h 25324"/>
                <a:gd name="connsiteX5" fmla="*/ 1066 w 109191"/>
                <a:gd name="connsiteY5" fmla="*/ 0 h 25324"/>
                <a:gd name="connsiteX6" fmla="*/ 2932 w 109191"/>
                <a:gd name="connsiteY6" fmla="*/ 1439 h 25324"/>
                <a:gd name="connsiteX7" fmla="*/ 54596 w 109191"/>
                <a:gd name="connsiteY7" fmla="*/ 18980 h 25324"/>
                <a:gd name="connsiteX8" fmla="*/ 105673 w 109191"/>
                <a:gd name="connsiteY8" fmla="*/ 1865 h 25324"/>
                <a:gd name="connsiteX9" fmla="*/ 108125 w 109191"/>
                <a:gd name="connsiteY9" fmla="*/ 0 h 25324"/>
                <a:gd name="connsiteX10" fmla="*/ 109192 w 109191"/>
                <a:gd name="connsiteY10" fmla="*/ 1119 h 25324"/>
                <a:gd name="connsiteX11" fmla="*/ 107005 w 109191"/>
                <a:gd name="connsiteY11" fmla="*/ 4479 h 25324"/>
                <a:gd name="connsiteX12" fmla="*/ 99808 w 109191"/>
                <a:gd name="connsiteY12" fmla="*/ 11142 h 25324"/>
                <a:gd name="connsiteX13" fmla="*/ 88665 w 109191"/>
                <a:gd name="connsiteY13" fmla="*/ 18127 h 25324"/>
                <a:gd name="connsiteX14" fmla="*/ 54596 w 109191"/>
                <a:gd name="connsiteY14" fmla="*/ 25325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191" h="25324">
                  <a:moveTo>
                    <a:pt x="54596" y="25325"/>
                  </a:moveTo>
                  <a:cubicBezTo>
                    <a:pt x="42297" y="25325"/>
                    <a:pt x="31190" y="23033"/>
                    <a:pt x="21273" y="18447"/>
                  </a:cubicBezTo>
                  <a:cubicBezTo>
                    <a:pt x="17114" y="16492"/>
                    <a:pt x="13293" y="14146"/>
                    <a:pt x="9810" y="11409"/>
                  </a:cubicBezTo>
                  <a:cubicBezTo>
                    <a:pt x="6327" y="8672"/>
                    <a:pt x="3821" y="6398"/>
                    <a:pt x="2293" y="4584"/>
                  </a:cubicBezTo>
                  <a:cubicBezTo>
                    <a:pt x="764" y="2771"/>
                    <a:pt x="0" y="1616"/>
                    <a:pt x="0" y="1119"/>
                  </a:cubicBezTo>
                  <a:cubicBezTo>
                    <a:pt x="0" y="407"/>
                    <a:pt x="355" y="35"/>
                    <a:pt x="1066" y="0"/>
                  </a:cubicBezTo>
                  <a:cubicBezTo>
                    <a:pt x="1422" y="0"/>
                    <a:pt x="2044" y="479"/>
                    <a:pt x="2932" y="1439"/>
                  </a:cubicBezTo>
                  <a:cubicBezTo>
                    <a:pt x="14875" y="13168"/>
                    <a:pt x="32096" y="19015"/>
                    <a:pt x="54596" y="18980"/>
                  </a:cubicBezTo>
                  <a:cubicBezTo>
                    <a:pt x="77166" y="18980"/>
                    <a:pt x="94192" y="13275"/>
                    <a:pt x="105673" y="1865"/>
                  </a:cubicBezTo>
                  <a:cubicBezTo>
                    <a:pt x="106917" y="621"/>
                    <a:pt x="107734" y="0"/>
                    <a:pt x="108125" y="0"/>
                  </a:cubicBezTo>
                  <a:cubicBezTo>
                    <a:pt x="108837" y="0"/>
                    <a:pt x="109192" y="373"/>
                    <a:pt x="109192" y="1119"/>
                  </a:cubicBezTo>
                  <a:cubicBezTo>
                    <a:pt x="109192" y="1616"/>
                    <a:pt x="108463" y="2736"/>
                    <a:pt x="107005" y="4479"/>
                  </a:cubicBezTo>
                  <a:cubicBezTo>
                    <a:pt x="105547" y="6220"/>
                    <a:pt x="103148" y="8442"/>
                    <a:pt x="99808" y="11142"/>
                  </a:cubicBezTo>
                  <a:cubicBezTo>
                    <a:pt x="96466" y="13843"/>
                    <a:pt x="92752" y="16172"/>
                    <a:pt x="88665" y="18127"/>
                  </a:cubicBezTo>
                  <a:cubicBezTo>
                    <a:pt x="78748" y="22926"/>
                    <a:pt x="67391" y="25325"/>
                    <a:pt x="54596" y="2532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CF54C7F8-679C-0338-573C-6CA97DCF7F75}"/>
                </a:ext>
              </a:extLst>
            </p:cNvPr>
            <p:cNvSpPr/>
            <p:nvPr/>
          </p:nvSpPr>
          <p:spPr>
            <a:xfrm>
              <a:off x="3433273" y="2394505"/>
              <a:ext cx="49477" cy="54382"/>
            </a:xfrm>
            <a:custGeom>
              <a:avLst/>
              <a:gdLst>
                <a:gd name="connsiteX0" fmla="*/ 7198 w 49477"/>
                <a:gd name="connsiteY0" fmla="*/ 0 h 54382"/>
                <a:gd name="connsiteX1" fmla="*/ 11890 w 49477"/>
                <a:gd name="connsiteY1" fmla="*/ 1866 h 54382"/>
                <a:gd name="connsiteX2" fmla="*/ 13542 w 49477"/>
                <a:gd name="connsiteY2" fmla="*/ 5865 h 54382"/>
                <a:gd name="connsiteX3" fmla="*/ 12369 w 49477"/>
                <a:gd name="connsiteY3" fmla="*/ 8957 h 54382"/>
                <a:gd name="connsiteX4" fmla="*/ 9704 w 49477"/>
                <a:gd name="connsiteY4" fmla="*/ 10024 h 54382"/>
                <a:gd name="connsiteX5" fmla="*/ 5918 w 49477"/>
                <a:gd name="connsiteY5" fmla="*/ 8530 h 54382"/>
                <a:gd name="connsiteX6" fmla="*/ 3785 w 49477"/>
                <a:gd name="connsiteY6" fmla="*/ 4798 h 54382"/>
                <a:gd name="connsiteX7" fmla="*/ 2399 w 49477"/>
                <a:gd name="connsiteY7" fmla="*/ 10236 h 54382"/>
                <a:gd name="connsiteX8" fmla="*/ 3519 w 49477"/>
                <a:gd name="connsiteY8" fmla="*/ 14236 h 54382"/>
                <a:gd name="connsiteX9" fmla="*/ 6078 w 49477"/>
                <a:gd name="connsiteY9" fmla="*/ 17168 h 54382"/>
                <a:gd name="connsiteX10" fmla="*/ 9597 w 49477"/>
                <a:gd name="connsiteY10" fmla="*/ 19194 h 54382"/>
                <a:gd name="connsiteX11" fmla="*/ 12849 w 49477"/>
                <a:gd name="connsiteY11" fmla="*/ 20473 h 54382"/>
                <a:gd name="connsiteX12" fmla="*/ 15302 w 49477"/>
                <a:gd name="connsiteY12" fmla="*/ 21060 h 54382"/>
                <a:gd name="connsiteX13" fmla="*/ 30230 w 49477"/>
                <a:gd name="connsiteY13" fmla="*/ 24792 h 54382"/>
                <a:gd name="connsiteX14" fmla="*/ 39827 w 49477"/>
                <a:gd name="connsiteY14" fmla="*/ 26605 h 54382"/>
                <a:gd name="connsiteX15" fmla="*/ 44999 w 49477"/>
                <a:gd name="connsiteY15" fmla="*/ 25112 h 54382"/>
                <a:gd name="connsiteX16" fmla="*/ 47025 w 49477"/>
                <a:gd name="connsiteY16" fmla="*/ 20633 h 54382"/>
                <a:gd name="connsiteX17" fmla="*/ 46705 w 49477"/>
                <a:gd name="connsiteY17" fmla="*/ 18127 h 54382"/>
                <a:gd name="connsiteX18" fmla="*/ 45372 w 49477"/>
                <a:gd name="connsiteY18" fmla="*/ 15088 h 54382"/>
                <a:gd name="connsiteX19" fmla="*/ 42866 w 49477"/>
                <a:gd name="connsiteY19" fmla="*/ 11783 h 54382"/>
                <a:gd name="connsiteX20" fmla="*/ 38707 w 49477"/>
                <a:gd name="connsiteY20" fmla="*/ 8637 h 54382"/>
                <a:gd name="connsiteX21" fmla="*/ 32736 w 49477"/>
                <a:gd name="connsiteY21" fmla="*/ 6078 h 54382"/>
                <a:gd name="connsiteX22" fmla="*/ 31563 w 49477"/>
                <a:gd name="connsiteY22" fmla="*/ 4691 h 54382"/>
                <a:gd name="connsiteX23" fmla="*/ 32629 w 49477"/>
                <a:gd name="connsiteY23" fmla="*/ 3359 h 54382"/>
                <a:gd name="connsiteX24" fmla="*/ 35455 w 49477"/>
                <a:gd name="connsiteY24" fmla="*/ 4105 h 54382"/>
                <a:gd name="connsiteX25" fmla="*/ 39774 w 49477"/>
                <a:gd name="connsiteY25" fmla="*/ 6345 h 54382"/>
                <a:gd name="connsiteX26" fmla="*/ 44359 w 49477"/>
                <a:gd name="connsiteY26" fmla="*/ 9810 h 54382"/>
                <a:gd name="connsiteX27" fmla="*/ 47984 w 49477"/>
                <a:gd name="connsiteY27" fmla="*/ 14715 h 54382"/>
                <a:gd name="connsiteX28" fmla="*/ 49477 w 49477"/>
                <a:gd name="connsiteY28" fmla="*/ 20846 h 54382"/>
                <a:gd name="connsiteX29" fmla="*/ 47025 w 49477"/>
                <a:gd name="connsiteY29" fmla="*/ 28471 h 54382"/>
                <a:gd name="connsiteX30" fmla="*/ 41160 w 49477"/>
                <a:gd name="connsiteY30" fmla="*/ 32629 h 54382"/>
                <a:gd name="connsiteX31" fmla="*/ 42280 w 49477"/>
                <a:gd name="connsiteY31" fmla="*/ 33269 h 54382"/>
                <a:gd name="connsiteX32" fmla="*/ 44359 w 49477"/>
                <a:gd name="connsiteY32" fmla="*/ 34762 h 54382"/>
                <a:gd name="connsiteX33" fmla="*/ 46812 w 49477"/>
                <a:gd name="connsiteY33" fmla="*/ 37054 h 54382"/>
                <a:gd name="connsiteX34" fmla="*/ 48624 w 49477"/>
                <a:gd name="connsiteY34" fmla="*/ 40200 h 54382"/>
                <a:gd name="connsiteX35" fmla="*/ 49477 w 49477"/>
                <a:gd name="connsiteY35" fmla="*/ 44093 h 54382"/>
                <a:gd name="connsiteX36" fmla="*/ 48731 w 49477"/>
                <a:gd name="connsiteY36" fmla="*/ 48945 h 54382"/>
                <a:gd name="connsiteX37" fmla="*/ 46278 w 49477"/>
                <a:gd name="connsiteY37" fmla="*/ 52782 h 54382"/>
                <a:gd name="connsiteX38" fmla="*/ 42226 w 49477"/>
                <a:gd name="connsiteY38" fmla="*/ 54383 h 54382"/>
                <a:gd name="connsiteX39" fmla="*/ 37801 w 49477"/>
                <a:gd name="connsiteY39" fmla="*/ 52623 h 54382"/>
                <a:gd name="connsiteX40" fmla="*/ 35935 w 49477"/>
                <a:gd name="connsiteY40" fmla="*/ 48357 h 54382"/>
                <a:gd name="connsiteX41" fmla="*/ 36841 w 49477"/>
                <a:gd name="connsiteY41" fmla="*/ 45585 h 54382"/>
                <a:gd name="connsiteX42" fmla="*/ 39721 w 49477"/>
                <a:gd name="connsiteY42" fmla="*/ 44305 h 54382"/>
                <a:gd name="connsiteX43" fmla="*/ 43559 w 49477"/>
                <a:gd name="connsiteY43" fmla="*/ 45799 h 54382"/>
                <a:gd name="connsiteX44" fmla="*/ 45639 w 49477"/>
                <a:gd name="connsiteY44" fmla="*/ 49424 h 54382"/>
                <a:gd name="connsiteX45" fmla="*/ 47025 w 49477"/>
                <a:gd name="connsiteY45" fmla="*/ 43986 h 54382"/>
                <a:gd name="connsiteX46" fmla="*/ 43932 w 49477"/>
                <a:gd name="connsiteY46" fmla="*/ 37694 h 54382"/>
                <a:gd name="connsiteX47" fmla="*/ 35669 w 49477"/>
                <a:gd name="connsiteY47" fmla="*/ 33589 h 54382"/>
                <a:gd name="connsiteX48" fmla="*/ 17701 w 49477"/>
                <a:gd name="connsiteY48" fmla="*/ 29004 h 54382"/>
                <a:gd name="connsiteX49" fmla="*/ 9704 w 49477"/>
                <a:gd name="connsiteY49" fmla="*/ 27724 h 54382"/>
                <a:gd name="connsiteX50" fmla="*/ 5918 w 49477"/>
                <a:gd name="connsiteY50" fmla="*/ 28311 h 54382"/>
                <a:gd name="connsiteX51" fmla="*/ 3679 w 49477"/>
                <a:gd name="connsiteY51" fmla="*/ 29910 h 54382"/>
                <a:gd name="connsiteX52" fmla="*/ 2666 w 49477"/>
                <a:gd name="connsiteY52" fmla="*/ 31777 h 54382"/>
                <a:gd name="connsiteX53" fmla="*/ 2399 w 49477"/>
                <a:gd name="connsiteY53" fmla="*/ 33589 h 54382"/>
                <a:gd name="connsiteX54" fmla="*/ 3039 w 49477"/>
                <a:gd name="connsiteY54" fmla="*/ 37001 h 54382"/>
                <a:gd name="connsiteX55" fmla="*/ 5172 w 49477"/>
                <a:gd name="connsiteY55" fmla="*/ 40893 h 54382"/>
                <a:gd name="connsiteX56" fmla="*/ 9597 w 49477"/>
                <a:gd name="connsiteY56" fmla="*/ 44945 h 54382"/>
                <a:gd name="connsiteX57" fmla="*/ 16688 w 49477"/>
                <a:gd name="connsiteY57" fmla="*/ 48251 h 54382"/>
                <a:gd name="connsiteX58" fmla="*/ 17914 w 49477"/>
                <a:gd name="connsiteY58" fmla="*/ 49690 h 54382"/>
                <a:gd name="connsiteX59" fmla="*/ 16795 w 49477"/>
                <a:gd name="connsiteY59" fmla="*/ 50970 h 54382"/>
                <a:gd name="connsiteX60" fmla="*/ 14022 w 49477"/>
                <a:gd name="connsiteY60" fmla="*/ 50277 h 54382"/>
                <a:gd name="connsiteX61" fmla="*/ 9704 w 49477"/>
                <a:gd name="connsiteY61" fmla="*/ 48037 h 54382"/>
                <a:gd name="connsiteX62" fmla="*/ 5172 w 49477"/>
                <a:gd name="connsiteY62" fmla="*/ 44518 h 54382"/>
                <a:gd name="connsiteX63" fmla="*/ 1493 w 49477"/>
                <a:gd name="connsiteY63" fmla="*/ 39561 h 54382"/>
                <a:gd name="connsiteX64" fmla="*/ 0 w 49477"/>
                <a:gd name="connsiteY64" fmla="*/ 33376 h 54382"/>
                <a:gd name="connsiteX65" fmla="*/ 320 w 49477"/>
                <a:gd name="connsiteY65" fmla="*/ 30550 h 54382"/>
                <a:gd name="connsiteX66" fmla="*/ 1386 w 49477"/>
                <a:gd name="connsiteY66" fmla="*/ 27404 h 54382"/>
                <a:gd name="connsiteX67" fmla="*/ 3945 w 49477"/>
                <a:gd name="connsiteY67" fmla="*/ 24099 h 54382"/>
                <a:gd name="connsiteX68" fmla="*/ 8264 w 49477"/>
                <a:gd name="connsiteY68" fmla="*/ 21593 h 54382"/>
                <a:gd name="connsiteX69" fmla="*/ 5865 w 49477"/>
                <a:gd name="connsiteY69" fmla="*/ 20101 h 54382"/>
                <a:gd name="connsiteX70" fmla="*/ 3252 w 49477"/>
                <a:gd name="connsiteY70" fmla="*/ 17807 h 54382"/>
                <a:gd name="connsiteX71" fmla="*/ 906 w 49477"/>
                <a:gd name="connsiteY71" fmla="*/ 14395 h 54382"/>
                <a:gd name="connsiteX72" fmla="*/ 0 w 49477"/>
                <a:gd name="connsiteY72" fmla="*/ 10131 h 54382"/>
                <a:gd name="connsiteX73" fmla="*/ 586 w 49477"/>
                <a:gd name="connsiteY73" fmla="*/ 5811 h 54382"/>
                <a:gd name="connsiteX74" fmla="*/ 2879 w 49477"/>
                <a:gd name="connsiteY74" fmla="*/ 1866 h 54382"/>
                <a:gd name="connsiteX75" fmla="*/ 7198 w 49477"/>
                <a:gd name="connsiteY75" fmla="*/ 0 h 5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77" h="54382">
                  <a:moveTo>
                    <a:pt x="7198" y="0"/>
                  </a:moveTo>
                  <a:cubicBezTo>
                    <a:pt x="9188" y="0"/>
                    <a:pt x="10752" y="623"/>
                    <a:pt x="11890" y="1866"/>
                  </a:cubicBezTo>
                  <a:cubicBezTo>
                    <a:pt x="12991" y="3111"/>
                    <a:pt x="13542" y="4443"/>
                    <a:pt x="13542" y="5865"/>
                  </a:cubicBezTo>
                  <a:cubicBezTo>
                    <a:pt x="13542" y="7216"/>
                    <a:pt x="13151" y="8246"/>
                    <a:pt x="12369" y="8957"/>
                  </a:cubicBezTo>
                  <a:cubicBezTo>
                    <a:pt x="11587" y="9668"/>
                    <a:pt x="10699" y="10024"/>
                    <a:pt x="9704" y="10024"/>
                  </a:cubicBezTo>
                  <a:cubicBezTo>
                    <a:pt x="8353" y="10024"/>
                    <a:pt x="7091" y="9526"/>
                    <a:pt x="5918" y="8530"/>
                  </a:cubicBezTo>
                  <a:cubicBezTo>
                    <a:pt x="4745" y="7536"/>
                    <a:pt x="4034" y="6292"/>
                    <a:pt x="3785" y="4798"/>
                  </a:cubicBezTo>
                  <a:cubicBezTo>
                    <a:pt x="2861" y="6256"/>
                    <a:pt x="2399" y="8068"/>
                    <a:pt x="2399" y="10236"/>
                  </a:cubicBezTo>
                  <a:cubicBezTo>
                    <a:pt x="2399" y="11658"/>
                    <a:pt x="2773" y="12992"/>
                    <a:pt x="3519" y="14236"/>
                  </a:cubicBezTo>
                  <a:cubicBezTo>
                    <a:pt x="4265" y="15443"/>
                    <a:pt x="5118" y="16421"/>
                    <a:pt x="6078" y="17168"/>
                  </a:cubicBezTo>
                  <a:cubicBezTo>
                    <a:pt x="7038" y="17879"/>
                    <a:pt x="8211" y="18554"/>
                    <a:pt x="9597" y="19194"/>
                  </a:cubicBezTo>
                  <a:cubicBezTo>
                    <a:pt x="10948" y="19798"/>
                    <a:pt x="12032" y="20225"/>
                    <a:pt x="12849" y="20473"/>
                  </a:cubicBezTo>
                  <a:cubicBezTo>
                    <a:pt x="13631" y="20686"/>
                    <a:pt x="14449" y="20881"/>
                    <a:pt x="15302" y="21060"/>
                  </a:cubicBezTo>
                  <a:lnTo>
                    <a:pt x="30230" y="24792"/>
                  </a:lnTo>
                  <a:cubicBezTo>
                    <a:pt x="34958" y="26001"/>
                    <a:pt x="38157" y="26605"/>
                    <a:pt x="39827" y="26605"/>
                  </a:cubicBezTo>
                  <a:cubicBezTo>
                    <a:pt x="41889" y="26605"/>
                    <a:pt x="43613" y="26108"/>
                    <a:pt x="44999" y="25112"/>
                  </a:cubicBezTo>
                  <a:cubicBezTo>
                    <a:pt x="46349" y="24116"/>
                    <a:pt x="47025" y="22624"/>
                    <a:pt x="47025" y="20633"/>
                  </a:cubicBezTo>
                  <a:cubicBezTo>
                    <a:pt x="47025" y="19851"/>
                    <a:pt x="46918" y="19016"/>
                    <a:pt x="46705" y="18127"/>
                  </a:cubicBezTo>
                  <a:cubicBezTo>
                    <a:pt x="46456" y="17238"/>
                    <a:pt x="46012" y="16225"/>
                    <a:pt x="45372" y="15088"/>
                  </a:cubicBezTo>
                  <a:cubicBezTo>
                    <a:pt x="44697" y="13915"/>
                    <a:pt x="43861" y="12813"/>
                    <a:pt x="42866" y="11783"/>
                  </a:cubicBezTo>
                  <a:cubicBezTo>
                    <a:pt x="41835" y="10717"/>
                    <a:pt x="40449" y="9667"/>
                    <a:pt x="38707" y="8637"/>
                  </a:cubicBezTo>
                  <a:cubicBezTo>
                    <a:pt x="36966" y="7606"/>
                    <a:pt x="34975" y="6753"/>
                    <a:pt x="32736" y="6078"/>
                  </a:cubicBezTo>
                  <a:cubicBezTo>
                    <a:pt x="31954" y="5865"/>
                    <a:pt x="31563" y="5403"/>
                    <a:pt x="31563" y="4691"/>
                  </a:cubicBezTo>
                  <a:cubicBezTo>
                    <a:pt x="31563" y="3802"/>
                    <a:pt x="31919" y="3359"/>
                    <a:pt x="32629" y="3359"/>
                  </a:cubicBezTo>
                  <a:cubicBezTo>
                    <a:pt x="33234" y="3359"/>
                    <a:pt x="34176" y="3608"/>
                    <a:pt x="35455" y="4105"/>
                  </a:cubicBezTo>
                  <a:cubicBezTo>
                    <a:pt x="36699" y="4567"/>
                    <a:pt x="38139" y="5314"/>
                    <a:pt x="39774" y="6345"/>
                  </a:cubicBezTo>
                  <a:cubicBezTo>
                    <a:pt x="41373" y="7340"/>
                    <a:pt x="42902" y="8495"/>
                    <a:pt x="44359" y="9810"/>
                  </a:cubicBezTo>
                  <a:cubicBezTo>
                    <a:pt x="45781" y="11125"/>
                    <a:pt x="46989" y="12761"/>
                    <a:pt x="47984" y="14715"/>
                  </a:cubicBezTo>
                  <a:cubicBezTo>
                    <a:pt x="48980" y="16670"/>
                    <a:pt x="49477" y="18714"/>
                    <a:pt x="49477" y="20846"/>
                  </a:cubicBezTo>
                  <a:cubicBezTo>
                    <a:pt x="49477" y="23903"/>
                    <a:pt x="48660" y="26445"/>
                    <a:pt x="47025" y="28471"/>
                  </a:cubicBezTo>
                  <a:cubicBezTo>
                    <a:pt x="45390" y="30496"/>
                    <a:pt x="43435" y="31883"/>
                    <a:pt x="41160" y="32629"/>
                  </a:cubicBezTo>
                  <a:cubicBezTo>
                    <a:pt x="41480" y="32807"/>
                    <a:pt x="41853" y="33020"/>
                    <a:pt x="42280" y="33269"/>
                  </a:cubicBezTo>
                  <a:cubicBezTo>
                    <a:pt x="42706" y="33518"/>
                    <a:pt x="43399" y="34016"/>
                    <a:pt x="44359" y="34762"/>
                  </a:cubicBezTo>
                  <a:cubicBezTo>
                    <a:pt x="45283" y="35474"/>
                    <a:pt x="46101" y="36237"/>
                    <a:pt x="46812" y="37054"/>
                  </a:cubicBezTo>
                  <a:cubicBezTo>
                    <a:pt x="47487" y="37873"/>
                    <a:pt x="48091" y="38921"/>
                    <a:pt x="48624" y="40200"/>
                  </a:cubicBezTo>
                  <a:cubicBezTo>
                    <a:pt x="49193" y="41444"/>
                    <a:pt x="49477" y="42742"/>
                    <a:pt x="49477" y="44093"/>
                  </a:cubicBezTo>
                  <a:cubicBezTo>
                    <a:pt x="49477" y="45799"/>
                    <a:pt x="49229" y="47416"/>
                    <a:pt x="48731" y="48945"/>
                  </a:cubicBezTo>
                  <a:cubicBezTo>
                    <a:pt x="48233" y="50437"/>
                    <a:pt x="47416" y="51716"/>
                    <a:pt x="46278" y="52782"/>
                  </a:cubicBezTo>
                  <a:cubicBezTo>
                    <a:pt x="45141" y="53849"/>
                    <a:pt x="43790" y="54383"/>
                    <a:pt x="42226" y="54383"/>
                  </a:cubicBezTo>
                  <a:cubicBezTo>
                    <a:pt x="40485" y="54383"/>
                    <a:pt x="39010" y="53796"/>
                    <a:pt x="37801" y="52623"/>
                  </a:cubicBezTo>
                  <a:cubicBezTo>
                    <a:pt x="36557" y="51414"/>
                    <a:pt x="35935" y="49993"/>
                    <a:pt x="35935" y="48357"/>
                  </a:cubicBezTo>
                  <a:cubicBezTo>
                    <a:pt x="35935" y="47327"/>
                    <a:pt x="36237" y="46403"/>
                    <a:pt x="36841" y="45585"/>
                  </a:cubicBezTo>
                  <a:cubicBezTo>
                    <a:pt x="37446" y="44732"/>
                    <a:pt x="38405" y="44305"/>
                    <a:pt x="39721" y="44305"/>
                  </a:cubicBezTo>
                  <a:cubicBezTo>
                    <a:pt x="41178" y="44305"/>
                    <a:pt x="42457" y="44803"/>
                    <a:pt x="43559" y="45799"/>
                  </a:cubicBezTo>
                  <a:cubicBezTo>
                    <a:pt x="44661" y="46793"/>
                    <a:pt x="45354" y="48002"/>
                    <a:pt x="45639" y="49424"/>
                  </a:cubicBezTo>
                  <a:cubicBezTo>
                    <a:pt x="46563" y="47967"/>
                    <a:pt x="47025" y="46154"/>
                    <a:pt x="47025" y="43986"/>
                  </a:cubicBezTo>
                  <a:cubicBezTo>
                    <a:pt x="47025" y="41640"/>
                    <a:pt x="45994" y="39542"/>
                    <a:pt x="43932" y="37694"/>
                  </a:cubicBezTo>
                  <a:cubicBezTo>
                    <a:pt x="41871" y="35846"/>
                    <a:pt x="39116" y="34478"/>
                    <a:pt x="35669" y="33589"/>
                  </a:cubicBezTo>
                  <a:cubicBezTo>
                    <a:pt x="27387" y="31385"/>
                    <a:pt x="21397" y="29857"/>
                    <a:pt x="17701" y="29004"/>
                  </a:cubicBezTo>
                  <a:cubicBezTo>
                    <a:pt x="13969" y="28151"/>
                    <a:pt x="11303" y="27724"/>
                    <a:pt x="9704" y="27724"/>
                  </a:cubicBezTo>
                  <a:cubicBezTo>
                    <a:pt x="8211" y="27724"/>
                    <a:pt x="6949" y="27920"/>
                    <a:pt x="5918" y="28311"/>
                  </a:cubicBezTo>
                  <a:cubicBezTo>
                    <a:pt x="4887" y="28702"/>
                    <a:pt x="4141" y="29235"/>
                    <a:pt x="3679" y="29910"/>
                  </a:cubicBezTo>
                  <a:cubicBezTo>
                    <a:pt x="3181" y="30550"/>
                    <a:pt x="2844" y="31172"/>
                    <a:pt x="2666" y="31777"/>
                  </a:cubicBezTo>
                  <a:cubicBezTo>
                    <a:pt x="2488" y="32345"/>
                    <a:pt x="2399" y="32949"/>
                    <a:pt x="2399" y="33589"/>
                  </a:cubicBezTo>
                  <a:cubicBezTo>
                    <a:pt x="2399" y="34655"/>
                    <a:pt x="2613" y="35793"/>
                    <a:pt x="3039" y="37001"/>
                  </a:cubicBezTo>
                  <a:cubicBezTo>
                    <a:pt x="3466" y="38174"/>
                    <a:pt x="4176" y="39472"/>
                    <a:pt x="5172" y="40893"/>
                  </a:cubicBezTo>
                  <a:cubicBezTo>
                    <a:pt x="6131" y="42280"/>
                    <a:pt x="7606" y="43631"/>
                    <a:pt x="9597" y="44945"/>
                  </a:cubicBezTo>
                  <a:cubicBezTo>
                    <a:pt x="11587" y="46260"/>
                    <a:pt x="13951" y="47363"/>
                    <a:pt x="16688" y="48251"/>
                  </a:cubicBezTo>
                  <a:cubicBezTo>
                    <a:pt x="17506" y="48429"/>
                    <a:pt x="17914" y="48908"/>
                    <a:pt x="17914" y="49690"/>
                  </a:cubicBezTo>
                  <a:cubicBezTo>
                    <a:pt x="17879" y="50544"/>
                    <a:pt x="17506" y="50970"/>
                    <a:pt x="16795" y="50970"/>
                  </a:cubicBezTo>
                  <a:cubicBezTo>
                    <a:pt x="16190" y="50970"/>
                    <a:pt x="15266" y="50739"/>
                    <a:pt x="14022" y="50277"/>
                  </a:cubicBezTo>
                  <a:cubicBezTo>
                    <a:pt x="12743" y="49780"/>
                    <a:pt x="11303" y="49033"/>
                    <a:pt x="9704" y="48037"/>
                  </a:cubicBezTo>
                  <a:cubicBezTo>
                    <a:pt x="8104" y="47007"/>
                    <a:pt x="6593" y="45834"/>
                    <a:pt x="5172" y="44518"/>
                  </a:cubicBezTo>
                  <a:cubicBezTo>
                    <a:pt x="3714" y="43167"/>
                    <a:pt x="2488" y="41515"/>
                    <a:pt x="1493" y="39561"/>
                  </a:cubicBezTo>
                  <a:cubicBezTo>
                    <a:pt x="498" y="37570"/>
                    <a:pt x="0" y="35509"/>
                    <a:pt x="0" y="33376"/>
                  </a:cubicBezTo>
                  <a:cubicBezTo>
                    <a:pt x="0" y="32416"/>
                    <a:pt x="107" y="31474"/>
                    <a:pt x="320" y="30550"/>
                  </a:cubicBezTo>
                  <a:cubicBezTo>
                    <a:pt x="498" y="29590"/>
                    <a:pt x="853" y="28541"/>
                    <a:pt x="1386" y="27404"/>
                  </a:cubicBezTo>
                  <a:cubicBezTo>
                    <a:pt x="1919" y="26231"/>
                    <a:pt x="2773" y="25129"/>
                    <a:pt x="3945" y="24099"/>
                  </a:cubicBezTo>
                  <a:cubicBezTo>
                    <a:pt x="5118" y="23068"/>
                    <a:pt x="6558" y="22232"/>
                    <a:pt x="8264" y="21593"/>
                  </a:cubicBezTo>
                  <a:cubicBezTo>
                    <a:pt x="7447" y="21166"/>
                    <a:pt x="6647" y="20669"/>
                    <a:pt x="5865" y="20101"/>
                  </a:cubicBezTo>
                  <a:cubicBezTo>
                    <a:pt x="5083" y="19496"/>
                    <a:pt x="4212" y="18731"/>
                    <a:pt x="3252" y="17807"/>
                  </a:cubicBezTo>
                  <a:cubicBezTo>
                    <a:pt x="2257" y="16848"/>
                    <a:pt x="1475" y="15710"/>
                    <a:pt x="906" y="14395"/>
                  </a:cubicBezTo>
                  <a:cubicBezTo>
                    <a:pt x="302" y="13044"/>
                    <a:pt x="0" y="11623"/>
                    <a:pt x="0" y="10131"/>
                  </a:cubicBezTo>
                  <a:cubicBezTo>
                    <a:pt x="0" y="8673"/>
                    <a:pt x="196" y="7233"/>
                    <a:pt x="586" y="5811"/>
                  </a:cubicBezTo>
                  <a:cubicBezTo>
                    <a:pt x="942" y="4390"/>
                    <a:pt x="1706" y="3074"/>
                    <a:pt x="2879" y="1866"/>
                  </a:cubicBezTo>
                  <a:cubicBezTo>
                    <a:pt x="4016" y="623"/>
                    <a:pt x="5456" y="0"/>
                    <a:pt x="7198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3" name="Freeform 812">
              <a:extLst>
                <a:ext uri="{FF2B5EF4-FFF2-40B4-BE49-F238E27FC236}">
                  <a16:creationId xmlns:a16="http://schemas.microsoft.com/office/drawing/2014/main" id="{2F42E325-BA8F-EF67-0869-45206D4266C3}"/>
                </a:ext>
              </a:extLst>
            </p:cNvPr>
            <p:cNvSpPr/>
            <p:nvPr/>
          </p:nvSpPr>
          <p:spPr>
            <a:xfrm>
              <a:off x="3399631" y="2358670"/>
              <a:ext cx="109191" cy="25324"/>
            </a:xfrm>
            <a:custGeom>
              <a:avLst/>
              <a:gdLst>
                <a:gd name="connsiteX0" fmla="*/ 108125 w 109191"/>
                <a:gd name="connsiteY0" fmla="*/ 25325 h 25324"/>
                <a:gd name="connsiteX1" fmla="*/ 106259 w 109191"/>
                <a:gd name="connsiteY1" fmla="*/ 23939 h 25324"/>
                <a:gd name="connsiteX2" fmla="*/ 54596 w 109191"/>
                <a:gd name="connsiteY2" fmla="*/ 6344 h 25324"/>
                <a:gd name="connsiteX3" fmla="*/ 3626 w 109191"/>
                <a:gd name="connsiteY3" fmla="*/ 23245 h 25324"/>
                <a:gd name="connsiteX4" fmla="*/ 1066 w 109191"/>
                <a:gd name="connsiteY4" fmla="*/ 25325 h 25324"/>
                <a:gd name="connsiteX5" fmla="*/ 0 w 109191"/>
                <a:gd name="connsiteY5" fmla="*/ 24258 h 25324"/>
                <a:gd name="connsiteX6" fmla="*/ 2186 w 109191"/>
                <a:gd name="connsiteY6" fmla="*/ 20900 h 25324"/>
                <a:gd name="connsiteX7" fmla="*/ 9384 w 109191"/>
                <a:gd name="connsiteY7" fmla="*/ 14235 h 25324"/>
                <a:gd name="connsiteX8" fmla="*/ 20527 w 109191"/>
                <a:gd name="connsiteY8" fmla="*/ 7198 h 25324"/>
                <a:gd name="connsiteX9" fmla="*/ 54596 w 109191"/>
                <a:gd name="connsiteY9" fmla="*/ 0 h 25324"/>
                <a:gd name="connsiteX10" fmla="*/ 87918 w 109191"/>
                <a:gd name="connsiteY10" fmla="*/ 6878 h 25324"/>
                <a:gd name="connsiteX11" fmla="*/ 99381 w 109191"/>
                <a:gd name="connsiteY11" fmla="*/ 13915 h 25324"/>
                <a:gd name="connsiteX12" fmla="*/ 106898 w 109191"/>
                <a:gd name="connsiteY12" fmla="*/ 20739 h 25324"/>
                <a:gd name="connsiteX13" fmla="*/ 109192 w 109191"/>
                <a:gd name="connsiteY13" fmla="*/ 24258 h 25324"/>
                <a:gd name="connsiteX14" fmla="*/ 108125 w 109191"/>
                <a:gd name="connsiteY14" fmla="*/ 25325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191" h="25324">
                  <a:moveTo>
                    <a:pt x="108125" y="25325"/>
                  </a:moveTo>
                  <a:cubicBezTo>
                    <a:pt x="107769" y="25325"/>
                    <a:pt x="107148" y="24863"/>
                    <a:pt x="106259" y="23939"/>
                  </a:cubicBezTo>
                  <a:cubicBezTo>
                    <a:pt x="94316" y="12209"/>
                    <a:pt x="77095" y="6344"/>
                    <a:pt x="54596" y="6344"/>
                  </a:cubicBezTo>
                  <a:cubicBezTo>
                    <a:pt x="32025" y="6344"/>
                    <a:pt x="15035" y="11978"/>
                    <a:pt x="3626" y="23245"/>
                  </a:cubicBezTo>
                  <a:cubicBezTo>
                    <a:pt x="2310" y="24632"/>
                    <a:pt x="1457" y="25325"/>
                    <a:pt x="1066" y="25325"/>
                  </a:cubicBezTo>
                  <a:cubicBezTo>
                    <a:pt x="355" y="25325"/>
                    <a:pt x="0" y="24970"/>
                    <a:pt x="0" y="24258"/>
                  </a:cubicBezTo>
                  <a:cubicBezTo>
                    <a:pt x="0" y="23761"/>
                    <a:pt x="729" y="22641"/>
                    <a:pt x="2186" y="20900"/>
                  </a:cubicBezTo>
                  <a:cubicBezTo>
                    <a:pt x="3643" y="19123"/>
                    <a:pt x="6042" y="16901"/>
                    <a:pt x="9384" y="14235"/>
                  </a:cubicBezTo>
                  <a:cubicBezTo>
                    <a:pt x="12725" y="11534"/>
                    <a:pt x="16439" y="9188"/>
                    <a:pt x="20527" y="7198"/>
                  </a:cubicBezTo>
                  <a:cubicBezTo>
                    <a:pt x="30443" y="2399"/>
                    <a:pt x="41800" y="0"/>
                    <a:pt x="54596" y="0"/>
                  </a:cubicBezTo>
                  <a:cubicBezTo>
                    <a:pt x="66894" y="0"/>
                    <a:pt x="78001" y="2292"/>
                    <a:pt x="87918" y="6878"/>
                  </a:cubicBezTo>
                  <a:cubicBezTo>
                    <a:pt x="92077" y="8832"/>
                    <a:pt x="95898" y="11178"/>
                    <a:pt x="99381" y="13915"/>
                  </a:cubicBezTo>
                  <a:cubicBezTo>
                    <a:pt x="102865" y="16652"/>
                    <a:pt x="105370" y="18926"/>
                    <a:pt x="106898" y="20739"/>
                  </a:cubicBezTo>
                  <a:cubicBezTo>
                    <a:pt x="108427" y="22552"/>
                    <a:pt x="109192" y="23725"/>
                    <a:pt x="109192" y="24258"/>
                  </a:cubicBezTo>
                  <a:cubicBezTo>
                    <a:pt x="109192" y="24970"/>
                    <a:pt x="108837" y="25325"/>
                    <a:pt x="108125" y="2532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814" name="Freeform 813">
            <a:extLst>
              <a:ext uri="{FF2B5EF4-FFF2-40B4-BE49-F238E27FC236}">
                <a16:creationId xmlns:a16="http://schemas.microsoft.com/office/drawing/2014/main" id="{571E0E51-EC0B-B009-847D-71C307152F8F}"/>
              </a:ext>
            </a:extLst>
          </p:cNvPr>
          <p:cNvSpPr/>
          <p:nvPr/>
        </p:nvSpPr>
        <p:spPr>
          <a:xfrm>
            <a:off x="3722269" y="2341202"/>
            <a:ext cx="2343531" cy="861387"/>
          </a:xfrm>
          <a:custGeom>
            <a:avLst/>
            <a:gdLst>
              <a:gd name="connsiteX0" fmla="*/ 0 w 2343531"/>
              <a:gd name="connsiteY0" fmla="*/ 861388 h 861387"/>
              <a:gd name="connsiteX1" fmla="*/ 2343 w 2343531"/>
              <a:gd name="connsiteY1" fmla="*/ 861376 h 861387"/>
              <a:gd name="connsiteX2" fmla="*/ 4687 w 2343531"/>
              <a:gd name="connsiteY2" fmla="*/ 861365 h 861387"/>
              <a:gd name="connsiteX3" fmla="*/ 7030 w 2343531"/>
              <a:gd name="connsiteY3" fmla="*/ 861353 h 861387"/>
              <a:gd name="connsiteX4" fmla="*/ 9374 w 2343531"/>
              <a:gd name="connsiteY4" fmla="*/ 861342 h 861387"/>
              <a:gd name="connsiteX5" fmla="*/ 11717 w 2343531"/>
              <a:gd name="connsiteY5" fmla="*/ 861331 h 861387"/>
              <a:gd name="connsiteX6" fmla="*/ 14061 w 2343531"/>
              <a:gd name="connsiteY6" fmla="*/ 861319 h 861387"/>
              <a:gd name="connsiteX7" fmla="*/ 16404 w 2343531"/>
              <a:gd name="connsiteY7" fmla="*/ 861308 h 861387"/>
              <a:gd name="connsiteX8" fmla="*/ 18749 w 2343531"/>
              <a:gd name="connsiteY8" fmla="*/ 861297 h 861387"/>
              <a:gd name="connsiteX9" fmla="*/ 21092 w 2343531"/>
              <a:gd name="connsiteY9" fmla="*/ 861285 h 861387"/>
              <a:gd name="connsiteX10" fmla="*/ 23435 w 2343531"/>
              <a:gd name="connsiteY10" fmla="*/ 861274 h 861387"/>
              <a:gd name="connsiteX11" fmla="*/ 25779 w 2343531"/>
              <a:gd name="connsiteY11" fmla="*/ 861262 h 861387"/>
              <a:gd name="connsiteX12" fmla="*/ 28122 w 2343531"/>
              <a:gd name="connsiteY12" fmla="*/ 861251 h 861387"/>
              <a:gd name="connsiteX13" fmla="*/ 30466 w 2343531"/>
              <a:gd name="connsiteY13" fmla="*/ 861240 h 861387"/>
              <a:gd name="connsiteX14" fmla="*/ 32809 w 2343531"/>
              <a:gd name="connsiteY14" fmla="*/ 861217 h 861387"/>
              <a:gd name="connsiteX15" fmla="*/ 35153 w 2343531"/>
              <a:gd name="connsiteY15" fmla="*/ 861206 h 861387"/>
              <a:gd name="connsiteX16" fmla="*/ 37496 w 2343531"/>
              <a:gd name="connsiteY16" fmla="*/ 861194 h 861387"/>
              <a:gd name="connsiteX17" fmla="*/ 39839 w 2343531"/>
              <a:gd name="connsiteY17" fmla="*/ 861183 h 861387"/>
              <a:gd name="connsiteX18" fmla="*/ 42183 w 2343531"/>
              <a:gd name="connsiteY18" fmla="*/ 861160 h 861387"/>
              <a:gd name="connsiteX19" fmla="*/ 44526 w 2343531"/>
              <a:gd name="connsiteY19" fmla="*/ 861149 h 861387"/>
              <a:gd name="connsiteX20" fmla="*/ 46871 w 2343531"/>
              <a:gd name="connsiteY20" fmla="*/ 861126 h 861387"/>
              <a:gd name="connsiteX21" fmla="*/ 49214 w 2343531"/>
              <a:gd name="connsiteY21" fmla="*/ 861115 h 861387"/>
              <a:gd name="connsiteX22" fmla="*/ 51558 w 2343531"/>
              <a:gd name="connsiteY22" fmla="*/ 861092 h 861387"/>
              <a:gd name="connsiteX23" fmla="*/ 53901 w 2343531"/>
              <a:gd name="connsiteY23" fmla="*/ 861080 h 861387"/>
              <a:gd name="connsiteX24" fmla="*/ 56245 w 2343531"/>
              <a:gd name="connsiteY24" fmla="*/ 861058 h 861387"/>
              <a:gd name="connsiteX25" fmla="*/ 58588 w 2343531"/>
              <a:gd name="connsiteY25" fmla="*/ 861046 h 861387"/>
              <a:gd name="connsiteX26" fmla="*/ 60931 w 2343531"/>
              <a:gd name="connsiteY26" fmla="*/ 861023 h 861387"/>
              <a:gd name="connsiteX27" fmla="*/ 63275 w 2343531"/>
              <a:gd name="connsiteY27" fmla="*/ 861001 h 861387"/>
              <a:gd name="connsiteX28" fmla="*/ 65618 w 2343531"/>
              <a:gd name="connsiteY28" fmla="*/ 860978 h 861387"/>
              <a:gd name="connsiteX29" fmla="*/ 67962 w 2343531"/>
              <a:gd name="connsiteY29" fmla="*/ 860955 h 861387"/>
              <a:gd name="connsiteX30" fmla="*/ 70305 w 2343531"/>
              <a:gd name="connsiteY30" fmla="*/ 860944 h 861387"/>
              <a:gd name="connsiteX31" fmla="*/ 72649 w 2343531"/>
              <a:gd name="connsiteY31" fmla="*/ 860921 h 861387"/>
              <a:gd name="connsiteX32" fmla="*/ 74993 w 2343531"/>
              <a:gd name="connsiteY32" fmla="*/ 860898 h 861387"/>
              <a:gd name="connsiteX33" fmla="*/ 77337 w 2343531"/>
              <a:gd name="connsiteY33" fmla="*/ 860864 h 861387"/>
              <a:gd name="connsiteX34" fmla="*/ 79680 w 2343531"/>
              <a:gd name="connsiteY34" fmla="*/ 860841 h 861387"/>
              <a:gd name="connsiteX35" fmla="*/ 82024 w 2343531"/>
              <a:gd name="connsiteY35" fmla="*/ 860819 h 861387"/>
              <a:gd name="connsiteX36" fmla="*/ 84367 w 2343531"/>
              <a:gd name="connsiteY36" fmla="*/ 860796 h 861387"/>
              <a:gd name="connsiteX37" fmla="*/ 86710 w 2343531"/>
              <a:gd name="connsiteY37" fmla="*/ 860773 h 861387"/>
              <a:gd name="connsiteX38" fmla="*/ 89054 w 2343531"/>
              <a:gd name="connsiteY38" fmla="*/ 860739 h 861387"/>
              <a:gd name="connsiteX39" fmla="*/ 91397 w 2343531"/>
              <a:gd name="connsiteY39" fmla="*/ 860716 h 861387"/>
              <a:gd name="connsiteX40" fmla="*/ 93741 w 2343531"/>
              <a:gd name="connsiteY40" fmla="*/ 860682 h 861387"/>
              <a:gd name="connsiteX41" fmla="*/ 96084 w 2343531"/>
              <a:gd name="connsiteY41" fmla="*/ 860659 h 861387"/>
              <a:gd name="connsiteX42" fmla="*/ 98428 w 2343531"/>
              <a:gd name="connsiteY42" fmla="*/ 860625 h 861387"/>
              <a:gd name="connsiteX43" fmla="*/ 100772 w 2343531"/>
              <a:gd name="connsiteY43" fmla="*/ 860591 h 861387"/>
              <a:gd name="connsiteX44" fmla="*/ 103115 w 2343531"/>
              <a:gd name="connsiteY44" fmla="*/ 860557 h 861387"/>
              <a:gd name="connsiteX45" fmla="*/ 105459 w 2343531"/>
              <a:gd name="connsiteY45" fmla="*/ 860534 h 861387"/>
              <a:gd name="connsiteX46" fmla="*/ 107802 w 2343531"/>
              <a:gd name="connsiteY46" fmla="*/ 860500 h 861387"/>
              <a:gd name="connsiteX47" fmla="*/ 110146 w 2343531"/>
              <a:gd name="connsiteY47" fmla="*/ 860466 h 861387"/>
              <a:gd name="connsiteX48" fmla="*/ 112489 w 2343531"/>
              <a:gd name="connsiteY48" fmla="*/ 860420 h 861387"/>
              <a:gd name="connsiteX49" fmla="*/ 114833 w 2343531"/>
              <a:gd name="connsiteY49" fmla="*/ 860386 h 861387"/>
              <a:gd name="connsiteX50" fmla="*/ 117176 w 2343531"/>
              <a:gd name="connsiteY50" fmla="*/ 860352 h 861387"/>
              <a:gd name="connsiteX51" fmla="*/ 119520 w 2343531"/>
              <a:gd name="connsiteY51" fmla="*/ 860306 h 861387"/>
              <a:gd name="connsiteX52" fmla="*/ 121863 w 2343531"/>
              <a:gd name="connsiteY52" fmla="*/ 860272 h 861387"/>
              <a:gd name="connsiteX53" fmla="*/ 124206 w 2343531"/>
              <a:gd name="connsiteY53" fmla="*/ 860227 h 861387"/>
              <a:gd name="connsiteX54" fmla="*/ 126550 w 2343531"/>
              <a:gd name="connsiteY54" fmla="*/ 860193 h 861387"/>
              <a:gd name="connsiteX55" fmla="*/ 128894 w 2343531"/>
              <a:gd name="connsiteY55" fmla="*/ 860147 h 861387"/>
              <a:gd name="connsiteX56" fmla="*/ 131238 w 2343531"/>
              <a:gd name="connsiteY56" fmla="*/ 860102 h 861387"/>
              <a:gd name="connsiteX57" fmla="*/ 133581 w 2343531"/>
              <a:gd name="connsiteY57" fmla="*/ 860056 h 861387"/>
              <a:gd name="connsiteX58" fmla="*/ 135925 w 2343531"/>
              <a:gd name="connsiteY58" fmla="*/ 860010 h 861387"/>
              <a:gd name="connsiteX59" fmla="*/ 138268 w 2343531"/>
              <a:gd name="connsiteY59" fmla="*/ 859965 h 861387"/>
              <a:gd name="connsiteX60" fmla="*/ 140612 w 2343531"/>
              <a:gd name="connsiteY60" fmla="*/ 859919 h 861387"/>
              <a:gd name="connsiteX61" fmla="*/ 142955 w 2343531"/>
              <a:gd name="connsiteY61" fmla="*/ 859862 h 861387"/>
              <a:gd name="connsiteX62" fmla="*/ 145298 w 2343531"/>
              <a:gd name="connsiteY62" fmla="*/ 859817 h 861387"/>
              <a:gd name="connsiteX63" fmla="*/ 147642 w 2343531"/>
              <a:gd name="connsiteY63" fmla="*/ 859760 h 861387"/>
              <a:gd name="connsiteX64" fmla="*/ 149985 w 2343531"/>
              <a:gd name="connsiteY64" fmla="*/ 859703 h 861387"/>
              <a:gd name="connsiteX65" fmla="*/ 152329 w 2343531"/>
              <a:gd name="connsiteY65" fmla="*/ 859646 h 861387"/>
              <a:gd name="connsiteX66" fmla="*/ 154672 w 2343531"/>
              <a:gd name="connsiteY66" fmla="*/ 859589 h 861387"/>
              <a:gd name="connsiteX67" fmla="*/ 157017 w 2343531"/>
              <a:gd name="connsiteY67" fmla="*/ 859532 h 861387"/>
              <a:gd name="connsiteX68" fmla="*/ 159360 w 2343531"/>
              <a:gd name="connsiteY68" fmla="*/ 859476 h 861387"/>
              <a:gd name="connsiteX69" fmla="*/ 161704 w 2343531"/>
              <a:gd name="connsiteY69" fmla="*/ 859419 h 861387"/>
              <a:gd name="connsiteX70" fmla="*/ 164047 w 2343531"/>
              <a:gd name="connsiteY70" fmla="*/ 859350 h 861387"/>
              <a:gd name="connsiteX71" fmla="*/ 166390 w 2343531"/>
              <a:gd name="connsiteY71" fmla="*/ 859282 h 861387"/>
              <a:gd name="connsiteX72" fmla="*/ 168734 w 2343531"/>
              <a:gd name="connsiteY72" fmla="*/ 859225 h 861387"/>
              <a:gd name="connsiteX73" fmla="*/ 171077 w 2343531"/>
              <a:gd name="connsiteY73" fmla="*/ 859157 h 861387"/>
              <a:gd name="connsiteX74" fmla="*/ 173421 w 2343531"/>
              <a:gd name="connsiteY74" fmla="*/ 859077 h 861387"/>
              <a:gd name="connsiteX75" fmla="*/ 175764 w 2343531"/>
              <a:gd name="connsiteY75" fmla="*/ 859009 h 861387"/>
              <a:gd name="connsiteX76" fmla="*/ 178108 w 2343531"/>
              <a:gd name="connsiteY76" fmla="*/ 858941 h 861387"/>
              <a:gd name="connsiteX77" fmla="*/ 180451 w 2343531"/>
              <a:gd name="connsiteY77" fmla="*/ 858861 h 861387"/>
              <a:gd name="connsiteX78" fmla="*/ 182794 w 2343531"/>
              <a:gd name="connsiteY78" fmla="*/ 858781 h 861387"/>
              <a:gd name="connsiteX79" fmla="*/ 185139 w 2343531"/>
              <a:gd name="connsiteY79" fmla="*/ 858702 h 861387"/>
              <a:gd name="connsiteX80" fmla="*/ 187482 w 2343531"/>
              <a:gd name="connsiteY80" fmla="*/ 858622 h 861387"/>
              <a:gd name="connsiteX81" fmla="*/ 189826 w 2343531"/>
              <a:gd name="connsiteY81" fmla="*/ 858542 h 861387"/>
              <a:gd name="connsiteX82" fmla="*/ 192169 w 2343531"/>
              <a:gd name="connsiteY82" fmla="*/ 858463 h 861387"/>
              <a:gd name="connsiteX83" fmla="*/ 194513 w 2343531"/>
              <a:gd name="connsiteY83" fmla="*/ 858372 h 861387"/>
              <a:gd name="connsiteX84" fmla="*/ 196856 w 2343531"/>
              <a:gd name="connsiteY84" fmla="*/ 858281 h 861387"/>
              <a:gd name="connsiteX85" fmla="*/ 199200 w 2343531"/>
              <a:gd name="connsiteY85" fmla="*/ 858189 h 861387"/>
              <a:gd name="connsiteX86" fmla="*/ 201543 w 2343531"/>
              <a:gd name="connsiteY86" fmla="*/ 858098 h 861387"/>
              <a:gd name="connsiteX87" fmla="*/ 203886 w 2343531"/>
              <a:gd name="connsiteY87" fmla="*/ 857996 h 861387"/>
              <a:gd name="connsiteX88" fmla="*/ 206230 w 2343531"/>
              <a:gd name="connsiteY88" fmla="*/ 857905 h 861387"/>
              <a:gd name="connsiteX89" fmla="*/ 208573 w 2343531"/>
              <a:gd name="connsiteY89" fmla="*/ 857802 h 861387"/>
              <a:gd name="connsiteX90" fmla="*/ 210918 w 2343531"/>
              <a:gd name="connsiteY90" fmla="*/ 857700 h 861387"/>
              <a:gd name="connsiteX91" fmla="*/ 213261 w 2343531"/>
              <a:gd name="connsiteY91" fmla="*/ 857598 h 861387"/>
              <a:gd name="connsiteX92" fmla="*/ 215605 w 2343531"/>
              <a:gd name="connsiteY92" fmla="*/ 857484 h 861387"/>
              <a:gd name="connsiteX93" fmla="*/ 217948 w 2343531"/>
              <a:gd name="connsiteY93" fmla="*/ 857370 h 861387"/>
              <a:gd name="connsiteX94" fmla="*/ 220292 w 2343531"/>
              <a:gd name="connsiteY94" fmla="*/ 857256 h 861387"/>
              <a:gd name="connsiteX95" fmla="*/ 222635 w 2343531"/>
              <a:gd name="connsiteY95" fmla="*/ 857142 h 861387"/>
              <a:gd name="connsiteX96" fmla="*/ 224978 w 2343531"/>
              <a:gd name="connsiteY96" fmla="*/ 857028 h 861387"/>
              <a:gd name="connsiteX97" fmla="*/ 227322 w 2343531"/>
              <a:gd name="connsiteY97" fmla="*/ 856903 h 861387"/>
              <a:gd name="connsiteX98" fmla="*/ 229665 w 2343531"/>
              <a:gd name="connsiteY98" fmla="*/ 856778 h 861387"/>
              <a:gd name="connsiteX99" fmla="*/ 232009 w 2343531"/>
              <a:gd name="connsiteY99" fmla="*/ 856653 h 861387"/>
              <a:gd name="connsiteX100" fmla="*/ 234352 w 2343531"/>
              <a:gd name="connsiteY100" fmla="*/ 856528 h 861387"/>
              <a:gd name="connsiteX101" fmla="*/ 236696 w 2343531"/>
              <a:gd name="connsiteY101" fmla="*/ 856391 h 861387"/>
              <a:gd name="connsiteX102" fmla="*/ 239040 w 2343531"/>
              <a:gd name="connsiteY102" fmla="*/ 856255 h 861387"/>
              <a:gd name="connsiteX103" fmla="*/ 241384 w 2343531"/>
              <a:gd name="connsiteY103" fmla="*/ 856118 h 861387"/>
              <a:gd name="connsiteX104" fmla="*/ 243727 w 2343531"/>
              <a:gd name="connsiteY104" fmla="*/ 855970 h 861387"/>
              <a:gd name="connsiteX105" fmla="*/ 246070 w 2343531"/>
              <a:gd name="connsiteY105" fmla="*/ 855822 h 861387"/>
              <a:gd name="connsiteX106" fmla="*/ 248414 w 2343531"/>
              <a:gd name="connsiteY106" fmla="*/ 855674 h 861387"/>
              <a:gd name="connsiteX107" fmla="*/ 250757 w 2343531"/>
              <a:gd name="connsiteY107" fmla="*/ 855526 h 861387"/>
              <a:gd name="connsiteX108" fmla="*/ 253101 w 2343531"/>
              <a:gd name="connsiteY108" fmla="*/ 855367 h 861387"/>
              <a:gd name="connsiteX109" fmla="*/ 255444 w 2343531"/>
              <a:gd name="connsiteY109" fmla="*/ 855207 h 861387"/>
              <a:gd name="connsiteX110" fmla="*/ 257788 w 2343531"/>
              <a:gd name="connsiteY110" fmla="*/ 855037 h 861387"/>
              <a:gd name="connsiteX111" fmla="*/ 260131 w 2343531"/>
              <a:gd name="connsiteY111" fmla="*/ 854877 h 861387"/>
              <a:gd name="connsiteX112" fmla="*/ 262474 w 2343531"/>
              <a:gd name="connsiteY112" fmla="*/ 854707 h 861387"/>
              <a:gd name="connsiteX113" fmla="*/ 264818 w 2343531"/>
              <a:gd name="connsiteY113" fmla="*/ 854525 h 861387"/>
              <a:gd name="connsiteX114" fmla="*/ 267162 w 2343531"/>
              <a:gd name="connsiteY114" fmla="*/ 854354 h 861387"/>
              <a:gd name="connsiteX115" fmla="*/ 269506 w 2343531"/>
              <a:gd name="connsiteY115" fmla="*/ 854172 h 861387"/>
              <a:gd name="connsiteX116" fmla="*/ 271849 w 2343531"/>
              <a:gd name="connsiteY116" fmla="*/ 853978 h 861387"/>
              <a:gd name="connsiteX117" fmla="*/ 274193 w 2343531"/>
              <a:gd name="connsiteY117" fmla="*/ 853785 h 861387"/>
              <a:gd name="connsiteX118" fmla="*/ 276536 w 2343531"/>
              <a:gd name="connsiteY118" fmla="*/ 853591 h 861387"/>
              <a:gd name="connsiteX119" fmla="*/ 278880 w 2343531"/>
              <a:gd name="connsiteY119" fmla="*/ 853398 h 861387"/>
              <a:gd name="connsiteX120" fmla="*/ 281223 w 2343531"/>
              <a:gd name="connsiteY120" fmla="*/ 853193 h 861387"/>
              <a:gd name="connsiteX121" fmla="*/ 283566 w 2343531"/>
              <a:gd name="connsiteY121" fmla="*/ 852977 h 861387"/>
              <a:gd name="connsiteX122" fmla="*/ 285910 w 2343531"/>
              <a:gd name="connsiteY122" fmla="*/ 852772 h 861387"/>
              <a:gd name="connsiteX123" fmla="*/ 288253 w 2343531"/>
              <a:gd name="connsiteY123" fmla="*/ 852544 h 861387"/>
              <a:gd name="connsiteX124" fmla="*/ 290597 w 2343531"/>
              <a:gd name="connsiteY124" fmla="*/ 852328 h 861387"/>
              <a:gd name="connsiteX125" fmla="*/ 292940 w 2343531"/>
              <a:gd name="connsiteY125" fmla="*/ 852100 h 861387"/>
              <a:gd name="connsiteX126" fmla="*/ 295285 w 2343531"/>
              <a:gd name="connsiteY126" fmla="*/ 851873 h 861387"/>
              <a:gd name="connsiteX127" fmla="*/ 297628 w 2343531"/>
              <a:gd name="connsiteY127" fmla="*/ 851634 h 861387"/>
              <a:gd name="connsiteX128" fmla="*/ 299972 w 2343531"/>
              <a:gd name="connsiteY128" fmla="*/ 851383 h 861387"/>
              <a:gd name="connsiteX129" fmla="*/ 302315 w 2343531"/>
              <a:gd name="connsiteY129" fmla="*/ 851144 h 861387"/>
              <a:gd name="connsiteX130" fmla="*/ 304658 w 2343531"/>
              <a:gd name="connsiteY130" fmla="*/ 850883 h 861387"/>
              <a:gd name="connsiteX131" fmla="*/ 307002 w 2343531"/>
              <a:gd name="connsiteY131" fmla="*/ 850632 h 861387"/>
              <a:gd name="connsiteX132" fmla="*/ 309345 w 2343531"/>
              <a:gd name="connsiteY132" fmla="*/ 850370 h 861387"/>
              <a:gd name="connsiteX133" fmla="*/ 311689 w 2343531"/>
              <a:gd name="connsiteY133" fmla="*/ 850097 h 861387"/>
              <a:gd name="connsiteX134" fmla="*/ 314032 w 2343531"/>
              <a:gd name="connsiteY134" fmla="*/ 849824 h 861387"/>
              <a:gd name="connsiteX135" fmla="*/ 316376 w 2343531"/>
              <a:gd name="connsiteY135" fmla="*/ 849540 h 861387"/>
              <a:gd name="connsiteX136" fmla="*/ 318719 w 2343531"/>
              <a:gd name="connsiteY136" fmla="*/ 849255 h 861387"/>
              <a:gd name="connsiteX137" fmla="*/ 321064 w 2343531"/>
              <a:gd name="connsiteY137" fmla="*/ 848959 h 861387"/>
              <a:gd name="connsiteX138" fmla="*/ 323407 w 2343531"/>
              <a:gd name="connsiteY138" fmla="*/ 848663 h 861387"/>
              <a:gd name="connsiteX139" fmla="*/ 325750 w 2343531"/>
              <a:gd name="connsiteY139" fmla="*/ 848356 h 861387"/>
              <a:gd name="connsiteX140" fmla="*/ 328094 w 2343531"/>
              <a:gd name="connsiteY140" fmla="*/ 848049 h 861387"/>
              <a:gd name="connsiteX141" fmla="*/ 330437 w 2343531"/>
              <a:gd name="connsiteY141" fmla="*/ 847730 h 861387"/>
              <a:gd name="connsiteX142" fmla="*/ 332781 w 2343531"/>
              <a:gd name="connsiteY142" fmla="*/ 847411 h 861387"/>
              <a:gd name="connsiteX143" fmla="*/ 335124 w 2343531"/>
              <a:gd name="connsiteY143" fmla="*/ 847081 h 861387"/>
              <a:gd name="connsiteX144" fmla="*/ 337468 w 2343531"/>
              <a:gd name="connsiteY144" fmla="*/ 846740 h 861387"/>
              <a:gd name="connsiteX145" fmla="*/ 339811 w 2343531"/>
              <a:gd name="connsiteY145" fmla="*/ 846398 h 861387"/>
              <a:gd name="connsiteX146" fmla="*/ 342154 w 2343531"/>
              <a:gd name="connsiteY146" fmla="*/ 846046 h 861387"/>
              <a:gd name="connsiteX147" fmla="*/ 344498 w 2343531"/>
              <a:gd name="connsiteY147" fmla="*/ 845693 h 861387"/>
              <a:gd name="connsiteX148" fmla="*/ 346841 w 2343531"/>
              <a:gd name="connsiteY148" fmla="*/ 845329 h 861387"/>
              <a:gd name="connsiteX149" fmla="*/ 349186 w 2343531"/>
              <a:gd name="connsiteY149" fmla="*/ 844953 h 861387"/>
              <a:gd name="connsiteX150" fmla="*/ 351529 w 2343531"/>
              <a:gd name="connsiteY150" fmla="*/ 844577 h 861387"/>
              <a:gd name="connsiteX151" fmla="*/ 353873 w 2343531"/>
              <a:gd name="connsiteY151" fmla="*/ 844190 h 861387"/>
              <a:gd name="connsiteX152" fmla="*/ 356216 w 2343531"/>
              <a:gd name="connsiteY152" fmla="*/ 843792 h 861387"/>
              <a:gd name="connsiteX153" fmla="*/ 358560 w 2343531"/>
              <a:gd name="connsiteY153" fmla="*/ 843394 h 861387"/>
              <a:gd name="connsiteX154" fmla="*/ 360903 w 2343531"/>
              <a:gd name="connsiteY154" fmla="*/ 842984 h 861387"/>
              <a:gd name="connsiteX155" fmla="*/ 363246 w 2343531"/>
              <a:gd name="connsiteY155" fmla="*/ 842563 h 861387"/>
              <a:gd name="connsiteX156" fmla="*/ 365590 w 2343531"/>
              <a:gd name="connsiteY156" fmla="*/ 842142 h 861387"/>
              <a:gd name="connsiteX157" fmla="*/ 367933 w 2343531"/>
              <a:gd name="connsiteY157" fmla="*/ 841709 h 861387"/>
              <a:gd name="connsiteX158" fmla="*/ 370277 w 2343531"/>
              <a:gd name="connsiteY158" fmla="*/ 841265 h 861387"/>
              <a:gd name="connsiteX159" fmla="*/ 372620 w 2343531"/>
              <a:gd name="connsiteY159" fmla="*/ 840810 h 861387"/>
              <a:gd name="connsiteX160" fmla="*/ 374964 w 2343531"/>
              <a:gd name="connsiteY160" fmla="*/ 840355 h 861387"/>
              <a:gd name="connsiteX161" fmla="*/ 377308 w 2343531"/>
              <a:gd name="connsiteY161" fmla="*/ 839888 h 861387"/>
              <a:gd name="connsiteX162" fmla="*/ 379652 w 2343531"/>
              <a:gd name="connsiteY162" fmla="*/ 839410 h 861387"/>
              <a:gd name="connsiteX163" fmla="*/ 381995 w 2343531"/>
              <a:gd name="connsiteY163" fmla="*/ 838921 h 861387"/>
              <a:gd name="connsiteX164" fmla="*/ 384339 w 2343531"/>
              <a:gd name="connsiteY164" fmla="*/ 838420 h 861387"/>
              <a:gd name="connsiteX165" fmla="*/ 386682 w 2343531"/>
              <a:gd name="connsiteY165" fmla="*/ 837919 h 861387"/>
              <a:gd name="connsiteX166" fmla="*/ 389025 w 2343531"/>
              <a:gd name="connsiteY166" fmla="*/ 837407 h 861387"/>
              <a:gd name="connsiteX167" fmla="*/ 391369 w 2343531"/>
              <a:gd name="connsiteY167" fmla="*/ 836883 h 861387"/>
              <a:gd name="connsiteX168" fmla="*/ 393712 w 2343531"/>
              <a:gd name="connsiteY168" fmla="*/ 836349 h 861387"/>
              <a:gd name="connsiteX169" fmla="*/ 396056 w 2343531"/>
              <a:gd name="connsiteY169" fmla="*/ 835802 h 861387"/>
              <a:gd name="connsiteX170" fmla="*/ 398399 w 2343531"/>
              <a:gd name="connsiteY170" fmla="*/ 835256 h 861387"/>
              <a:gd name="connsiteX171" fmla="*/ 400743 w 2343531"/>
              <a:gd name="connsiteY171" fmla="*/ 834687 h 861387"/>
              <a:gd name="connsiteX172" fmla="*/ 403086 w 2343531"/>
              <a:gd name="connsiteY172" fmla="*/ 834118 h 861387"/>
              <a:gd name="connsiteX173" fmla="*/ 405431 w 2343531"/>
              <a:gd name="connsiteY173" fmla="*/ 833537 h 861387"/>
              <a:gd name="connsiteX174" fmla="*/ 407774 w 2343531"/>
              <a:gd name="connsiteY174" fmla="*/ 832934 h 861387"/>
              <a:gd name="connsiteX175" fmla="*/ 410117 w 2343531"/>
              <a:gd name="connsiteY175" fmla="*/ 832331 h 861387"/>
              <a:gd name="connsiteX176" fmla="*/ 412461 w 2343531"/>
              <a:gd name="connsiteY176" fmla="*/ 831716 h 861387"/>
              <a:gd name="connsiteX177" fmla="*/ 414804 w 2343531"/>
              <a:gd name="connsiteY177" fmla="*/ 831090 h 861387"/>
              <a:gd name="connsiteX178" fmla="*/ 417148 w 2343531"/>
              <a:gd name="connsiteY178" fmla="*/ 830453 h 861387"/>
              <a:gd name="connsiteX179" fmla="*/ 419491 w 2343531"/>
              <a:gd name="connsiteY179" fmla="*/ 829804 h 861387"/>
              <a:gd name="connsiteX180" fmla="*/ 421835 w 2343531"/>
              <a:gd name="connsiteY180" fmla="*/ 829144 h 861387"/>
              <a:gd name="connsiteX181" fmla="*/ 424178 w 2343531"/>
              <a:gd name="connsiteY181" fmla="*/ 828473 h 861387"/>
              <a:gd name="connsiteX182" fmla="*/ 426521 w 2343531"/>
              <a:gd name="connsiteY182" fmla="*/ 827790 h 861387"/>
              <a:gd name="connsiteX183" fmla="*/ 428865 w 2343531"/>
              <a:gd name="connsiteY183" fmla="*/ 827095 h 861387"/>
              <a:gd name="connsiteX184" fmla="*/ 431208 w 2343531"/>
              <a:gd name="connsiteY184" fmla="*/ 826390 h 861387"/>
              <a:gd name="connsiteX185" fmla="*/ 433553 w 2343531"/>
              <a:gd name="connsiteY185" fmla="*/ 825661 h 861387"/>
              <a:gd name="connsiteX186" fmla="*/ 435896 w 2343531"/>
              <a:gd name="connsiteY186" fmla="*/ 824933 h 861387"/>
              <a:gd name="connsiteX187" fmla="*/ 438240 w 2343531"/>
              <a:gd name="connsiteY187" fmla="*/ 824193 h 861387"/>
              <a:gd name="connsiteX188" fmla="*/ 440583 w 2343531"/>
              <a:gd name="connsiteY188" fmla="*/ 823431 h 861387"/>
              <a:gd name="connsiteX189" fmla="*/ 442927 w 2343531"/>
              <a:gd name="connsiteY189" fmla="*/ 822668 h 861387"/>
              <a:gd name="connsiteX190" fmla="*/ 445270 w 2343531"/>
              <a:gd name="connsiteY190" fmla="*/ 821883 h 861387"/>
              <a:gd name="connsiteX191" fmla="*/ 447613 w 2343531"/>
              <a:gd name="connsiteY191" fmla="*/ 821086 h 861387"/>
              <a:gd name="connsiteX192" fmla="*/ 449957 w 2343531"/>
              <a:gd name="connsiteY192" fmla="*/ 820278 h 861387"/>
              <a:gd name="connsiteX193" fmla="*/ 452300 w 2343531"/>
              <a:gd name="connsiteY193" fmla="*/ 819447 h 861387"/>
              <a:gd name="connsiteX194" fmla="*/ 454644 w 2343531"/>
              <a:gd name="connsiteY194" fmla="*/ 818616 h 861387"/>
              <a:gd name="connsiteX195" fmla="*/ 456987 w 2343531"/>
              <a:gd name="connsiteY195" fmla="*/ 817763 h 861387"/>
              <a:gd name="connsiteX196" fmla="*/ 459332 w 2343531"/>
              <a:gd name="connsiteY196" fmla="*/ 816898 h 861387"/>
              <a:gd name="connsiteX197" fmla="*/ 461675 w 2343531"/>
              <a:gd name="connsiteY197" fmla="*/ 816021 h 861387"/>
              <a:gd name="connsiteX198" fmla="*/ 464019 w 2343531"/>
              <a:gd name="connsiteY198" fmla="*/ 815134 h 861387"/>
              <a:gd name="connsiteX199" fmla="*/ 466362 w 2343531"/>
              <a:gd name="connsiteY199" fmla="*/ 814223 h 861387"/>
              <a:gd name="connsiteX200" fmla="*/ 468705 w 2343531"/>
              <a:gd name="connsiteY200" fmla="*/ 813301 h 861387"/>
              <a:gd name="connsiteX201" fmla="*/ 471049 w 2343531"/>
              <a:gd name="connsiteY201" fmla="*/ 812368 h 861387"/>
              <a:gd name="connsiteX202" fmla="*/ 473392 w 2343531"/>
              <a:gd name="connsiteY202" fmla="*/ 811412 h 861387"/>
              <a:gd name="connsiteX203" fmla="*/ 475736 w 2343531"/>
              <a:gd name="connsiteY203" fmla="*/ 810444 h 861387"/>
              <a:gd name="connsiteX204" fmla="*/ 478079 w 2343531"/>
              <a:gd name="connsiteY204" fmla="*/ 809466 h 861387"/>
              <a:gd name="connsiteX205" fmla="*/ 480423 w 2343531"/>
              <a:gd name="connsiteY205" fmla="*/ 808476 h 861387"/>
              <a:gd name="connsiteX206" fmla="*/ 482766 w 2343531"/>
              <a:gd name="connsiteY206" fmla="*/ 807463 h 861387"/>
              <a:gd name="connsiteX207" fmla="*/ 485109 w 2343531"/>
              <a:gd name="connsiteY207" fmla="*/ 806427 h 861387"/>
              <a:gd name="connsiteX208" fmla="*/ 487454 w 2343531"/>
              <a:gd name="connsiteY208" fmla="*/ 805391 h 861387"/>
              <a:gd name="connsiteX209" fmla="*/ 489797 w 2343531"/>
              <a:gd name="connsiteY209" fmla="*/ 804333 h 861387"/>
              <a:gd name="connsiteX210" fmla="*/ 492141 w 2343531"/>
              <a:gd name="connsiteY210" fmla="*/ 803251 h 861387"/>
              <a:gd name="connsiteX211" fmla="*/ 494484 w 2343531"/>
              <a:gd name="connsiteY211" fmla="*/ 802159 h 861387"/>
              <a:gd name="connsiteX212" fmla="*/ 496828 w 2343531"/>
              <a:gd name="connsiteY212" fmla="*/ 801055 h 861387"/>
              <a:gd name="connsiteX213" fmla="*/ 499171 w 2343531"/>
              <a:gd name="connsiteY213" fmla="*/ 799928 h 861387"/>
              <a:gd name="connsiteX214" fmla="*/ 501515 w 2343531"/>
              <a:gd name="connsiteY214" fmla="*/ 798779 h 861387"/>
              <a:gd name="connsiteX215" fmla="*/ 503858 w 2343531"/>
              <a:gd name="connsiteY215" fmla="*/ 797618 h 861387"/>
              <a:gd name="connsiteX216" fmla="*/ 506201 w 2343531"/>
              <a:gd name="connsiteY216" fmla="*/ 796445 h 861387"/>
              <a:gd name="connsiteX217" fmla="*/ 508545 w 2343531"/>
              <a:gd name="connsiteY217" fmla="*/ 795250 h 861387"/>
              <a:gd name="connsiteX218" fmla="*/ 510888 w 2343531"/>
              <a:gd name="connsiteY218" fmla="*/ 794044 h 861387"/>
              <a:gd name="connsiteX219" fmla="*/ 513232 w 2343531"/>
              <a:gd name="connsiteY219" fmla="*/ 792803 h 861387"/>
              <a:gd name="connsiteX220" fmla="*/ 515576 w 2343531"/>
              <a:gd name="connsiteY220" fmla="*/ 791563 h 861387"/>
              <a:gd name="connsiteX221" fmla="*/ 517920 w 2343531"/>
              <a:gd name="connsiteY221" fmla="*/ 790299 h 861387"/>
              <a:gd name="connsiteX222" fmla="*/ 520263 w 2343531"/>
              <a:gd name="connsiteY222" fmla="*/ 789013 h 861387"/>
              <a:gd name="connsiteX223" fmla="*/ 522607 w 2343531"/>
              <a:gd name="connsiteY223" fmla="*/ 787716 h 861387"/>
              <a:gd name="connsiteX224" fmla="*/ 524950 w 2343531"/>
              <a:gd name="connsiteY224" fmla="*/ 786396 h 861387"/>
              <a:gd name="connsiteX225" fmla="*/ 527294 w 2343531"/>
              <a:gd name="connsiteY225" fmla="*/ 785053 h 861387"/>
              <a:gd name="connsiteX226" fmla="*/ 529637 w 2343531"/>
              <a:gd name="connsiteY226" fmla="*/ 783698 h 861387"/>
              <a:gd name="connsiteX227" fmla="*/ 531980 w 2343531"/>
              <a:gd name="connsiteY227" fmla="*/ 782321 h 861387"/>
              <a:gd name="connsiteX228" fmla="*/ 534324 w 2343531"/>
              <a:gd name="connsiteY228" fmla="*/ 780921 h 861387"/>
              <a:gd name="connsiteX229" fmla="*/ 536667 w 2343531"/>
              <a:gd name="connsiteY229" fmla="*/ 779510 h 861387"/>
              <a:gd name="connsiteX230" fmla="*/ 539011 w 2343531"/>
              <a:gd name="connsiteY230" fmla="*/ 778064 h 861387"/>
              <a:gd name="connsiteX231" fmla="*/ 541354 w 2343531"/>
              <a:gd name="connsiteY231" fmla="*/ 776619 h 861387"/>
              <a:gd name="connsiteX232" fmla="*/ 543699 w 2343531"/>
              <a:gd name="connsiteY232" fmla="*/ 775139 h 861387"/>
              <a:gd name="connsiteX233" fmla="*/ 546042 w 2343531"/>
              <a:gd name="connsiteY233" fmla="*/ 773648 h 861387"/>
              <a:gd name="connsiteX234" fmla="*/ 548385 w 2343531"/>
              <a:gd name="connsiteY234" fmla="*/ 772135 h 861387"/>
              <a:gd name="connsiteX235" fmla="*/ 550729 w 2343531"/>
              <a:gd name="connsiteY235" fmla="*/ 770598 h 861387"/>
              <a:gd name="connsiteX236" fmla="*/ 553072 w 2343531"/>
              <a:gd name="connsiteY236" fmla="*/ 769039 h 861387"/>
              <a:gd name="connsiteX237" fmla="*/ 555416 w 2343531"/>
              <a:gd name="connsiteY237" fmla="*/ 767468 h 861387"/>
              <a:gd name="connsiteX238" fmla="*/ 557759 w 2343531"/>
              <a:gd name="connsiteY238" fmla="*/ 765875 h 861387"/>
              <a:gd name="connsiteX239" fmla="*/ 560103 w 2343531"/>
              <a:gd name="connsiteY239" fmla="*/ 764259 h 861387"/>
              <a:gd name="connsiteX240" fmla="*/ 562446 w 2343531"/>
              <a:gd name="connsiteY240" fmla="*/ 762620 h 861387"/>
              <a:gd name="connsiteX241" fmla="*/ 564789 w 2343531"/>
              <a:gd name="connsiteY241" fmla="*/ 760958 h 861387"/>
              <a:gd name="connsiteX242" fmla="*/ 567133 w 2343531"/>
              <a:gd name="connsiteY242" fmla="*/ 759274 h 861387"/>
              <a:gd name="connsiteX243" fmla="*/ 569477 w 2343531"/>
              <a:gd name="connsiteY243" fmla="*/ 757578 h 861387"/>
              <a:gd name="connsiteX244" fmla="*/ 571821 w 2343531"/>
              <a:gd name="connsiteY244" fmla="*/ 755859 h 861387"/>
              <a:gd name="connsiteX245" fmla="*/ 574164 w 2343531"/>
              <a:gd name="connsiteY245" fmla="*/ 754107 h 861387"/>
              <a:gd name="connsiteX246" fmla="*/ 576508 w 2343531"/>
              <a:gd name="connsiteY246" fmla="*/ 752342 h 861387"/>
              <a:gd name="connsiteX247" fmla="*/ 578851 w 2343531"/>
              <a:gd name="connsiteY247" fmla="*/ 750556 h 861387"/>
              <a:gd name="connsiteX248" fmla="*/ 581195 w 2343531"/>
              <a:gd name="connsiteY248" fmla="*/ 748746 h 861387"/>
              <a:gd name="connsiteX249" fmla="*/ 583538 w 2343531"/>
              <a:gd name="connsiteY249" fmla="*/ 746913 h 861387"/>
              <a:gd name="connsiteX250" fmla="*/ 585882 w 2343531"/>
              <a:gd name="connsiteY250" fmla="*/ 745058 h 861387"/>
              <a:gd name="connsiteX251" fmla="*/ 588225 w 2343531"/>
              <a:gd name="connsiteY251" fmla="*/ 743180 h 861387"/>
              <a:gd name="connsiteX252" fmla="*/ 590568 w 2343531"/>
              <a:gd name="connsiteY252" fmla="*/ 741280 h 861387"/>
              <a:gd name="connsiteX253" fmla="*/ 592912 w 2343531"/>
              <a:gd name="connsiteY253" fmla="*/ 739356 h 861387"/>
              <a:gd name="connsiteX254" fmla="*/ 595255 w 2343531"/>
              <a:gd name="connsiteY254" fmla="*/ 737410 h 861387"/>
              <a:gd name="connsiteX255" fmla="*/ 597600 w 2343531"/>
              <a:gd name="connsiteY255" fmla="*/ 735441 h 861387"/>
              <a:gd name="connsiteX256" fmla="*/ 599943 w 2343531"/>
              <a:gd name="connsiteY256" fmla="*/ 733461 h 861387"/>
              <a:gd name="connsiteX257" fmla="*/ 602287 w 2343531"/>
              <a:gd name="connsiteY257" fmla="*/ 731446 h 861387"/>
              <a:gd name="connsiteX258" fmla="*/ 604630 w 2343531"/>
              <a:gd name="connsiteY258" fmla="*/ 729409 h 861387"/>
              <a:gd name="connsiteX259" fmla="*/ 606974 w 2343531"/>
              <a:gd name="connsiteY259" fmla="*/ 727349 h 861387"/>
              <a:gd name="connsiteX260" fmla="*/ 609317 w 2343531"/>
              <a:gd name="connsiteY260" fmla="*/ 725266 h 861387"/>
              <a:gd name="connsiteX261" fmla="*/ 611660 w 2343531"/>
              <a:gd name="connsiteY261" fmla="*/ 723149 h 861387"/>
              <a:gd name="connsiteX262" fmla="*/ 614004 w 2343531"/>
              <a:gd name="connsiteY262" fmla="*/ 721021 h 861387"/>
              <a:gd name="connsiteX263" fmla="*/ 616347 w 2343531"/>
              <a:gd name="connsiteY263" fmla="*/ 718870 h 861387"/>
              <a:gd name="connsiteX264" fmla="*/ 618691 w 2343531"/>
              <a:gd name="connsiteY264" fmla="*/ 716696 h 861387"/>
              <a:gd name="connsiteX265" fmla="*/ 621034 w 2343531"/>
              <a:gd name="connsiteY265" fmla="*/ 714488 h 861387"/>
              <a:gd name="connsiteX266" fmla="*/ 623378 w 2343531"/>
              <a:gd name="connsiteY266" fmla="*/ 712269 h 861387"/>
              <a:gd name="connsiteX267" fmla="*/ 625722 w 2343531"/>
              <a:gd name="connsiteY267" fmla="*/ 710015 h 861387"/>
              <a:gd name="connsiteX268" fmla="*/ 628066 w 2343531"/>
              <a:gd name="connsiteY268" fmla="*/ 707739 h 861387"/>
              <a:gd name="connsiteX269" fmla="*/ 630409 w 2343531"/>
              <a:gd name="connsiteY269" fmla="*/ 705440 h 861387"/>
              <a:gd name="connsiteX270" fmla="*/ 632752 w 2343531"/>
              <a:gd name="connsiteY270" fmla="*/ 703118 h 861387"/>
              <a:gd name="connsiteX271" fmla="*/ 635096 w 2343531"/>
              <a:gd name="connsiteY271" fmla="*/ 700773 h 861387"/>
              <a:gd name="connsiteX272" fmla="*/ 637439 w 2343531"/>
              <a:gd name="connsiteY272" fmla="*/ 698406 h 861387"/>
              <a:gd name="connsiteX273" fmla="*/ 639783 w 2343531"/>
              <a:gd name="connsiteY273" fmla="*/ 696016 h 861387"/>
              <a:gd name="connsiteX274" fmla="*/ 642126 w 2343531"/>
              <a:gd name="connsiteY274" fmla="*/ 693592 h 861387"/>
              <a:gd name="connsiteX275" fmla="*/ 644470 w 2343531"/>
              <a:gd name="connsiteY275" fmla="*/ 691145 h 861387"/>
              <a:gd name="connsiteX276" fmla="*/ 646813 w 2343531"/>
              <a:gd name="connsiteY276" fmla="*/ 688675 h 861387"/>
              <a:gd name="connsiteX277" fmla="*/ 649156 w 2343531"/>
              <a:gd name="connsiteY277" fmla="*/ 686194 h 861387"/>
              <a:gd name="connsiteX278" fmla="*/ 651500 w 2343531"/>
              <a:gd name="connsiteY278" fmla="*/ 683667 h 861387"/>
              <a:gd name="connsiteX279" fmla="*/ 653844 w 2343531"/>
              <a:gd name="connsiteY279" fmla="*/ 681129 h 861387"/>
              <a:gd name="connsiteX280" fmla="*/ 656188 w 2343531"/>
              <a:gd name="connsiteY280" fmla="*/ 678568 h 861387"/>
              <a:gd name="connsiteX281" fmla="*/ 658531 w 2343531"/>
              <a:gd name="connsiteY281" fmla="*/ 675973 h 861387"/>
              <a:gd name="connsiteX282" fmla="*/ 660875 w 2343531"/>
              <a:gd name="connsiteY282" fmla="*/ 673355 h 861387"/>
              <a:gd name="connsiteX283" fmla="*/ 663218 w 2343531"/>
              <a:gd name="connsiteY283" fmla="*/ 670715 h 861387"/>
              <a:gd name="connsiteX284" fmla="*/ 665562 w 2343531"/>
              <a:gd name="connsiteY284" fmla="*/ 668052 h 861387"/>
              <a:gd name="connsiteX285" fmla="*/ 667905 w 2343531"/>
              <a:gd name="connsiteY285" fmla="*/ 665366 h 861387"/>
              <a:gd name="connsiteX286" fmla="*/ 670248 w 2343531"/>
              <a:gd name="connsiteY286" fmla="*/ 662657 h 861387"/>
              <a:gd name="connsiteX287" fmla="*/ 672592 w 2343531"/>
              <a:gd name="connsiteY287" fmla="*/ 659914 h 861387"/>
              <a:gd name="connsiteX288" fmla="*/ 674935 w 2343531"/>
              <a:gd name="connsiteY288" fmla="*/ 657148 h 861387"/>
              <a:gd name="connsiteX289" fmla="*/ 677279 w 2343531"/>
              <a:gd name="connsiteY289" fmla="*/ 654360 h 861387"/>
              <a:gd name="connsiteX290" fmla="*/ 679623 w 2343531"/>
              <a:gd name="connsiteY290" fmla="*/ 651549 h 861387"/>
              <a:gd name="connsiteX291" fmla="*/ 681967 w 2343531"/>
              <a:gd name="connsiteY291" fmla="*/ 648715 h 861387"/>
              <a:gd name="connsiteX292" fmla="*/ 684310 w 2343531"/>
              <a:gd name="connsiteY292" fmla="*/ 645858 h 861387"/>
              <a:gd name="connsiteX293" fmla="*/ 686654 w 2343531"/>
              <a:gd name="connsiteY293" fmla="*/ 642967 h 861387"/>
              <a:gd name="connsiteX294" fmla="*/ 688997 w 2343531"/>
              <a:gd name="connsiteY294" fmla="*/ 640065 h 861387"/>
              <a:gd name="connsiteX295" fmla="*/ 691340 w 2343531"/>
              <a:gd name="connsiteY295" fmla="*/ 637128 h 861387"/>
              <a:gd name="connsiteX296" fmla="*/ 693684 w 2343531"/>
              <a:gd name="connsiteY296" fmla="*/ 634169 h 861387"/>
              <a:gd name="connsiteX297" fmla="*/ 696027 w 2343531"/>
              <a:gd name="connsiteY297" fmla="*/ 631187 h 861387"/>
              <a:gd name="connsiteX298" fmla="*/ 698371 w 2343531"/>
              <a:gd name="connsiteY298" fmla="*/ 628183 h 861387"/>
              <a:gd name="connsiteX299" fmla="*/ 700714 w 2343531"/>
              <a:gd name="connsiteY299" fmla="*/ 625155 h 861387"/>
              <a:gd name="connsiteX300" fmla="*/ 703058 w 2343531"/>
              <a:gd name="connsiteY300" fmla="*/ 622094 h 861387"/>
              <a:gd name="connsiteX301" fmla="*/ 705401 w 2343531"/>
              <a:gd name="connsiteY301" fmla="*/ 619021 h 861387"/>
              <a:gd name="connsiteX302" fmla="*/ 707746 w 2343531"/>
              <a:gd name="connsiteY302" fmla="*/ 615914 h 861387"/>
              <a:gd name="connsiteX303" fmla="*/ 710089 w 2343531"/>
              <a:gd name="connsiteY303" fmla="*/ 612784 h 861387"/>
              <a:gd name="connsiteX304" fmla="*/ 712432 w 2343531"/>
              <a:gd name="connsiteY304" fmla="*/ 609642 h 861387"/>
              <a:gd name="connsiteX305" fmla="*/ 714776 w 2343531"/>
              <a:gd name="connsiteY305" fmla="*/ 606467 h 861387"/>
              <a:gd name="connsiteX306" fmla="*/ 717119 w 2343531"/>
              <a:gd name="connsiteY306" fmla="*/ 603269 h 861387"/>
              <a:gd name="connsiteX307" fmla="*/ 719463 w 2343531"/>
              <a:gd name="connsiteY307" fmla="*/ 600048 h 861387"/>
              <a:gd name="connsiteX308" fmla="*/ 721806 w 2343531"/>
              <a:gd name="connsiteY308" fmla="*/ 596804 h 861387"/>
              <a:gd name="connsiteX309" fmla="*/ 724150 w 2343531"/>
              <a:gd name="connsiteY309" fmla="*/ 593538 h 861387"/>
              <a:gd name="connsiteX310" fmla="*/ 726493 w 2343531"/>
              <a:gd name="connsiteY310" fmla="*/ 590249 h 861387"/>
              <a:gd name="connsiteX311" fmla="*/ 728836 w 2343531"/>
              <a:gd name="connsiteY311" fmla="*/ 586937 h 861387"/>
              <a:gd name="connsiteX312" fmla="*/ 731180 w 2343531"/>
              <a:gd name="connsiteY312" fmla="*/ 583602 h 861387"/>
              <a:gd name="connsiteX313" fmla="*/ 733523 w 2343531"/>
              <a:gd name="connsiteY313" fmla="*/ 580244 h 861387"/>
              <a:gd name="connsiteX314" fmla="*/ 735868 w 2343531"/>
              <a:gd name="connsiteY314" fmla="*/ 576864 h 861387"/>
              <a:gd name="connsiteX315" fmla="*/ 738211 w 2343531"/>
              <a:gd name="connsiteY315" fmla="*/ 573461 h 861387"/>
              <a:gd name="connsiteX316" fmla="*/ 740555 w 2343531"/>
              <a:gd name="connsiteY316" fmla="*/ 570047 h 861387"/>
              <a:gd name="connsiteX317" fmla="*/ 742898 w 2343531"/>
              <a:gd name="connsiteY317" fmla="*/ 566598 h 861387"/>
              <a:gd name="connsiteX318" fmla="*/ 745242 w 2343531"/>
              <a:gd name="connsiteY318" fmla="*/ 563127 h 861387"/>
              <a:gd name="connsiteX319" fmla="*/ 747585 w 2343531"/>
              <a:gd name="connsiteY319" fmla="*/ 559644 h 861387"/>
              <a:gd name="connsiteX320" fmla="*/ 749928 w 2343531"/>
              <a:gd name="connsiteY320" fmla="*/ 556138 h 861387"/>
              <a:gd name="connsiteX321" fmla="*/ 752272 w 2343531"/>
              <a:gd name="connsiteY321" fmla="*/ 552599 h 861387"/>
              <a:gd name="connsiteX322" fmla="*/ 754615 w 2343531"/>
              <a:gd name="connsiteY322" fmla="*/ 549048 h 861387"/>
              <a:gd name="connsiteX323" fmla="*/ 756959 w 2343531"/>
              <a:gd name="connsiteY323" fmla="*/ 545485 h 861387"/>
              <a:gd name="connsiteX324" fmla="*/ 759302 w 2343531"/>
              <a:gd name="connsiteY324" fmla="*/ 541889 h 861387"/>
              <a:gd name="connsiteX325" fmla="*/ 761646 w 2343531"/>
              <a:gd name="connsiteY325" fmla="*/ 538281 h 861387"/>
              <a:gd name="connsiteX326" fmla="*/ 763990 w 2343531"/>
              <a:gd name="connsiteY326" fmla="*/ 534650 h 861387"/>
              <a:gd name="connsiteX327" fmla="*/ 766334 w 2343531"/>
              <a:gd name="connsiteY327" fmla="*/ 530997 h 861387"/>
              <a:gd name="connsiteX328" fmla="*/ 768677 w 2343531"/>
              <a:gd name="connsiteY328" fmla="*/ 527321 h 861387"/>
              <a:gd name="connsiteX329" fmla="*/ 771020 w 2343531"/>
              <a:gd name="connsiteY329" fmla="*/ 523633 h 861387"/>
              <a:gd name="connsiteX330" fmla="*/ 773364 w 2343531"/>
              <a:gd name="connsiteY330" fmla="*/ 519923 h 861387"/>
              <a:gd name="connsiteX331" fmla="*/ 775707 w 2343531"/>
              <a:gd name="connsiteY331" fmla="*/ 516201 h 861387"/>
              <a:gd name="connsiteX332" fmla="*/ 778051 w 2343531"/>
              <a:gd name="connsiteY332" fmla="*/ 512445 h 861387"/>
              <a:gd name="connsiteX333" fmla="*/ 780394 w 2343531"/>
              <a:gd name="connsiteY333" fmla="*/ 508689 h 861387"/>
              <a:gd name="connsiteX334" fmla="*/ 782738 w 2343531"/>
              <a:gd name="connsiteY334" fmla="*/ 504911 h 861387"/>
              <a:gd name="connsiteX335" fmla="*/ 785081 w 2343531"/>
              <a:gd name="connsiteY335" fmla="*/ 501109 h 861387"/>
              <a:gd name="connsiteX336" fmla="*/ 787424 w 2343531"/>
              <a:gd name="connsiteY336" fmla="*/ 497285 h 861387"/>
              <a:gd name="connsiteX337" fmla="*/ 789769 w 2343531"/>
              <a:gd name="connsiteY337" fmla="*/ 493461 h 861387"/>
              <a:gd name="connsiteX338" fmla="*/ 792113 w 2343531"/>
              <a:gd name="connsiteY338" fmla="*/ 489603 h 861387"/>
              <a:gd name="connsiteX339" fmla="*/ 794456 w 2343531"/>
              <a:gd name="connsiteY339" fmla="*/ 485744 h 861387"/>
              <a:gd name="connsiteX340" fmla="*/ 796799 w 2343531"/>
              <a:gd name="connsiteY340" fmla="*/ 481863 h 861387"/>
              <a:gd name="connsiteX341" fmla="*/ 799143 w 2343531"/>
              <a:gd name="connsiteY341" fmla="*/ 477960 h 861387"/>
              <a:gd name="connsiteX342" fmla="*/ 801486 w 2343531"/>
              <a:gd name="connsiteY342" fmla="*/ 474056 h 861387"/>
              <a:gd name="connsiteX343" fmla="*/ 803830 w 2343531"/>
              <a:gd name="connsiteY343" fmla="*/ 470129 h 861387"/>
              <a:gd name="connsiteX344" fmla="*/ 806178 w 2343531"/>
              <a:gd name="connsiteY344" fmla="*/ 466180 h 861387"/>
              <a:gd name="connsiteX345" fmla="*/ 808522 w 2343531"/>
              <a:gd name="connsiteY345" fmla="*/ 462230 h 861387"/>
              <a:gd name="connsiteX346" fmla="*/ 810855 w 2343531"/>
              <a:gd name="connsiteY346" fmla="*/ 458258 h 861387"/>
              <a:gd name="connsiteX347" fmla="*/ 813200 w 2343531"/>
              <a:gd name="connsiteY347" fmla="*/ 454275 h 861387"/>
              <a:gd name="connsiteX348" fmla="*/ 815544 w 2343531"/>
              <a:gd name="connsiteY348" fmla="*/ 450280 h 861387"/>
              <a:gd name="connsiteX349" fmla="*/ 817889 w 2343531"/>
              <a:gd name="connsiteY349" fmla="*/ 446274 h 861387"/>
              <a:gd name="connsiteX350" fmla="*/ 820234 w 2343531"/>
              <a:gd name="connsiteY350" fmla="*/ 442256 h 861387"/>
              <a:gd name="connsiteX351" fmla="*/ 822578 w 2343531"/>
              <a:gd name="connsiteY351" fmla="*/ 438216 h 861387"/>
              <a:gd name="connsiteX352" fmla="*/ 824923 w 2343531"/>
              <a:gd name="connsiteY352" fmla="*/ 434175 h 861387"/>
              <a:gd name="connsiteX353" fmla="*/ 827267 w 2343531"/>
              <a:gd name="connsiteY353" fmla="*/ 430121 h 861387"/>
              <a:gd name="connsiteX354" fmla="*/ 829612 w 2343531"/>
              <a:gd name="connsiteY354" fmla="*/ 426056 h 861387"/>
              <a:gd name="connsiteX355" fmla="*/ 831957 w 2343531"/>
              <a:gd name="connsiteY355" fmla="*/ 421980 h 861387"/>
              <a:gd name="connsiteX356" fmla="*/ 834301 w 2343531"/>
              <a:gd name="connsiteY356" fmla="*/ 417895 h 861387"/>
              <a:gd name="connsiteX357" fmla="*/ 836634 w 2343531"/>
              <a:gd name="connsiteY357" fmla="*/ 413800 h 861387"/>
              <a:gd name="connsiteX358" fmla="*/ 838979 w 2343531"/>
              <a:gd name="connsiteY358" fmla="*/ 409697 h 861387"/>
              <a:gd name="connsiteX359" fmla="*/ 841323 w 2343531"/>
              <a:gd name="connsiteY359" fmla="*/ 405585 h 861387"/>
              <a:gd name="connsiteX360" fmla="*/ 843668 w 2343531"/>
              <a:gd name="connsiteY360" fmla="*/ 401466 h 861387"/>
              <a:gd name="connsiteX361" fmla="*/ 846013 w 2343531"/>
              <a:gd name="connsiteY361" fmla="*/ 397338 h 861387"/>
              <a:gd name="connsiteX362" fmla="*/ 848357 w 2343531"/>
              <a:gd name="connsiteY362" fmla="*/ 393205 h 861387"/>
              <a:gd name="connsiteX363" fmla="*/ 850702 w 2343531"/>
              <a:gd name="connsiteY363" fmla="*/ 389064 h 861387"/>
              <a:gd name="connsiteX364" fmla="*/ 853046 w 2343531"/>
              <a:gd name="connsiteY364" fmla="*/ 384918 h 861387"/>
              <a:gd name="connsiteX365" fmla="*/ 855391 w 2343531"/>
              <a:gd name="connsiteY365" fmla="*/ 380765 h 861387"/>
              <a:gd name="connsiteX366" fmla="*/ 857735 w 2343531"/>
              <a:gd name="connsiteY366" fmla="*/ 376607 h 861387"/>
              <a:gd name="connsiteX367" fmla="*/ 860080 w 2343531"/>
              <a:gd name="connsiteY367" fmla="*/ 372445 h 861387"/>
              <a:gd name="connsiteX368" fmla="*/ 862413 w 2343531"/>
              <a:gd name="connsiteY368" fmla="*/ 368279 h 861387"/>
              <a:gd name="connsiteX369" fmla="*/ 864758 w 2343531"/>
              <a:gd name="connsiteY369" fmla="*/ 364109 h 861387"/>
              <a:gd name="connsiteX370" fmla="*/ 867102 w 2343531"/>
              <a:gd name="connsiteY370" fmla="*/ 359936 h 861387"/>
              <a:gd name="connsiteX371" fmla="*/ 869447 w 2343531"/>
              <a:gd name="connsiteY371" fmla="*/ 355760 h 861387"/>
              <a:gd name="connsiteX372" fmla="*/ 871791 w 2343531"/>
              <a:gd name="connsiteY372" fmla="*/ 351583 h 861387"/>
              <a:gd name="connsiteX373" fmla="*/ 874136 w 2343531"/>
              <a:gd name="connsiteY373" fmla="*/ 347404 h 861387"/>
              <a:gd name="connsiteX374" fmla="*/ 876481 w 2343531"/>
              <a:gd name="connsiteY374" fmla="*/ 343223 h 861387"/>
              <a:gd name="connsiteX375" fmla="*/ 878825 w 2343531"/>
              <a:gd name="connsiteY375" fmla="*/ 339042 h 861387"/>
              <a:gd name="connsiteX376" fmla="*/ 881170 w 2343531"/>
              <a:gd name="connsiteY376" fmla="*/ 334861 h 861387"/>
              <a:gd name="connsiteX377" fmla="*/ 883514 w 2343531"/>
              <a:gd name="connsiteY377" fmla="*/ 330681 h 861387"/>
              <a:gd name="connsiteX378" fmla="*/ 885847 w 2343531"/>
              <a:gd name="connsiteY378" fmla="*/ 326502 h 861387"/>
              <a:gd name="connsiteX379" fmla="*/ 888192 w 2343531"/>
              <a:gd name="connsiteY379" fmla="*/ 322324 h 861387"/>
              <a:gd name="connsiteX380" fmla="*/ 890537 w 2343531"/>
              <a:gd name="connsiteY380" fmla="*/ 318148 h 861387"/>
              <a:gd name="connsiteX381" fmla="*/ 892881 w 2343531"/>
              <a:gd name="connsiteY381" fmla="*/ 313975 h 861387"/>
              <a:gd name="connsiteX382" fmla="*/ 895226 w 2343531"/>
              <a:gd name="connsiteY382" fmla="*/ 309805 h 861387"/>
              <a:gd name="connsiteX383" fmla="*/ 897570 w 2343531"/>
              <a:gd name="connsiteY383" fmla="*/ 305640 h 861387"/>
              <a:gd name="connsiteX384" fmla="*/ 899915 w 2343531"/>
              <a:gd name="connsiteY384" fmla="*/ 301478 h 861387"/>
              <a:gd name="connsiteX385" fmla="*/ 902259 w 2343531"/>
              <a:gd name="connsiteY385" fmla="*/ 297322 h 861387"/>
              <a:gd name="connsiteX386" fmla="*/ 904604 w 2343531"/>
              <a:gd name="connsiteY386" fmla="*/ 293171 h 861387"/>
              <a:gd name="connsiteX387" fmla="*/ 906949 w 2343531"/>
              <a:gd name="connsiteY387" fmla="*/ 289027 h 861387"/>
              <a:gd name="connsiteX388" fmla="*/ 909293 w 2343531"/>
              <a:gd name="connsiteY388" fmla="*/ 284889 h 861387"/>
              <a:gd name="connsiteX389" fmla="*/ 911626 w 2343531"/>
              <a:gd name="connsiteY389" fmla="*/ 280759 h 861387"/>
              <a:gd name="connsiteX390" fmla="*/ 913971 w 2343531"/>
              <a:gd name="connsiteY390" fmla="*/ 276635 h 861387"/>
              <a:gd name="connsiteX391" fmla="*/ 916315 w 2343531"/>
              <a:gd name="connsiteY391" fmla="*/ 272521 h 861387"/>
              <a:gd name="connsiteX392" fmla="*/ 918660 w 2343531"/>
              <a:gd name="connsiteY392" fmla="*/ 268416 h 861387"/>
              <a:gd name="connsiteX393" fmla="*/ 921005 w 2343531"/>
              <a:gd name="connsiteY393" fmla="*/ 264320 h 861387"/>
              <a:gd name="connsiteX394" fmla="*/ 923349 w 2343531"/>
              <a:gd name="connsiteY394" fmla="*/ 260235 h 861387"/>
              <a:gd name="connsiteX395" fmla="*/ 925694 w 2343531"/>
              <a:gd name="connsiteY395" fmla="*/ 256160 h 861387"/>
              <a:gd name="connsiteX396" fmla="*/ 928038 w 2343531"/>
              <a:gd name="connsiteY396" fmla="*/ 252097 h 861387"/>
              <a:gd name="connsiteX397" fmla="*/ 930383 w 2343531"/>
              <a:gd name="connsiteY397" fmla="*/ 248045 h 861387"/>
              <a:gd name="connsiteX398" fmla="*/ 932727 w 2343531"/>
              <a:gd name="connsiteY398" fmla="*/ 244007 h 861387"/>
              <a:gd name="connsiteX399" fmla="*/ 935072 w 2343531"/>
              <a:gd name="connsiteY399" fmla="*/ 239981 h 861387"/>
              <a:gd name="connsiteX400" fmla="*/ 937405 w 2343531"/>
              <a:gd name="connsiteY400" fmla="*/ 235971 h 861387"/>
              <a:gd name="connsiteX401" fmla="*/ 939750 w 2343531"/>
              <a:gd name="connsiteY401" fmla="*/ 231972 h 861387"/>
              <a:gd name="connsiteX402" fmla="*/ 942094 w 2343531"/>
              <a:gd name="connsiteY402" fmla="*/ 227991 h 861387"/>
              <a:gd name="connsiteX403" fmla="*/ 944439 w 2343531"/>
              <a:gd name="connsiteY403" fmla="*/ 224025 h 861387"/>
              <a:gd name="connsiteX404" fmla="*/ 946783 w 2343531"/>
              <a:gd name="connsiteY404" fmla="*/ 220074 h 861387"/>
              <a:gd name="connsiteX405" fmla="*/ 949128 w 2343531"/>
              <a:gd name="connsiteY405" fmla="*/ 216141 h 861387"/>
              <a:gd name="connsiteX406" fmla="*/ 951473 w 2343531"/>
              <a:gd name="connsiteY406" fmla="*/ 212224 h 861387"/>
              <a:gd name="connsiteX407" fmla="*/ 953817 w 2343531"/>
              <a:gd name="connsiteY407" fmla="*/ 208326 h 861387"/>
              <a:gd name="connsiteX408" fmla="*/ 956162 w 2343531"/>
              <a:gd name="connsiteY408" fmla="*/ 204448 h 861387"/>
              <a:gd name="connsiteX409" fmla="*/ 958506 w 2343531"/>
              <a:gd name="connsiteY409" fmla="*/ 200587 h 861387"/>
              <a:gd name="connsiteX410" fmla="*/ 960851 w 2343531"/>
              <a:gd name="connsiteY410" fmla="*/ 196747 h 861387"/>
              <a:gd name="connsiteX411" fmla="*/ 963184 w 2343531"/>
              <a:gd name="connsiteY411" fmla="*/ 192927 h 861387"/>
              <a:gd name="connsiteX412" fmla="*/ 965529 w 2343531"/>
              <a:gd name="connsiteY412" fmla="*/ 189129 h 861387"/>
              <a:gd name="connsiteX413" fmla="*/ 967873 w 2343531"/>
              <a:gd name="connsiteY413" fmla="*/ 185352 h 861387"/>
              <a:gd name="connsiteX414" fmla="*/ 970218 w 2343531"/>
              <a:gd name="connsiteY414" fmla="*/ 181597 h 861387"/>
              <a:gd name="connsiteX415" fmla="*/ 972562 w 2343531"/>
              <a:gd name="connsiteY415" fmla="*/ 177866 h 861387"/>
              <a:gd name="connsiteX416" fmla="*/ 974907 w 2343531"/>
              <a:gd name="connsiteY416" fmla="*/ 174158 h 861387"/>
              <a:gd name="connsiteX417" fmla="*/ 977252 w 2343531"/>
              <a:gd name="connsiteY417" fmla="*/ 170474 h 861387"/>
              <a:gd name="connsiteX418" fmla="*/ 979596 w 2343531"/>
              <a:gd name="connsiteY418" fmla="*/ 166815 h 861387"/>
              <a:gd name="connsiteX419" fmla="*/ 981941 w 2343531"/>
              <a:gd name="connsiteY419" fmla="*/ 163181 h 861387"/>
              <a:gd name="connsiteX420" fmla="*/ 984285 w 2343531"/>
              <a:gd name="connsiteY420" fmla="*/ 159573 h 861387"/>
              <a:gd name="connsiteX421" fmla="*/ 986630 w 2343531"/>
              <a:gd name="connsiteY421" fmla="*/ 155992 h 861387"/>
              <a:gd name="connsiteX422" fmla="*/ 988963 w 2343531"/>
              <a:gd name="connsiteY422" fmla="*/ 152438 h 861387"/>
              <a:gd name="connsiteX423" fmla="*/ 991308 w 2343531"/>
              <a:gd name="connsiteY423" fmla="*/ 148911 h 861387"/>
              <a:gd name="connsiteX424" fmla="*/ 993652 w 2343531"/>
              <a:gd name="connsiteY424" fmla="*/ 145413 h 861387"/>
              <a:gd name="connsiteX425" fmla="*/ 995997 w 2343531"/>
              <a:gd name="connsiteY425" fmla="*/ 141943 h 861387"/>
              <a:gd name="connsiteX426" fmla="*/ 998341 w 2343531"/>
              <a:gd name="connsiteY426" fmla="*/ 138504 h 861387"/>
              <a:gd name="connsiteX427" fmla="*/ 1000686 w 2343531"/>
              <a:gd name="connsiteY427" fmla="*/ 135094 h 861387"/>
              <a:gd name="connsiteX428" fmla="*/ 1003030 w 2343531"/>
              <a:gd name="connsiteY428" fmla="*/ 131715 h 861387"/>
              <a:gd name="connsiteX429" fmla="*/ 1005375 w 2343531"/>
              <a:gd name="connsiteY429" fmla="*/ 128366 h 861387"/>
              <a:gd name="connsiteX430" fmla="*/ 1007719 w 2343531"/>
              <a:gd name="connsiteY430" fmla="*/ 125051 h 861387"/>
              <a:gd name="connsiteX431" fmla="*/ 1010064 w 2343531"/>
              <a:gd name="connsiteY431" fmla="*/ 121766 h 861387"/>
              <a:gd name="connsiteX432" fmla="*/ 1012409 w 2343531"/>
              <a:gd name="connsiteY432" fmla="*/ 118516 h 861387"/>
              <a:gd name="connsiteX433" fmla="*/ 1014742 w 2343531"/>
              <a:gd name="connsiteY433" fmla="*/ 115298 h 861387"/>
              <a:gd name="connsiteX434" fmla="*/ 1017086 w 2343531"/>
              <a:gd name="connsiteY434" fmla="*/ 112115 h 861387"/>
              <a:gd name="connsiteX435" fmla="*/ 1019431 w 2343531"/>
              <a:gd name="connsiteY435" fmla="*/ 108967 h 861387"/>
              <a:gd name="connsiteX436" fmla="*/ 1021776 w 2343531"/>
              <a:gd name="connsiteY436" fmla="*/ 105853 h 861387"/>
              <a:gd name="connsiteX437" fmla="*/ 1024120 w 2343531"/>
              <a:gd name="connsiteY437" fmla="*/ 102775 h 861387"/>
              <a:gd name="connsiteX438" fmla="*/ 1026465 w 2343531"/>
              <a:gd name="connsiteY438" fmla="*/ 99733 h 861387"/>
              <a:gd name="connsiteX439" fmla="*/ 1028809 w 2343531"/>
              <a:gd name="connsiteY439" fmla="*/ 96728 h 861387"/>
              <a:gd name="connsiteX440" fmla="*/ 1031154 w 2343531"/>
              <a:gd name="connsiteY440" fmla="*/ 93761 h 861387"/>
              <a:gd name="connsiteX441" fmla="*/ 1033498 w 2343531"/>
              <a:gd name="connsiteY441" fmla="*/ 90832 h 861387"/>
              <a:gd name="connsiteX442" fmla="*/ 1035843 w 2343531"/>
              <a:gd name="connsiteY442" fmla="*/ 87940 h 861387"/>
              <a:gd name="connsiteX443" fmla="*/ 1038187 w 2343531"/>
              <a:gd name="connsiteY443" fmla="*/ 85087 h 861387"/>
              <a:gd name="connsiteX444" fmla="*/ 1040521 w 2343531"/>
              <a:gd name="connsiteY444" fmla="*/ 82274 h 861387"/>
              <a:gd name="connsiteX445" fmla="*/ 1042865 w 2343531"/>
              <a:gd name="connsiteY445" fmla="*/ 79500 h 861387"/>
              <a:gd name="connsiteX446" fmla="*/ 1045210 w 2343531"/>
              <a:gd name="connsiteY446" fmla="*/ 76767 h 861387"/>
              <a:gd name="connsiteX447" fmla="*/ 1047554 w 2343531"/>
              <a:gd name="connsiteY447" fmla="*/ 74076 h 861387"/>
              <a:gd name="connsiteX448" fmla="*/ 1049899 w 2343531"/>
              <a:gd name="connsiteY448" fmla="*/ 71424 h 861387"/>
              <a:gd name="connsiteX449" fmla="*/ 1052243 w 2343531"/>
              <a:gd name="connsiteY449" fmla="*/ 68815 h 861387"/>
              <a:gd name="connsiteX450" fmla="*/ 1054588 w 2343531"/>
              <a:gd name="connsiteY450" fmla="*/ 66249 h 861387"/>
              <a:gd name="connsiteX451" fmla="*/ 1056933 w 2343531"/>
              <a:gd name="connsiteY451" fmla="*/ 63724 h 861387"/>
              <a:gd name="connsiteX452" fmla="*/ 1059277 w 2343531"/>
              <a:gd name="connsiteY452" fmla="*/ 61244 h 861387"/>
              <a:gd name="connsiteX453" fmla="*/ 1061622 w 2343531"/>
              <a:gd name="connsiteY453" fmla="*/ 58808 h 861387"/>
              <a:gd name="connsiteX454" fmla="*/ 1063966 w 2343531"/>
              <a:gd name="connsiteY454" fmla="*/ 56414 h 861387"/>
              <a:gd name="connsiteX455" fmla="*/ 1066300 w 2343531"/>
              <a:gd name="connsiteY455" fmla="*/ 54066 h 861387"/>
              <a:gd name="connsiteX456" fmla="*/ 1068644 w 2343531"/>
              <a:gd name="connsiteY456" fmla="*/ 51763 h 861387"/>
              <a:gd name="connsiteX457" fmla="*/ 1070989 w 2343531"/>
              <a:gd name="connsiteY457" fmla="*/ 49505 h 861387"/>
              <a:gd name="connsiteX458" fmla="*/ 1073333 w 2343531"/>
              <a:gd name="connsiteY458" fmla="*/ 47293 h 861387"/>
              <a:gd name="connsiteX459" fmla="*/ 1075678 w 2343531"/>
              <a:gd name="connsiteY459" fmla="*/ 45127 h 861387"/>
              <a:gd name="connsiteX460" fmla="*/ 1078022 w 2343531"/>
              <a:gd name="connsiteY460" fmla="*/ 43008 h 861387"/>
              <a:gd name="connsiteX461" fmla="*/ 1080367 w 2343531"/>
              <a:gd name="connsiteY461" fmla="*/ 40935 h 861387"/>
              <a:gd name="connsiteX462" fmla="*/ 1082711 w 2343531"/>
              <a:gd name="connsiteY462" fmla="*/ 38911 h 861387"/>
              <a:gd name="connsiteX463" fmla="*/ 1085056 w 2343531"/>
              <a:gd name="connsiteY463" fmla="*/ 36934 h 861387"/>
              <a:gd name="connsiteX464" fmla="*/ 1087401 w 2343531"/>
              <a:gd name="connsiteY464" fmla="*/ 35005 h 861387"/>
              <a:gd name="connsiteX465" fmla="*/ 1089745 w 2343531"/>
              <a:gd name="connsiteY465" fmla="*/ 33124 h 861387"/>
              <a:gd name="connsiteX466" fmla="*/ 1092078 w 2343531"/>
              <a:gd name="connsiteY466" fmla="*/ 31293 h 861387"/>
              <a:gd name="connsiteX467" fmla="*/ 1094423 w 2343531"/>
              <a:gd name="connsiteY467" fmla="*/ 29511 h 861387"/>
              <a:gd name="connsiteX468" fmla="*/ 1096767 w 2343531"/>
              <a:gd name="connsiteY468" fmla="*/ 27779 h 861387"/>
              <a:gd name="connsiteX469" fmla="*/ 1099112 w 2343531"/>
              <a:gd name="connsiteY469" fmla="*/ 26095 h 861387"/>
              <a:gd name="connsiteX470" fmla="*/ 1101457 w 2343531"/>
              <a:gd name="connsiteY470" fmla="*/ 24463 h 861387"/>
              <a:gd name="connsiteX471" fmla="*/ 1103801 w 2343531"/>
              <a:gd name="connsiteY471" fmla="*/ 22880 h 861387"/>
              <a:gd name="connsiteX472" fmla="*/ 1106146 w 2343531"/>
              <a:gd name="connsiteY472" fmla="*/ 21349 h 861387"/>
              <a:gd name="connsiteX473" fmla="*/ 1108490 w 2343531"/>
              <a:gd name="connsiteY473" fmla="*/ 19868 h 861387"/>
              <a:gd name="connsiteX474" fmla="*/ 1110835 w 2343531"/>
              <a:gd name="connsiteY474" fmla="*/ 18440 h 861387"/>
              <a:gd name="connsiteX475" fmla="*/ 1113180 w 2343531"/>
              <a:gd name="connsiteY475" fmla="*/ 17063 h 861387"/>
              <a:gd name="connsiteX476" fmla="*/ 1115524 w 2343531"/>
              <a:gd name="connsiteY476" fmla="*/ 15737 h 861387"/>
              <a:gd name="connsiteX477" fmla="*/ 1117857 w 2343531"/>
              <a:gd name="connsiteY477" fmla="*/ 14465 h 861387"/>
              <a:gd name="connsiteX478" fmla="*/ 1120202 w 2343531"/>
              <a:gd name="connsiteY478" fmla="*/ 13243 h 861387"/>
              <a:gd name="connsiteX479" fmla="*/ 1122546 w 2343531"/>
              <a:gd name="connsiteY479" fmla="*/ 12075 h 861387"/>
              <a:gd name="connsiteX480" fmla="*/ 1124891 w 2343531"/>
              <a:gd name="connsiteY480" fmla="*/ 10959 h 861387"/>
              <a:gd name="connsiteX481" fmla="*/ 1127236 w 2343531"/>
              <a:gd name="connsiteY481" fmla="*/ 9897 h 861387"/>
              <a:gd name="connsiteX482" fmla="*/ 1129580 w 2343531"/>
              <a:gd name="connsiteY482" fmla="*/ 8888 h 861387"/>
              <a:gd name="connsiteX483" fmla="*/ 1131925 w 2343531"/>
              <a:gd name="connsiteY483" fmla="*/ 7933 h 861387"/>
              <a:gd name="connsiteX484" fmla="*/ 1134269 w 2343531"/>
              <a:gd name="connsiteY484" fmla="*/ 7030 h 861387"/>
              <a:gd name="connsiteX485" fmla="*/ 1136614 w 2343531"/>
              <a:gd name="connsiteY485" fmla="*/ 6182 h 861387"/>
              <a:gd name="connsiteX486" fmla="*/ 1138958 w 2343531"/>
              <a:gd name="connsiteY486" fmla="*/ 5388 h 861387"/>
              <a:gd name="connsiteX487" fmla="*/ 1141303 w 2343531"/>
              <a:gd name="connsiteY487" fmla="*/ 4648 h 861387"/>
              <a:gd name="connsiteX488" fmla="*/ 1143636 w 2343531"/>
              <a:gd name="connsiteY488" fmla="*/ 3962 h 861387"/>
              <a:gd name="connsiteX489" fmla="*/ 1145981 w 2343531"/>
              <a:gd name="connsiteY489" fmla="*/ 3330 h 861387"/>
              <a:gd name="connsiteX490" fmla="*/ 1148325 w 2343531"/>
              <a:gd name="connsiteY490" fmla="*/ 2753 h 861387"/>
              <a:gd name="connsiteX491" fmla="*/ 1150670 w 2343531"/>
              <a:gd name="connsiteY491" fmla="*/ 2231 h 861387"/>
              <a:gd name="connsiteX492" fmla="*/ 1153014 w 2343531"/>
              <a:gd name="connsiteY492" fmla="*/ 1763 h 861387"/>
              <a:gd name="connsiteX493" fmla="*/ 1155359 w 2343531"/>
              <a:gd name="connsiteY493" fmla="*/ 1351 h 861387"/>
              <a:gd name="connsiteX494" fmla="*/ 1157704 w 2343531"/>
              <a:gd name="connsiteY494" fmla="*/ 992 h 861387"/>
              <a:gd name="connsiteX495" fmla="*/ 1160048 w 2343531"/>
              <a:gd name="connsiteY495" fmla="*/ 690 h 861387"/>
              <a:gd name="connsiteX496" fmla="*/ 1162393 w 2343531"/>
              <a:gd name="connsiteY496" fmla="*/ 442 h 861387"/>
              <a:gd name="connsiteX497" fmla="*/ 1164737 w 2343531"/>
              <a:gd name="connsiteY497" fmla="*/ 248 h 861387"/>
              <a:gd name="connsiteX498" fmla="*/ 1167082 w 2343531"/>
              <a:gd name="connsiteY498" fmla="*/ 110 h 861387"/>
              <a:gd name="connsiteX499" fmla="*/ 1169415 w 2343531"/>
              <a:gd name="connsiteY499" fmla="*/ 28 h 861387"/>
              <a:gd name="connsiteX500" fmla="*/ 1171760 w 2343531"/>
              <a:gd name="connsiteY500" fmla="*/ 0 h 861387"/>
              <a:gd name="connsiteX501" fmla="*/ 1174104 w 2343531"/>
              <a:gd name="connsiteY501" fmla="*/ 28 h 861387"/>
              <a:gd name="connsiteX502" fmla="*/ 1176449 w 2343531"/>
              <a:gd name="connsiteY502" fmla="*/ 110 h 861387"/>
              <a:gd name="connsiteX503" fmla="*/ 1178793 w 2343531"/>
              <a:gd name="connsiteY503" fmla="*/ 248 h 861387"/>
              <a:gd name="connsiteX504" fmla="*/ 1181138 w 2343531"/>
              <a:gd name="connsiteY504" fmla="*/ 442 h 861387"/>
              <a:gd name="connsiteX505" fmla="*/ 1183482 w 2343531"/>
              <a:gd name="connsiteY505" fmla="*/ 690 h 861387"/>
              <a:gd name="connsiteX506" fmla="*/ 1185827 w 2343531"/>
              <a:gd name="connsiteY506" fmla="*/ 992 h 861387"/>
              <a:gd name="connsiteX507" fmla="*/ 1188172 w 2343531"/>
              <a:gd name="connsiteY507" fmla="*/ 1351 h 861387"/>
              <a:gd name="connsiteX508" fmla="*/ 1190516 w 2343531"/>
              <a:gd name="connsiteY508" fmla="*/ 1763 h 861387"/>
              <a:gd name="connsiteX509" fmla="*/ 1192861 w 2343531"/>
              <a:gd name="connsiteY509" fmla="*/ 2231 h 861387"/>
              <a:gd name="connsiteX510" fmla="*/ 1195194 w 2343531"/>
              <a:gd name="connsiteY510" fmla="*/ 2753 h 861387"/>
              <a:gd name="connsiteX511" fmla="*/ 1197538 w 2343531"/>
              <a:gd name="connsiteY511" fmla="*/ 3330 h 861387"/>
              <a:gd name="connsiteX512" fmla="*/ 1199883 w 2343531"/>
              <a:gd name="connsiteY512" fmla="*/ 3962 h 861387"/>
              <a:gd name="connsiteX513" fmla="*/ 1202228 w 2343531"/>
              <a:gd name="connsiteY513" fmla="*/ 4648 h 861387"/>
              <a:gd name="connsiteX514" fmla="*/ 1204572 w 2343531"/>
              <a:gd name="connsiteY514" fmla="*/ 5388 h 861387"/>
              <a:gd name="connsiteX515" fmla="*/ 1206917 w 2343531"/>
              <a:gd name="connsiteY515" fmla="*/ 6182 h 861387"/>
              <a:gd name="connsiteX516" fmla="*/ 1209261 w 2343531"/>
              <a:gd name="connsiteY516" fmla="*/ 7030 h 861387"/>
              <a:gd name="connsiteX517" fmla="*/ 1211606 w 2343531"/>
              <a:gd name="connsiteY517" fmla="*/ 7933 h 861387"/>
              <a:gd name="connsiteX518" fmla="*/ 1213950 w 2343531"/>
              <a:gd name="connsiteY518" fmla="*/ 8888 h 861387"/>
              <a:gd name="connsiteX519" fmla="*/ 1216295 w 2343531"/>
              <a:gd name="connsiteY519" fmla="*/ 9897 h 861387"/>
              <a:gd name="connsiteX520" fmla="*/ 1218640 w 2343531"/>
              <a:gd name="connsiteY520" fmla="*/ 10959 h 861387"/>
              <a:gd name="connsiteX521" fmla="*/ 1220973 w 2343531"/>
              <a:gd name="connsiteY521" fmla="*/ 12075 h 861387"/>
              <a:gd name="connsiteX522" fmla="*/ 1223317 w 2343531"/>
              <a:gd name="connsiteY522" fmla="*/ 13243 h 861387"/>
              <a:gd name="connsiteX523" fmla="*/ 1225662 w 2343531"/>
              <a:gd name="connsiteY523" fmla="*/ 14465 h 861387"/>
              <a:gd name="connsiteX524" fmla="*/ 1228006 w 2343531"/>
              <a:gd name="connsiteY524" fmla="*/ 15737 h 861387"/>
              <a:gd name="connsiteX525" fmla="*/ 1230351 w 2343531"/>
              <a:gd name="connsiteY525" fmla="*/ 17063 h 861387"/>
              <a:gd name="connsiteX526" fmla="*/ 1232696 w 2343531"/>
              <a:gd name="connsiteY526" fmla="*/ 18440 h 861387"/>
              <a:gd name="connsiteX527" fmla="*/ 1235040 w 2343531"/>
              <a:gd name="connsiteY527" fmla="*/ 19868 h 861387"/>
              <a:gd name="connsiteX528" fmla="*/ 1237385 w 2343531"/>
              <a:gd name="connsiteY528" fmla="*/ 21349 h 861387"/>
              <a:gd name="connsiteX529" fmla="*/ 1239729 w 2343531"/>
              <a:gd name="connsiteY529" fmla="*/ 22880 h 861387"/>
              <a:gd name="connsiteX530" fmla="*/ 1242074 w 2343531"/>
              <a:gd name="connsiteY530" fmla="*/ 24463 h 861387"/>
              <a:gd name="connsiteX531" fmla="*/ 1244419 w 2343531"/>
              <a:gd name="connsiteY531" fmla="*/ 26095 h 861387"/>
              <a:gd name="connsiteX532" fmla="*/ 1246752 w 2343531"/>
              <a:gd name="connsiteY532" fmla="*/ 27779 h 861387"/>
              <a:gd name="connsiteX533" fmla="*/ 1249096 w 2343531"/>
              <a:gd name="connsiteY533" fmla="*/ 29511 h 861387"/>
              <a:gd name="connsiteX534" fmla="*/ 1251441 w 2343531"/>
              <a:gd name="connsiteY534" fmla="*/ 31293 h 861387"/>
              <a:gd name="connsiteX535" fmla="*/ 1253785 w 2343531"/>
              <a:gd name="connsiteY535" fmla="*/ 33124 h 861387"/>
              <a:gd name="connsiteX536" fmla="*/ 1256130 w 2343531"/>
              <a:gd name="connsiteY536" fmla="*/ 35005 h 861387"/>
              <a:gd name="connsiteX537" fmla="*/ 1258475 w 2343531"/>
              <a:gd name="connsiteY537" fmla="*/ 36934 h 861387"/>
              <a:gd name="connsiteX538" fmla="*/ 1260819 w 2343531"/>
              <a:gd name="connsiteY538" fmla="*/ 38911 h 861387"/>
              <a:gd name="connsiteX539" fmla="*/ 1263164 w 2343531"/>
              <a:gd name="connsiteY539" fmla="*/ 40935 h 861387"/>
              <a:gd name="connsiteX540" fmla="*/ 1265508 w 2343531"/>
              <a:gd name="connsiteY540" fmla="*/ 43008 h 861387"/>
              <a:gd name="connsiteX541" fmla="*/ 1267853 w 2343531"/>
              <a:gd name="connsiteY541" fmla="*/ 45127 h 861387"/>
              <a:gd name="connsiteX542" fmla="*/ 1270186 w 2343531"/>
              <a:gd name="connsiteY542" fmla="*/ 47293 h 861387"/>
              <a:gd name="connsiteX543" fmla="*/ 1272531 w 2343531"/>
              <a:gd name="connsiteY543" fmla="*/ 49505 h 861387"/>
              <a:gd name="connsiteX544" fmla="*/ 1274875 w 2343531"/>
              <a:gd name="connsiteY544" fmla="*/ 51763 h 861387"/>
              <a:gd name="connsiteX545" fmla="*/ 1277220 w 2343531"/>
              <a:gd name="connsiteY545" fmla="*/ 54066 h 861387"/>
              <a:gd name="connsiteX546" fmla="*/ 1279564 w 2343531"/>
              <a:gd name="connsiteY546" fmla="*/ 56414 h 861387"/>
              <a:gd name="connsiteX547" fmla="*/ 1281909 w 2343531"/>
              <a:gd name="connsiteY547" fmla="*/ 58808 h 861387"/>
              <a:gd name="connsiteX548" fmla="*/ 1284253 w 2343531"/>
              <a:gd name="connsiteY548" fmla="*/ 61244 h 861387"/>
              <a:gd name="connsiteX549" fmla="*/ 1286598 w 2343531"/>
              <a:gd name="connsiteY549" fmla="*/ 63724 h 861387"/>
              <a:gd name="connsiteX550" fmla="*/ 1288943 w 2343531"/>
              <a:gd name="connsiteY550" fmla="*/ 66249 h 861387"/>
              <a:gd name="connsiteX551" fmla="*/ 1291287 w 2343531"/>
              <a:gd name="connsiteY551" fmla="*/ 68815 h 861387"/>
              <a:gd name="connsiteX552" fmla="*/ 1293632 w 2343531"/>
              <a:gd name="connsiteY552" fmla="*/ 71424 h 861387"/>
              <a:gd name="connsiteX553" fmla="*/ 1295965 w 2343531"/>
              <a:gd name="connsiteY553" fmla="*/ 74076 h 861387"/>
              <a:gd name="connsiteX554" fmla="*/ 1298309 w 2343531"/>
              <a:gd name="connsiteY554" fmla="*/ 76767 h 861387"/>
              <a:gd name="connsiteX555" fmla="*/ 1300654 w 2343531"/>
              <a:gd name="connsiteY555" fmla="*/ 79500 h 861387"/>
              <a:gd name="connsiteX556" fmla="*/ 1302999 w 2343531"/>
              <a:gd name="connsiteY556" fmla="*/ 82274 h 861387"/>
              <a:gd name="connsiteX557" fmla="*/ 1305343 w 2343531"/>
              <a:gd name="connsiteY557" fmla="*/ 85087 h 861387"/>
              <a:gd name="connsiteX558" fmla="*/ 1307688 w 2343531"/>
              <a:gd name="connsiteY558" fmla="*/ 87940 h 861387"/>
              <a:gd name="connsiteX559" fmla="*/ 1310032 w 2343531"/>
              <a:gd name="connsiteY559" fmla="*/ 90832 h 861387"/>
              <a:gd name="connsiteX560" fmla="*/ 1312377 w 2343531"/>
              <a:gd name="connsiteY560" fmla="*/ 93761 h 861387"/>
              <a:gd name="connsiteX561" fmla="*/ 1314721 w 2343531"/>
              <a:gd name="connsiteY561" fmla="*/ 96728 h 861387"/>
              <a:gd name="connsiteX562" fmla="*/ 1317066 w 2343531"/>
              <a:gd name="connsiteY562" fmla="*/ 99733 h 861387"/>
              <a:gd name="connsiteX563" fmla="*/ 1319410 w 2343531"/>
              <a:gd name="connsiteY563" fmla="*/ 102775 h 861387"/>
              <a:gd name="connsiteX564" fmla="*/ 1321744 w 2343531"/>
              <a:gd name="connsiteY564" fmla="*/ 105853 h 861387"/>
              <a:gd name="connsiteX565" fmla="*/ 1324088 w 2343531"/>
              <a:gd name="connsiteY565" fmla="*/ 108967 h 861387"/>
              <a:gd name="connsiteX566" fmla="*/ 1326433 w 2343531"/>
              <a:gd name="connsiteY566" fmla="*/ 112115 h 861387"/>
              <a:gd name="connsiteX567" fmla="*/ 1328777 w 2343531"/>
              <a:gd name="connsiteY567" fmla="*/ 115298 h 861387"/>
              <a:gd name="connsiteX568" fmla="*/ 1331122 w 2343531"/>
              <a:gd name="connsiteY568" fmla="*/ 118516 h 861387"/>
              <a:gd name="connsiteX569" fmla="*/ 1333467 w 2343531"/>
              <a:gd name="connsiteY569" fmla="*/ 121766 h 861387"/>
              <a:gd name="connsiteX570" fmla="*/ 1335811 w 2343531"/>
              <a:gd name="connsiteY570" fmla="*/ 125051 h 861387"/>
              <a:gd name="connsiteX571" fmla="*/ 1338156 w 2343531"/>
              <a:gd name="connsiteY571" fmla="*/ 128366 h 861387"/>
              <a:gd name="connsiteX572" fmla="*/ 1340500 w 2343531"/>
              <a:gd name="connsiteY572" fmla="*/ 131715 h 861387"/>
              <a:gd name="connsiteX573" fmla="*/ 1342845 w 2343531"/>
              <a:gd name="connsiteY573" fmla="*/ 135094 h 861387"/>
              <a:gd name="connsiteX574" fmla="*/ 1345189 w 2343531"/>
              <a:gd name="connsiteY574" fmla="*/ 138504 h 861387"/>
              <a:gd name="connsiteX575" fmla="*/ 1347523 w 2343531"/>
              <a:gd name="connsiteY575" fmla="*/ 141943 h 861387"/>
              <a:gd name="connsiteX576" fmla="*/ 1349867 w 2343531"/>
              <a:gd name="connsiteY576" fmla="*/ 145413 h 861387"/>
              <a:gd name="connsiteX577" fmla="*/ 1352212 w 2343531"/>
              <a:gd name="connsiteY577" fmla="*/ 148911 h 861387"/>
              <a:gd name="connsiteX578" fmla="*/ 1354556 w 2343531"/>
              <a:gd name="connsiteY578" fmla="*/ 152438 h 861387"/>
              <a:gd name="connsiteX579" fmla="*/ 1356901 w 2343531"/>
              <a:gd name="connsiteY579" fmla="*/ 155992 h 861387"/>
              <a:gd name="connsiteX580" fmla="*/ 1359245 w 2343531"/>
              <a:gd name="connsiteY580" fmla="*/ 159573 h 861387"/>
              <a:gd name="connsiteX581" fmla="*/ 1361590 w 2343531"/>
              <a:gd name="connsiteY581" fmla="*/ 163181 h 861387"/>
              <a:gd name="connsiteX582" fmla="*/ 1363935 w 2343531"/>
              <a:gd name="connsiteY582" fmla="*/ 166815 h 861387"/>
              <a:gd name="connsiteX583" fmla="*/ 1366279 w 2343531"/>
              <a:gd name="connsiteY583" fmla="*/ 170474 h 861387"/>
              <a:gd name="connsiteX584" fmla="*/ 1368624 w 2343531"/>
              <a:gd name="connsiteY584" fmla="*/ 174158 h 861387"/>
              <a:gd name="connsiteX585" fmla="*/ 1370968 w 2343531"/>
              <a:gd name="connsiteY585" fmla="*/ 177866 h 861387"/>
              <a:gd name="connsiteX586" fmla="*/ 1373301 w 2343531"/>
              <a:gd name="connsiteY586" fmla="*/ 181597 h 861387"/>
              <a:gd name="connsiteX587" fmla="*/ 1375646 w 2343531"/>
              <a:gd name="connsiteY587" fmla="*/ 185352 h 861387"/>
              <a:gd name="connsiteX588" fmla="*/ 1377991 w 2343531"/>
              <a:gd name="connsiteY588" fmla="*/ 189129 h 861387"/>
              <a:gd name="connsiteX589" fmla="*/ 1380335 w 2343531"/>
              <a:gd name="connsiteY589" fmla="*/ 192927 h 861387"/>
              <a:gd name="connsiteX590" fmla="*/ 1382680 w 2343531"/>
              <a:gd name="connsiteY590" fmla="*/ 196747 h 861387"/>
              <a:gd name="connsiteX591" fmla="*/ 1385024 w 2343531"/>
              <a:gd name="connsiteY591" fmla="*/ 200587 h 861387"/>
              <a:gd name="connsiteX592" fmla="*/ 1387369 w 2343531"/>
              <a:gd name="connsiteY592" fmla="*/ 204448 h 861387"/>
              <a:gd name="connsiteX593" fmla="*/ 1389713 w 2343531"/>
              <a:gd name="connsiteY593" fmla="*/ 208326 h 861387"/>
              <a:gd name="connsiteX594" fmla="*/ 1392058 w 2343531"/>
              <a:gd name="connsiteY594" fmla="*/ 212224 h 861387"/>
              <a:gd name="connsiteX595" fmla="*/ 1394402 w 2343531"/>
              <a:gd name="connsiteY595" fmla="*/ 216141 h 861387"/>
              <a:gd name="connsiteX596" fmla="*/ 1396747 w 2343531"/>
              <a:gd name="connsiteY596" fmla="*/ 220074 h 861387"/>
              <a:gd name="connsiteX597" fmla="*/ 1399080 w 2343531"/>
              <a:gd name="connsiteY597" fmla="*/ 224025 h 861387"/>
              <a:gd name="connsiteX598" fmla="*/ 1401425 w 2343531"/>
              <a:gd name="connsiteY598" fmla="*/ 227991 h 861387"/>
              <a:gd name="connsiteX599" fmla="*/ 1403769 w 2343531"/>
              <a:gd name="connsiteY599" fmla="*/ 231972 h 861387"/>
              <a:gd name="connsiteX600" fmla="*/ 1406114 w 2343531"/>
              <a:gd name="connsiteY600" fmla="*/ 235971 h 861387"/>
              <a:gd name="connsiteX601" fmla="*/ 1408459 w 2343531"/>
              <a:gd name="connsiteY601" fmla="*/ 239981 h 861387"/>
              <a:gd name="connsiteX602" fmla="*/ 1410803 w 2343531"/>
              <a:gd name="connsiteY602" fmla="*/ 244007 h 861387"/>
              <a:gd name="connsiteX603" fmla="*/ 1413148 w 2343531"/>
              <a:gd name="connsiteY603" fmla="*/ 248045 h 861387"/>
              <a:gd name="connsiteX604" fmla="*/ 1415492 w 2343531"/>
              <a:gd name="connsiteY604" fmla="*/ 252097 h 861387"/>
              <a:gd name="connsiteX605" fmla="*/ 1417837 w 2343531"/>
              <a:gd name="connsiteY605" fmla="*/ 256160 h 861387"/>
              <a:gd name="connsiteX606" fmla="*/ 1420181 w 2343531"/>
              <a:gd name="connsiteY606" fmla="*/ 260235 h 861387"/>
              <a:gd name="connsiteX607" fmla="*/ 1422526 w 2343531"/>
              <a:gd name="connsiteY607" fmla="*/ 264320 h 861387"/>
              <a:gd name="connsiteX608" fmla="*/ 1424859 w 2343531"/>
              <a:gd name="connsiteY608" fmla="*/ 268416 h 861387"/>
              <a:gd name="connsiteX609" fmla="*/ 1427204 w 2343531"/>
              <a:gd name="connsiteY609" fmla="*/ 272521 h 861387"/>
              <a:gd name="connsiteX610" fmla="*/ 1429548 w 2343531"/>
              <a:gd name="connsiteY610" fmla="*/ 276635 h 861387"/>
              <a:gd name="connsiteX611" fmla="*/ 1431893 w 2343531"/>
              <a:gd name="connsiteY611" fmla="*/ 280759 h 861387"/>
              <a:gd name="connsiteX612" fmla="*/ 1434237 w 2343531"/>
              <a:gd name="connsiteY612" fmla="*/ 284889 h 861387"/>
              <a:gd name="connsiteX613" fmla="*/ 1436582 w 2343531"/>
              <a:gd name="connsiteY613" fmla="*/ 289027 h 861387"/>
              <a:gd name="connsiteX614" fmla="*/ 1438927 w 2343531"/>
              <a:gd name="connsiteY614" fmla="*/ 293171 h 861387"/>
              <a:gd name="connsiteX615" fmla="*/ 1441271 w 2343531"/>
              <a:gd name="connsiteY615" fmla="*/ 297322 h 861387"/>
              <a:gd name="connsiteX616" fmla="*/ 1443616 w 2343531"/>
              <a:gd name="connsiteY616" fmla="*/ 301478 h 861387"/>
              <a:gd name="connsiteX617" fmla="*/ 1445960 w 2343531"/>
              <a:gd name="connsiteY617" fmla="*/ 305640 h 861387"/>
              <a:gd name="connsiteX618" fmla="*/ 1448305 w 2343531"/>
              <a:gd name="connsiteY618" fmla="*/ 309805 h 861387"/>
              <a:gd name="connsiteX619" fmla="*/ 1450638 w 2343531"/>
              <a:gd name="connsiteY619" fmla="*/ 313975 h 861387"/>
              <a:gd name="connsiteX620" fmla="*/ 1452983 w 2343531"/>
              <a:gd name="connsiteY620" fmla="*/ 318148 h 861387"/>
              <a:gd name="connsiteX621" fmla="*/ 1455327 w 2343531"/>
              <a:gd name="connsiteY621" fmla="*/ 322324 h 861387"/>
              <a:gd name="connsiteX622" fmla="*/ 1457672 w 2343531"/>
              <a:gd name="connsiteY622" fmla="*/ 326502 h 861387"/>
              <a:gd name="connsiteX623" fmla="*/ 1460016 w 2343531"/>
              <a:gd name="connsiteY623" fmla="*/ 330681 h 861387"/>
              <a:gd name="connsiteX624" fmla="*/ 1462361 w 2343531"/>
              <a:gd name="connsiteY624" fmla="*/ 334861 h 861387"/>
              <a:gd name="connsiteX625" fmla="*/ 1464705 w 2343531"/>
              <a:gd name="connsiteY625" fmla="*/ 339042 h 861387"/>
              <a:gd name="connsiteX626" fmla="*/ 1467050 w 2343531"/>
              <a:gd name="connsiteY626" fmla="*/ 343223 h 861387"/>
              <a:gd name="connsiteX627" fmla="*/ 1469395 w 2343531"/>
              <a:gd name="connsiteY627" fmla="*/ 347404 h 861387"/>
              <a:gd name="connsiteX628" fmla="*/ 1471739 w 2343531"/>
              <a:gd name="connsiteY628" fmla="*/ 351583 h 861387"/>
              <a:gd name="connsiteX629" fmla="*/ 1474084 w 2343531"/>
              <a:gd name="connsiteY629" fmla="*/ 355760 h 861387"/>
              <a:gd name="connsiteX630" fmla="*/ 1476417 w 2343531"/>
              <a:gd name="connsiteY630" fmla="*/ 359936 h 861387"/>
              <a:gd name="connsiteX631" fmla="*/ 1478761 w 2343531"/>
              <a:gd name="connsiteY631" fmla="*/ 364109 h 861387"/>
              <a:gd name="connsiteX632" fmla="*/ 1481106 w 2343531"/>
              <a:gd name="connsiteY632" fmla="*/ 368279 h 861387"/>
              <a:gd name="connsiteX633" fmla="*/ 1483451 w 2343531"/>
              <a:gd name="connsiteY633" fmla="*/ 372445 h 861387"/>
              <a:gd name="connsiteX634" fmla="*/ 1485795 w 2343531"/>
              <a:gd name="connsiteY634" fmla="*/ 376607 h 861387"/>
              <a:gd name="connsiteX635" fmla="*/ 1488140 w 2343531"/>
              <a:gd name="connsiteY635" fmla="*/ 380765 h 861387"/>
              <a:gd name="connsiteX636" fmla="*/ 1490484 w 2343531"/>
              <a:gd name="connsiteY636" fmla="*/ 384918 h 861387"/>
              <a:gd name="connsiteX637" fmla="*/ 1492829 w 2343531"/>
              <a:gd name="connsiteY637" fmla="*/ 389064 h 861387"/>
              <a:gd name="connsiteX638" fmla="*/ 1495173 w 2343531"/>
              <a:gd name="connsiteY638" fmla="*/ 393205 h 861387"/>
              <a:gd name="connsiteX639" fmla="*/ 1497518 w 2343531"/>
              <a:gd name="connsiteY639" fmla="*/ 397338 h 861387"/>
              <a:gd name="connsiteX640" fmla="*/ 1499863 w 2343531"/>
              <a:gd name="connsiteY640" fmla="*/ 401466 h 861387"/>
              <a:gd name="connsiteX641" fmla="*/ 1502196 w 2343531"/>
              <a:gd name="connsiteY641" fmla="*/ 405585 h 861387"/>
              <a:gd name="connsiteX642" fmla="*/ 1504540 w 2343531"/>
              <a:gd name="connsiteY642" fmla="*/ 409697 h 861387"/>
              <a:gd name="connsiteX643" fmla="*/ 1506885 w 2343531"/>
              <a:gd name="connsiteY643" fmla="*/ 413800 h 861387"/>
              <a:gd name="connsiteX644" fmla="*/ 1509229 w 2343531"/>
              <a:gd name="connsiteY644" fmla="*/ 417895 h 861387"/>
              <a:gd name="connsiteX645" fmla="*/ 1511574 w 2343531"/>
              <a:gd name="connsiteY645" fmla="*/ 421980 h 861387"/>
              <a:gd name="connsiteX646" fmla="*/ 1513919 w 2343531"/>
              <a:gd name="connsiteY646" fmla="*/ 426056 h 861387"/>
              <a:gd name="connsiteX647" fmla="*/ 1516263 w 2343531"/>
              <a:gd name="connsiteY647" fmla="*/ 430121 h 861387"/>
              <a:gd name="connsiteX648" fmla="*/ 1518608 w 2343531"/>
              <a:gd name="connsiteY648" fmla="*/ 434175 h 861387"/>
              <a:gd name="connsiteX649" fmla="*/ 1520952 w 2343531"/>
              <a:gd name="connsiteY649" fmla="*/ 438216 h 861387"/>
              <a:gd name="connsiteX650" fmla="*/ 1523297 w 2343531"/>
              <a:gd name="connsiteY650" fmla="*/ 442256 h 861387"/>
              <a:gd name="connsiteX651" fmla="*/ 1525641 w 2343531"/>
              <a:gd name="connsiteY651" fmla="*/ 446274 h 861387"/>
              <a:gd name="connsiteX652" fmla="*/ 1527975 w 2343531"/>
              <a:gd name="connsiteY652" fmla="*/ 450280 h 861387"/>
              <a:gd name="connsiteX653" fmla="*/ 1530319 w 2343531"/>
              <a:gd name="connsiteY653" fmla="*/ 454275 h 861387"/>
              <a:gd name="connsiteX654" fmla="*/ 1532664 w 2343531"/>
              <a:gd name="connsiteY654" fmla="*/ 458258 h 861387"/>
              <a:gd name="connsiteX655" fmla="*/ 1535008 w 2343531"/>
              <a:gd name="connsiteY655" fmla="*/ 462230 h 861387"/>
              <a:gd name="connsiteX656" fmla="*/ 1537353 w 2343531"/>
              <a:gd name="connsiteY656" fmla="*/ 466180 h 861387"/>
              <a:gd name="connsiteX657" fmla="*/ 1539697 w 2343531"/>
              <a:gd name="connsiteY657" fmla="*/ 470129 h 861387"/>
              <a:gd name="connsiteX658" fmla="*/ 1542042 w 2343531"/>
              <a:gd name="connsiteY658" fmla="*/ 474056 h 861387"/>
              <a:gd name="connsiteX659" fmla="*/ 1544387 w 2343531"/>
              <a:gd name="connsiteY659" fmla="*/ 477960 h 861387"/>
              <a:gd name="connsiteX660" fmla="*/ 1546731 w 2343531"/>
              <a:gd name="connsiteY660" fmla="*/ 481863 h 861387"/>
              <a:gd name="connsiteX661" fmla="*/ 1549076 w 2343531"/>
              <a:gd name="connsiteY661" fmla="*/ 485744 h 861387"/>
              <a:gd name="connsiteX662" fmla="*/ 1551420 w 2343531"/>
              <a:gd name="connsiteY662" fmla="*/ 489603 h 861387"/>
              <a:gd name="connsiteX663" fmla="*/ 1553753 w 2343531"/>
              <a:gd name="connsiteY663" fmla="*/ 493461 h 861387"/>
              <a:gd name="connsiteX664" fmla="*/ 1556098 w 2343531"/>
              <a:gd name="connsiteY664" fmla="*/ 497285 h 861387"/>
              <a:gd name="connsiteX665" fmla="*/ 1558443 w 2343531"/>
              <a:gd name="connsiteY665" fmla="*/ 501109 h 861387"/>
              <a:gd name="connsiteX666" fmla="*/ 1560787 w 2343531"/>
              <a:gd name="connsiteY666" fmla="*/ 504911 h 861387"/>
              <a:gd name="connsiteX667" fmla="*/ 1563132 w 2343531"/>
              <a:gd name="connsiteY667" fmla="*/ 508689 h 861387"/>
              <a:gd name="connsiteX668" fmla="*/ 1565476 w 2343531"/>
              <a:gd name="connsiteY668" fmla="*/ 512445 h 861387"/>
              <a:gd name="connsiteX669" fmla="*/ 1567821 w 2343531"/>
              <a:gd name="connsiteY669" fmla="*/ 516201 h 861387"/>
              <a:gd name="connsiteX670" fmla="*/ 1570166 w 2343531"/>
              <a:gd name="connsiteY670" fmla="*/ 519923 h 861387"/>
              <a:gd name="connsiteX671" fmla="*/ 1572510 w 2343531"/>
              <a:gd name="connsiteY671" fmla="*/ 523633 h 861387"/>
              <a:gd name="connsiteX672" fmla="*/ 1574855 w 2343531"/>
              <a:gd name="connsiteY672" fmla="*/ 527321 h 861387"/>
              <a:gd name="connsiteX673" fmla="*/ 1577199 w 2343531"/>
              <a:gd name="connsiteY673" fmla="*/ 530997 h 861387"/>
              <a:gd name="connsiteX674" fmla="*/ 1579532 w 2343531"/>
              <a:gd name="connsiteY674" fmla="*/ 534650 h 861387"/>
              <a:gd name="connsiteX675" fmla="*/ 1581877 w 2343531"/>
              <a:gd name="connsiteY675" fmla="*/ 538281 h 861387"/>
              <a:gd name="connsiteX676" fmla="*/ 1584222 w 2343531"/>
              <a:gd name="connsiteY676" fmla="*/ 541889 h 861387"/>
              <a:gd name="connsiteX677" fmla="*/ 1586566 w 2343531"/>
              <a:gd name="connsiteY677" fmla="*/ 545485 h 861387"/>
              <a:gd name="connsiteX678" fmla="*/ 1588911 w 2343531"/>
              <a:gd name="connsiteY678" fmla="*/ 549048 h 861387"/>
              <a:gd name="connsiteX679" fmla="*/ 1591255 w 2343531"/>
              <a:gd name="connsiteY679" fmla="*/ 552599 h 861387"/>
              <a:gd name="connsiteX680" fmla="*/ 1593600 w 2343531"/>
              <a:gd name="connsiteY680" fmla="*/ 556138 h 861387"/>
              <a:gd name="connsiteX681" fmla="*/ 1595944 w 2343531"/>
              <a:gd name="connsiteY681" fmla="*/ 559644 h 861387"/>
              <a:gd name="connsiteX682" fmla="*/ 1598289 w 2343531"/>
              <a:gd name="connsiteY682" fmla="*/ 563127 h 861387"/>
              <a:gd name="connsiteX683" fmla="*/ 1600634 w 2343531"/>
              <a:gd name="connsiteY683" fmla="*/ 566598 h 861387"/>
              <a:gd name="connsiteX684" fmla="*/ 1602978 w 2343531"/>
              <a:gd name="connsiteY684" fmla="*/ 570047 h 861387"/>
              <a:gd name="connsiteX685" fmla="*/ 1605311 w 2343531"/>
              <a:gd name="connsiteY685" fmla="*/ 573461 h 861387"/>
              <a:gd name="connsiteX686" fmla="*/ 1607656 w 2343531"/>
              <a:gd name="connsiteY686" fmla="*/ 576864 h 861387"/>
              <a:gd name="connsiteX687" fmla="*/ 1610000 w 2343531"/>
              <a:gd name="connsiteY687" fmla="*/ 580244 h 861387"/>
              <a:gd name="connsiteX688" fmla="*/ 1612345 w 2343531"/>
              <a:gd name="connsiteY688" fmla="*/ 583602 h 861387"/>
              <a:gd name="connsiteX689" fmla="*/ 1614690 w 2343531"/>
              <a:gd name="connsiteY689" fmla="*/ 586937 h 861387"/>
              <a:gd name="connsiteX690" fmla="*/ 1617034 w 2343531"/>
              <a:gd name="connsiteY690" fmla="*/ 590249 h 861387"/>
              <a:gd name="connsiteX691" fmla="*/ 1619379 w 2343531"/>
              <a:gd name="connsiteY691" fmla="*/ 593538 h 861387"/>
              <a:gd name="connsiteX692" fmla="*/ 1621723 w 2343531"/>
              <a:gd name="connsiteY692" fmla="*/ 596804 h 861387"/>
              <a:gd name="connsiteX693" fmla="*/ 1624068 w 2343531"/>
              <a:gd name="connsiteY693" fmla="*/ 600048 h 861387"/>
              <a:gd name="connsiteX694" fmla="*/ 1626412 w 2343531"/>
              <a:gd name="connsiteY694" fmla="*/ 603269 h 861387"/>
              <a:gd name="connsiteX695" fmla="*/ 1628746 w 2343531"/>
              <a:gd name="connsiteY695" fmla="*/ 606467 h 861387"/>
              <a:gd name="connsiteX696" fmla="*/ 1631090 w 2343531"/>
              <a:gd name="connsiteY696" fmla="*/ 609642 h 861387"/>
              <a:gd name="connsiteX697" fmla="*/ 1633435 w 2343531"/>
              <a:gd name="connsiteY697" fmla="*/ 612784 h 861387"/>
              <a:gd name="connsiteX698" fmla="*/ 1635779 w 2343531"/>
              <a:gd name="connsiteY698" fmla="*/ 615914 h 861387"/>
              <a:gd name="connsiteX699" fmla="*/ 1638124 w 2343531"/>
              <a:gd name="connsiteY699" fmla="*/ 619021 h 861387"/>
              <a:gd name="connsiteX700" fmla="*/ 1640468 w 2343531"/>
              <a:gd name="connsiteY700" fmla="*/ 622094 h 861387"/>
              <a:gd name="connsiteX701" fmla="*/ 1642813 w 2343531"/>
              <a:gd name="connsiteY701" fmla="*/ 625155 h 861387"/>
              <a:gd name="connsiteX702" fmla="*/ 1645158 w 2343531"/>
              <a:gd name="connsiteY702" fmla="*/ 628183 h 861387"/>
              <a:gd name="connsiteX703" fmla="*/ 1647502 w 2343531"/>
              <a:gd name="connsiteY703" fmla="*/ 631187 h 861387"/>
              <a:gd name="connsiteX704" fmla="*/ 1649847 w 2343531"/>
              <a:gd name="connsiteY704" fmla="*/ 634169 h 861387"/>
              <a:gd name="connsiteX705" fmla="*/ 1652191 w 2343531"/>
              <a:gd name="connsiteY705" fmla="*/ 637128 h 861387"/>
              <a:gd name="connsiteX706" fmla="*/ 1654524 w 2343531"/>
              <a:gd name="connsiteY706" fmla="*/ 640065 h 861387"/>
              <a:gd name="connsiteX707" fmla="*/ 1656869 w 2343531"/>
              <a:gd name="connsiteY707" fmla="*/ 642967 h 861387"/>
              <a:gd name="connsiteX708" fmla="*/ 1659214 w 2343531"/>
              <a:gd name="connsiteY708" fmla="*/ 645858 h 861387"/>
              <a:gd name="connsiteX709" fmla="*/ 1661558 w 2343531"/>
              <a:gd name="connsiteY709" fmla="*/ 648715 h 861387"/>
              <a:gd name="connsiteX710" fmla="*/ 1663903 w 2343531"/>
              <a:gd name="connsiteY710" fmla="*/ 651549 h 861387"/>
              <a:gd name="connsiteX711" fmla="*/ 1666247 w 2343531"/>
              <a:gd name="connsiteY711" fmla="*/ 654360 h 861387"/>
              <a:gd name="connsiteX712" fmla="*/ 1668592 w 2343531"/>
              <a:gd name="connsiteY712" fmla="*/ 657148 h 861387"/>
              <a:gd name="connsiteX713" fmla="*/ 1670936 w 2343531"/>
              <a:gd name="connsiteY713" fmla="*/ 659914 h 861387"/>
              <a:gd name="connsiteX714" fmla="*/ 1673281 w 2343531"/>
              <a:gd name="connsiteY714" fmla="*/ 662657 h 861387"/>
              <a:gd name="connsiteX715" fmla="*/ 1675626 w 2343531"/>
              <a:gd name="connsiteY715" fmla="*/ 665366 h 861387"/>
              <a:gd name="connsiteX716" fmla="*/ 1677970 w 2343531"/>
              <a:gd name="connsiteY716" fmla="*/ 668052 h 861387"/>
              <a:gd name="connsiteX717" fmla="*/ 1680303 w 2343531"/>
              <a:gd name="connsiteY717" fmla="*/ 670715 h 861387"/>
              <a:gd name="connsiteX718" fmla="*/ 1682648 w 2343531"/>
              <a:gd name="connsiteY718" fmla="*/ 673355 h 861387"/>
              <a:gd name="connsiteX719" fmla="*/ 1684992 w 2343531"/>
              <a:gd name="connsiteY719" fmla="*/ 675973 h 861387"/>
              <a:gd name="connsiteX720" fmla="*/ 1687337 w 2343531"/>
              <a:gd name="connsiteY720" fmla="*/ 678568 h 861387"/>
              <a:gd name="connsiteX721" fmla="*/ 1689682 w 2343531"/>
              <a:gd name="connsiteY721" fmla="*/ 681129 h 861387"/>
              <a:gd name="connsiteX722" fmla="*/ 1692026 w 2343531"/>
              <a:gd name="connsiteY722" fmla="*/ 683667 h 861387"/>
              <a:gd name="connsiteX723" fmla="*/ 1694371 w 2343531"/>
              <a:gd name="connsiteY723" fmla="*/ 686194 h 861387"/>
              <a:gd name="connsiteX724" fmla="*/ 1696715 w 2343531"/>
              <a:gd name="connsiteY724" fmla="*/ 688675 h 861387"/>
              <a:gd name="connsiteX725" fmla="*/ 1699060 w 2343531"/>
              <a:gd name="connsiteY725" fmla="*/ 691145 h 861387"/>
              <a:gd name="connsiteX726" fmla="*/ 1701404 w 2343531"/>
              <a:gd name="connsiteY726" fmla="*/ 693592 h 861387"/>
              <a:gd name="connsiteX727" fmla="*/ 1703749 w 2343531"/>
              <a:gd name="connsiteY727" fmla="*/ 696016 h 861387"/>
              <a:gd name="connsiteX728" fmla="*/ 1706082 w 2343531"/>
              <a:gd name="connsiteY728" fmla="*/ 698406 h 861387"/>
              <a:gd name="connsiteX729" fmla="*/ 1708427 w 2343531"/>
              <a:gd name="connsiteY729" fmla="*/ 700773 h 861387"/>
              <a:gd name="connsiteX730" fmla="*/ 1710771 w 2343531"/>
              <a:gd name="connsiteY730" fmla="*/ 703118 h 861387"/>
              <a:gd name="connsiteX731" fmla="*/ 1713116 w 2343531"/>
              <a:gd name="connsiteY731" fmla="*/ 705440 h 861387"/>
              <a:gd name="connsiteX732" fmla="*/ 1715461 w 2343531"/>
              <a:gd name="connsiteY732" fmla="*/ 707739 h 861387"/>
              <a:gd name="connsiteX733" fmla="*/ 1717805 w 2343531"/>
              <a:gd name="connsiteY733" fmla="*/ 710015 h 861387"/>
              <a:gd name="connsiteX734" fmla="*/ 1720150 w 2343531"/>
              <a:gd name="connsiteY734" fmla="*/ 712269 h 861387"/>
              <a:gd name="connsiteX735" fmla="*/ 1722494 w 2343531"/>
              <a:gd name="connsiteY735" fmla="*/ 714488 h 861387"/>
              <a:gd name="connsiteX736" fmla="*/ 1724839 w 2343531"/>
              <a:gd name="connsiteY736" fmla="*/ 716696 h 861387"/>
              <a:gd name="connsiteX737" fmla="*/ 1727183 w 2343531"/>
              <a:gd name="connsiteY737" fmla="*/ 718870 h 861387"/>
              <a:gd name="connsiteX738" fmla="*/ 1729528 w 2343531"/>
              <a:gd name="connsiteY738" fmla="*/ 721021 h 861387"/>
              <a:gd name="connsiteX739" fmla="*/ 1731861 w 2343531"/>
              <a:gd name="connsiteY739" fmla="*/ 723149 h 861387"/>
              <a:gd name="connsiteX740" fmla="*/ 1734206 w 2343531"/>
              <a:gd name="connsiteY740" fmla="*/ 725266 h 861387"/>
              <a:gd name="connsiteX741" fmla="*/ 1736550 w 2343531"/>
              <a:gd name="connsiteY741" fmla="*/ 727349 h 861387"/>
              <a:gd name="connsiteX742" fmla="*/ 1738895 w 2343531"/>
              <a:gd name="connsiteY742" fmla="*/ 729409 h 861387"/>
              <a:gd name="connsiteX743" fmla="*/ 1741239 w 2343531"/>
              <a:gd name="connsiteY743" fmla="*/ 731446 h 861387"/>
              <a:gd name="connsiteX744" fmla="*/ 1743584 w 2343531"/>
              <a:gd name="connsiteY744" fmla="*/ 733461 h 861387"/>
              <a:gd name="connsiteX745" fmla="*/ 1745928 w 2343531"/>
              <a:gd name="connsiteY745" fmla="*/ 735441 h 861387"/>
              <a:gd name="connsiteX746" fmla="*/ 1748273 w 2343531"/>
              <a:gd name="connsiteY746" fmla="*/ 737410 h 861387"/>
              <a:gd name="connsiteX747" fmla="*/ 1750618 w 2343531"/>
              <a:gd name="connsiteY747" fmla="*/ 739356 h 861387"/>
              <a:gd name="connsiteX748" fmla="*/ 1752962 w 2343531"/>
              <a:gd name="connsiteY748" fmla="*/ 741280 h 861387"/>
              <a:gd name="connsiteX749" fmla="*/ 1755307 w 2343531"/>
              <a:gd name="connsiteY749" fmla="*/ 743180 h 861387"/>
              <a:gd name="connsiteX750" fmla="*/ 1757640 w 2343531"/>
              <a:gd name="connsiteY750" fmla="*/ 745058 h 861387"/>
              <a:gd name="connsiteX751" fmla="*/ 1759985 w 2343531"/>
              <a:gd name="connsiteY751" fmla="*/ 746913 h 861387"/>
              <a:gd name="connsiteX752" fmla="*/ 1762329 w 2343531"/>
              <a:gd name="connsiteY752" fmla="*/ 748746 h 861387"/>
              <a:gd name="connsiteX753" fmla="*/ 1764674 w 2343531"/>
              <a:gd name="connsiteY753" fmla="*/ 750556 h 861387"/>
              <a:gd name="connsiteX754" fmla="*/ 1767018 w 2343531"/>
              <a:gd name="connsiteY754" fmla="*/ 752342 h 861387"/>
              <a:gd name="connsiteX755" fmla="*/ 1769363 w 2343531"/>
              <a:gd name="connsiteY755" fmla="*/ 754107 h 861387"/>
              <a:gd name="connsiteX756" fmla="*/ 1771707 w 2343531"/>
              <a:gd name="connsiteY756" fmla="*/ 755859 h 861387"/>
              <a:gd name="connsiteX757" fmla="*/ 1774052 w 2343531"/>
              <a:gd name="connsiteY757" fmla="*/ 757578 h 861387"/>
              <a:gd name="connsiteX758" fmla="*/ 1776396 w 2343531"/>
              <a:gd name="connsiteY758" fmla="*/ 759274 h 861387"/>
              <a:gd name="connsiteX759" fmla="*/ 1778741 w 2343531"/>
              <a:gd name="connsiteY759" fmla="*/ 760958 h 861387"/>
              <a:gd name="connsiteX760" fmla="*/ 1781086 w 2343531"/>
              <a:gd name="connsiteY760" fmla="*/ 762620 h 861387"/>
              <a:gd name="connsiteX761" fmla="*/ 1783419 w 2343531"/>
              <a:gd name="connsiteY761" fmla="*/ 764259 h 861387"/>
              <a:gd name="connsiteX762" fmla="*/ 1785763 w 2343531"/>
              <a:gd name="connsiteY762" fmla="*/ 765875 h 861387"/>
              <a:gd name="connsiteX763" fmla="*/ 1788108 w 2343531"/>
              <a:gd name="connsiteY763" fmla="*/ 767468 h 861387"/>
              <a:gd name="connsiteX764" fmla="*/ 1790453 w 2343531"/>
              <a:gd name="connsiteY764" fmla="*/ 769039 h 861387"/>
              <a:gd name="connsiteX765" fmla="*/ 1792797 w 2343531"/>
              <a:gd name="connsiteY765" fmla="*/ 770598 h 861387"/>
              <a:gd name="connsiteX766" fmla="*/ 1795142 w 2343531"/>
              <a:gd name="connsiteY766" fmla="*/ 772135 h 861387"/>
              <a:gd name="connsiteX767" fmla="*/ 1797486 w 2343531"/>
              <a:gd name="connsiteY767" fmla="*/ 773648 h 861387"/>
              <a:gd name="connsiteX768" fmla="*/ 1799831 w 2343531"/>
              <a:gd name="connsiteY768" fmla="*/ 775139 h 861387"/>
              <a:gd name="connsiteX769" fmla="*/ 1802175 w 2343531"/>
              <a:gd name="connsiteY769" fmla="*/ 776619 h 861387"/>
              <a:gd name="connsiteX770" fmla="*/ 1804520 w 2343531"/>
              <a:gd name="connsiteY770" fmla="*/ 778064 h 861387"/>
              <a:gd name="connsiteX771" fmla="*/ 1806864 w 2343531"/>
              <a:gd name="connsiteY771" fmla="*/ 779510 h 861387"/>
              <a:gd name="connsiteX772" fmla="*/ 1809198 w 2343531"/>
              <a:gd name="connsiteY772" fmla="*/ 780921 h 861387"/>
              <a:gd name="connsiteX773" fmla="*/ 1811542 w 2343531"/>
              <a:gd name="connsiteY773" fmla="*/ 782321 h 861387"/>
              <a:gd name="connsiteX774" fmla="*/ 1813887 w 2343531"/>
              <a:gd name="connsiteY774" fmla="*/ 783698 h 861387"/>
              <a:gd name="connsiteX775" fmla="*/ 1816231 w 2343531"/>
              <a:gd name="connsiteY775" fmla="*/ 785053 h 861387"/>
              <a:gd name="connsiteX776" fmla="*/ 1818576 w 2343531"/>
              <a:gd name="connsiteY776" fmla="*/ 786396 h 861387"/>
              <a:gd name="connsiteX777" fmla="*/ 1820920 w 2343531"/>
              <a:gd name="connsiteY777" fmla="*/ 787716 h 861387"/>
              <a:gd name="connsiteX778" fmla="*/ 1823265 w 2343531"/>
              <a:gd name="connsiteY778" fmla="*/ 789013 h 861387"/>
              <a:gd name="connsiteX779" fmla="*/ 1825610 w 2343531"/>
              <a:gd name="connsiteY779" fmla="*/ 790299 h 861387"/>
              <a:gd name="connsiteX780" fmla="*/ 1827954 w 2343531"/>
              <a:gd name="connsiteY780" fmla="*/ 791563 h 861387"/>
              <a:gd name="connsiteX781" fmla="*/ 1830299 w 2343531"/>
              <a:gd name="connsiteY781" fmla="*/ 792803 h 861387"/>
              <a:gd name="connsiteX782" fmla="*/ 1832643 w 2343531"/>
              <a:gd name="connsiteY782" fmla="*/ 794044 h 861387"/>
              <a:gd name="connsiteX783" fmla="*/ 1834977 w 2343531"/>
              <a:gd name="connsiteY783" fmla="*/ 795250 h 861387"/>
              <a:gd name="connsiteX784" fmla="*/ 1837321 w 2343531"/>
              <a:gd name="connsiteY784" fmla="*/ 796445 h 861387"/>
              <a:gd name="connsiteX785" fmla="*/ 1839666 w 2343531"/>
              <a:gd name="connsiteY785" fmla="*/ 797618 h 861387"/>
              <a:gd name="connsiteX786" fmla="*/ 1842010 w 2343531"/>
              <a:gd name="connsiteY786" fmla="*/ 798779 h 861387"/>
              <a:gd name="connsiteX787" fmla="*/ 1844355 w 2343531"/>
              <a:gd name="connsiteY787" fmla="*/ 799928 h 861387"/>
              <a:gd name="connsiteX788" fmla="*/ 1846699 w 2343531"/>
              <a:gd name="connsiteY788" fmla="*/ 801055 h 861387"/>
              <a:gd name="connsiteX789" fmla="*/ 1849044 w 2343531"/>
              <a:gd name="connsiteY789" fmla="*/ 802159 h 861387"/>
              <a:gd name="connsiteX790" fmla="*/ 1851388 w 2343531"/>
              <a:gd name="connsiteY790" fmla="*/ 803251 h 861387"/>
              <a:gd name="connsiteX791" fmla="*/ 1853733 w 2343531"/>
              <a:gd name="connsiteY791" fmla="*/ 804333 h 861387"/>
              <a:gd name="connsiteX792" fmla="*/ 1856078 w 2343531"/>
              <a:gd name="connsiteY792" fmla="*/ 805391 h 861387"/>
              <a:gd name="connsiteX793" fmla="*/ 1858422 w 2343531"/>
              <a:gd name="connsiteY793" fmla="*/ 806427 h 861387"/>
              <a:gd name="connsiteX794" fmla="*/ 1860755 w 2343531"/>
              <a:gd name="connsiteY794" fmla="*/ 807463 h 861387"/>
              <a:gd name="connsiteX795" fmla="*/ 1863100 w 2343531"/>
              <a:gd name="connsiteY795" fmla="*/ 808476 h 861387"/>
              <a:gd name="connsiteX796" fmla="*/ 1865444 w 2343531"/>
              <a:gd name="connsiteY796" fmla="*/ 809466 h 861387"/>
              <a:gd name="connsiteX797" fmla="*/ 1867789 w 2343531"/>
              <a:gd name="connsiteY797" fmla="*/ 810444 h 861387"/>
              <a:gd name="connsiteX798" fmla="*/ 1870134 w 2343531"/>
              <a:gd name="connsiteY798" fmla="*/ 811412 h 861387"/>
              <a:gd name="connsiteX799" fmla="*/ 1872478 w 2343531"/>
              <a:gd name="connsiteY799" fmla="*/ 812368 h 861387"/>
              <a:gd name="connsiteX800" fmla="*/ 1874823 w 2343531"/>
              <a:gd name="connsiteY800" fmla="*/ 813301 h 861387"/>
              <a:gd name="connsiteX801" fmla="*/ 1877167 w 2343531"/>
              <a:gd name="connsiteY801" fmla="*/ 814223 h 861387"/>
              <a:gd name="connsiteX802" fmla="*/ 1879512 w 2343531"/>
              <a:gd name="connsiteY802" fmla="*/ 815134 h 861387"/>
              <a:gd name="connsiteX803" fmla="*/ 1881857 w 2343531"/>
              <a:gd name="connsiteY803" fmla="*/ 816021 h 861387"/>
              <a:gd name="connsiteX804" fmla="*/ 1884201 w 2343531"/>
              <a:gd name="connsiteY804" fmla="*/ 816898 h 861387"/>
              <a:gd name="connsiteX805" fmla="*/ 1886534 w 2343531"/>
              <a:gd name="connsiteY805" fmla="*/ 817763 h 861387"/>
              <a:gd name="connsiteX806" fmla="*/ 1888879 w 2343531"/>
              <a:gd name="connsiteY806" fmla="*/ 818616 h 861387"/>
              <a:gd name="connsiteX807" fmla="*/ 1891223 w 2343531"/>
              <a:gd name="connsiteY807" fmla="*/ 819447 h 861387"/>
              <a:gd name="connsiteX808" fmla="*/ 1893568 w 2343531"/>
              <a:gd name="connsiteY808" fmla="*/ 820278 h 861387"/>
              <a:gd name="connsiteX809" fmla="*/ 1895913 w 2343531"/>
              <a:gd name="connsiteY809" fmla="*/ 821086 h 861387"/>
              <a:gd name="connsiteX810" fmla="*/ 1898257 w 2343531"/>
              <a:gd name="connsiteY810" fmla="*/ 821883 h 861387"/>
              <a:gd name="connsiteX811" fmla="*/ 1900602 w 2343531"/>
              <a:gd name="connsiteY811" fmla="*/ 822668 h 861387"/>
              <a:gd name="connsiteX812" fmla="*/ 1902946 w 2343531"/>
              <a:gd name="connsiteY812" fmla="*/ 823431 h 861387"/>
              <a:gd name="connsiteX813" fmla="*/ 1905291 w 2343531"/>
              <a:gd name="connsiteY813" fmla="*/ 824193 h 861387"/>
              <a:gd name="connsiteX814" fmla="*/ 1907635 w 2343531"/>
              <a:gd name="connsiteY814" fmla="*/ 824933 h 861387"/>
              <a:gd name="connsiteX815" fmla="*/ 1909980 w 2343531"/>
              <a:gd name="connsiteY815" fmla="*/ 825661 h 861387"/>
              <a:gd name="connsiteX816" fmla="*/ 1912313 w 2343531"/>
              <a:gd name="connsiteY816" fmla="*/ 826390 h 861387"/>
              <a:gd name="connsiteX817" fmla="*/ 1914658 w 2343531"/>
              <a:gd name="connsiteY817" fmla="*/ 827095 h 861387"/>
              <a:gd name="connsiteX818" fmla="*/ 1917002 w 2343531"/>
              <a:gd name="connsiteY818" fmla="*/ 827790 h 861387"/>
              <a:gd name="connsiteX819" fmla="*/ 1919347 w 2343531"/>
              <a:gd name="connsiteY819" fmla="*/ 828473 h 861387"/>
              <a:gd name="connsiteX820" fmla="*/ 1921691 w 2343531"/>
              <a:gd name="connsiteY820" fmla="*/ 829144 h 861387"/>
              <a:gd name="connsiteX821" fmla="*/ 1924036 w 2343531"/>
              <a:gd name="connsiteY821" fmla="*/ 829804 h 861387"/>
              <a:gd name="connsiteX822" fmla="*/ 1926381 w 2343531"/>
              <a:gd name="connsiteY822" fmla="*/ 830453 h 861387"/>
              <a:gd name="connsiteX823" fmla="*/ 1928725 w 2343531"/>
              <a:gd name="connsiteY823" fmla="*/ 831090 h 861387"/>
              <a:gd name="connsiteX824" fmla="*/ 1931070 w 2343531"/>
              <a:gd name="connsiteY824" fmla="*/ 831716 h 861387"/>
              <a:gd name="connsiteX825" fmla="*/ 1933414 w 2343531"/>
              <a:gd name="connsiteY825" fmla="*/ 832331 h 861387"/>
              <a:gd name="connsiteX826" fmla="*/ 1935759 w 2343531"/>
              <a:gd name="connsiteY826" fmla="*/ 832934 h 861387"/>
              <a:gd name="connsiteX827" fmla="*/ 1938092 w 2343531"/>
              <a:gd name="connsiteY827" fmla="*/ 833537 h 861387"/>
              <a:gd name="connsiteX828" fmla="*/ 1940437 w 2343531"/>
              <a:gd name="connsiteY828" fmla="*/ 834118 h 861387"/>
              <a:gd name="connsiteX829" fmla="*/ 1942781 w 2343531"/>
              <a:gd name="connsiteY829" fmla="*/ 834687 h 861387"/>
              <a:gd name="connsiteX830" fmla="*/ 1945126 w 2343531"/>
              <a:gd name="connsiteY830" fmla="*/ 835256 h 861387"/>
              <a:gd name="connsiteX831" fmla="*/ 1947470 w 2343531"/>
              <a:gd name="connsiteY831" fmla="*/ 835802 h 861387"/>
              <a:gd name="connsiteX832" fmla="*/ 1949815 w 2343531"/>
              <a:gd name="connsiteY832" fmla="*/ 836349 h 861387"/>
              <a:gd name="connsiteX833" fmla="*/ 1952159 w 2343531"/>
              <a:gd name="connsiteY833" fmla="*/ 836883 h 861387"/>
              <a:gd name="connsiteX834" fmla="*/ 1954504 w 2343531"/>
              <a:gd name="connsiteY834" fmla="*/ 837407 h 861387"/>
              <a:gd name="connsiteX835" fmla="*/ 1956849 w 2343531"/>
              <a:gd name="connsiteY835" fmla="*/ 837919 h 861387"/>
              <a:gd name="connsiteX836" fmla="*/ 1959193 w 2343531"/>
              <a:gd name="connsiteY836" fmla="*/ 838420 h 861387"/>
              <a:gd name="connsiteX837" fmla="*/ 1961538 w 2343531"/>
              <a:gd name="connsiteY837" fmla="*/ 838921 h 861387"/>
              <a:gd name="connsiteX838" fmla="*/ 1963871 w 2343531"/>
              <a:gd name="connsiteY838" fmla="*/ 839410 h 861387"/>
              <a:gd name="connsiteX839" fmla="*/ 1966215 w 2343531"/>
              <a:gd name="connsiteY839" fmla="*/ 839888 h 861387"/>
              <a:gd name="connsiteX840" fmla="*/ 1968560 w 2343531"/>
              <a:gd name="connsiteY840" fmla="*/ 840355 h 861387"/>
              <a:gd name="connsiteX841" fmla="*/ 1970905 w 2343531"/>
              <a:gd name="connsiteY841" fmla="*/ 840810 h 861387"/>
              <a:gd name="connsiteX842" fmla="*/ 1973249 w 2343531"/>
              <a:gd name="connsiteY842" fmla="*/ 841265 h 861387"/>
              <a:gd name="connsiteX843" fmla="*/ 1975594 w 2343531"/>
              <a:gd name="connsiteY843" fmla="*/ 841709 h 861387"/>
              <a:gd name="connsiteX844" fmla="*/ 1977938 w 2343531"/>
              <a:gd name="connsiteY844" fmla="*/ 842142 h 861387"/>
              <a:gd name="connsiteX845" fmla="*/ 1980283 w 2343531"/>
              <a:gd name="connsiteY845" fmla="*/ 842563 h 861387"/>
              <a:gd name="connsiteX846" fmla="*/ 1982627 w 2343531"/>
              <a:gd name="connsiteY846" fmla="*/ 842984 h 861387"/>
              <a:gd name="connsiteX847" fmla="*/ 1984972 w 2343531"/>
              <a:gd name="connsiteY847" fmla="*/ 843394 h 861387"/>
              <a:gd name="connsiteX848" fmla="*/ 1987305 w 2343531"/>
              <a:gd name="connsiteY848" fmla="*/ 843792 h 861387"/>
              <a:gd name="connsiteX849" fmla="*/ 1989650 w 2343531"/>
              <a:gd name="connsiteY849" fmla="*/ 844190 h 861387"/>
              <a:gd name="connsiteX850" fmla="*/ 1991994 w 2343531"/>
              <a:gd name="connsiteY850" fmla="*/ 844577 h 861387"/>
              <a:gd name="connsiteX851" fmla="*/ 1994339 w 2343531"/>
              <a:gd name="connsiteY851" fmla="*/ 844953 h 861387"/>
              <a:gd name="connsiteX852" fmla="*/ 1996683 w 2343531"/>
              <a:gd name="connsiteY852" fmla="*/ 845329 h 861387"/>
              <a:gd name="connsiteX853" fmla="*/ 1999028 w 2343531"/>
              <a:gd name="connsiteY853" fmla="*/ 845693 h 861387"/>
              <a:gd name="connsiteX854" fmla="*/ 2001372 w 2343531"/>
              <a:gd name="connsiteY854" fmla="*/ 846046 h 861387"/>
              <a:gd name="connsiteX855" fmla="*/ 2003717 w 2343531"/>
              <a:gd name="connsiteY855" fmla="*/ 846398 h 861387"/>
              <a:gd name="connsiteX856" fmla="*/ 2006062 w 2343531"/>
              <a:gd name="connsiteY856" fmla="*/ 846740 h 861387"/>
              <a:gd name="connsiteX857" fmla="*/ 2008406 w 2343531"/>
              <a:gd name="connsiteY857" fmla="*/ 847081 h 861387"/>
              <a:gd name="connsiteX858" fmla="*/ 2010751 w 2343531"/>
              <a:gd name="connsiteY858" fmla="*/ 847411 h 861387"/>
              <a:gd name="connsiteX859" fmla="*/ 2013084 w 2343531"/>
              <a:gd name="connsiteY859" fmla="*/ 847730 h 861387"/>
              <a:gd name="connsiteX860" fmla="*/ 2015429 w 2343531"/>
              <a:gd name="connsiteY860" fmla="*/ 848049 h 861387"/>
              <a:gd name="connsiteX861" fmla="*/ 2017773 w 2343531"/>
              <a:gd name="connsiteY861" fmla="*/ 848356 h 861387"/>
              <a:gd name="connsiteX862" fmla="*/ 2020118 w 2343531"/>
              <a:gd name="connsiteY862" fmla="*/ 848663 h 861387"/>
              <a:gd name="connsiteX863" fmla="*/ 2022462 w 2343531"/>
              <a:gd name="connsiteY863" fmla="*/ 848959 h 861387"/>
              <a:gd name="connsiteX864" fmla="*/ 2024807 w 2343531"/>
              <a:gd name="connsiteY864" fmla="*/ 849255 h 861387"/>
              <a:gd name="connsiteX865" fmla="*/ 2027152 w 2343531"/>
              <a:gd name="connsiteY865" fmla="*/ 849540 h 861387"/>
              <a:gd name="connsiteX866" fmla="*/ 2029496 w 2343531"/>
              <a:gd name="connsiteY866" fmla="*/ 849824 h 861387"/>
              <a:gd name="connsiteX867" fmla="*/ 2031840 w 2343531"/>
              <a:gd name="connsiteY867" fmla="*/ 850097 h 861387"/>
              <a:gd name="connsiteX868" fmla="*/ 2034185 w 2343531"/>
              <a:gd name="connsiteY868" fmla="*/ 850370 h 861387"/>
              <a:gd name="connsiteX869" fmla="*/ 2036530 w 2343531"/>
              <a:gd name="connsiteY869" fmla="*/ 850632 h 861387"/>
              <a:gd name="connsiteX870" fmla="*/ 2038863 w 2343531"/>
              <a:gd name="connsiteY870" fmla="*/ 850883 h 861387"/>
              <a:gd name="connsiteX871" fmla="*/ 2041207 w 2343531"/>
              <a:gd name="connsiteY871" fmla="*/ 851144 h 861387"/>
              <a:gd name="connsiteX872" fmla="*/ 2043552 w 2343531"/>
              <a:gd name="connsiteY872" fmla="*/ 851383 h 861387"/>
              <a:gd name="connsiteX873" fmla="*/ 2045897 w 2343531"/>
              <a:gd name="connsiteY873" fmla="*/ 851634 h 861387"/>
              <a:gd name="connsiteX874" fmla="*/ 2048241 w 2343531"/>
              <a:gd name="connsiteY874" fmla="*/ 851873 h 861387"/>
              <a:gd name="connsiteX875" fmla="*/ 2050586 w 2343531"/>
              <a:gd name="connsiteY875" fmla="*/ 852100 h 861387"/>
              <a:gd name="connsiteX876" fmla="*/ 2052930 w 2343531"/>
              <a:gd name="connsiteY876" fmla="*/ 852328 h 861387"/>
              <a:gd name="connsiteX877" fmla="*/ 2055275 w 2343531"/>
              <a:gd name="connsiteY877" fmla="*/ 852544 h 861387"/>
              <a:gd name="connsiteX878" fmla="*/ 2057620 w 2343531"/>
              <a:gd name="connsiteY878" fmla="*/ 852772 h 861387"/>
              <a:gd name="connsiteX879" fmla="*/ 2059964 w 2343531"/>
              <a:gd name="connsiteY879" fmla="*/ 852977 h 861387"/>
              <a:gd name="connsiteX880" fmla="*/ 2062309 w 2343531"/>
              <a:gd name="connsiteY880" fmla="*/ 853193 h 861387"/>
              <a:gd name="connsiteX881" fmla="*/ 2064642 w 2343531"/>
              <a:gd name="connsiteY881" fmla="*/ 853398 h 861387"/>
              <a:gd name="connsiteX882" fmla="*/ 2066986 w 2343531"/>
              <a:gd name="connsiteY882" fmla="*/ 853591 h 861387"/>
              <a:gd name="connsiteX883" fmla="*/ 2069331 w 2343531"/>
              <a:gd name="connsiteY883" fmla="*/ 853785 h 861387"/>
              <a:gd name="connsiteX884" fmla="*/ 2071675 w 2343531"/>
              <a:gd name="connsiteY884" fmla="*/ 853978 h 861387"/>
              <a:gd name="connsiteX885" fmla="*/ 2074020 w 2343531"/>
              <a:gd name="connsiteY885" fmla="*/ 854172 h 861387"/>
              <a:gd name="connsiteX886" fmla="*/ 2076365 w 2343531"/>
              <a:gd name="connsiteY886" fmla="*/ 854354 h 861387"/>
              <a:gd name="connsiteX887" fmla="*/ 2078709 w 2343531"/>
              <a:gd name="connsiteY887" fmla="*/ 854525 h 861387"/>
              <a:gd name="connsiteX888" fmla="*/ 2081054 w 2343531"/>
              <a:gd name="connsiteY888" fmla="*/ 854707 h 861387"/>
              <a:gd name="connsiteX889" fmla="*/ 2083398 w 2343531"/>
              <a:gd name="connsiteY889" fmla="*/ 854877 h 861387"/>
              <a:gd name="connsiteX890" fmla="*/ 2085743 w 2343531"/>
              <a:gd name="connsiteY890" fmla="*/ 855037 h 861387"/>
              <a:gd name="connsiteX891" fmla="*/ 2088088 w 2343531"/>
              <a:gd name="connsiteY891" fmla="*/ 855207 h 861387"/>
              <a:gd name="connsiteX892" fmla="*/ 2090421 w 2343531"/>
              <a:gd name="connsiteY892" fmla="*/ 855367 h 861387"/>
              <a:gd name="connsiteX893" fmla="*/ 2092765 w 2343531"/>
              <a:gd name="connsiteY893" fmla="*/ 855526 h 861387"/>
              <a:gd name="connsiteX894" fmla="*/ 2095110 w 2343531"/>
              <a:gd name="connsiteY894" fmla="*/ 855674 h 861387"/>
              <a:gd name="connsiteX895" fmla="*/ 2097454 w 2343531"/>
              <a:gd name="connsiteY895" fmla="*/ 855822 h 861387"/>
              <a:gd name="connsiteX896" fmla="*/ 2099799 w 2343531"/>
              <a:gd name="connsiteY896" fmla="*/ 855970 h 861387"/>
              <a:gd name="connsiteX897" fmla="*/ 2102143 w 2343531"/>
              <a:gd name="connsiteY897" fmla="*/ 856118 h 861387"/>
              <a:gd name="connsiteX898" fmla="*/ 2104488 w 2343531"/>
              <a:gd name="connsiteY898" fmla="*/ 856255 h 861387"/>
              <a:gd name="connsiteX899" fmla="*/ 2106833 w 2343531"/>
              <a:gd name="connsiteY899" fmla="*/ 856391 h 861387"/>
              <a:gd name="connsiteX900" fmla="*/ 2109177 w 2343531"/>
              <a:gd name="connsiteY900" fmla="*/ 856528 h 861387"/>
              <a:gd name="connsiteX901" fmla="*/ 2111522 w 2343531"/>
              <a:gd name="connsiteY901" fmla="*/ 856653 h 861387"/>
              <a:gd name="connsiteX902" fmla="*/ 2113866 w 2343531"/>
              <a:gd name="connsiteY902" fmla="*/ 856778 h 861387"/>
              <a:gd name="connsiteX903" fmla="*/ 2116200 w 2343531"/>
              <a:gd name="connsiteY903" fmla="*/ 856903 h 861387"/>
              <a:gd name="connsiteX904" fmla="*/ 2118544 w 2343531"/>
              <a:gd name="connsiteY904" fmla="*/ 857028 h 861387"/>
              <a:gd name="connsiteX905" fmla="*/ 2120889 w 2343531"/>
              <a:gd name="connsiteY905" fmla="*/ 857142 h 861387"/>
              <a:gd name="connsiteX906" fmla="*/ 2123233 w 2343531"/>
              <a:gd name="connsiteY906" fmla="*/ 857256 h 861387"/>
              <a:gd name="connsiteX907" fmla="*/ 2125578 w 2343531"/>
              <a:gd name="connsiteY907" fmla="*/ 857370 h 861387"/>
              <a:gd name="connsiteX908" fmla="*/ 2127923 w 2343531"/>
              <a:gd name="connsiteY908" fmla="*/ 857484 h 861387"/>
              <a:gd name="connsiteX909" fmla="*/ 2130267 w 2343531"/>
              <a:gd name="connsiteY909" fmla="*/ 857598 h 861387"/>
              <a:gd name="connsiteX910" fmla="*/ 2132612 w 2343531"/>
              <a:gd name="connsiteY910" fmla="*/ 857700 h 861387"/>
              <a:gd name="connsiteX911" fmla="*/ 2134956 w 2343531"/>
              <a:gd name="connsiteY911" fmla="*/ 857802 h 861387"/>
              <a:gd name="connsiteX912" fmla="*/ 2137301 w 2343531"/>
              <a:gd name="connsiteY912" fmla="*/ 857905 h 861387"/>
              <a:gd name="connsiteX913" fmla="*/ 2139645 w 2343531"/>
              <a:gd name="connsiteY913" fmla="*/ 857996 h 861387"/>
              <a:gd name="connsiteX914" fmla="*/ 2141978 w 2343531"/>
              <a:gd name="connsiteY914" fmla="*/ 858098 h 861387"/>
              <a:gd name="connsiteX915" fmla="*/ 2144323 w 2343531"/>
              <a:gd name="connsiteY915" fmla="*/ 858189 h 861387"/>
              <a:gd name="connsiteX916" fmla="*/ 2146668 w 2343531"/>
              <a:gd name="connsiteY916" fmla="*/ 858281 h 861387"/>
              <a:gd name="connsiteX917" fmla="*/ 2149012 w 2343531"/>
              <a:gd name="connsiteY917" fmla="*/ 858372 h 861387"/>
              <a:gd name="connsiteX918" fmla="*/ 2151357 w 2343531"/>
              <a:gd name="connsiteY918" fmla="*/ 858463 h 861387"/>
              <a:gd name="connsiteX919" fmla="*/ 2153701 w 2343531"/>
              <a:gd name="connsiteY919" fmla="*/ 858542 h 861387"/>
              <a:gd name="connsiteX920" fmla="*/ 2156046 w 2343531"/>
              <a:gd name="connsiteY920" fmla="*/ 858622 h 861387"/>
              <a:gd name="connsiteX921" fmla="*/ 2158391 w 2343531"/>
              <a:gd name="connsiteY921" fmla="*/ 858702 h 861387"/>
              <a:gd name="connsiteX922" fmla="*/ 2160735 w 2343531"/>
              <a:gd name="connsiteY922" fmla="*/ 858781 h 861387"/>
              <a:gd name="connsiteX923" fmla="*/ 2163080 w 2343531"/>
              <a:gd name="connsiteY923" fmla="*/ 858861 h 861387"/>
              <a:gd name="connsiteX924" fmla="*/ 2165424 w 2343531"/>
              <a:gd name="connsiteY924" fmla="*/ 858941 h 861387"/>
              <a:gd name="connsiteX925" fmla="*/ 2167757 w 2343531"/>
              <a:gd name="connsiteY925" fmla="*/ 859009 h 861387"/>
              <a:gd name="connsiteX926" fmla="*/ 2170102 w 2343531"/>
              <a:gd name="connsiteY926" fmla="*/ 859077 h 861387"/>
              <a:gd name="connsiteX927" fmla="*/ 2172446 w 2343531"/>
              <a:gd name="connsiteY927" fmla="*/ 859157 h 861387"/>
              <a:gd name="connsiteX928" fmla="*/ 2174791 w 2343531"/>
              <a:gd name="connsiteY928" fmla="*/ 859225 h 861387"/>
              <a:gd name="connsiteX929" fmla="*/ 2177136 w 2343531"/>
              <a:gd name="connsiteY929" fmla="*/ 859282 h 861387"/>
              <a:gd name="connsiteX930" fmla="*/ 2179480 w 2343531"/>
              <a:gd name="connsiteY930" fmla="*/ 859350 h 861387"/>
              <a:gd name="connsiteX931" fmla="*/ 2181825 w 2343531"/>
              <a:gd name="connsiteY931" fmla="*/ 859419 h 861387"/>
              <a:gd name="connsiteX932" fmla="*/ 2184169 w 2343531"/>
              <a:gd name="connsiteY932" fmla="*/ 859476 h 861387"/>
              <a:gd name="connsiteX933" fmla="*/ 2186514 w 2343531"/>
              <a:gd name="connsiteY933" fmla="*/ 859532 h 861387"/>
              <a:gd name="connsiteX934" fmla="*/ 2188859 w 2343531"/>
              <a:gd name="connsiteY934" fmla="*/ 859589 h 861387"/>
              <a:gd name="connsiteX935" fmla="*/ 2191203 w 2343531"/>
              <a:gd name="connsiteY935" fmla="*/ 859646 h 861387"/>
              <a:gd name="connsiteX936" fmla="*/ 2193536 w 2343531"/>
              <a:gd name="connsiteY936" fmla="*/ 859703 h 861387"/>
              <a:gd name="connsiteX937" fmla="*/ 2195881 w 2343531"/>
              <a:gd name="connsiteY937" fmla="*/ 859760 h 861387"/>
              <a:gd name="connsiteX938" fmla="*/ 2198225 w 2343531"/>
              <a:gd name="connsiteY938" fmla="*/ 859817 h 861387"/>
              <a:gd name="connsiteX939" fmla="*/ 2200570 w 2343531"/>
              <a:gd name="connsiteY939" fmla="*/ 859862 h 861387"/>
              <a:gd name="connsiteX940" fmla="*/ 2202914 w 2343531"/>
              <a:gd name="connsiteY940" fmla="*/ 859919 h 861387"/>
              <a:gd name="connsiteX941" fmla="*/ 2205259 w 2343531"/>
              <a:gd name="connsiteY941" fmla="*/ 859965 h 861387"/>
              <a:gd name="connsiteX942" fmla="*/ 2207604 w 2343531"/>
              <a:gd name="connsiteY942" fmla="*/ 860010 h 861387"/>
              <a:gd name="connsiteX943" fmla="*/ 2209948 w 2343531"/>
              <a:gd name="connsiteY943" fmla="*/ 860056 h 861387"/>
              <a:gd name="connsiteX944" fmla="*/ 2212293 w 2343531"/>
              <a:gd name="connsiteY944" fmla="*/ 860102 h 861387"/>
              <a:gd name="connsiteX945" fmla="*/ 2214637 w 2343531"/>
              <a:gd name="connsiteY945" fmla="*/ 860147 h 861387"/>
              <a:gd name="connsiteX946" fmla="*/ 2216982 w 2343531"/>
              <a:gd name="connsiteY946" fmla="*/ 860193 h 861387"/>
              <a:gd name="connsiteX947" fmla="*/ 2219315 w 2343531"/>
              <a:gd name="connsiteY947" fmla="*/ 860227 h 861387"/>
              <a:gd name="connsiteX948" fmla="*/ 2221660 w 2343531"/>
              <a:gd name="connsiteY948" fmla="*/ 860272 h 861387"/>
              <a:gd name="connsiteX949" fmla="*/ 2224004 w 2343531"/>
              <a:gd name="connsiteY949" fmla="*/ 860306 h 861387"/>
              <a:gd name="connsiteX950" fmla="*/ 2226349 w 2343531"/>
              <a:gd name="connsiteY950" fmla="*/ 860352 h 861387"/>
              <a:gd name="connsiteX951" fmla="*/ 2228693 w 2343531"/>
              <a:gd name="connsiteY951" fmla="*/ 860386 h 861387"/>
              <a:gd name="connsiteX952" fmla="*/ 2231038 w 2343531"/>
              <a:gd name="connsiteY952" fmla="*/ 860420 h 861387"/>
              <a:gd name="connsiteX953" fmla="*/ 2233382 w 2343531"/>
              <a:gd name="connsiteY953" fmla="*/ 860466 h 861387"/>
              <a:gd name="connsiteX954" fmla="*/ 2235727 w 2343531"/>
              <a:gd name="connsiteY954" fmla="*/ 860500 h 861387"/>
              <a:gd name="connsiteX955" fmla="*/ 2238072 w 2343531"/>
              <a:gd name="connsiteY955" fmla="*/ 860534 h 861387"/>
              <a:gd name="connsiteX956" fmla="*/ 2240416 w 2343531"/>
              <a:gd name="connsiteY956" fmla="*/ 860557 h 861387"/>
              <a:gd name="connsiteX957" fmla="*/ 2242761 w 2343531"/>
              <a:gd name="connsiteY957" fmla="*/ 860591 h 861387"/>
              <a:gd name="connsiteX958" fmla="*/ 2245094 w 2343531"/>
              <a:gd name="connsiteY958" fmla="*/ 860625 h 861387"/>
              <a:gd name="connsiteX959" fmla="*/ 2247439 w 2343531"/>
              <a:gd name="connsiteY959" fmla="*/ 860659 h 861387"/>
              <a:gd name="connsiteX960" fmla="*/ 2249783 w 2343531"/>
              <a:gd name="connsiteY960" fmla="*/ 860682 h 861387"/>
              <a:gd name="connsiteX961" fmla="*/ 2252128 w 2343531"/>
              <a:gd name="connsiteY961" fmla="*/ 860716 h 861387"/>
              <a:gd name="connsiteX962" fmla="*/ 2254472 w 2343531"/>
              <a:gd name="connsiteY962" fmla="*/ 860739 h 861387"/>
              <a:gd name="connsiteX963" fmla="*/ 2256817 w 2343531"/>
              <a:gd name="connsiteY963" fmla="*/ 860773 h 861387"/>
              <a:gd name="connsiteX964" fmla="*/ 2259161 w 2343531"/>
              <a:gd name="connsiteY964" fmla="*/ 860796 h 861387"/>
              <a:gd name="connsiteX965" fmla="*/ 2261506 w 2343531"/>
              <a:gd name="connsiteY965" fmla="*/ 860819 h 861387"/>
              <a:gd name="connsiteX966" fmla="*/ 2263851 w 2343531"/>
              <a:gd name="connsiteY966" fmla="*/ 860841 h 861387"/>
              <a:gd name="connsiteX967" fmla="*/ 2266195 w 2343531"/>
              <a:gd name="connsiteY967" fmla="*/ 860864 h 861387"/>
              <a:gd name="connsiteX968" fmla="*/ 2268540 w 2343531"/>
              <a:gd name="connsiteY968" fmla="*/ 860898 h 861387"/>
              <a:gd name="connsiteX969" fmla="*/ 2270873 w 2343531"/>
              <a:gd name="connsiteY969" fmla="*/ 860921 h 861387"/>
              <a:gd name="connsiteX970" fmla="*/ 2273217 w 2343531"/>
              <a:gd name="connsiteY970" fmla="*/ 860944 h 861387"/>
              <a:gd name="connsiteX971" fmla="*/ 2275562 w 2343531"/>
              <a:gd name="connsiteY971" fmla="*/ 860955 h 861387"/>
              <a:gd name="connsiteX972" fmla="*/ 2277907 w 2343531"/>
              <a:gd name="connsiteY972" fmla="*/ 860978 h 861387"/>
              <a:gd name="connsiteX973" fmla="*/ 2280251 w 2343531"/>
              <a:gd name="connsiteY973" fmla="*/ 861001 h 861387"/>
              <a:gd name="connsiteX974" fmla="*/ 2282596 w 2343531"/>
              <a:gd name="connsiteY974" fmla="*/ 861023 h 861387"/>
              <a:gd name="connsiteX975" fmla="*/ 2284940 w 2343531"/>
              <a:gd name="connsiteY975" fmla="*/ 861046 h 861387"/>
              <a:gd name="connsiteX976" fmla="*/ 2287285 w 2343531"/>
              <a:gd name="connsiteY976" fmla="*/ 861058 h 861387"/>
              <a:gd name="connsiteX977" fmla="*/ 2289629 w 2343531"/>
              <a:gd name="connsiteY977" fmla="*/ 861080 h 861387"/>
              <a:gd name="connsiteX978" fmla="*/ 2291974 w 2343531"/>
              <a:gd name="connsiteY978" fmla="*/ 861092 h 861387"/>
              <a:gd name="connsiteX979" fmla="*/ 2294319 w 2343531"/>
              <a:gd name="connsiteY979" fmla="*/ 861115 h 861387"/>
              <a:gd name="connsiteX980" fmla="*/ 2296652 w 2343531"/>
              <a:gd name="connsiteY980" fmla="*/ 861126 h 861387"/>
              <a:gd name="connsiteX981" fmla="*/ 2298996 w 2343531"/>
              <a:gd name="connsiteY981" fmla="*/ 861149 h 861387"/>
              <a:gd name="connsiteX982" fmla="*/ 2301341 w 2343531"/>
              <a:gd name="connsiteY982" fmla="*/ 861160 h 861387"/>
              <a:gd name="connsiteX983" fmla="*/ 2303685 w 2343531"/>
              <a:gd name="connsiteY983" fmla="*/ 861183 h 861387"/>
              <a:gd name="connsiteX984" fmla="*/ 2306030 w 2343531"/>
              <a:gd name="connsiteY984" fmla="*/ 861194 h 861387"/>
              <a:gd name="connsiteX985" fmla="*/ 2308375 w 2343531"/>
              <a:gd name="connsiteY985" fmla="*/ 861206 h 861387"/>
              <a:gd name="connsiteX986" fmla="*/ 2310719 w 2343531"/>
              <a:gd name="connsiteY986" fmla="*/ 861217 h 861387"/>
              <a:gd name="connsiteX987" fmla="*/ 2313064 w 2343531"/>
              <a:gd name="connsiteY987" fmla="*/ 861240 h 861387"/>
              <a:gd name="connsiteX988" fmla="*/ 2315408 w 2343531"/>
              <a:gd name="connsiteY988" fmla="*/ 861251 h 861387"/>
              <a:gd name="connsiteX989" fmla="*/ 2317753 w 2343531"/>
              <a:gd name="connsiteY989" fmla="*/ 861262 h 861387"/>
              <a:gd name="connsiteX990" fmla="*/ 2320097 w 2343531"/>
              <a:gd name="connsiteY990" fmla="*/ 861274 h 861387"/>
              <a:gd name="connsiteX991" fmla="*/ 2322431 w 2343531"/>
              <a:gd name="connsiteY991" fmla="*/ 861285 h 861387"/>
              <a:gd name="connsiteX992" fmla="*/ 2324775 w 2343531"/>
              <a:gd name="connsiteY992" fmla="*/ 861297 h 861387"/>
              <a:gd name="connsiteX993" fmla="*/ 2327120 w 2343531"/>
              <a:gd name="connsiteY993" fmla="*/ 861308 h 861387"/>
              <a:gd name="connsiteX994" fmla="*/ 2329464 w 2343531"/>
              <a:gd name="connsiteY994" fmla="*/ 861319 h 861387"/>
              <a:gd name="connsiteX995" fmla="*/ 2331809 w 2343531"/>
              <a:gd name="connsiteY995" fmla="*/ 861331 h 861387"/>
              <a:gd name="connsiteX996" fmla="*/ 2334153 w 2343531"/>
              <a:gd name="connsiteY996" fmla="*/ 861342 h 861387"/>
              <a:gd name="connsiteX997" fmla="*/ 2336498 w 2343531"/>
              <a:gd name="connsiteY997" fmla="*/ 861353 h 861387"/>
              <a:gd name="connsiteX998" fmla="*/ 2338842 w 2343531"/>
              <a:gd name="connsiteY998" fmla="*/ 861365 h 861387"/>
              <a:gd name="connsiteX999" fmla="*/ 2341187 w 2343531"/>
              <a:gd name="connsiteY999" fmla="*/ 861376 h 861387"/>
              <a:gd name="connsiteX1000" fmla="*/ 2343532 w 2343531"/>
              <a:gd name="connsiteY1000" fmla="*/ 861388 h 86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343531" h="861387">
                <a:moveTo>
                  <a:pt x="0" y="861388"/>
                </a:moveTo>
                <a:lnTo>
                  <a:pt x="2343" y="861376"/>
                </a:lnTo>
                <a:lnTo>
                  <a:pt x="4687" y="861365"/>
                </a:lnTo>
                <a:lnTo>
                  <a:pt x="7030" y="861353"/>
                </a:lnTo>
                <a:lnTo>
                  <a:pt x="9374" y="861342"/>
                </a:lnTo>
                <a:lnTo>
                  <a:pt x="11717" y="861331"/>
                </a:lnTo>
                <a:lnTo>
                  <a:pt x="14061" y="861319"/>
                </a:lnTo>
                <a:lnTo>
                  <a:pt x="16404" y="861308"/>
                </a:lnTo>
                <a:lnTo>
                  <a:pt x="18749" y="861297"/>
                </a:lnTo>
                <a:lnTo>
                  <a:pt x="21092" y="861285"/>
                </a:lnTo>
                <a:lnTo>
                  <a:pt x="23435" y="861274"/>
                </a:lnTo>
                <a:lnTo>
                  <a:pt x="25779" y="861262"/>
                </a:lnTo>
                <a:lnTo>
                  <a:pt x="28122" y="861251"/>
                </a:lnTo>
                <a:lnTo>
                  <a:pt x="30466" y="861240"/>
                </a:lnTo>
                <a:lnTo>
                  <a:pt x="32809" y="861217"/>
                </a:lnTo>
                <a:lnTo>
                  <a:pt x="35153" y="861206"/>
                </a:lnTo>
                <a:lnTo>
                  <a:pt x="37496" y="861194"/>
                </a:lnTo>
                <a:lnTo>
                  <a:pt x="39839" y="861183"/>
                </a:lnTo>
                <a:lnTo>
                  <a:pt x="42183" y="861160"/>
                </a:lnTo>
                <a:lnTo>
                  <a:pt x="44526" y="861149"/>
                </a:lnTo>
                <a:lnTo>
                  <a:pt x="46871" y="861126"/>
                </a:lnTo>
                <a:lnTo>
                  <a:pt x="49214" y="861115"/>
                </a:lnTo>
                <a:lnTo>
                  <a:pt x="51558" y="861092"/>
                </a:lnTo>
                <a:lnTo>
                  <a:pt x="53901" y="861080"/>
                </a:lnTo>
                <a:lnTo>
                  <a:pt x="56245" y="861058"/>
                </a:lnTo>
                <a:lnTo>
                  <a:pt x="58588" y="861046"/>
                </a:lnTo>
                <a:lnTo>
                  <a:pt x="60931" y="861023"/>
                </a:lnTo>
                <a:lnTo>
                  <a:pt x="63275" y="861001"/>
                </a:lnTo>
                <a:lnTo>
                  <a:pt x="65618" y="860978"/>
                </a:lnTo>
                <a:lnTo>
                  <a:pt x="67962" y="860955"/>
                </a:lnTo>
                <a:lnTo>
                  <a:pt x="70305" y="860944"/>
                </a:lnTo>
                <a:lnTo>
                  <a:pt x="72649" y="860921"/>
                </a:lnTo>
                <a:lnTo>
                  <a:pt x="74993" y="860898"/>
                </a:lnTo>
                <a:lnTo>
                  <a:pt x="77337" y="860864"/>
                </a:lnTo>
                <a:lnTo>
                  <a:pt x="79680" y="860841"/>
                </a:lnTo>
                <a:lnTo>
                  <a:pt x="82024" y="860819"/>
                </a:lnTo>
                <a:lnTo>
                  <a:pt x="84367" y="860796"/>
                </a:lnTo>
                <a:lnTo>
                  <a:pt x="86710" y="860773"/>
                </a:lnTo>
                <a:lnTo>
                  <a:pt x="89054" y="860739"/>
                </a:lnTo>
                <a:lnTo>
                  <a:pt x="91397" y="860716"/>
                </a:lnTo>
                <a:lnTo>
                  <a:pt x="93741" y="860682"/>
                </a:lnTo>
                <a:lnTo>
                  <a:pt x="96084" y="860659"/>
                </a:lnTo>
                <a:lnTo>
                  <a:pt x="98428" y="860625"/>
                </a:lnTo>
                <a:lnTo>
                  <a:pt x="100772" y="860591"/>
                </a:lnTo>
                <a:lnTo>
                  <a:pt x="103115" y="860557"/>
                </a:lnTo>
                <a:lnTo>
                  <a:pt x="105459" y="860534"/>
                </a:lnTo>
                <a:lnTo>
                  <a:pt x="107802" y="860500"/>
                </a:lnTo>
                <a:lnTo>
                  <a:pt x="110146" y="860466"/>
                </a:lnTo>
                <a:lnTo>
                  <a:pt x="112489" y="860420"/>
                </a:lnTo>
                <a:lnTo>
                  <a:pt x="114833" y="860386"/>
                </a:lnTo>
                <a:lnTo>
                  <a:pt x="117176" y="860352"/>
                </a:lnTo>
                <a:lnTo>
                  <a:pt x="119520" y="860306"/>
                </a:lnTo>
                <a:lnTo>
                  <a:pt x="121863" y="860272"/>
                </a:lnTo>
                <a:lnTo>
                  <a:pt x="124206" y="860227"/>
                </a:lnTo>
                <a:lnTo>
                  <a:pt x="126550" y="860193"/>
                </a:lnTo>
                <a:lnTo>
                  <a:pt x="128894" y="860147"/>
                </a:lnTo>
                <a:lnTo>
                  <a:pt x="131238" y="860102"/>
                </a:lnTo>
                <a:lnTo>
                  <a:pt x="133581" y="860056"/>
                </a:lnTo>
                <a:lnTo>
                  <a:pt x="135925" y="860010"/>
                </a:lnTo>
                <a:lnTo>
                  <a:pt x="138268" y="859965"/>
                </a:lnTo>
                <a:lnTo>
                  <a:pt x="140612" y="859919"/>
                </a:lnTo>
                <a:lnTo>
                  <a:pt x="142955" y="859862"/>
                </a:lnTo>
                <a:lnTo>
                  <a:pt x="145298" y="859817"/>
                </a:lnTo>
                <a:lnTo>
                  <a:pt x="147642" y="859760"/>
                </a:lnTo>
                <a:lnTo>
                  <a:pt x="149985" y="859703"/>
                </a:lnTo>
                <a:lnTo>
                  <a:pt x="152329" y="859646"/>
                </a:lnTo>
                <a:lnTo>
                  <a:pt x="154672" y="859589"/>
                </a:lnTo>
                <a:lnTo>
                  <a:pt x="157017" y="859532"/>
                </a:lnTo>
                <a:lnTo>
                  <a:pt x="159360" y="859476"/>
                </a:lnTo>
                <a:lnTo>
                  <a:pt x="161704" y="859419"/>
                </a:lnTo>
                <a:lnTo>
                  <a:pt x="164047" y="859350"/>
                </a:lnTo>
                <a:lnTo>
                  <a:pt x="166390" y="859282"/>
                </a:lnTo>
                <a:lnTo>
                  <a:pt x="168734" y="859225"/>
                </a:lnTo>
                <a:lnTo>
                  <a:pt x="171077" y="859157"/>
                </a:lnTo>
                <a:lnTo>
                  <a:pt x="173421" y="859077"/>
                </a:lnTo>
                <a:lnTo>
                  <a:pt x="175764" y="859009"/>
                </a:lnTo>
                <a:lnTo>
                  <a:pt x="178108" y="858941"/>
                </a:lnTo>
                <a:lnTo>
                  <a:pt x="180451" y="858861"/>
                </a:lnTo>
                <a:lnTo>
                  <a:pt x="182794" y="858781"/>
                </a:lnTo>
                <a:lnTo>
                  <a:pt x="185139" y="858702"/>
                </a:lnTo>
                <a:lnTo>
                  <a:pt x="187482" y="858622"/>
                </a:lnTo>
                <a:lnTo>
                  <a:pt x="189826" y="858542"/>
                </a:lnTo>
                <a:lnTo>
                  <a:pt x="192169" y="858463"/>
                </a:lnTo>
                <a:lnTo>
                  <a:pt x="194513" y="858372"/>
                </a:lnTo>
                <a:lnTo>
                  <a:pt x="196856" y="858281"/>
                </a:lnTo>
                <a:lnTo>
                  <a:pt x="199200" y="858189"/>
                </a:lnTo>
                <a:lnTo>
                  <a:pt x="201543" y="858098"/>
                </a:lnTo>
                <a:lnTo>
                  <a:pt x="203886" y="857996"/>
                </a:lnTo>
                <a:lnTo>
                  <a:pt x="206230" y="857905"/>
                </a:lnTo>
                <a:lnTo>
                  <a:pt x="208573" y="857802"/>
                </a:lnTo>
                <a:lnTo>
                  <a:pt x="210918" y="857700"/>
                </a:lnTo>
                <a:lnTo>
                  <a:pt x="213261" y="857598"/>
                </a:lnTo>
                <a:lnTo>
                  <a:pt x="215605" y="857484"/>
                </a:lnTo>
                <a:lnTo>
                  <a:pt x="217948" y="857370"/>
                </a:lnTo>
                <a:lnTo>
                  <a:pt x="220292" y="857256"/>
                </a:lnTo>
                <a:lnTo>
                  <a:pt x="222635" y="857142"/>
                </a:lnTo>
                <a:lnTo>
                  <a:pt x="224978" y="857028"/>
                </a:lnTo>
                <a:lnTo>
                  <a:pt x="227322" y="856903"/>
                </a:lnTo>
                <a:lnTo>
                  <a:pt x="229665" y="856778"/>
                </a:lnTo>
                <a:lnTo>
                  <a:pt x="232009" y="856653"/>
                </a:lnTo>
                <a:lnTo>
                  <a:pt x="234352" y="856528"/>
                </a:lnTo>
                <a:lnTo>
                  <a:pt x="236696" y="856391"/>
                </a:lnTo>
                <a:lnTo>
                  <a:pt x="239040" y="856255"/>
                </a:lnTo>
                <a:lnTo>
                  <a:pt x="241384" y="856118"/>
                </a:lnTo>
                <a:lnTo>
                  <a:pt x="243727" y="855970"/>
                </a:lnTo>
                <a:lnTo>
                  <a:pt x="246070" y="855822"/>
                </a:lnTo>
                <a:lnTo>
                  <a:pt x="248414" y="855674"/>
                </a:lnTo>
                <a:lnTo>
                  <a:pt x="250757" y="855526"/>
                </a:lnTo>
                <a:lnTo>
                  <a:pt x="253101" y="855367"/>
                </a:lnTo>
                <a:lnTo>
                  <a:pt x="255444" y="855207"/>
                </a:lnTo>
                <a:lnTo>
                  <a:pt x="257788" y="855037"/>
                </a:lnTo>
                <a:lnTo>
                  <a:pt x="260131" y="854877"/>
                </a:lnTo>
                <a:lnTo>
                  <a:pt x="262474" y="854707"/>
                </a:lnTo>
                <a:lnTo>
                  <a:pt x="264818" y="854525"/>
                </a:lnTo>
                <a:lnTo>
                  <a:pt x="267162" y="854354"/>
                </a:lnTo>
                <a:lnTo>
                  <a:pt x="269506" y="854172"/>
                </a:lnTo>
                <a:lnTo>
                  <a:pt x="271849" y="853978"/>
                </a:lnTo>
                <a:lnTo>
                  <a:pt x="274193" y="853785"/>
                </a:lnTo>
                <a:lnTo>
                  <a:pt x="276536" y="853591"/>
                </a:lnTo>
                <a:lnTo>
                  <a:pt x="278880" y="853398"/>
                </a:lnTo>
                <a:lnTo>
                  <a:pt x="281223" y="853193"/>
                </a:lnTo>
                <a:lnTo>
                  <a:pt x="283566" y="852977"/>
                </a:lnTo>
                <a:lnTo>
                  <a:pt x="285910" y="852772"/>
                </a:lnTo>
                <a:lnTo>
                  <a:pt x="288253" y="852544"/>
                </a:lnTo>
                <a:lnTo>
                  <a:pt x="290597" y="852328"/>
                </a:lnTo>
                <a:lnTo>
                  <a:pt x="292940" y="852100"/>
                </a:lnTo>
                <a:lnTo>
                  <a:pt x="295285" y="851873"/>
                </a:lnTo>
                <a:lnTo>
                  <a:pt x="297628" y="851634"/>
                </a:lnTo>
                <a:lnTo>
                  <a:pt x="299972" y="851383"/>
                </a:lnTo>
                <a:lnTo>
                  <a:pt x="302315" y="851144"/>
                </a:lnTo>
                <a:lnTo>
                  <a:pt x="304658" y="850883"/>
                </a:lnTo>
                <a:lnTo>
                  <a:pt x="307002" y="850632"/>
                </a:lnTo>
                <a:lnTo>
                  <a:pt x="309345" y="850370"/>
                </a:lnTo>
                <a:lnTo>
                  <a:pt x="311689" y="850097"/>
                </a:lnTo>
                <a:lnTo>
                  <a:pt x="314032" y="849824"/>
                </a:lnTo>
                <a:lnTo>
                  <a:pt x="316376" y="849540"/>
                </a:lnTo>
                <a:lnTo>
                  <a:pt x="318719" y="849255"/>
                </a:lnTo>
                <a:lnTo>
                  <a:pt x="321064" y="848959"/>
                </a:lnTo>
                <a:lnTo>
                  <a:pt x="323407" y="848663"/>
                </a:lnTo>
                <a:lnTo>
                  <a:pt x="325750" y="848356"/>
                </a:lnTo>
                <a:lnTo>
                  <a:pt x="328094" y="848049"/>
                </a:lnTo>
                <a:lnTo>
                  <a:pt x="330437" y="847730"/>
                </a:lnTo>
                <a:lnTo>
                  <a:pt x="332781" y="847411"/>
                </a:lnTo>
                <a:lnTo>
                  <a:pt x="335124" y="847081"/>
                </a:lnTo>
                <a:lnTo>
                  <a:pt x="337468" y="846740"/>
                </a:lnTo>
                <a:lnTo>
                  <a:pt x="339811" y="846398"/>
                </a:lnTo>
                <a:lnTo>
                  <a:pt x="342154" y="846046"/>
                </a:lnTo>
                <a:lnTo>
                  <a:pt x="344498" y="845693"/>
                </a:lnTo>
                <a:lnTo>
                  <a:pt x="346841" y="845329"/>
                </a:lnTo>
                <a:lnTo>
                  <a:pt x="349186" y="844953"/>
                </a:lnTo>
                <a:lnTo>
                  <a:pt x="351529" y="844577"/>
                </a:lnTo>
                <a:lnTo>
                  <a:pt x="353873" y="844190"/>
                </a:lnTo>
                <a:lnTo>
                  <a:pt x="356216" y="843792"/>
                </a:lnTo>
                <a:lnTo>
                  <a:pt x="358560" y="843394"/>
                </a:lnTo>
                <a:lnTo>
                  <a:pt x="360903" y="842984"/>
                </a:lnTo>
                <a:lnTo>
                  <a:pt x="363246" y="842563"/>
                </a:lnTo>
                <a:lnTo>
                  <a:pt x="365590" y="842142"/>
                </a:lnTo>
                <a:lnTo>
                  <a:pt x="367933" y="841709"/>
                </a:lnTo>
                <a:lnTo>
                  <a:pt x="370277" y="841265"/>
                </a:lnTo>
                <a:lnTo>
                  <a:pt x="372620" y="840810"/>
                </a:lnTo>
                <a:lnTo>
                  <a:pt x="374964" y="840355"/>
                </a:lnTo>
                <a:lnTo>
                  <a:pt x="377308" y="839888"/>
                </a:lnTo>
                <a:lnTo>
                  <a:pt x="379652" y="839410"/>
                </a:lnTo>
                <a:lnTo>
                  <a:pt x="381995" y="838921"/>
                </a:lnTo>
                <a:lnTo>
                  <a:pt x="384339" y="838420"/>
                </a:lnTo>
                <a:lnTo>
                  <a:pt x="386682" y="837919"/>
                </a:lnTo>
                <a:lnTo>
                  <a:pt x="389025" y="837407"/>
                </a:lnTo>
                <a:lnTo>
                  <a:pt x="391369" y="836883"/>
                </a:lnTo>
                <a:lnTo>
                  <a:pt x="393712" y="836349"/>
                </a:lnTo>
                <a:lnTo>
                  <a:pt x="396056" y="835802"/>
                </a:lnTo>
                <a:lnTo>
                  <a:pt x="398399" y="835256"/>
                </a:lnTo>
                <a:lnTo>
                  <a:pt x="400743" y="834687"/>
                </a:lnTo>
                <a:lnTo>
                  <a:pt x="403086" y="834118"/>
                </a:lnTo>
                <a:lnTo>
                  <a:pt x="405431" y="833537"/>
                </a:lnTo>
                <a:lnTo>
                  <a:pt x="407774" y="832934"/>
                </a:lnTo>
                <a:lnTo>
                  <a:pt x="410117" y="832331"/>
                </a:lnTo>
                <a:lnTo>
                  <a:pt x="412461" y="831716"/>
                </a:lnTo>
                <a:lnTo>
                  <a:pt x="414804" y="831090"/>
                </a:lnTo>
                <a:lnTo>
                  <a:pt x="417148" y="830453"/>
                </a:lnTo>
                <a:lnTo>
                  <a:pt x="419491" y="829804"/>
                </a:lnTo>
                <a:lnTo>
                  <a:pt x="421835" y="829144"/>
                </a:lnTo>
                <a:lnTo>
                  <a:pt x="424178" y="828473"/>
                </a:lnTo>
                <a:lnTo>
                  <a:pt x="426521" y="827790"/>
                </a:lnTo>
                <a:lnTo>
                  <a:pt x="428865" y="827095"/>
                </a:lnTo>
                <a:lnTo>
                  <a:pt x="431208" y="826390"/>
                </a:lnTo>
                <a:lnTo>
                  <a:pt x="433553" y="825661"/>
                </a:lnTo>
                <a:lnTo>
                  <a:pt x="435896" y="824933"/>
                </a:lnTo>
                <a:lnTo>
                  <a:pt x="438240" y="824193"/>
                </a:lnTo>
                <a:lnTo>
                  <a:pt x="440583" y="823431"/>
                </a:lnTo>
                <a:lnTo>
                  <a:pt x="442927" y="822668"/>
                </a:lnTo>
                <a:lnTo>
                  <a:pt x="445270" y="821883"/>
                </a:lnTo>
                <a:lnTo>
                  <a:pt x="447613" y="821086"/>
                </a:lnTo>
                <a:lnTo>
                  <a:pt x="449957" y="820278"/>
                </a:lnTo>
                <a:lnTo>
                  <a:pt x="452300" y="819447"/>
                </a:lnTo>
                <a:lnTo>
                  <a:pt x="454644" y="818616"/>
                </a:lnTo>
                <a:lnTo>
                  <a:pt x="456987" y="817763"/>
                </a:lnTo>
                <a:lnTo>
                  <a:pt x="459332" y="816898"/>
                </a:lnTo>
                <a:lnTo>
                  <a:pt x="461675" y="816021"/>
                </a:lnTo>
                <a:lnTo>
                  <a:pt x="464019" y="815134"/>
                </a:lnTo>
                <a:lnTo>
                  <a:pt x="466362" y="814223"/>
                </a:lnTo>
                <a:lnTo>
                  <a:pt x="468705" y="813301"/>
                </a:lnTo>
                <a:lnTo>
                  <a:pt x="471049" y="812368"/>
                </a:lnTo>
                <a:lnTo>
                  <a:pt x="473392" y="811412"/>
                </a:lnTo>
                <a:lnTo>
                  <a:pt x="475736" y="810444"/>
                </a:lnTo>
                <a:lnTo>
                  <a:pt x="478079" y="809466"/>
                </a:lnTo>
                <a:lnTo>
                  <a:pt x="480423" y="808476"/>
                </a:lnTo>
                <a:lnTo>
                  <a:pt x="482766" y="807463"/>
                </a:lnTo>
                <a:lnTo>
                  <a:pt x="485109" y="806427"/>
                </a:lnTo>
                <a:lnTo>
                  <a:pt x="487454" y="805391"/>
                </a:lnTo>
                <a:lnTo>
                  <a:pt x="489797" y="804333"/>
                </a:lnTo>
                <a:lnTo>
                  <a:pt x="492141" y="803251"/>
                </a:lnTo>
                <a:lnTo>
                  <a:pt x="494484" y="802159"/>
                </a:lnTo>
                <a:lnTo>
                  <a:pt x="496828" y="801055"/>
                </a:lnTo>
                <a:lnTo>
                  <a:pt x="499171" y="799928"/>
                </a:lnTo>
                <a:lnTo>
                  <a:pt x="501515" y="798779"/>
                </a:lnTo>
                <a:lnTo>
                  <a:pt x="503858" y="797618"/>
                </a:lnTo>
                <a:lnTo>
                  <a:pt x="506201" y="796445"/>
                </a:lnTo>
                <a:lnTo>
                  <a:pt x="508545" y="795250"/>
                </a:lnTo>
                <a:lnTo>
                  <a:pt x="510888" y="794044"/>
                </a:lnTo>
                <a:lnTo>
                  <a:pt x="513232" y="792803"/>
                </a:lnTo>
                <a:lnTo>
                  <a:pt x="515576" y="791563"/>
                </a:lnTo>
                <a:lnTo>
                  <a:pt x="517920" y="790299"/>
                </a:lnTo>
                <a:lnTo>
                  <a:pt x="520263" y="789013"/>
                </a:lnTo>
                <a:lnTo>
                  <a:pt x="522607" y="787716"/>
                </a:lnTo>
                <a:lnTo>
                  <a:pt x="524950" y="786396"/>
                </a:lnTo>
                <a:lnTo>
                  <a:pt x="527294" y="785053"/>
                </a:lnTo>
                <a:lnTo>
                  <a:pt x="529637" y="783698"/>
                </a:lnTo>
                <a:lnTo>
                  <a:pt x="531980" y="782321"/>
                </a:lnTo>
                <a:lnTo>
                  <a:pt x="534324" y="780921"/>
                </a:lnTo>
                <a:lnTo>
                  <a:pt x="536667" y="779510"/>
                </a:lnTo>
                <a:lnTo>
                  <a:pt x="539011" y="778064"/>
                </a:lnTo>
                <a:lnTo>
                  <a:pt x="541354" y="776619"/>
                </a:lnTo>
                <a:lnTo>
                  <a:pt x="543699" y="775139"/>
                </a:lnTo>
                <a:lnTo>
                  <a:pt x="546042" y="773648"/>
                </a:lnTo>
                <a:lnTo>
                  <a:pt x="548385" y="772135"/>
                </a:lnTo>
                <a:lnTo>
                  <a:pt x="550729" y="770598"/>
                </a:lnTo>
                <a:lnTo>
                  <a:pt x="553072" y="769039"/>
                </a:lnTo>
                <a:lnTo>
                  <a:pt x="555416" y="767468"/>
                </a:lnTo>
                <a:lnTo>
                  <a:pt x="557759" y="765875"/>
                </a:lnTo>
                <a:lnTo>
                  <a:pt x="560103" y="764259"/>
                </a:lnTo>
                <a:lnTo>
                  <a:pt x="562446" y="762620"/>
                </a:lnTo>
                <a:lnTo>
                  <a:pt x="564789" y="760958"/>
                </a:lnTo>
                <a:lnTo>
                  <a:pt x="567133" y="759274"/>
                </a:lnTo>
                <a:lnTo>
                  <a:pt x="569477" y="757578"/>
                </a:lnTo>
                <a:lnTo>
                  <a:pt x="571821" y="755859"/>
                </a:lnTo>
                <a:lnTo>
                  <a:pt x="574164" y="754107"/>
                </a:lnTo>
                <a:lnTo>
                  <a:pt x="576508" y="752342"/>
                </a:lnTo>
                <a:lnTo>
                  <a:pt x="578851" y="750556"/>
                </a:lnTo>
                <a:lnTo>
                  <a:pt x="581195" y="748746"/>
                </a:lnTo>
                <a:lnTo>
                  <a:pt x="583538" y="746913"/>
                </a:lnTo>
                <a:lnTo>
                  <a:pt x="585882" y="745058"/>
                </a:lnTo>
                <a:lnTo>
                  <a:pt x="588225" y="743180"/>
                </a:lnTo>
                <a:lnTo>
                  <a:pt x="590568" y="741280"/>
                </a:lnTo>
                <a:lnTo>
                  <a:pt x="592912" y="739356"/>
                </a:lnTo>
                <a:lnTo>
                  <a:pt x="595255" y="737410"/>
                </a:lnTo>
                <a:lnTo>
                  <a:pt x="597600" y="735441"/>
                </a:lnTo>
                <a:lnTo>
                  <a:pt x="599943" y="733461"/>
                </a:lnTo>
                <a:lnTo>
                  <a:pt x="602287" y="731446"/>
                </a:lnTo>
                <a:lnTo>
                  <a:pt x="604630" y="729409"/>
                </a:lnTo>
                <a:lnTo>
                  <a:pt x="606974" y="727349"/>
                </a:lnTo>
                <a:lnTo>
                  <a:pt x="609317" y="725266"/>
                </a:lnTo>
                <a:lnTo>
                  <a:pt x="611660" y="723149"/>
                </a:lnTo>
                <a:lnTo>
                  <a:pt x="614004" y="721021"/>
                </a:lnTo>
                <a:lnTo>
                  <a:pt x="616347" y="718870"/>
                </a:lnTo>
                <a:lnTo>
                  <a:pt x="618691" y="716696"/>
                </a:lnTo>
                <a:lnTo>
                  <a:pt x="621034" y="714488"/>
                </a:lnTo>
                <a:lnTo>
                  <a:pt x="623378" y="712269"/>
                </a:lnTo>
                <a:lnTo>
                  <a:pt x="625722" y="710015"/>
                </a:lnTo>
                <a:lnTo>
                  <a:pt x="628066" y="707739"/>
                </a:lnTo>
                <a:lnTo>
                  <a:pt x="630409" y="705440"/>
                </a:lnTo>
                <a:lnTo>
                  <a:pt x="632752" y="703118"/>
                </a:lnTo>
                <a:lnTo>
                  <a:pt x="635096" y="700773"/>
                </a:lnTo>
                <a:lnTo>
                  <a:pt x="637439" y="698406"/>
                </a:lnTo>
                <a:lnTo>
                  <a:pt x="639783" y="696016"/>
                </a:lnTo>
                <a:lnTo>
                  <a:pt x="642126" y="693592"/>
                </a:lnTo>
                <a:lnTo>
                  <a:pt x="644470" y="691145"/>
                </a:lnTo>
                <a:lnTo>
                  <a:pt x="646813" y="688675"/>
                </a:lnTo>
                <a:lnTo>
                  <a:pt x="649156" y="686194"/>
                </a:lnTo>
                <a:lnTo>
                  <a:pt x="651500" y="683667"/>
                </a:lnTo>
                <a:lnTo>
                  <a:pt x="653844" y="681129"/>
                </a:lnTo>
                <a:lnTo>
                  <a:pt x="656188" y="678568"/>
                </a:lnTo>
                <a:lnTo>
                  <a:pt x="658531" y="675973"/>
                </a:lnTo>
                <a:lnTo>
                  <a:pt x="660875" y="673355"/>
                </a:lnTo>
                <a:lnTo>
                  <a:pt x="663218" y="670715"/>
                </a:lnTo>
                <a:lnTo>
                  <a:pt x="665562" y="668052"/>
                </a:lnTo>
                <a:lnTo>
                  <a:pt x="667905" y="665366"/>
                </a:lnTo>
                <a:lnTo>
                  <a:pt x="670248" y="662657"/>
                </a:lnTo>
                <a:lnTo>
                  <a:pt x="672592" y="659914"/>
                </a:lnTo>
                <a:lnTo>
                  <a:pt x="674935" y="657148"/>
                </a:lnTo>
                <a:lnTo>
                  <a:pt x="677279" y="654360"/>
                </a:lnTo>
                <a:lnTo>
                  <a:pt x="679623" y="651549"/>
                </a:lnTo>
                <a:lnTo>
                  <a:pt x="681967" y="648715"/>
                </a:lnTo>
                <a:lnTo>
                  <a:pt x="684310" y="645858"/>
                </a:lnTo>
                <a:lnTo>
                  <a:pt x="686654" y="642967"/>
                </a:lnTo>
                <a:lnTo>
                  <a:pt x="688997" y="640065"/>
                </a:lnTo>
                <a:lnTo>
                  <a:pt x="691340" y="637128"/>
                </a:lnTo>
                <a:lnTo>
                  <a:pt x="693684" y="634169"/>
                </a:lnTo>
                <a:lnTo>
                  <a:pt x="696027" y="631187"/>
                </a:lnTo>
                <a:lnTo>
                  <a:pt x="698371" y="628183"/>
                </a:lnTo>
                <a:lnTo>
                  <a:pt x="700714" y="625155"/>
                </a:lnTo>
                <a:lnTo>
                  <a:pt x="703058" y="622094"/>
                </a:lnTo>
                <a:lnTo>
                  <a:pt x="705401" y="619021"/>
                </a:lnTo>
                <a:lnTo>
                  <a:pt x="707746" y="615914"/>
                </a:lnTo>
                <a:lnTo>
                  <a:pt x="710089" y="612784"/>
                </a:lnTo>
                <a:lnTo>
                  <a:pt x="712432" y="609642"/>
                </a:lnTo>
                <a:lnTo>
                  <a:pt x="714776" y="606467"/>
                </a:lnTo>
                <a:lnTo>
                  <a:pt x="717119" y="603269"/>
                </a:lnTo>
                <a:lnTo>
                  <a:pt x="719463" y="600048"/>
                </a:lnTo>
                <a:lnTo>
                  <a:pt x="721806" y="596804"/>
                </a:lnTo>
                <a:lnTo>
                  <a:pt x="724150" y="593538"/>
                </a:lnTo>
                <a:lnTo>
                  <a:pt x="726493" y="590249"/>
                </a:lnTo>
                <a:lnTo>
                  <a:pt x="728836" y="586937"/>
                </a:lnTo>
                <a:lnTo>
                  <a:pt x="731180" y="583602"/>
                </a:lnTo>
                <a:lnTo>
                  <a:pt x="733523" y="580244"/>
                </a:lnTo>
                <a:lnTo>
                  <a:pt x="735868" y="576864"/>
                </a:lnTo>
                <a:lnTo>
                  <a:pt x="738211" y="573461"/>
                </a:lnTo>
                <a:lnTo>
                  <a:pt x="740555" y="570047"/>
                </a:lnTo>
                <a:lnTo>
                  <a:pt x="742898" y="566598"/>
                </a:lnTo>
                <a:lnTo>
                  <a:pt x="745242" y="563127"/>
                </a:lnTo>
                <a:lnTo>
                  <a:pt x="747585" y="559644"/>
                </a:lnTo>
                <a:lnTo>
                  <a:pt x="749928" y="556138"/>
                </a:lnTo>
                <a:lnTo>
                  <a:pt x="752272" y="552599"/>
                </a:lnTo>
                <a:lnTo>
                  <a:pt x="754615" y="549048"/>
                </a:lnTo>
                <a:lnTo>
                  <a:pt x="756959" y="545485"/>
                </a:lnTo>
                <a:lnTo>
                  <a:pt x="759302" y="541889"/>
                </a:lnTo>
                <a:lnTo>
                  <a:pt x="761646" y="538281"/>
                </a:lnTo>
                <a:lnTo>
                  <a:pt x="763990" y="534650"/>
                </a:lnTo>
                <a:lnTo>
                  <a:pt x="766334" y="530997"/>
                </a:lnTo>
                <a:lnTo>
                  <a:pt x="768677" y="527321"/>
                </a:lnTo>
                <a:lnTo>
                  <a:pt x="771020" y="523633"/>
                </a:lnTo>
                <a:lnTo>
                  <a:pt x="773364" y="519923"/>
                </a:lnTo>
                <a:lnTo>
                  <a:pt x="775707" y="516201"/>
                </a:lnTo>
                <a:lnTo>
                  <a:pt x="778051" y="512445"/>
                </a:lnTo>
                <a:lnTo>
                  <a:pt x="780394" y="508689"/>
                </a:lnTo>
                <a:lnTo>
                  <a:pt x="782738" y="504911"/>
                </a:lnTo>
                <a:lnTo>
                  <a:pt x="785081" y="501109"/>
                </a:lnTo>
                <a:lnTo>
                  <a:pt x="787424" y="497285"/>
                </a:lnTo>
                <a:lnTo>
                  <a:pt x="789769" y="493461"/>
                </a:lnTo>
                <a:lnTo>
                  <a:pt x="792113" y="489603"/>
                </a:lnTo>
                <a:lnTo>
                  <a:pt x="794456" y="485744"/>
                </a:lnTo>
                <a:lnTo>
                  <a:pt x="796799" y="481863"/>
                </a:lnTo>
                <a:lnTo>
                  <a:pt x="799143" y="477960"/>
                </a:lnTo>
                <a:lnTo>
                  <a:pt x="801486" y="474056"/>
                </a:lnTo>
                <a:lnTo>
                  <a:pt x="803830" y="470129"/>
                </a:lnTo>
                <a:lnTo>
                  <a:pt x="806178" y="466180"/>
                </a:lnTo>
                <a:lnTo>
                  <a:pt x="808522" y="462230"/>
                </a:lnTo>
                <a:lnTo>
                  <a:pt x="810855" y="458258"/>
                </a:lnTo>
                <a:lnTo>
                  <a:pt x="813200" y="454275"/>
                </a:lnTo>
                <a:lnTo>
                  <a:pt x="815544" y="450280"/>
                </a:lnTo>
                <a:lnTo>
                  <a:pt x="817889" y="446274"/>
                </a:lnTo>
                <a:lnTo>
                  <a:pt x="820234" y="442256"/>
                </a:lnTo>
                <a:lnTo>
                  <a:pt x="822578" y="438216"/>
                </a:lnTo>
                <a:lnTo>
                  <a:pt x="824923" y="434175"/>
                </a:lnTo>
                <a:lnTo>
                  <a:pt x="827267" y="430121"/>
                </a:lnTo>
                <a:lnTo>
                  <a:pt x="829612" y="426056"/>
                </a:lnTo>
                <a:lnTo>
                  <a:pt x="831957" y="421980"/>
                </a:lnTo>
                <a:lnTo>
                  <a:pt x="834301" y="417895"/>
                </a:lnTo>
                <a:lnTo>
                  <a:pt x="836634" y="413800"/>
                </a:lnTo>
                <a:lnTo>
                  <a:pt x="838979" y="409697"/>
                </a:lnTo>
                <a:lnTo>
                  <a:pt x="841323" y="405585"/>
                </a:lnTo>
                <a:lnTo>
                  <a:pt x="843668" y="401466"/>
                </a:lnTo>
                <a:lnTo>
                  <a:pt x="846013" y="397338"/>
                </a:lnTo>
                <a:lnTo>
                  <a:pt x="848357" y="393205"/>
                </a:lnTo>
                <a:lnTo>
                  <a:pt x="850702" y="389064"/>
                </a:lnTo>
                <a:lnTo>
                  <a:pt x="853046" y="384918"/>
                </a:lnTo>
                <a:lnTo>
                  <a:pt x="855391" y="380765"/>
                </a:lnTo>
                <a:lnTo>
                  <a:pt x="857735" y="376607"/>
                </a:lnTo>
                <a:lnTo>
                  <a:pt x="860080" y="372445"/>
                </a:lnTo>
                <a:lnTo>
                  <a:pt x="862413" y="368279"/>
                </a:lnTo>
                <a:lnTo>
                  <a:pt x="864758" y="364109"/>
                </a:lnTo>
                <a:lnTo>
                  <a:pt x="867102" y="359936"/>
                </a:lnTo>
                <a:lnTo>
                  <a:pt x="869447" y="355760"/>
                </a:lnTo>
                <a:lnTo>
                  <a:pt x="871791" y="351583"/>
                </a:lnTo>
                <a:lnTo>
                  <a:pt x="874136" y="347404"/>
                </a:lnTo>
                <a:lnTo>
                  <a:pt x="876481" y="343223"/>
                </a:lnTo>
                <a:lnTo>
                  <a:pt x="878825" y="339042"/>
                </a:lnTo>
                <a:lnTo>
                  <a:pt x="881170" y="334861"/>
                </a:lnTo>
                <a:lnTo>
                  <a:pt x="883514" y="330681"/>
                </a:lnTo>
                <a:lnTo>
                  <a:pt x="885847" y="326502"/>
                </a:lnTo>
                <a:lnTo>
                  <a:pt x="888192" y="322324"/>
                </a:lnTo>
                <a:lnTo>
                  <a:pt x="890537" y="318148"/>
                </a:lnTo>
                <a:lnTo>
                  <a:pt x="892881" y="313975"/>
                </a:lnTo>
                <a:lnTo>
                  <a:pt x="895226" y="309805"/>
                </a:lnTo>
                <a:lnTo>
                  <a:pt x="897570" y="305640"/>
                </a:lnTo>
                <a:lnTo>
                  <a:pt x="899915" y="301478"/>
                </a:lnTo>
                <a:lnTo>
                  <a:pt x="902259" y="297322"/>
                </a:lnTo>
                <a:lnTo>
                  <a:pt x="904604" y="293171"/>
                </a:lnTo>
                <a:lnTo>
                  <a:pt x="906949" y="289027"/>
                </a:lnTo>
                <a:lnTo>
                  <a:pt x="909293" y="284889"/>
                </a:lnTo>
                <a:lnTo>
                  <a:pt x="911626" y="280759"/>
                </a:lnTo>
                <a:lnTo>
                  <a:pt x="913971" y="276635"/>
                </a:lnTo>
                <a:lnTo>
                  <a:pt x="916315" y="272521"/>
                </a:lnTo>
                <a:lnTo>
                  <a:pt x="918660" y="268416"/>
                </a:lnTo>
                <a:lnTo>
                  <a:pt x="921005" y="264320"/>
                </a:lnTo>
                <a:lnTo>
                  <a:pt x="923349" y="260235"/>
                </a:lnTo>
                <a:lnTo>
                  <a:pt x="925694" y="256160"/>
                </a:lnTo>
                <a:lnTo>
                  <a:pt x="928038" y="252097"/>
                </a:lnTo>
                <a:lnTo>
                  <a:pt x="930383" y="248045"/>
                </a:lnTo>
                <a:lnTo>
                  <a:pt x="932727" y="244007"/>
                </a:lnTo>
                <a:lnTo>
                  <a:pt x="935072" y="239981"/>
                </a:lnTo>
                <a:lnTo>
                  <a:pt x="937405" y="235971"/>
                </a:lnTo>
                <a:lnTo>
                  <a:pt x="939750" y="231972"/>
                </a:lnTo>
                <a:lnTo>
                  <a:pt x="942094" y="227991"/>
                </a:lnTo>
                <a:lnTo>
                  <a:pt x="944439" y="224025"/>
                </a:lnTo>
                <a:lnTo>
                  <a:pt x="946783" y="220074"/>
                </a:lnTo>
                <a:lnTo>
                  <a:pt x="949128" y="216141"/>
                </a:lnTo>
                <a:lnTo>
                  <a:pt x="951473" y="212224"/>
                </a:lnTo>
                <a:lnTo>
                  <a:pt x="953817" y="208326"/>
                </a:lnTo>
                <a:lnTo>
                  <a:pt x="956162" y="204448"/>
                </a:lnTo>
                <a:lnTo>
                  <a:pt x="958506" y="200587"/>
                </a:lnTo>
                <a:lnTo>
                  <a:pt x="960851" y="196747"/>
                </a:lnTo>
                <a:lnTo>
                  <a:pt x="963184" y="192927"/>
                </a:lnTo>
                <a:lnTo>
                  <a:pt x="965529" y="189129"/>
                </a:lnTo>
                <a:lnTo>
                  <a:pt x="967873" y="185352"/>
                </a:lnTo>
                <a:lnTo>
                  <a:pt x="970218" y="181597"/>
                </a:lnTo>
                <a:lnTo>
                  <a:pt x="972562" y="177866"/>
                </a:lnTo>
                <a:lnTo>
                  <a:pt x="974907" y="174158"/>
                </a:lnTo>
                <a:lnTo>
                  <a:pt x="977252" y="170474"/>
                </a:lnTo>
                <a:lnTo>
                  <a:pt x="979596" y="166815"/>
                </a:lnTo>
                <a:lnTo>
                  <a:pt x="981941" y="163181"/>
                </a:lnTo>
                <a:lnTo>
                  <a:pt x="984285" y="159573"/>
                </a:lnTo>
                <a:lnTo>
                  <a:pt x="986630" y="155992"/>
                </a:lnTo>
                <a:lnTo>
                  <a:pt x="988963" y="152438"/>
                </a:lnTo>
                <a:lnTo>
                  <a:pt x="991308" y="148911"/>
                </a:lnTo>
                <a:lnTo>
                  <a:pt x="993652" y="145413"/>
                </a:lnTo>
                <a:lnTo>
                  <a:pt x="995997" y="141943"/>
                </a:lnTo>
                <a:lnTo>
                  <a:pt x="998341" y="138504"/>
                </a:lnTo>
                <a:lnTo>
                  <a:pt x="1000686" y="135094"/>
                </a:lnTo>
                <a:lnTo>
                  <a:pt x="1003030" y="131715"/>
                </a:lnTo>
                <a:lnTo>
                  <a:pt x="1005375" y="128366"/>
                </a:lnTo>
                <a:lnTo>
                  <a:pt x="1007719" y="125051"/>
                </a:lnTo>
                <a:lnTo>
                  <a:pt x="1010064" y="121766"/>
                </a:lnTo>
                <a:lnTo>
                  <a:pt x="1012409" y="118516"/>
                </a:lnTo>
                <a:lnTo>
                  <a:pt x="1014742" y="115298"/>
                </a:lnTo>
                <a:lnTo>
                  <a:pt x="1017086" y="112115"/>
                </a:lnTo>
                <a:lnTo>
                  <a:pt x="1019431" y="108967"/>
                </a:lnTo>
                <a:lnTo>
                  <a:pt x="1021776" y="105853"/>
                </a:lnTo>
                <a:lnTo>
                  <a:pt x="1024120" y="102775"/>
                </a:lnTo>
                <a:lnTo>
                  <a:pt x="1026465" y="99733"/>
                </a:lnTo>
                <a:lnTo>
                  <a:pt x="1028809" y="96728"/>
                </a:lnTo>
                <a:lnTo>
                  <a:pt x="1031154" y="93761"/>
                </a:lnTo>
                <a:lnTo>
                  <a:pt x="1033498" y="90832"/>
                </a:lnTo>
                <a:lnTo>
                  <a:pt x="1035843" y="87940"/>
                </a:lnTo>
                <a:lnTo>
                  <a:pt x="1038187" y="85087"/>
                </a:lnTo>
                <a:lnTo>
                  <a:pt x="1040521" y="82274"/>
                </a:lnTo>
                <a:lnTo>
                  <a:pt x="1042865" y="79500"/>
                </a:lnTo>
                <a:lnTo>
                  <a:pt x="1045210" y="76767"/>
                </a:lnTo>
                <a:lnTo>
                  <a:pt x="1047554" y="74076"/>
                </a:lnTo>
                <a:lnTo>
                  <a:pt x="1049899" y="71424"/>
                </a:lnTo>
                <a:lnTo>
                  <a:pt x="1052243" y="68815"/>
                </a:lnTo>
                <a:lnTo>
                  <a:pt x="1054588" y="66249"/>
                </a:lnTo>
                <a:lnTo>
                  <a:pt x="1056933" y="63724"/>
                </a:lnTo>
                <a:lnTo>
                  <a:pt x="1059277" y="61244"/>
                </a:lnTo>
                <a:lnTo>
                  <a:pt x="1061622" y="58808"/>
                </a:lnTo>
                <a:lnTo>
                  <a:pt x="1063966" y="56414"/>
                </a:lnTo>
                <a:lnTo>
                  <a:pt x="1066300" y="54066"/>
                </a:lnTo>
                <a:lnTo>
                  <a:pt x="1068644" y="51763"/>
                </a:lnTo>
                <a:lnTo>
                  <a:pt x="1070989" y="49505"/>
                </a:lnTo>
                <a:lnTo>
                  <a:pt x="1073333" y="47293"/>
                </a:lnTo>
                <a:lnTo>
                  <a:pt x="1075678" y="45127"/>
                </a:lnTo>
                <a:lnTo>
                  <a:pt x="1078022" y="43008"/>
                </a:lnTo>
                <a:lnTo>
                  <a:pt x="1080367" y="40935"/>
                </a:lnTo>
                <a:lnTo>
                  <a:pt x="1082711" y="38911"/>
                </a:lnTo>
                <a:lnTo>
                  <a:pt x="1085056" y="36934"/>
                </a:lnTo>
                <a:lnTo>
                  <a:pt x="1087401" y="35005"/>
                </a:lnTo>
                <a:lnTo>
                  <a:pt x="1089745" y="33124"/>
                </a:lnTo>
                <a:lnTo>
                  <a:pt x="1092078" y="31293"/>
                </a:lnTo>
                <a:lnTo>
                  <a:pt x="1094423" y="29511"/>
                </a:lnTo>
                <a:lnTo>
                  <a:pt x="1096767" y="27779"/>
                </a:lnTo>
                <a:lnTo>
                  <a:pt x="1099112" y="26095"/>
                </a:lnTo>
                <a:lnTo>
                  <a:pt x="1101457" y="24463"/>
                </a:lnTo>
                <a:lnTo>
                  <a:pt x="1103801" y="22880"/>
                </a:lnTo>
                <a:lnTo>
                  <a:pt x="1106146" y="21349"/>
                </a:lnTo>
                <a:lnTo>
                  <a:pt x="1108490" y="19868"/>
                </a:lnTo>
                <a:lnTo>
                  <a:pt x="1110835" y="18440"/>
                </a:lnTo>
                <a:lnTo>
                  <a:pt x="1113180" y="17063"/>
                </a:lnTo>
                <a:lnTo>
                  <a:pt x="1115524" y="15737"/>
                </a:lnTo>
                <a:lnTo>
                  <a:pt x="1117857" y="14465"/>
                </a:lnTo>
                <a:lnTo>
                  <a:pt x="1120202" y="13243"/>
                </a:lnTo>
                <a:lnTo>
                  <a:pt x="1122546" y="12075"/>
                </a:lnTo>
                <a:lnTo>
                  <a:pt x="1124891" y="10959"/>
                </a:lnTo>
                <a:lnTo>
                  <a:pt x="1127236" y="9897"/>
                </a:lnTo>
                <a:lnTo>
                  <a:pt x="1129580" y="8888"/>
                </a:lnTo>
                <a:lnTo>
                  <a:pt x="1131925" y="7933"/>
                </a:lnTo>
                <a:lnTo>
                  <a:pt x="1134269" y="7030"/>
                </a:lnTo>
                <a:lnTo>
                  <a:pt x="1136614" y="6182"/>
                </a:lnTo>
                <a:lnTo>
                  <a:pt x="1138958" y="5388"/>
                </a:lnTo>
                <a:lnTo>
                  <a:pt x="1141303" y="4648"/>
                </a:lnTo>
                <a:lnTo>
                  <a:pt x="1143636" y="3962"/>
                </a:lnTo>
                <a:lnTo>
                  <a:pt x="1145981" y="3330"/>
                </a:lnTo>
                <a:lnTo>
                  <a:pt x="1148325" y="2753"/>
                </a:lnTo>
                <a:lnTo>
                  <a:pt x="1150670" y="2231"/>
                </a:lnTo>
                <a:lnTo>
                  <a:pt x="1153014" y="1763"/>
                </a:lnTo>
                <a:lnTo>
                  <a:pt x="1155359" y="1351"/>
                </a:lnTo>
                <a:lnTo>
                  <a:pt x="1157704" y="992"/>
                </a:lnTo>
                <a:lnTo>
                  <a:pt x="1160048" y="690"/>
                </a:lnTo>
                <a:lnTo>
                  <a:pt x="1162393" y="442"/>
                </a:lnTo>
                <a:lnTo>
                  <a:pt x="1164737" y="248"/>
                </a:lnTo>
                <a:lnTo>
                  <a:pt x="1167082" y="110"/>
                </a:lnTo>
                <a:lnTo>
                  <a:pt x="1169415" y="28"/>
                </a:lnTo>
                <a:lnTo>
                  <a:pt x="1171760" y="0"/>
                </a:lnTo>
                <a:lnTo>
                  <a:pt x="1174104" y="28"/>
                </a:lnTo>
                <a:lnTo>
                  <a:pt x="1176449" y="110"/>
                </a:lnTo>
                <a:lnTo>
                  <a:pt x="1178793" y="248"/>
                </a:lnTo>
                <a:lnTo>
                  <a:pt x="1181138" y="442"/>
                </a:lnTo>
                <a:lnTo>
                  <a:pt x="1183482" y="690"/>
                </a:lnTo>
                <a:lnTo>
                  <a:pt x="1185827" y="992"/>
                </a:lnTo>
                <a:lnTo>
                  <a:pt x="1188172" y="1351"/>
                </a:lnTo>
                <a:lnTo>
                  <a:pt x="1190516" y="1763"/>
                </a:lnTo>
                <a:lnTo>
                  <a:pt x="1192861" y="2231"/>
                </a:lnTo>
                <a:lnTo>
                  <a:pt x="1195194" y="2753"/>
                </a:lnTo>
                <a:lnTo>
                  <a:pt x="1197538" y="3330"/>
                </a:lnTo>
                <a:lnTo>
                  <a:pt x="1199883" y="3962"/>
                </a:lnTo>
                <a:lnTo>
                  <a:pt x="1202228" y="4648"/>
                </a:lnTo>
                <a:lnTo>
                  <a:pt x="1204572" y="5388"/>
                </a:lnTo>
                <a:lnTo>
                  <a:pt x="1206917" y="6182"/>
                </a:lnTo>
                <a:lnTo>
                  <a:pt x="1209261" y="7030"/>
                </a:lnTo>
                <a:lnTo>
                  <a:pt x="1211606" y="7933"/>
                </a:lnTo>
                <a:lnTo>
                  <a:pt x="1213950" y="8888"/>
                </a:lnTo>
                <a:lnTo>
                  <a:pt x="1216295" y="9897"/>
                </a:lnTo>
                <a:lnTo>
                  <a:pt x="1218640" y="10959"/>
                </a:lnTo>
                <a:lnTo>
                  <a:pt x="1220973" y="12075"/>
                </a:lnTo>
                <a:lnTo>
                  <a:pt x="1223317" y="13243"/>
                </a:lnTo>
                <a:lnTo>
                  <a:pt x="1225662" y="14465"/>
                </a:lnTo>
                <a:lnTo>
                  <a:pt x="1228006" y="15737"/>
                </a:lnTo>
                <a:lnTo>
                  <a:pt x="1230351" y="17063"/>
                </a:lnTo>
                <a:lnTo>
                  <a:pt x="1232696" y="18440"/>
                </a:lnTo>
                <a:lnTo>
                  <a:pt x="1235040" y="19868"/>
                </a:lnTo>
                <a:lnTo>
                  <a:pt x="1237385" y="21349"/>
                </a:lnTo>
                <a:lnTo>
                  <a:pt x="1239729" y="22880"/>
                </a:lnTo>
                <a:lnTo>
                  <a:pt x="1242074" y="24463"/>
                </a:lnTo>
                <a:lnTo>
                  <a:pt x="1244419" y="26095"/>
                </a:lnTo>
                <a:lnTo>
                  <a:pt x="1246752" y="27779"/>
                </a:lnTo>
                <a:lnTo>
                  <a:pt x="1249096" y="29511"/>
                </a:lnTo>
                <a:lnTo>
                  <a:pt x="1251441" y="31293"/>
                </a:lnTo>
                <a:lnTo>
                  <a:pt x="1253785" y="33124"/>
                </a:lnTo>
                <a:lnTo>
                  <a:pt x="1256130" y="35005"/>
                </a:lnTo>
                <a:lnTo>
                  <a:pt x="1258475" y="36934"/>
                </a:lnTo>
                <a:lnTo>
                  <a:pt x="1260819" y="38911"/>
                </a:lnTo>
                <a:lnTo>
                  <a:pt x="1263164" y="40935"/>
                </a:lnTo>
                <a:lnTo>
                  <a:pt x="1265508" y="43008"/>
                </a:lnTo>
                <a:lnTo>
                  <a:pt x="1267853" y="45127"/>
                </a:lnTo>
                <a:lnTo>
                  <a:pt x="1270186" y="47293"/>
                </a:lnTo>
                <a:lnTo>
                  <a:pt x="1272531" y="49505"/>
                </a:lnTo>
                <a:lnTo>
                  <a:pt x="1274875" y="51763"/>
                </a:lnTo>
                <a:lnTo>
                  <a:pt x="1277220" y="54066"/>
                </a:lnTo>
                <a:lnTo>
                  <a:pt x="1279564" y="56414"/>
                </a:lnTo>
                <a:lnTo>
                  <a:pt x="1281909" y="58808"/>
                </a:lnTo>
                <a:lnTo>
                  <a:pt x="1284253" y="61244"/>
                </a:lnTo>
                <a:lnTo>
                  <a:pt x="1286598" y="63724"/>
                </a:lnTo>
                <a:lnTo>
                  <a:pt x="1288943" y="66249"/>
                </a:lnTo>
                <a:lnTo>
                  <a:pt x="1291287" y="68815"/>
                </a:lnTo>
                <a:lnTo>
                  <a:pt x="1293632" y="71424"/>
                </a:lnTo>
                <a:lnTo>
                  <a:pt x="1295965" y="74076"/>
                </a:lnTo>
                <a:lnTo>
                  <a:pt x="1298309" y="76767"/>
                </a:lnTo>
                <a:lnTo>
                  <a:pt x="1300654" y="79500"/>
                </a:lnTo>
                <a:lnTo>
                  <a:pt x="1302999" y="82274"/>
                </a:lnTo>
                <a:lnTo>
                  <a:pt x="1305343" y="85087"/>
                </a:lnTo>
                <a:lnTo>
                  <a:pt x="1307688" y="87940"/>
                </a:lnTo>
                <a:lnTo>
                  <a:pt x="1310032" y="90832"/>
                </a:lnTo>
                <a:lnTo>
                  <a:pt x="1312377" y="93761"/>
                </a:lnTo>
                <a:lnTo>
                  <a:pt x="1314721" y="96728"/>
                </a:lnTo>
                <a:lnTo>
                  <a:pt x="1317066" y="99733"/>
                </a:lnTo>
                <a:lnTo>
                  <a:pt x="1319410" y="102775"/>
                </a:lnTo>
                <a:lnTo>
                  <a:pt x="1321744" y="105853"/>
                </a:lnTo>
                <a:lnTo>
                  <a:pt x="1324088" y="108967"/>
                </a:lnTo>
                <a:lnTo>
                  <a:pt x="1326433" y="112115"/>
                </a:lnTo>
                <a:lnTo>
                  <a:pt x="1328777" y="115298"/>
                </a:lnTo>
                <a:lnTo>
                  <a:pt x="1331122" y="118516"/>
                </a:lnTo>
                <a:lnTo>
                  <a:pt x="1333467" y="121766"/>
                </a:lnTo>
                <a:lnTo>
                  <a:pt x="1335811" y="125051"/>
                </a:lnTo>
                <a:lnTo>
                  <a:pt x="1338156" y="128366"/>
                </a:lnTo>
                <a:lnTo>
                  <a:pt x="1340500" y="131715"/>
                </a:lnTo>
                <a:lnTo>
                  <a:pt x="1342845" y="135094"/>
                </a:lnTo>
                <a:lnTo>
                  <a:pt x="1345189" y="138504"/>
                </a:lnTo>
                <a:lnTo>
                  <a:pt x="1347523" y="141943"/>
                </a:lnTo>
                <a:lnTo>
                  <a:pt x="1349867" y="145413"/>
                </a:lnTo>
                <a:lnTo>
                  <a:pt x="1352212" y="148911"/>
                </a:lnTo>
                <a:lnTo>
                  <a:pt x="1354556" y="152438"/>
                </a:lnTo>
                <a:lnTo>
                  <a:pt x="1356901" y="155992"/>
                </a:lnTo>
                <a:lnTo>
                  <a:pt x="1359245" y="159573"/>
                </a:lnTo>
                <a:lnTo>
                  <a:pt x="1361590" y="163181"/>
                </a:lnTo>
                <a:lnTo>
                  <a:pt x="1363935" y="166815"/>
                </a:lnTo>
                <a:lnTo>
                  <a:pt x="1366279" y="170474"/>
                </a:lnTo>
                <a:lnTo>
                  <a:pt x="1368624" y="174158"/>
                </a:lnTo>
                <a:lnTo>
                  <a:pt x="1370968" y="177866"/>
                </a:lnTo>
                <a:lnTo>
                  <a:pt x="1373301" y="181597"/>
                </a:lnTo>
                <a:lnTo>
                  <a:pt x="1375646" y="185352"/>
                </a:lnTo>
                <a:lnTo>
                  <a:pt x="1377991" y="189129"/>
                </a:lnTo>
                <a:lnTo>
                  <a:pt x="1380335" y="192927"/>
                </a:lnTo>
                <a:lnTo>
                  <a:pt x="1382680" y="196747"/>
                </a:lnTo>
                <a:lnTo>
                  <a:pt x="1385024" y="200587"/>
                </a:lnTo>
                <a:lnTo>
                  <a:pt x="1387369" y="204448"/>
                </a:lnTo>
                <a:lnTo>
                  <a:pt x="1389713" y="208326"/>
                </a:lnTo>
                <a:lnTo>
                  <a:pt x="1392058" y="212224"/>
                </a:lnTo>
                <a:lnTo>
                  <a:pt x="1394402" y="216141"/>
                </a:lnTo>
                <a:lnTo>
                  <a:pt x="1396747" y="220074"/>
                </a:lnTo>
                <a:lnTo>
                  <a:pt x="1399080" y="224025"/>
                </a:lnTo>
                <a:lnTo>
                  <a:pt x="1401425" y="227991"/>
                </a:lnTo>
                <a:lnTo>
                  <a:pt x="1403769" y="231972"/>
                </a:lnTo>
                <a:lnTo>
                  <a:pt x="1406114" y="235971"/>
                </a:lnTo>
                <a:lnTo>
                  <a:pt x="1408459" y="239981"/>
                </a:lnTo>
                <a:lnTo>
                  <a:pt x="1410803" y="244007"/>
                </a:lnTo>
                <a:lnTo>
                  <a:pt x="1413148" y="248045"/>
                </a:lnTo>
                <a:lnTo>
                  <a:pt x="1415492" y="252097"/>
                </a:lnTo>
                <a:lnTo>
                  <a:pt x="1417837" y="256160"/>
                </a:lnTo>
                <a:lnTo>
                  <a:pt x="1420181" y="260235"/>
                </a:lnTo>
                <a:lnTo>
                  <a:pt x="1422526" y="264320"/>
                </a:lnTo>
                <a:lnTo>
                  <a:pt x="1424859" y="268416"/>
                </a:lnTo>
                <a:lnTo>
                  <a:pt x="1427204" y="272521"/>
                </a:lnTo>
                <a:lnTo>
                  <a:pt x="1429548" y="276635"/>
                </a:lnTo>
                <a:lnTo>
                  <a:pt x="1431893" y="280759"/>
                </a:lnTo>
                <a:lnTo>
                  <a:pt x="1434237" y="284889"/>
                </a:lnTo>
                <a:lnTo>
                  <a:pt x="1436582" y="289027"/>
                </a:lnTo>
                <a:lnTo>
                  <a:pt x="1438927" y="293171"/>
                </a:lnTo>
                <a:lnTo>
                  <a:pt x="1441271" y="297322"/>
                </a:lnTo>
                <a:lnTo>
                  <a:pt x="1443616" y="301478"/>
                </a:lnTo>
                <a:lnTo>
                  <a:pt x="1445960" y="305640"/>
                </a:lnTo>
                <a:lnTo>
                  <a:pt x="1448305" y="309805"/>
                </a:lnTo>
                <a:lnTo>
                  <a:pt x="1450638" y="313975"/>
                </a:lnTo>
                <a:lnTo>
                  <a:pt x="1452983" y="318148"/>
                </a:lnTo>
                <a:lnTo>
                  <a:pt x="1455327" y="322324"/>
                </a:lnTo>
                <a:lnTo>
                  <a:pt x="1457672" y="326502"/>
                </a:lnTo>
                <a:lnTo>
                  <a:pt x="1460016" y="330681"/>
                </a:lnTo>
                <a:lnTo>
                  <a:pt x="1462361" y="334861"/>
                </a:lnTo>
                <a:lnTo>
                  <a:pt x="1464705" y="339042"/>
                </a:lnTo>
                <a:lnTo>
                  <a:pt x="1467050" y="343223"/>
                </a:lnTo>
                <a:lnTo>
                  <a:pt x="1469395" y="347404"/>
                </a:lnTo>
                <a:lnTo>
                  <a:pt x="1471739" y="351583"/>
                </a:lnTo>
                <a:lnTo>
                  <a:pt x="1474084" y="355760"/>
                </a:lnTo>
                <a:lnTo>
                  <a:pt x="1476417" y="359936"/>
                </a:lnTo>
                <a:lnTo>
                  <a:pt x="1478761" y="364109"/>
                </a:lnTo>
                <a:lnTo>
                  <a:pt x="1481106" y="368279"/>
                </a:lnTo>
                <a:lnTo>
                  <a:pt x="1483451" y="372445"/>
                </a:lnTo>
                <a:lnTo>
                  <a:pt x="1485795" y="376607"/>
                </a:lnTo>
                <a:lnTo>
                  <a:pt x="1488140" y="380765"/>
                </a:lnTo>
                <a:lnTo>
                  <a:pt x="1490484" y="384918"/>
                </a:lnTo>
                <a:lnTo>
                  <a:pt x="1492829" y="389064"/>
                </a:lnTo>
                <a:lnTo>
                  <a:pt x="1495173" y="393205"/>
                </a:lnTo>
                <a:lnTo>
                  <a:pt x="1497518" y="397338"/>
                </a:lnTo>
                <a:lnTo>
                  <a:pt x="1499863" y="401466"/>
                </a:lnTo>
                <a:lnTo>
                  <a:pt x="1502196" y="405585"/>
                </a:lnTo>
                <a:lnTo>
                  <a:pt x="1504540" y="409697"/>
                </a:lnTo>
                <a:lnTo>
                  <a:pt x="1506885" y="413800"/>
                </a:lnTo>
                <a:lnTo>
                  <a:pt x="1509229" y="417895"/>
                </a:lnTo>
                <a:lnTo>
                  <a:pt x="1511574" y="421980"/>
                </a:lnTo>
                <a:lnTo>
                  <a:pt x="1513919" y="426056"/>
                </a:lnTo>
                <a:lnTo>
                  <a:pt x="1516263" y="430121"/>
                </a:lnTo>
                <a:lnTo>
                  <a:pt x="1518608" y="434175"/>
                </a:lnTo>
                <a:lnTo>
                  <a:pt x="1520952" y="438216"/>
                </a:lnTo>
                <a:lnTo>
                  <a:pt x="1523297" y="442256"/>
                </a:lnTo>
                <a:lnTo>
                  <a:pt x="1525641" y="446274"/>
                </a:lnTo>
                <a:lnTo>
                  <a:pt x="1527975" y="450280"/>
                </a:lnTo>
                <a:lnTo>
                  <a:pt x="1530319" y="454275"/>
                </a:lnTo>
                <a:lnTo>
                  <a:pt x="1532664" y="458258"/>
                </a:lnTo>
                <a:lnTo>
                  <a:pt x="1535008" y="462230"/>
                </a:lnTo>
                <a:lnTo>
                  <a:pt x="1537353" y="466180"/>
                </a:lnTo>
                <a:lnTo>
                  <a:pt x="1539697" y="470129"/>
                </a:lnTo>
                <a:lnTo>
                  <a:pt x="1542042" y="474056"/>
                </a:lnTo>
                <a:lnTo>
                  <a:pt x="1544387" y="477960"/>
                </a:lnTo>
                <a:lnTo>
                  <a:pt x="1546731" y="481863"/>
                </a:lnTo>
                <a:lnTo>
                  <a:pt x="1549076" y="485744"/>
                </a:lnTo>
                <a:lnTo>
                  <a:pt x="1551420" y="489603"/>
                </a:lnTo>
                <a:lnTo>
                  <a:pt x="1553753" y="493461"/>
                </a:lnTo>
                <a:lnTo>
                  <a:pt x="1556098" y="497285"/>
                </a:lnTo>
                <a:lnTo>
                  <a:pt x="1558443" y="501109"/>
                </a:lnTo>
                <a:lnTo>
                  <a:pt x="1560787" y="504911"/>
                </a:lnTo>
                <a:lnTo>
                  <a:pt x="1563132" y="508689"/>
                </a:lnTo>
                <a:lnTo>
                  <a:pt x="1565476" y="512445"/>
                </a:lnTo>
                <a:lnTo>
                  <a:pt x="1567821" y="516201"/>
                </a:lnTo>
                <a:lnTo>
                  <a:pt x="1570166" y="519923"/>
                </a:lnTo>
                <a:lnTo>
                  <a:pt x="1572510" y="523633"/>
                </a:lnTo>
                <a:lnTo>
                  <a:pt x="1574855" y="527321"/>
                </a:lnTo>
                <a:lnTo>
                  <a:pt x="1577199" y="530997"/>
                </a:lnTo>
                <a:lnTo>
                  <a:pt x="1579532" y="534650"/>
                </a:lnTo>
                <a:lnTo>
                  <a:pt x="1581877" y="538281"/>
                </a:lnTo>
                <a:lnTo>
                  <a:pt x="1584222" y="541889"/>
                </a:lnTo>
                <a:lnTo>
                  <a:pt x="1586566" y="545485"/>
                </a:lnTo>
                <a:lnTo>
                  <a:pt x="1588911" y="549048"/>
                </a:lnTo>
                <a:lnTo>
                  <a:pt x="1591255" y="552599"/>
                </a:lnTo>
                <a:lnTo>
                  <a:pt x="1593600" y="556138"/>
                </a:lnTo>
                <a:lnTo>
                  <a:pt x="1595944" y="559644"/>
                </a:lnTo>
                <a:lnTo>
                  <a:pt x="1598289" y="563127"/>
                </a:lnTo>
                <a:lnTo>
                  <a:pt x="1600634" y="566598"/>
                </a:lnTo>
                <a:lnTo>
                  <a:pt x="1602978" y="570047"/>
                </a:lnTo>
                <a:lnTo>
                  <a:pt x="1605311" y="573461"/>
                </a:lnTo>
                <a:lnTo>
                  <a:pt x="1607656" y="576864"/>
                </a:lnTo>
                <a:lnTo>
                  <a:pt x="1610000" y="580244"/>
                </a:lnTo>
                <a:lnTo>
                  <a:pt x="1612345" y="583602"/>
                </a:lnTo>
                <a:lnTo>
                  <a:pt x="1614690" y="586937"/>
                </a:lnTo>
                <a:lnTo>
                  <a:pt x="1617034" y="590249"/>
                </a:lnTo>
                <a:lnTo>
                  <a:pt x="1619379" y="593538"/>
                </a:lnTo>
                <a:lnTo>
                  <a:pt x="1621723" y="596804"/>
                </a:lnTo>
                <a:lnTo>
                  <a:pt x="1624068" y="600048"/>
                </a:lnTo>
                <a:lnTo>
                  <a:pt x="1626412" y="603269"/>
                </a:lnTo>
                <a:lnTo>
                  <a:pt x="1628746" y="606467"/>
                </a:lnTo>
                <a:lnTo>
                  <a:pt x="1631090" y="609642"/>
                </a:lnTo>
                <a:lnTo>
                  <a:pt x="1633435" y="612784"/>
                </a:lnTo>
                <a:lnTo>
                  <a:pt x="1635779" y="615914"/>
                </a:lnTo>
                <a:lnTo>
                  <a:pt x="1638124" y="619021"/>
                </a:lnTo>
                <a:lnTo>
                  <a:pt x="1640468" y="622094"/>
                </a:lnTo>
                <a:lnTo>
                  <a:pt x="1642813" y="625155"/>
                </a:lnTo>
                <a:lnTo>
                  <a:pt x="1645158" y="628183"/>
                </a:lnTo>
                <a:lnTo>
                  <a:pt x="1647502" y="631187"/>
                </a:lnTo>
                <a:lnTo>
                  <a:pt x="1649847" y="634169"/>
                </a:lnTo>
                <a:lnTo>
                  <a:pt x="1652191" y="637128"/>
                </a:lnTo>
                <a:lnTo>
                  <a:pt x="1654524" y="640065"/>
                </a:lnTo>
                <a:lnTo>
                  <a:pt x="1656869" y="642967"/>
                </a:lnTo>
                <a:lnTo>
                  <a:pt x="1659214" y="645858"/>
                </a:lnTo>
                <a:lnTo>
                  <a:pt x="1661558" y="648715"/>
                </a:lnTo>
                <a:lnTo>
                  <a:pt x="1663903" y="651549"/>
                </a:lnTo>
                <a:lnTo>
                  <a:pt x="1666247" y="654360"/>
                </a:lnTo>
                <a:lnTo>
                  <a:pt x="1668592" y="657148"/>
                </a:lnTo>
                <a:lnTo>
                  <a:pt x="1670936" y="659914"/>
                </a:lnTo>
                <a:lnTo>
                  <a:pt x="1673281" y="662657"/>
                </a:lnTo>
                <a:lnTo>
                  <a:pt x="1675626" y="665366"/>
                </a:lnTo>
                <a:lnTo>
                  <a:pt x="1677970" y="668052"/>
                </a:lnTo>
                <a:lnTo>
                  <a:pt x="1680303" y="670715"/>
                </a:lnTo>
                <a:lnTo>
                  <a:pt x="1682648" y="673355"/>
                </a:lnTo>
                <a:lnTo>
                  <a:pt x="1684992" y="675973"/>
                </a:lnTo>
                <a:lnTo>
                  <a:pt x="1687337" y="678568"/>
                </a:lnTo>
                <a:lnTo>
                  <a:pt x="1689682" y="681129"/>
                </a:lnTo>
                <a:lnTo>
                  <a:pt x="1692026" y="683667"/>
                </a:lnTo>
                <a:lnTo>
                  <a:pt x="1694371" y="686194"/>
                </a:lnTo>
                <a:lnTo>
                  <a:pt x="1696715" y="688675"/>
                </a:lnTo>
                <a:lnTo>
                  <a:pt x="1699060" y="691145"/>
                </a:lnTo>
                <a:lnTo>
                  <a:pt x="1701404" y="693592"/>
                </a:lnTo>
                <a:lnTo>
                  <a:pt x="1703749" y="696016"/>
                </a:lnTo>
                <a:lnTo>
                  <a:pt x="1706082" y="698406"/>
                </a:lnTo>
                <a:lnTo>
                  <a:pt x="1708427" y="700773"/>
                </a:lnTo>
                <a:lnTo>
                  <a:pt x="1710771" y="703118"/>
                </a:lnTo>
                <a:lnTo>
                  <a:pt x="1713116" y="705440"/>
                </a:lnTo>
                <a:lnTo>
                  <a:pt x="1715461" y="707739"/>
                </a:lnTo>
                <a:lnTo>
                  <a:pt x="1717805" y="710015"/>
                </a:lnTo>
                <a:lnTo>
                  <a:pt x="1720150" y="712269"/>
                </a:lnTo>
                <a:lnTo>
                  <a:pt x="1722494" y="714488"/>
                </a:lnTo>
                <a:lnTo>
                  <a:pt x="1724839" y="716696"/>
                </a:lnTo>
                <a:lnTo>
                  <a:pt x="1727183" y="718870"/>
                </a:lnTo>
                <a:lnTo>
                  <a:pt x="1729528" y="721021"/>
                </a:lnTo>
                <a:lnTo>
                  <a:pt x="1731861" y="723149"/>
                </a:lnTo>
                <a:lnTo>
                  <a:pt x="1734206" y="725266"/>
                </a:lnTo>
                <a:lnTo>
                  <a:pt x="1736550" y="727349"/>
                </a:lnTo>
                <a:lnTo>
                  <a:pt x="1738895" y="729409"/>
                </a:lnTo>
                <a:lnTo>
                  <a:pt x="1741239" y="731446"/>
                </a:lnTo>
                <a:lnTo>
                  <a:pt x="1743584" y="733461"/>
                </a:lnTo>
                <a:lnTo>
                  <a:pt x="1745928" y="735441"/>
                </a:lnTo>
                <a:lnTo>
                  <a:pt x="1748273" y="737410"/>
                </a:lnTo>
                <a:lnTo>
                  <a:pt x="1750618" y="739356"/>
                </a:lnTo>
                <a:lnTo>
                  <a:pt x="1752962" y="741280"/>
                </a:lnTo>
                <a:lnTo>
                  <a:pt x="1755307" y="743180"/>
                </a:lnTo>
                <a:lnTo>
                  <a:pt x="1757640" y="745058"/>
                </a:lnTo>
                <a:lnTo>
                  <a:pt x="1759985" y="746913"/>
                </a:lnTo>
                <a:lnTo>
                  <a:pt x="1762329" y="748746"/>
                </a:lnTo>
                <a:lnTo>
                  <a:pt x="1764674" y="750556"/>
                </a:lnTo>
                <a:lnTo>
                  <a:pt x="1767018" y="752342"/>
                </a:lnTo>
                <a:lnTo>
                  <a:pt x="1769363" y="754107"/>
                </a:lnTo>
                <a:lnTo>
                  <a:pt x="1771707" y="755859"/>
                </a:lnTo>
                <a:lnTo>
                  <a:pt x="1774052" y="757578"/>
                </a:lnTo>
                <a:lnTo>
                  <a:pt x="1776396" y="759274"/>
                </a:lnTo>
                <a:lnTo>
                  <a:pt x="1778741" y="760958"/>
                </a:lnTo>
                <a:lnTo>
                  <a:pt x="1781086" y="762620"/>
                </a:lnTo>
                <a:lnTo>
                  <a:pt x="1783419" y="764259"/>
                </a:lnTo>
                <a:lnTo>
                  <a:pt x="1785763" y="765875"/>
                </a:lnTo>
                <a:lnTo>
                  <a:pt x="1788108" y="767468"/>
                </a:lnTo>
                <a:lnTo>
                  <a:pt x="1790453" y="769039"/>
                </a:lnTo>
                <a:lnTo>
                  <a:pt x="1792797" y="770598"/>
                </a:lnTo>
                <a:lnTo>
                  <a:pt x="1795142" y="772135"/>
                </a:lnTo>
                <a:lnTo>
                  <a:pt x="1797486" y="773648"/>
                </a:lnTo>
                <a:lnTo>
                  <a:pt x="1799831" y="775139"/>
                </a:lnTo>
                <a:lnTo>
                  <a:pt x="1802175" y="776619"/>
                </a:lnTo>
                <a:lnTo>
                  <a:pt x="1804520" y="778064"/>
                </a:lnTo>
                <a:lnTo>
                  <a:pt x="1806864" y="779510"/>
                </a:lnTo>
                <a:lnTo>
                  <a:pt x="1809198" y="780921"/>
                </a:lnTo>
                <a:lnTo>
                  <a:pt x="1811542" y="782321"/>
                </a:lnTo>
                <a:lnTo>
                  <a:pt x="1813887" y="783698"/>
                </a:lnTo>
                <a:lnTo>
                  <a:pt x="1816231" y="785053"/>
                </a:lnTo>
                <a:lnTo>
                  <a:pt x="1818576" y="786396"/>
                </a:lnTo>
                <a:lnTo>
                  <a:pt x="1820920" y="787716"/>
                </a:lnTo>
                <a:lnTo>
                  <a:pt x="1823265" y="789013"/>
                </a:lnTo>
                <a:lnTo>
                  <a:pt x="1825610" y="790299"/>
                </a:lnTo>
                <a:lnTo>
                  <a:pt x="1827954" y="791563"/>
                </a:lnTo>
                <a:lnTo>
                  <a:pt x="1830299" y="792803"/>
                </a:lnTo>
                <a:lnTo>
                  <a:pt x="1832643" y="794044"/>
                </a:lnTo>
                <a:lnTo>
                  <a:pt x="1834977" y="795250"/>
                </a:lnTo>
                <a:lnTo>
                  <a:pt x="1837321" y="796445"/>
                </a:lnTo>
                <a:lnTo>
                  <a:pt x="1839666" y="797618"/>
                </a:lnTo>
                <a:lnTo>
                  <a:pt x="1842010" y="798779"/>
                </a:lnTo>
                <a:lnTo>
                  <a:pt x="1844355" y="799928"/>
                </a:lnTo>
                <a:lnTo>
                  <a:pt x="1846699" y="801055"/>
                </a:lnTo>
                <a:lnTo>
                  <a:pt x="1849044" y="802159"/>
                </a:lnTo>
                <a:lnTo>
                  <a:pt x="1851388" y="803251"/>
                </a:lnTo>
                <a:lnTo>
                  <a:pt x="1853733" y="804333"/>
                </a:lnTo>
                <a:lnTo>
                  <a:pt x="1856078" y="805391"/>
                </a:lnTo>
                <a:lnTo>
                  <a:pt x="1858422" y="806427"/>
                </a:lnTo>
                <a:lnTo>
                  <a:pt x="1860755" y="807463"/>
                </a:lnTo>
                <a:lnTo>
                  <a:pt x="1863100" y="808476"/>
                </a:lnTo>
                <a:lnTo>
                  <a:pt x="1865444" y="809466"/>
                </a:lnTo>
                <a:lnTo>
                  <a:pt x="1867789" y="810444"/>
                </a:lnTo>
                <a:lnTo>
                  <a:pt x="1870134" y="811412"/>
                </a:lnTo>
                <a:lnTo>
                  <a:pt x="1872478" y="812368"/>
                </a:lnTo>
                <a:lnTo>
                  <a:pt x="1874823" y="813301"/>
                </a:lnTo>
                <a:lnTo>
                  <a:pt x="1877167" y="814223"/>
                </a:lnTo>
                <a:lnTo>
                  <a:pt x="1879512" y="815134"/>
                </a:lnTo>
                <a:lnTo>
                  <a:pt x="1881857" y="816021"/>
                </a:lnTo>
                <a:lnTo>
                  <a:pt x="1884201" y="816898"/>
                </a:lnTo>
                <a:lnTo>
                  <a:pt x="1886534" y="817763"/>
                </a:lnTo>
                <a:lnTo>
                  <a:pt x="1888879" y="818616"/>
                </a:lnTo>
                <a:lnTo>
                  <a:pt x="1891223" y="819447"/>
                </a:lnTo>
                <a:lnTo>
                  <a:pt x="1893568" y="820278"/>
                </a:lnTo>
                <a:lnTo>
                  <a:pt x="1895913" y="821086"/>
                </a:lnTo>
                <a:lnTo>
                  <a:pt x="1898257" y="821883"/>
                </a:lnTo>
                <a:lnTo>
                  <a:pt x="1900602" y="822668"/>
                </a:lnTo>
                <a:lnTo>
                  <a:pt x="1902946" y="823431"/>
                </a:lnTo>
                <a:lnTo>
                  <a:pt x="1905291" y="824193"/>
                </a:lnTo>
                <a:lnTo>
                  <a:pt x="1907635" y="824933"/>
                </a:lnTo>
                <a:lnTo>
                  <a:pt x="1909980" y="825661"/>
                </a:lnTo>
                <a:lnTo>
                  <a:pt x="1912313" y="826390"/>
                </a:lnTo>
                <a:lnTo>
                  <a:pt x="1914658" y="827095"/>
                </a:lnTo>
                <a:lnTo>
                  <a:pt x="1917002" y="827790"/>
                </a:lnTo>
                <a:lnTo>
                  <a:pt x="1919347" y="828473"/>
                </a:lnTo>
                <a:lnTo>
                  <a:pt x="1921691" y="829144"/>
                </a:lnTo>
                <a:lnTo>
                  <a:pt x="1924036" y="829804"/>
                </a:lnTo>
                <a:lnTo>
                  <a:pt x="1926381" y="830453"/>
                </a:lnTo>
                <a:lnTo>
                  <a:pt x="1928725" y="831090"/>
                </a:lnTo>
                <a:lnTo>
                  <a:pt x="1931070" y="831716"/>
                </a:lnTo>
                <a:lnTo>
                  <a:pt x="1933414" y="832331"/>
                </a:lnTo>
                <a:lnTo>
                  <a:pt x="1935759" y="832934"/>
                </a:lnTo>
                <a:lnTo>
                  <a:pt x="1938092" y="833537"/>
                </a:lnTo>
                <a:lnTo>
                  <a:pt x="1940437" y="834118"/>
                </a:lnTo>
                <a:lnTo>
                  <a:pt x="1942781" y="834687"/>
                </a:lnTo>
                <a:lnTo>
                  <a:pt x="1945126" y="835256"/>
                </a:lnTo>
                <a:lnTo>
                  <a:pt x="1947470" y="835802"/>
                </a:lnTo>
                <a:lnTo>
                  <a:pt x="1949815" y="836349"/>
                </a:lnTo>
                <a:lnTo>
                  <a:pt x="1952159" y="836883"/>
                </a:lnTo>
                <a:lnTo>
                  <a:pt x="1954504" y="837407"/>
                </a:lnTo>
                <a:lnTo>
                  <a:pt x="1956849" y="837919"/>
                </a:lnTo>
                <a:lnTo>
                  <a:pt x="1959193" y="838420"/>
                </a:lnTo>
                <a:lnTo>
                  <a:pt x="1961538" y="838921"/>
                </a:lnTo>
                <a:lnTo>
                  <a:pt x="1963871" y="839410"/>
                </a:lnTo>
                <a:lnTo>
                  <a:pt x="1966215" y="839888"/>
                </a:lnTo>
                <a:lnTo>
                  <a:pt x="1968560" y="840355"/>
                </a:lnTo>
                <a:lnTo>
                  <a:pt x="1970905" y="840810"/>
                </a:lnTo>
                <a:lnTo>
                  <a:pt x="1973249" y="841265"/>
                </a:lnTo>
                <a:lnTo>
                  <a:pt x="1975594" y="841709"/>
                </a:lnTo>
                <a:lnTo>
                  <a:pt x="1977938" y="842142"/>
                </a:lnTo>
                <a:lnTo>
                  <a:pt x="1980283" y="842563"/>
                </a:lnTo>
                <a:lnTo>
                  <a:pt x="1982627" y="842984"/>
                </a:lnTo>
                <a:lnTo>
                  <a:pt x="1984972" y="843394"/>
                </a:lnTo>
                <a:lnTo>
                  <a:pt x="1987305" y="843792"/>
                </a:lnTo>
                <a:lnTo>
                  <a:pt x="1989650" y="844190"/>
                </a:lnTo>
                <a:lnTo>
                  <a:pt x="1991994" y="844577"/>
                </a:lnTo>
                <a:lnTo>
                  <a:pt x="1994339" y="844953"/>
                </a:lnTo>
                <a:lnTo>
                  <a:pt x="1996683" y="845329"/>
                </a:lnTo>
                <a:lnTo>
                  <a:pt x="1999028" y="845693"/>
                </a:lnTo>
                <a:lnTo>
                  <a:pt x="2001372" y="846046"/>
                </a:lnTo>
                <a:lnTo>
                  <a:pt x="2003717" y="846398"/>
                </a:lnTo>
                <a:lnTo>
                  <a:pt x="2006062" y="846740"/>
                </a:lnTo>
                <a:lnTo>
                  <a:pt x="2008406" y="847081"/>
                </a:lnTo>
                <a:lnTo>
                  <a:pt x="2010751" y="847411"/>
                </a:lnTo>
                <a:lnTo>
                  <a:pt x="2013084" y="847730"/>
                </a:lnTo>
                <a:lnTo>
                  <a:pt x="2015429" y="848049"/>
                </a:lnTo>
                <a:lnTo>
                  <a:pt x="2017773" y="848356"/>
                </a:lnTo>
                <a:lnTo>
                  <a:pt x="2020118" y="848663"/>
                </a:lnTo>
                <a:lnTo>
                  <a:pt x="2022462" y="848959"/>
                </a:lnTo>
                <a:lnTo>
                  <a:pt x="2024807" y="849255"/>
                </a:lnTo>
                <a:lnTo>
                  <a:pt x="2027152" y="849540"/>
                </a:lnTo>
                <a:lnTo>
                  <a:pt x="2029496" y="849824"/>
                </a:lnTo>
                <a:lnTo>
                  <a:pt x="2031840" y="850097"/>
                </a:lnTo>
                <a:lnTo>
                  <a:pt x="2034185" y="850370"/>
                </a:lnTo>
                <a:lnTo>
                  <a:pt x="2036530" y="850632"/>
                </a:lnTo>
                <a:lnTo>
                  <a:pt x="2038863" y="850883"/>
                </a:lnTo>
                <a:lnTo>
                  <a:pt x="2041207" y="851144"/>
                </a:lnTo>
                <a:lnTo>
                  <a:pt x="2043552" y="851383"/>
                </a:lnTo>
                <a:lnTo>
                  <a:pt x="2045897" y="851634"/>
                </a:lnTo>
                <a:lnTo>
                  <a:pt x="2048241" y="851873"/>
                </a:lnTo>
                <a:lnTo>
                  <a:pt x="2050586" y="852100"/>
                </a:lnTo>
                <a:lnTo>
                  <a:pt x="2052930" y="852328"/>
                </a:lnTo>
                <a:lnTo>
                  <a:pt x="2055275" y="852544"/>
                </a:lnTo>
                <a:lnTo>
                  <a:pt x="2057620" y="852772"/>
                </a:lnTo>
                <a:lnTo>
                  <a:pt x="2059964" y="852977"/>
                </a:lnTo>
                <a:lnTo>
                  <a:pt x="2062309" y="853193"/>
                </a:lnTo>
                <a:lnTo>
                  <a:pt x="2064642" y="853398"/>
                </a:lnTo>
                <a:lnTo>
                  <a:pt x="2066986" y="853591"/>
                </a:lnTo>
                <a:lnTo>
                  <a:pt x="2069331" y="853785"/>
                </a:lnTo>
                <a:lnTo>
                  <a:pt x="2071675" y="853978"/>
                </a:lnTo>
                <a:lnTo>
                  <a:pt x="2074020" y="854172"/>
                </a:lnTo>
                <a:lnTo>
                  <a:pt x="2076365" y="854354"/>
                </a:lnTo>
                <a:lnTo>
                  <a:pt x="2078709" y="854525"/>
                </a:lnTo>
                <a:lnTo>
                  <a:pt x="2081054" y="854707"/>
                </a:lnTo>
                <a:lnTo>
                  <a:pt x="2083398" y="854877"/>
                </a:lnTo>
                <a:lnTo>
                  <a:pt x="2085743" y="855037"/>
                </a:lnTo>
                <a:lnTo>
                  <a:pt x="2088088" y="855207"/>
                </a:lnTo>
                <a:lnTo>
                  <a:pt x="2090421" y="855367"/>
                </a:lnTo>
                <a:lnTo>
                  <a:pt x="2092765" y="855526"/>
                </a:lnTo>
                <a:lnTo>
                  <a:pt x="2095110" y="855674"/>
                </a:lnTo>
                <a:lnTo>
                  <a:pt x="2097454" y="855822"/>
                </a:lnTo>
                <a:lnTo>
                  <a:pt x="2099799" y="855970"/>
                </a:lnTo>
                <a:lnTo>
                  <a:pt x="2102143" y="856118"/>
                </a:lnTo>
                <a:lnTo>
                  <a:pt x="2104488" y="856255"/>
                </a:lnTo>
                <a:lnTo>
                  <a:pt x="2106833" y="856391"/>
                </a:lnTo>
                <a:lnTo>
                  <a:pt x="2109177" y="856528"/>
                </a:lnTo>
                <a:lnTo>
                  <a:pt x="2111522" y="856653"/>
                </a:lnTo>
                <a:lnTo>
                  <a:pt x="2113866" y="856778"/>
                </a:lnTo>
                <a:lnTo>
                  <a:pt x="2116200" y="856903"/>
                </a:lnTo>
                <a:lnTo>
                  <a:pt x="2118544" y="857028"/>
                </a:lnTo>
                <a:lnTo>
                  <a:pt x="2120889" y="857142"/>
                </a:lnTo>
                <a:lnTo>
                  <a:pt x="2123233" y="857256"/>
                </a:lnTo>
                <a:lnTo>
                  <a:pt x="2125578" y="857370"/>
                </a:lnTo>
                <a:lnTo>
                  <a:pt x="2127923" y="857484"/>
                </a:lnTo>
                <a:lnTo>
                  <a:pt x="2130267" y="857598"/>
                </a:lnTo>
                <a:lnTo>
                  <a:pt x="2132612" y="857700"/>
                </a:lnTo>
                <a:lnTo>
                  <a:pt x="2134956" y="857802"/>
                </a:lnTo>
                <a:lnTo>
                  <a:pt x="2137301" y="857905"/>
                </a:lnTo>
                <a:lnTo>
                  <a:pt x="2139645" y="857996"/>
                </a:lnTo>
                <a:lnTo>
                  <a:pt x="2141978" y="858098"/>
                </a:lnTo>
                <a:lnTo>
                  <a:pt x="2144323" y="858189"/>
                </a:lnTo>
                <a:lnTo>
                  <a:pt x="2146668" y="858281"/>
                </a:lnTo>
                <a:lnTo>
                  <a:pt x="2149012" y="858372"/>
                </a:lnTo>
                <a:lnTo>
                  <a:pt x="2151357" y="858463"/>
                </a:lnTo>
                <a:lnTo>
                  <a:pt x="2153701" y="858542"/>
                </a:lnTo>
                <a:lnTo>
                  <a:pt x="2156046" y="858622"/>
                </a:lnTo>
                <a:lnTo>
                  <a:pt x="2158391" y="858702"/>
                </a:lnTo>
                <a:lnTo>
                  <a:pt x="2160735" y="858781"/>
                </a:lnTo>
                <a:lnTo>
                  <a:pt x="2163080" y="858861"/>
                </a:lnTo>
                <a:lnTo>
                  <a:pt x="2165424" y="858941"/>
                </a:lnTo>
                <a:lnTo>
                  <a:pt x="2167757" y="859009"/>
                </a:lnTo>
                <a:lnTo>
                  <a:pt x="2170102" y="859077"/>
                </a:lnTo>
                <a:lnTo>
                  <a:pt x="2172446" y="859157"/>
                </a:lnTo>
                <a:lnTo>
                  <a:pt x="2174791" y="859225"/>
                </a:lnTo>
                <a:lnTo>
                  <a:pt x="2177136" y="859282"/>
                </a:lnTo>
                <a:lnTo>
                  <a:pt x="2179480" y="859350"/>
                </a:lnTo>
                <a:lnTo>
                  <a:pt x="2181825" y="859419"/>
                </a:lnTo>
                <a:lnTo>
                  <a:pt x="2184169" y="859476"/>
                </a:lnTo>
                <a:lnTo>
                  <a:pt x="2186514" y="859532"/>
                </a:lnTo>
                <a:lnTo>
                  <a:pt x="2188859" y="859589"/>
                </a:lnTo>
                <a:lnTo>
                  <a:pt x="2191203" y="859646"/>
                </a:lnTo>
                <a:lnTo>
                  <a:pt x="2193536" y="859703"/>
                </a:lnTo>
                <a:lnTo>
                  <a:pt x="2195881" y="859760"/>
                </a:lnTo>
                <a:lnTo>
                  <a:pt x="2198225" y="859817"/>
                </a:lnTo>
                <a:lnTo>
                  <a:pt x="2200570" y="859862"/>
                </a:lnTo>
                <a:lnTo>
                  <a:pt x="2202914" y="859919"/>
                </a:lnTo>
                <a:lnTo>
                  <a:pt x="2205259" y="859965"/>
                </a:lnTo>
                <a:lnTo>
                  <a:pt x="2207604" y="860010"/>
                </a:lnTo>
                <a:lnTo>
                  <a:pt x="2209948" y="860056"/>
                </a:lnTo>
                <a:lnTo>
                  <a:pt x="2212293" y="860102"/>
                </a:lnTo>
                <a:lnTo>
                  <a:pt x="2214637" y="860147"/>
                </a:lnTo>
                <a:lnTo>
                  <a:pt x="2216982" y="860193"/>
                </a:lnTo>
                <a:lnTo>
                  <a:pt x="2219315" y="860227"/>
                </a:lnTo>
                <a:lnTo>
                  <a:pt x="2221660" y="860272"/>
                </a:lnTo>
                <a:lnTo>
                  <a:pt x="2224004" y="860306"/>
                </a:lnTo>
                <a:lnTo>
                  <a:pt x="2226349" y="860352"/>
                </a:lnTo>
                <a:lnTo>
                  <a:pt x="2228693" y="860386"/>
                </a:lnTo>
                <a:lnTo>
                  <a:pt x="2231038" y="860420"/>
                </a:lnTo>
                <a:lnTo>
                  <a:pt x="2233382" y="860466"/>
                </a:lnTo>
                <a:lnTo>
                  <a:pt x="2235727" y="860500"/>
                </a:lnTo>
                <a:lnTo>
                  <a:pt x="2238072" y="860534"/>
                </a:lnTo>
                <a:lnTo>
                  <a:pt x="2240416" y="860557"/>
                </a:lnTo>
                <a:lnTo>
                  <a:pt x="2242761" y="860591"/>
                </a:lnTo>
                <a:lnTo>
                  <a:pt x="2245094" y="860625"/>
                </a:lnTo>
                <a:lnTo>
                  <a:pt x="2247439" y="860659"/>
                </a:lnTo>
                <a:lnTo>
                  <a:pt x="2249783" y="860682"/>
                </a:lnTo>
                <a:lnTo>
                  <a:pt x="2252128" y="860716"/>
                </a:lnTo>
                <a:lnTo>
                  <a:pt x="2254472" y="860739"/>
                </a:lnTo>
                <a:lnTo>
                  <a:pt x="2256817" y="860773"/>
                </a:lnTo>
                <a:lnTo>
                  <a:pt x="2259161" y="860796"/>
                </a:lnTo>
                <a:lnTo>
                  <a:pt x="2261506" y="860819"/>
                </a:lnTo>
                <a:lnTo>
                  <a:pt x="2263851" y="860841"/>
                </a:lnTo>
                <a:lnTo>
                  <a:pt x="2266195" y="860864"/>
                </a:lnTo>
                <a:lnTo>
                  <a:pt x="2268540" y="860898"/>
                </a:lnTo>
                <a:lnTo>
                  <a:pt x="2270873" y="860921"/>
                </a:lnTo>
                <a:lnTo>
                  <a:pt x="2273217" y="860944"/>
                </a:lnTo>
                <a:lnTo>
                  <a:pt x="2275562" y="860955"/>
                </a:lnTo>
                <a:lnTo>
                  <a:pt x="2277907" y="860978"/>
                </a:lnTo>
                <a:lnTo>
                  <a:pt x="2280251" y="861001"/>
                </a:lnTo>
                <a:lnTo>
                  <a:pt x="2282596" y="861023"/>
                </a:lnTo>
                <a:lnTo>
                  <a:pt x="2284940" y="861046"/>
                </a:lnTo>
                <a:lnTo>
                  <a:pt x="2287285" y="861058"/>
                </a:lnTo>
                <a:lnTo>
                  <a:pt x="2289629" y="861080"/>
                </a:lnTo>
                <a:lnTo>
                  <a:pt x="2291974" y="861092"/>
                </a:lnTo>
                <a:lnTo>
                  <a:pt x="2294319" y="861115"/>
                </a:lnTo>
                <a:lnTo>
                  <a:pt x="2296652" y="861126"/>
                </a:lnTo>
                <a:lnTo>
                  <a:pt x="2298996" y="861149"/>
                </a:lnTo>
                <a:lnTo>
                  <a:pt x="2301341" y="861160"/>
                </a:lnTo>
                <a:lnTo>
                  <a:pt x="2303685" y="861183"/>
                </a:lnTo>
                <a:lnTo>
                  <a:pt x="2306030" y="861194"/>
                </a:lnTo>
                <a:lnTo>
                  <a:pt x="2308375" y="861206"/>
                </a:lnTo>
                <a:lnTo>
                  <a:pt x="2310719" y="861217"/>
                </a:lnTo>
                <a:lnTo>
                  <a:pt x="2313064" y="861240"/>
                </a:lnTo>
                <a:lnTo>
                  <a:pt x="2315408" y="861251"/>
                </a:lnTo>
                <a:lnTo>
                  <a:pt x="2317753" y="861262"/>
                </a:lnTo>
                <a:lnTo>
                  <a:pt x="2320097" y="861274"/>
                </a:lnTo>
                <a:lnTo>
                  <a:pt x="2322431" y="861285"/>
                </a:lnTo>
                <a:lnTo>
                  <a:pt x="2324775" y="861297"/>
                </a:lnTo>
                <a:lnTo>
                  <a:pt x="2327120" y="861308"/>
                </a:lnTo>
                <a:lnTo>
                  <a:pt x="2329464" y="861319"/>
                </a:lnTo>
                <a:lnTo>
                  <a:pt x="2331809" y="861331"/>
                </a:lnTo>
                <a:lnTo>
                  <a:pt x="2334153" y="861342"/>
                </a:lnTo>
                <a:lnTo>
                  <a:pt x="2336498" y="861353"/>
                </a:lnTo>
                <a:lnTo>
                  <a:pt x="2338842" y="861365"/>
                </a:lnTo>
                <a:lnTo>
                  <a:pt x="2341187" y="861376"/>
                </a:lnTo>
                <a:lnTo>
                  <a:pt x="2343532" y="861388"/>
                </a:lnTo>
              </a:path>
            </a:pathLst>
          </a:custGeom>
          <a:noFill/>
          <a:ln w="13621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65ECAECF-049E-D296-1128-A4448FFBC359}"/>
              </a:ext>
            </a:extLst>
          </p:cNvPr>
          <p:cNvGrpSpPr/>
          <p:nvPr/>
        </p:nvGrpSpPr>
        <p:grpSpPr>
          <a:xfrm>
            <a:off x="6208890" y="1637181"/>
            <a:ext cx="2731536" cy="1821024"/>
            <a:chOff x="6208890" y="1637181"/>
            <a:chExt cx="2731536" cy="1821024"/>
          </a:xfrm>
        </p:grpSpPr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3D67DDC4-68E8-5B08-653B-2F619D4C78F7}"/>
                </a:ext>
              </a:extLst>
            </p:cNvPr>
            <p:cNvSpPr/>
            <p:nvPr/>
          </p:nvSpPr>
          <p:spPr>
            <a:xfrm>
              <a:off x="6208890" y="1637181"/>
              <a:ext cx="2731536" cy="1821024"/>
            </a:xfrm>
            <a:custGeom>
              <a:avLst/>
              <a:gdLst>
                <a:gd name="connsiteX0" fmla="*/ 0 w 2731536"/>
                <a:gd name="connsiteY0" fmla="*/ 1821024 h 1821024"/>
                <a:gd name="connsiteX1" fmla="*/ 2731536 w 2731536"/>
                <a:gd name="connsiteY1" fmla="*/ 1821024 h 1821024"/>
                <a:gd name="connsiteX2" fmla="*/ 2731536 w 2731536"/>
                <a:gd name="connsiteY2" fmla="*/ 0 h 1821024"/>
                <a:gd name="connsiteX3" fmla="*/ 0 w 2731536"/>
                <a:gd name="connsiteY3" fmla="*/ 0 h 18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1536" h="1821024">
                  <a:moveTo>
                    <a:pt x="0" y="1821024"/>
                  </a:moveTo>
                  <a:lnTo>
                    <a:pt x="2731536" y="1821024"/>
                  </a:lnTo>
                  <a:lnTo>
                    <a:pt x="27315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F9A3B9A5-EA13-1179-D391-991085E89B8D}"/>
                </a:ext>
              </a:extLst>
            </p:cNvPr>
            <p:cNvSpPr/>
            <p:nvPr/>
          </p:nvSpPr>
          <p:spPr>
            <a:xfrm>
              <a:off x="6543128" y="1690951"/>
              <a:ext cx="2343531" cy="1511923"/>
            </a:xfrm>
            <a:custGeom>
              <a:avLst/>
              <a:gdLst>
                <a:gd name="connsiteX0" fmla="*/ 0 w 2343531"/>
                <a:gd name="connsiteY0" fmla="*/ 1511923 h 1511923"/>
                <a:gd name="connsiteX1" fmla="*/ 2343532 w 2343531"/>
                <a:gd name="connsiteY1" fmla="*/ 1511923 h 1511923"/>
                <a:gd name="connsiteX2" fmla="*/ 2343532 w 2343531"/>
                <a:gd name="connsiteY2" fmla="*/ 0 h 1511923"/>
                <a:gd name="connsiteX3" fmla="*/ 0 w 2343531"/>
                <a:gd name="connsiteY3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3531" h="1511923">
                  <a:moveTo>
                    <a:pt x="0" y="1511923"/>
                  </a:moveTo>
                  <a:lnTo>
                    <a:pt x="2343532" y="1511923"/>
                  </a:lnTo>
                  <a:lnTo>
                    <a:pt x="23435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58B98615-FC96-F9B1-789D-51396D7EA287}"/>
                </a:ext>
              </a:extLst>
            </p:cNvPr>
            <p:cNvSpPr/>
            <p:nvPr/>
          </p:nvSpPr>
          <p:spPr>
            <a:xfrm>
              <a:off x="6543128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DF2AE519-FB36-A528-3438-5DDD2FED8141}"/>
                </a:ext>
              </a:extLst>
            </p:cNvPr>
            <p:cNvSpPr/>
            <p:nvPr/>
          </p:nvSpPr>
          <p:spPr>
            <a:xfrm>
              <a:off x="7129010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934EF634-4C98-E5A3-C70A-A0B7F7007224}"/>
                </a:ext>
              </a:extLst>
            </p:cNvPr>
            <p:cNvSpPr/>
            <p:nvPr/>
          </p:nvSpPr>
          <p:spPr>
            <a:xfrm>
              <a:off x="7714888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36D8356D-8756-1C96-D897-4D0F6A0E17E9}"/>
                </a:ext>
              </a:extLst>
            </p:cNvPr>
            <p:cNvSpPr/>
            <p:nvPr/>
          </p:nvSpPr>
          <p:spPr>
            <a:xfrm>
              <a:off x="8300768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E9D8B275-D2BA-A61C-0F34-0F8D449CA31C}"/>
                </a:ext>
              </a:extLst>
            </p:cNvPr>
            <p:cNvSpPr/>
            <p:nvPr/>
          </p:nvSpPr>
          <p:spPr>
            <a:xfrm>
              <a:off x="8886660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3155C602-B4C4-6C3B-4A36-008D3230B025}"/>
                </a:ext>
              </a:extLst>
            </p:cNvPr>
            <p:cNvSpPr/>
            <p:nvPr/>
          </p:nvSpPr>
          <p:spPr>
            <a:xfrm>
              <a:off x="6543128" y="3202874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FACC6797-BA81-978A-97F1-45304762C23C}"/>
                </a:ext>
              </a:extLst>
            </p:cNvPr>
            <p:cNvSpPr/>
            <p:nvPr/>
          </p:nvSpPr>
          <p:spPr>
            <a:xfrm>
              <a:off x="6543128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75CDB686-AE89-4BDD-3B40-1C71E0803C4F}"/>
                </a:ext>
              </a:extLst>
            </p:cNvPr>
            <p:cNvSpPr/>
            <p:nvPr/>
          </p:nvSpPr>
          <p:spPr>
            <a:xfrm>
              <a:off x="7129010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76444AE8-E6D5-282A-F14D-526E3C17DD92}"/>
                </a:ext>
              </a:extLst>
            </p:cNvPr>
            <p:cNvSpPr/>
            <p:nvPr/>
          </p:nvSpPr>
          <p:spPr>
            <a:xfrm>
              <a:off x="7714888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A8E5C1DD-8A15-0A8B-264C-434526945F9F}"/>
                </a:ext>
              </a:extLst>
            </p:cNvPr>
            <p:cNvSpPr/>
            <p:nvPr/>
          </p:nvSpPr>
          <p:spPr>
            <a:xfrm>
              <a:off x="8300768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321E27FF-8F8D-7E5E-FC26-07B7EE593204}"/>
                </a:ext>
              </a:extLst>
            </p:cNvPr>
            <p:cNvSpPr/>
            <p:nvPr/>
          </p:nvSpPr>
          <p:spPr>
            <a:xfrm>
              <a:off x="8886660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27BB7375-07CF-7343-90DA-301D492546E7}"/>
                </a:ext>
              </a:extLst>
            </p:cNvPr>
            <p:cNvSpPr/>
            <p:nvPr/>
          </p:nvSpPr>
          <p:spPr>
            <a:xfrm>
              <a:off x="6481186" y="3277252"/>
              <a:ext cx="59107" cy="7841"/>
            </a:xfrm>
            <a:custGeom>
              <a:avLst/>
              <a:gdLst>
                <a:gd name="connsiteX0" fmla="*/ 0 w 59107"/>
                <a:gd name="connsiteY0" fmla="*/ 0 h 7841"/>
                <a:gd name="connsiteX1" fmla="*/ 59107 w 59107"/>
                <a:gd name="connsiteY1" fmla="*/ 0 h 7841"/>
                <a:gd name="connsiteX2" fmla="*/ 59107 w 59107"/>
                <a:gd name="connsiteY2" fmla="*/ 7842 h 7841"/>
                <a:gd name="connsiteX3" fmla="*/ 0 w 59107"/>
                <a:gd name="connsiteY3" fmla="*/ 7842 h 7841"/>
                <a:gd name="connsiteX4" fmla="*/ 0 w 59107"/>
                <a:gd name="connsiteY4" fmla="*/ 0 h 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7" h="7841">
                  <a:moveTo>
                    <a:pt x="0" y="0"/>
                  </a:moveTo>
                  <a:lnTo>
                    <a:pt x="59107" y="0"/>
                  </a:lnTo>
                  <a:lnTo>
                    <a:pt x="59107" y="7842"/>
                  </a:lnTo>
                  <a:lnTo>
                    <a:pt x="0" y="7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F834DDE2-C3FC-2832-911A-73BEE3A124F6}"/>
                </a:ext>
              </a:extLst>
            </p:cNvPr>
            <p:cNvSpPr/>
            <p:nvPr/>
          </p:nvSpPr>
          <p:spPr>
            <a:xfrm>
              <a:off x="6554908" y="3241935"/>
              <a:ext cx="50162" cy="68834"/>
            </a:xfrm>
            <a:custGeom>
              <a:avLst/>
              <a:gdLst>
                <a:gd name="connsiteX0" fmla="*/ 31075 w 50162"/>
                <a:gd name="connsiteY0" fmla="*/ 8115 h 68834"/>
                <a:gd name="connsiteX1" fmla="*/ 7561 w 50162"/>
                <a:gd name="connsiteY1" fmla="*/ 44866 h 68834"/>
                <a:gd name="connsiteX2" fmla="*/ 31075 w 50162"/>
                <a:gd name="connsiteY2" fmla="*/ 44866 h 68834"/>
                <a:gd name="connsiteX3" fmla="*/ 31075 w 50162"/>
                <a:gd name="connsiteY3" fmla="*/ 8115 h 68834"/>
                <a:gd name="connsiteX4" fmla="*/ 28631 w 50162"/>
                <a:gd name="connsiteY4" fmla="*/ 0 h 68834"/>
                <a:gd name="connsiteX5" fmla="*/ 40341 w 50162"/>
                <a:gd name="connsiteY5" fmla="*/ 0 h 68834"/>
                <a:gd name="connsiteX6" fmla="*/ 40341 w 50162"/>
                <a:gd name="connsiteY6" fmla="*/ 44866 h 68834"/>
                <a:gd name="connsiteX7" fmla="*/ 50162 w 50162"/>
                <a:gd name="connsiteY7" fmla="*/ 44866 h 68834"/>
                <a:gd name="connsiteX8" fmla="*/ 50162 w 50162"/>
                <a:gd name="connsiteY8" fmla="*/ 52605 h 68834"/>
                <a:gd name="connsiteX9" fmla="*/ 40341 w 50162"/>
                <a:gd name="connsiteY9" fmla="*/ 52605 h 68834"/>
                <a:gd name="connsiteX10" fmla="*/ 40341 w 50162"/>
                <a:gd name="connsiteY10" fmla="*/ 68835 h 68834"/>
                <a:gd name="connsiteX11" fmla="*/ 31075 w 50162"/>
                <a:gd name="connsiteY11" fmla="*/ 68835 h 68834"/>
                <a:gd name="connsiteX12" fmla="*/ 31075 w 50162"/>
                <a:gd name="connsiteY12" fmla="*/ 52605 h 68834"/>
                <a:gd name="connsiteX13" fmla="*/ 0 w 50162"/>
                <a:gd name="connsiteY13" fmla="*/ 52605 h 68834"/>
                <a:gd name="connsiteX14" fmla="*/ 0 w 50162"/>
                <a:gd name="connsiteY14" fmla="*/ 43614 h 68834"/>
                <a:gd name="connsiteX15" fmla="*/ 28631 w 50162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62" h="68834">
                  <a:moveTo>
                    <a:pt x="31075" y="8115"/>
                  </a:moveTo>
                  <a:lnTo>
                    <a:pt x="7561" y="44866"/>
                  </a:lnTo>
                  <a:lnTo>
                    <a:pt x="31075" y="44866"/>
                  </a:lnTo>
                  <a:lnTo>
                    <a:pt x="31075" y="8115"/>
                  </a:lnTo>
                  <a:moveTo>
                    <a:pt x="28631" y="0"/>
                  </a:moveTo>
                  <a:lnTo>
                    <a:pt x="40341" y="0"/>
                  </a:lnTo>
                  <a:lnTo>
                    <a:pt x="40341" y="44866"/>
                  </a:lnTo>
                  <a:lnTo>
                    <a:pt x="50162" y="44866"/>
                  </a:lnTo>
                  <a:lnTo>
                    <a:pt x="50162" y="52605"/>
                  </a:lnTo>
                  <a:lnTo>
                    <a:pt x="40341" y="52605"/>
                  </a:lnTo>
                  <a:lnTo>
                    <a:pt x="40341" y="68835"/>
                  </a:lnTo>
                  <a:lnTo>
                    <a:pt x="31075" y="68835"/>
                  </a:lnTo>
                  <a:lnTo>
                    <a:pt x="31075" y="52605"/>
                  </a:lnTo>
                  <a:lnTo>
                    <a:pt x="0" y="52605"/>
                  </a:lnTo>
                  <a:lnTo>
                    <a:pt x="0" y="43614"/>
                  </a:lnTo>
                  <a:lnTo>
                    <a:pt x="28631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5CBBACD7-BD4C-E9A8-AB4D-F4E68901451D}"/>
                </a:ext>
              </a:extLst>
            </p:cNvPr>
            <p:cNvSpPr/>
            <p:nvPr/>
          </p:nvSpPr>
          <p:spPr>
            <a:xfrm>
              <a:off x="7069142" y="3277252"/>
              <a:ext cx="59107" cy="7841"/>
            </a:xfrm>
            <a:custGeom>
              <a:avLst/>
              <a:gdLst>
                <a:gd name="connsiteX0" fmla="*/ 0 w 59107"/>
                <a:gd name="connsiteY0" fmla="*/ 0 h 7841"/>
                <a:gd name="connsiteX1" fmla="*/ 59107 w 59107"/>
                <a:gd name="connsiteY1" fmla="*/ 0 h 7841"/>
                <a:gd name="connsiteX2" fmla="*/ 59107 w 59107"/>
                <a:gd name="connsiteY2" fmla="*/ 7842 h 7841"/>
                <a:gd name="connsiteX3" fmla="*/ 0 w 59107"/>
                <a:gd name="connsiteY3" fmla="*/ 7842 h 7841"/>
                <a:gd name="connsiteX4" fmla="*/ 0 w 59107"/>
                <a:gd name="connsiteY4" fmla="*/ 0 h 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7" h="7841">
                  <a:moveTo>
                    <a:pt x="0" y="0"/>
                  </a:moveTo>
                  <a:lnTo>
                    <a:pt x="59107" y="0"/>
                  </a:lnTo>
                  <a:lnTo>
                    <a:pt x="59107" y="7842"/>
                  </a:lnTo>
                  <a:lnTo>
                    <a:pt x="0" y="7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C48971E8-BA93-A708-65FE-8B2B7E13E8DE}"/>
                </a:ext>
              </a:extLst>
            </p:cNvPr>
            <p:cNvSpPr/>
            <p:nvPr/>
          </p:nvSpPr>
          <p:spPr>
            <a:xfrm>
              <a:off x="7145170" y="3240695"/>
              <a:ext cx="43706" cy="70075"/>
            </a:xfrm>
            <a:custGeom>
              <a:avLst/>
              <a:gdLst>
                <a:gd name="connsiteX0" fmla="*/ 11203 w 43706"/>
                <a:gd name="connsiteY0" fmla="*/ 62233 h 70075"/>
                <a:gd name="connsiteX1" fmla="*/ 43707 w 43706"/>
                <a:gd name="connsiteY1" fmla="*/ 62233 h 70075"/>
                <a:gd name="connsiteX2" fmla="*/ 43707 w 43706"/>
                <a:gd name="connsiteY2" fmla="*/ 70075 h 70075"/>
                <a:gd name="connsiteX3" fmla="*/ 0 w 43706"/>
                <a:gd name="connsiteY3" fmla="*/ 70075 h 70075"/>
                <a:gd name="connsiteX4" fmla="*/ 0 w 43706"/>
                <a:gd name="connsiteY4" fmla="*/ 62233 h 70075"/>
                <a:gd name="connsiteX5" fmla="*/ 14430 w 43706"/>
                <a:gd name="connsiteY5" fmla="*/ 47529 h 70075"/>
                <a:gd name="connsiteX6" fmla="*/ 25956 w 43706"/>
                <a:gd name="connsiteY6" fmla="*/ 35590 h 70075"/>
                <a:gd name="connsiteX7" fmla="*/ 32181 w 43706"/>
                <a:gd name="connsiteY7" fmla="*/ 27110 h 70075"/>
                <a:gd name="connsiteX8" fmla="*/ 33979 w 43706"/>
                <a:gd name="connsiteY8" fmla="*/ 20236 h 70075"/>
                <a:gd name="connsiteX9" fmla="*/ 30106 w 43706"/>
                <a:gd name="connsiteY9" fmla="*/ 11290 h 70075"/>
                <a:gd name="connsiteX10" fmla="*/ 20101 w 43706"/>
                <a:gd name="connsiteY10" fmla="*/ 7830 h 70075"/>
                <a:gd name="connsiteX11" fmla="*/ 10834 w 43706"/>
                <a:gd name="connsiteY11" fmla="*/ 9355 h 70075"/>
                <a:gd name="connsiteX12" fmla="*/ 461 w 43706"/>
                <a:gd name="connsiteY12" fmla="*/ 13965 h 70075"/>
                <a:gd name="connsiteX13" fmla="*/ 461 w 43706"/>
                <a:gd name="connsiteY13" fmla="*/ 4564 h 70075"/>
                <a:gd name="connsiteX14" fmla="*/ 10973 w 43706"/>
                <a:gd name="connsiteY14" fmla="*/ 1150 h 70075"/>
                <a:gd name="connsiteX15" fmla="*/ 19916 w 43706"/>
                <a:gd name="connsiteY15" fmla="*/ 0 h 70075"/>
                <a:gd name="connsiteX16" fmla="*/ 36976 w 43706"/>
                <a:gd name="connsiteY16" fmla="*/ 5349 h 70075"/>
                <a:gd name="connsiteX17" fmla="*/ 43338 w 43706"/>
                <a:gd name="connsiteY17" fmla="*/ 19633 h 70075"/>
                <a:gd name="connsiteX18" fmla="*/ 41724 w 43706"/>
                <a:gd name="connsiteY18" fmla="*/ 27702 h 70075"/>
                <a:gd name="connsiteX19" fmla="*/ 35962 w 43706"/>
                <a:gd name="connsiteY19" fmla="*/ 36648 h 70075"/>
                <a:gd name="connsiteX20" fmla="*/ 28631 w 43706"/>
                <a:gd name="connsiteY20" fmla="*/ 44399 h 70075"/>
                <a:gd name="connsiteX21" fmla="*/ 11203 w 43706"/>
                <a:gd name="connsiteY21" fmla="*/ 62233 h 7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06" h="70075">
                  <a:moveTo>
                    <a:pt x="11203" y="62233"/>
                  </a:moveTo>
                  <a:lnTo>
                    <a:pt x="43707" y="62233"/>
                  </a:lnTo>
                  <a:lnTo>
                    <a:pt x="43707" y="70075"/>
                  </a:lnTo>
                  <a:lnTo>
                    <a:pt x="0" y="70075"/>
                  </a:lnTo>
                  <a:lnTo>
                    <a:pt x="0" y="62233"/>
                  </a:lnTo>
                  <a:cubicBezTo>
                    <a:pt x="3534" y="58580"/>
                    <a:pt x="8345" y="53675"/>
                    <a:pt x="14430" y="47529"/>
                  </a:cubicBezTo>
                  <a:cubicBezTo>
                    <a:pt x="20547" y="41349"/>
                    <a:pt x="24389" y="37376"/>
                    <a:pt x="25956" y="35590"/>
                  </a:cubicBezTo>
                  <a:cubicBezTo>
                    <a:pt x="28937" y="32232"/>
                    <a:pt x="31012" y="29409"/>
                    <a:pt x="32181" y="27110"/>
                  </a:cubicBezTo>
                  <a:cubicBezTo>
                    <a:pt x="33379" y="24777"/>
                    <a:pt x="33979" y="22478"/>
                    <a:pt x="33979" y="20236"/>
                  </a:cubicBezTo>
                  <a:cubicBezTo>
                    <a:pt x="33979" y="16583"/>
                    <a:pt x="32689" y="13601"/>
                    <a:pt x="30106" y="11290"/>
                  </a:cubicBezTo>
                  <a:cubicBezTo>
                    <a:pt x="27556" y="8980"/>
                    <a:pt x="24220" y="7830"/>
                    <a:pt x="20101" y="7830"/>
                  </a:cubicBezTo>
                  <a:cubicBezTo>
                    <a:pt x="17181" y="7830"/>
                    <a:pt x="14092" y="8343"/>
                    <a:pt x="10834" y="9355"/>
                  </a:cubicBezTo>
                  <a:cubicBezTo>
                    <a:pt x="7607" y="10368"/>
                    <a:pt x="4150" y="11905"/>
                    <a:pt x="461" y="13965"/>
                  </a:cubicBezTo>
                  <a:lnTo>
                    <a:pt x="461" y="4564"/>
                  </a:lnTo>
                  <a:cubicBezTo>
                    <a:pt x="4211" y="3050"/>
                    <a:pt x="7714" y="1912"/>
                    <a:pt x="10973" y="1150"/>
                  </a:cubicBezTo>
                  <a:cubicBezTo>
                    <a:pt x="14231" y="387"/>
                    <a:pt x="17212" y="0"/>
                    <a:pt x="19916" y="0"/>
                  </a:cubicBezTo>
                  <a:cubicBezTo>
                    <a:pt x="27048" y="0"/>
                    <a:pt x="32734" y="1787"/>
                    <a:pt x="36976" y="5349"/>
                  </a:cubicBezTo>
                  <a:cubicBezTo>
                    <a:pt x="41218" y="8912"/>
                    <a:pt x="43338" y="13669"/>
                    <a:pt x="43338" y="19633"/>
                  </a:cubicBezTo>
                  <a:cubicBezTo>
                    <a:pt x="43338" y="22467"/>
                    <a:pt x="42800" y="25153"/>
                    <a:pt x="41724" y="27702"/>
                  </a:cubicBezTo>
                  <a:cubicBezTo>
                    <a:pt x="40679" y="30218"/>
                    <a:pt x="38758" y="33200"/>
                    <a:pt x="35962" y="36648"/>
                  </a:cubicBezTo>
                  <a:cubicBezTo>
                    <a:pt x="35194" y="37547"/>
                    <a:pt x="32750" y="40131"/>
                    <a:pt x="28631" y="44399"/>
                  </a:cubicBezTo>
                  <a:cubicBezTo>
                    <a:pt x="24512" y="48644"/>
                    <a:pt x="18702" y="54585"/>
                    <a:pt x="11203" y="6223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ACFFCF26-D3E3-018B-130E-ED46A8F5CFD1}"/>
                </a:ext>
              </a:extLst>
            </p:cNvPr>
            <p:cNvSpPr/>
            <p:nvPr/>
          </p:nvSpPr>
          <p:spPr>
            <a:xfrm>
              <a:off x="7691101" y="3240695"/>
              <a:ext cx="47585" cy="71406"/>
            </a:xfrm>
            <a:custGeom>
              <a:avLst/>
              <a:gdLst>
                <a:gd name="connsiteX0" fmla="*/ 23787 w 47585"/>
                <a:gd name="connsiteY0" fmla="*/ 7375 h 71406"/>
                <a:gd name="connsiteX1" fmla="*/ 12952 w 47585"/>
                <a:gd name="connsiteY1" fmla="*/ 14477 h 71406"/>
                <a:gd name="connsiteX2" fmla="*/ 9355 w 47585"/>
                <a:gd name="connsiteY2" fmla="*/ 35726 h 71406"/>
                <a:gd name="connsiteX3" fmla="*/ 12952 w 47585"/>
                <a:gd name="connsiteY3" fmla="*/ 56987 h 71406"/>
                <a:gd name="connsiteX4" fmla="*/ 23787 w 47585"/>
                <a:gd name="connsiteY4" fmla="*/ 64032 h 71406"/>
                <a:gd name="connsiteX5" fmla="*/ 34622 w 47585"/>
                <a:gd name="connsiteY5" fmla="*/ 56987 h 71406"/>
                <a:gd name="connsiteX6" fmla="*/ 38264 w 47585"/>
                <a:gd name="connsiteY6" fmla="*/ 35726 h 71406"/>
                <a:gd name="connsiteX7" fmla="*/ 34622 w 47585"/>
                <a:gd name="connsiteY7" fmla="*/ 14477 h 71406"/>
                <a:gd name="connsiteX8" fmla="*/ 23787 w 47585"/>
                <a:gd name="connsiteY8" fmla="*/ 7375 h 71406"/>
                <a:gd name="connsiteX9" fmla="*/ 23787 w 47585"/>
                <a:gd name="connsiteY9" fmla="*/ 0 h 71406"/>
                <a:gd name="connsiteX10" fmla="*/ 41451 w 47585"/>
                <a:gd name="connsiteY10" fmla="*/ 9173 h 71406"/>
                <a:gd name="connsiteX11" fmla="*/ 47586 w 47585"/>
                <a:gd name="connsiteY11" fmla="*/ 35726 h 71406"/>
                <a:gd name="connsiteX12" fmla="*/ 41451 w 47585"/>
                <a:gd name="connsiteY12" fmla="*/ 62279 h 71406"/>
                <a:gd name="connsiteX13" fmla="*/ 23787 w 47585"/>
                <a:gd name="connsiteY13" fmla="*/ 71407 h 71406"/>
                <a:gd name="connsiteX14" fmla="*/ 6089 w 47585"/>
                <a:gd name="connsiteY14" fmla="*/ 62279 h 71406"/>
                <a:gd name="connsiteX15" fmla="*/ 0 w 47585"/>
                <a:gd name="connsiteY15" fmla="*/ 35726 h 71406"/>
                <a:gd name="connsiteX16" fmla="*/ 6089 w 47585"/>
                <a:gd name="connsiteY16" fmla="*/ 9173 h 71406"/>
                <a:gd name="connsiteX17" fmla="*/ 23787 w 47585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85" h="71406">
                  <a:moveTo>
                    <a:pt x="23787" y="7375"/>
                  </a:moveTo>
                  <a:cubicBezTo>
                    <a:pt x="18995" y="7375"/>
                    <a:pt x="15376" y="9742"/>
                    <a:pt x="12952" y="14477"/>
                  </a:cubicBezTo>
                  <a:cubicBezTo>
                    <a:pt x="10550" y="19178"/>
                    <a:pt x="9355" y="26257"/>
                    <a:pt x="9355" y="35726"/>
                  </a:cubicBezTo>
                  <a:cubicBezTo>
                    <a:pt x="9355" y="45161"/>
                    <a:pt x="10550" y="52252"/>
                    <a:pt x="12952" y="56987"/>
                  </a:cubicBezTo>
                  <a:cubicBezTo>
                    <a:pt x="15376" y="61687"/>
                    <a:pt x="18995" y="64032"/>
                    <a:pt x="23787" y="64032"/>
                  </a:cubicBezTo>
                  <a:cubicBezTo>
                    <a:pt x="28613" y="64032"/>
                    <a:pt x="32221" y="61687"/>
                    <a:pt x="34622" y="56987"/>
                  </a:cubicBezTo>
                  <a:cubicBezTo>
                    <a:pt x="37046" y="52252"/>
                    <a:pt x="38264" y="45161"/>
                    <a:pt x="38264" y="35726"/>
                  </a:cubicBezTo>
                  <a:cubicBezTo>
                    <a:pt x="38264" y="26257"/>
                    <a:pt x="37046" y="19178"/>
                    <a:pt x="34622" y="14477"/>
                  </a:cubicBezTo>
                  <a:cubicBezTo>
                    <a:pt x="32221" y="9742"/>
                    <a:pt x="28613" y="7375"/>
                    <a:pt x="23787" y="7375"/>
                  </a:cubicBezTo>
                  <a:moveTo>
                    <a:pt x="23787" y="0"/>
                  </a:moveTo>
                  <a:cubicBezTo>
                    <a:pt x="31504" y="0"/>
                    <a:pt x="37388" y="3062"/>
                    <a:pt x="41451" y="9173"/>
                  </a:cubicBezTo>
                  <a:cubicBezTo>
                    <a:pt x="45537" y="15262"/>
                    <a:pt x="47586" y="24106"/>
                    <a:pt x="47586" y="35726"/>
                  </a:cubicBezTo>
                  <a:cubicBezTo>
                    <a:pt x="47586" y="47312"/>
                    <a:pt x="45537" y="56167"/>
                    <a:pt x="41451" y="62279"/>
                  </a:cubicBezTo>
                  <a:cubicBezTo>
                    <a:pt x="37388" y="68368"/>
                    <a:pt x="31504" y="71407"/>
                    <a:pt x="23787" y="71407"/>
                  </a:cubicBezTo>
                  <a:cubicBezTo>
                    <a:pt x="16082" y="71407"/>
                    <a:pt x="10175" y="68368"/>
                    <a:pt x="6089" y="62279"/>
                  </a:cubicBezTo>
                  <a:cubicBezTo>
                    <a:pt x="2026" y="56167"/>
                    <a:pt x="0" y="47312"/>
                    <a:pt x="0" y="35726"/>
                  </a:cubicBezTo>
                  <a:cubicBezTo>
                    <a:pt x="0" y="24106"/>
                    <a:pt x="2026" y="15262"/>
                    <a:pt x="6089" y="9173"/>
                  </a:cubicBezTo>
                  <a:cubicBezTo>
                    <a:pt x="10175" y="3062"/>
                    <a:pt x="16082" y="0"/>
                    <a:pt x="23787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043A206C-F3E7-0CD5-7DF8-CD03B91AD431}"/>
                </a:ext>
              </a:extLst>
            </p:cNvPr>
            <p:cNvSpPr/>
            <p:nvPr/>
          </p:nvSpPr>
          <p:spPr>
            <a:xfrm>
              <a:off x="8278916" y="3240695"/>
              <a:ext cx="43715" cy="70075"/>
            </a:xfrm>
            <a:custGeom>
              <a:avLst/>
              <a:gdLst>
                <a:gd name="connsiteX0" fmla="*/ 11211 w 43715"/>
                <a:gd name="connsiteY0" fmla="*/ 62233 h 70075"/>
                <a:gd name="connsiteX1" fmla="*/ 43716 w 43715"/>
                <a:gd name="connsiteY1" fmla="*/ 62233 h 70075"/>
                <a:gd name="connsiteX2" fmla="*/ 43716 w 43715"/>
                <a:gd name="connsiteY2" fmla="*/ 70075 h 70075"/>
                <a:gd name="connsiteX3" fmla="*/ 0 w 43715"/>
                <a:gd name="connsiteY3" fmla="*/ 70075 h 70075"/>
                <a:gd name="connsiteX4" fmla="*/ 0 w 43715"/>
                <a:gd name="connsiteY4" fmla="*/ 62233 h 70075"/>
                <a:gd name="connsiteX5" fmla="*/ 14432 w 43715"/>
                <a:gd name="connsiteY5" fmla="*/ 47529 h 70075"/>
                <a:gd name="connsiteX6" fmla="*/ 25961 w 43715"/>
                <a:gd name="connsiteY6" fmla="*/ 35590 h 70075"/>
                <a:gd name="connsiteX7" fmla="*/ 32187 w 43715"/>
                <a:gd name="connsiteY7" fmla="*/ 27110 h 70075"/>
                <a:gd name="connsiteX8" fmla="*/ 33985 w 43715"/>
                <a:gd name="connsiteY8" fmla="*/ 20236 h 70075"/>
                <a:gd name="connsiteX9" fmla="*/ 30115 w 43715"/>
                <a:gd name="connsiteY9" fmla="*/ 11290 h 70075"/>
                <a:gd name="connsiteX10" fmla="*/ 20111 w 43715"/>
                <a:gd name="connsiteY10" fmla="*/ 7830 h 70075"/>
                <a:gd name="connsiteX11" fmla="*/ 10835 w 43715"/>
                <a:gd name="connsiteY11" fmla="*/ 9355 h 70075"/>
                <a:gd name="connsiteX12" fmla="*/ 467 w 43715"/>
                <a:gd name="connsiteY12" fmla="*/ 13965 h 70075"/>
                <a:gd name="connsiteX13" fmla="*/ 467 w 43715"/>
                <a:gd name="connsiteY13" fmla="*/ 4564 h 70075"/>
                <a:gd name="connsiteX14" fmla="*/ 10972 w 43715"/>
                <a:gd name="connsiteY14" fmla="*/ 1150 h 70075"/>
                <a:gd name="connsiteX15" fmla="*/ 19917 w 43715"/>
                <a:gd name="connsiteY15" fmla="*/ 0 h 70075"/>
                <a:gd name="connsiteX16" fmla="*/ 36978 w 43715"/>
                <a:gd name="connsiteY16" fmla="*/ 5349 h 70075"/>
                <a:gd name="connsiteX17" fmla="*/ 43340 w 43715"/>
                <a:gd name="connsiteY17" fmla="*/ 19633 h 70075"/>
                <a:gd name="connsiteX18" fmla="*/ 41724 w 43715"/>
                <a:gd name="connsiteY18" fmla="*/ 27702 h 70075"/>
                <a:gd name="connsiteX19" fmla="*/ 35965 w 43715"/>
                <a:gd name="connsiteY19" fmla="*/ 36648 h 70075"/>
                <a:gd name="connsiteX20" fmla="*/ 28636 w 43715"/>
                <a:gd name="connsiteY20" fmla="*/ 44399 h 70075"/>
                <a:gd name="connsiteX21" fmla="*/ 11211 w 43715"/>
                <a:gd name="connsiteY21" fmla="*/ 62233 h 7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15" h="70075">
                  <a:moveTo>
                    <a:pt x="11211" y="62233"/>
                  </a:moveTo>
                  <a:lnTo>
                    <a:pt x="43716" y="62233"/>
                  </a:lnTo>
                  <a:lnTo>
                    <a:pt x="43716" y="70075"/>
                  </a:lnTo>
                  <a:lnTo>
                    <a:pt x="0" y="70075"/>
                  </a:lnTo>
                  <a:lnTo>
                    <a:pt x="0" y="62233"/>
                  </a:lnTo>
                  <a:cubicBezTo>
                    <a:pt x="3540" y="58580"/>
                    <a:pt x="8343" y="53675"/>
                    <a:pt x="14432" y="47529"/>
                  </a:cubicBezTo>
                  <a:cubicBezTo>
                    <a:pt x="20543" y="41349"/>
                    <a:pt x="24390" y="37376"/>
                    <a:pt x="25961" y="35590"/>
                  </a:cubicBezTo>
                  <a:cubicBezTo>
                    <a:pt x="28943" y="32232"/>
                    <a:pt x="31014" y="29409"/>
                    <a:pt x="32187" y="27110"/>
                  </a:cubicBezTo>
                  <a:cubicBezTo>
                    <a:pt x="33382" y="24777"/>
                    <a:pt x="33985" y="22478"/>
                    <a:pt x="33985" y="20236"/>
                  </a:cubicBezTo>
                  <a:cubicBezTo>
                    <a:pt x="33985" y="16583"/>
                    <a:pt x="32699" y="13601"/>
                    <a:pt x="30115" y="11290"/>
                  </a:cubicBezTo>
                  <a:cubicBezTo>
                    <a:pt x="27554" y="8980"/>
                    <a:pt x="24220" y="7830"/>
                    <a:pt x="20111" y="7830"/>
                  </a:cubicBezTo>
                  <a:cubicBezTo>
                    <a:pt x="17186" y="7830"/>
                    <a:pt x="14102" y="8343"/>
                    <a:pt x="10835" y="9355"/>
                  </a:cubicBezTo>
                  <a:cubicBezTo>
                    <a:pt x="7614" y="10368"/>
                    <a:pt x="4154" y="11905"/>
                    <a:pt x="467" y="13965"/>
                  </a:cubicBezTo>
                  <a:lnTo>
                    <a:pt x="467" y="4564"/>
                  </a:lnTo>
                  <a:cubicBezTo>
                    <a:pt x="4211" y="3050"/>
                    <a:pt x="7717" y="1912"/>
                    <a:pt x="10972" y="1150"/>
                  </a:cubicBezTo>
                  <a:cubicBezTo>
                    <a:pt x="14238" y="387"/>
                    <a:pt x="17220" y="0"/>
                    <a:pt x="19917" y="0"/>
                  </a:cubicBezTo>
                  <a:cubicBezTo>
                    <a:pt x="27054" y="0"/>
                    <a:pt x="32733" y="1787"/>
                    <a:pt x="36978" y="5349"/>
                  </a:cubicBezTo>
                  <a:cubicBezTo>
                    <a:pt x="41223" y="8912"/>
                    <a:pt x="43340" y="13669"/>
                    <a:pt x="43340" y="19633"/>
                  </a:cubicBezTo>
                  <a:cubicBezTo>
                    <a:pt x="43340" y="22467"/>
                    <a:pt x="42805" y="25153"/>
                    <a:pt x="41724" y="27702"/>
                  </a:cubicBezTo>
                  <a:cubicBezTo>
                    <a:pt x="40689" y="30218"/>
                    <a:pt x="38765" y="33200"/>
                    <a:pt x="35965" y="36648"/>
                  </a:cubicBezTo>
                  <a:cubicBezTo>
                    <a:pt x="35203" y="37547"/>
                    <a:pt x="32756" y="40131"/>
                    <a:pt x="28636" y="44399"/>
                  </a:cubicBezTo>
                  <a:cubicBezTo>
                    <a:pt x="24515" y="48644"/>
                    <a:pt x="18711" y="54585"/>
                    <a:pt x="11211" y="6223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3D2ECC18-CB04-56B4-946B-1DE977D3E7A3}"/>
                </a:ext>
              </a:extLst>
            </p:cNvPr>
            <p:cNvSpPr/>
            <p:nvPr/>
          </p:nvSpPr>
          <p:spPr>
            <a:xfrm>
              <a:off x="8861575" y="3241935"/>
              <a:ext cx="50157" cy="68834"/>
            </a:xfrm>
            <a:custGeom>
              <a:avLst/>
              <a:gdLst>
                <a:gd name="connsiteX0" fmla="*/ 31071 w 50157"/>
                <a:gd name="connsiteY0" fmla="*/ 8115 h 68834"/>
                <a:gd name="connsiteX1" fmla="*/ 7557 w 50157"/>
                <a:gd name="connsiteY1" fmla="*/ 44866 h 68834"/>
                <a:gd name="connsiteX2" fmla="*/ 31071 w 50157"/>
                <a:gd name="connsiteY2" fmla="*/ 44866 h 68834"/>
                <a:gd name="connsiteX3" fmla="*/ 31071 w 50157"/>
                <a:gd name="connsiteY3" fmla="*/ 8115 h 68834"/>
                <a:gd name="connsiteX4" fmla="*/ 28636 w 50157"/>
                <a:gd name="connsiteY4" fmla="*/ 0 h 68834"/>
                <a:gd name="connsiteX5" fmla="*/ 40336 w 50157"/>
                <a:gd name="connsiteY5" fmla="*/ 0 h 68834"/>
                <a:gd name="connsiteX6" fmla="*/ 40336 w 50157"/>
                <a:gd name="connsiteY6" fmla="*/ 44866 h 68834"/>
                <a:gd name="connsiteX7" fmla="*/ 50158 w 50157"/>
                <a:gd name="connsiteY7" fmla="*/ 44866 h 68834"/>
                <a:gd name="connsiteX8" fmla="*/ 50158 w 50157"/>
                <a:gd name="connsiteY8" fmla="*/ 52605 h 68834"/>
                <a:gd name="connsiteX9" fmla="*/ 40336 w 50157"/>
                <a:gd name="connsiteY9" fmla="*/ 52605 h 68834"/>
                <a:gd name="connsiteX10" fmla="*/ 40336 w 50157"/>
                <a:gd name="connsiteY10" fmla="*/ 68835 h 68834"/>
                <a:gd name="connsiteX11" fmla="*/ 31071 w 50157"/>
                <a:gd name="connsiteY11" fmla="*/ 68835 h 68834"/>
                <a:gd name="connsiteX12" fmla="*/ 31071 w 50157"/>
                <a:gd name="connsiteY12" fmla="*/ 52605 h 68834"/>
                <a:gd name="connsiteX13" fmla="*/ 0 w 50157"/>
                <a:gd name="connsiteY13" fmla="*/ 52605 h 68834"/>
                <a:gd name="connsiteX14" fmla="*/ 0 w 50157"/>
                <a:gd name="connsiteY14" fmla="*/ 43614 h 68834"/>
                <a:gd name="connsiteX15" fmla="*/ 28636 w 50157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57" h="68834">
                  <a:moveTo>
                    <a:pt x="31071" y="8115"/>
                  </a:moveTo>
                  <a:lnTo>
                    <a:pt x="7557" y="44866"/>
                  </a:lnTo>
                  <a:lnTo>
                    <a:pt x="31071" y="44866"/>
                  </a:lnTo>
                  <a:lnTo>
                    <a:pt x="31071" y="8115"/>
                  </a:lnTo>
                  <a:moveTo>
                    <a:pt x="28636" y="0"/>
                  </a:moveTo>
                  <a:lnTo>
                    <a:pt x="40336" y="0"/>
                  </a:lnTo>
                  <a:lnTo>
                    <a:pt x="40336" y="44866"/>
                  </a:lnTo>
                  <a:lnTo>
                    <a:pt x="50158" y="44866"/>
                  </a:lnTo>
                  <a:lnTo>
                    <a:pt x="50158" y="52605"/>
                  </a:lnTo>
                  <a:lnTo>
                    <a:pt x="40336" y="52605"/>
                  </a:lnTo>
                  <a:lnTo>
                    <a:pt x="40336" y="68835"/>
                  </a:lnTo>
                  <a:lnTo>
                    <a:pt x="31071" y="68835"/>
                  </a:lnTo>
                  <a:lnTo>
                    <a:pt x="31071" y="52605"/>
                  </a:lnTo>
                  <a:lnTo>
                    <a:pt x="0" y="52605"/>
                  </a:lnTo>
                  <a:lnTo>
                    <a:pt x="0" y="43614"/>
                  </a:lnTo>
                  <a:lnTo>
                    <a:pt x="28636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A1A4C3D3-2800-1EED-5760-0F9695F0A98A}"/>
                </a:ext>
              </a:extLst>
            </p:cNvPr>
            <p:cNvSpPr/>
            <p:nvPr/>
          </p:nvSpPr>
          <p:spPr>
            <a:xfrm>
              <a:off x="7683976" y="3369339"/>
              <a:ext cx="54380" cy="49474"/>
            </a:xfrm>
            <a:custGeom>
              <a:avLst/>
              <a:gdLst>
                <a:gd name="connsiteX0" fmla="*/ 54380 w 54380"/>
                <a:gd name="connsiteY0" fmla="*/ 7193 h 49474"/>
                <a:gd name="connsiteX1" fmla="*/ 52514 w 54380"/>
                <a:gd name="connsiteY1" fmla="*/ 11882 h 49474"/>
                <a:gd name="connsiteX2" fmla="*/ 48519 w 54380"/>
                <a:gd name="connsiteY2" fmla="*/ 13544 h 49474"/>
                <a:gd name="connsiteX3" fmla="*/ 45423 w 54380"/>
                <a:gd name="connsiteY3" fmla="*/ 12372 h 49474"/>
                <a:gd name="connsiteX4" fmla="*/ 44353 w 54380"/>
                <a:gd name="connsiteY4" fmla="*/ 9697 h 49474"/>
                <a:gd name="connsiteX5" fmla="*/ 45856 w 54380"/>
                <a:gd name="connsiteY5" fmla="*/ 5918 h 49474"/>
                <a:gd name="connsiteX6" fmla="*/ 49589 w 54380"/>
                <a:gd name="connsiteY6" fmla="*/ 3779 h 49474"/>
                <a:gd name="connsiteX7" fmla="*/ 44148 w 54380"/>
                <a:gd name="connsiteY7" fmla="*/ 2401 h 49474"/>
                <a:gd name="connsiteX8" fmla="*/ 40142 w 54380"/>
                <a:gd name="connsiteY8" fmla="*/ 3517 h 49474"/>
                <a:gd name="connsiteX9" fmla="*/ 37217 w 54380"/>
                <a:gd name="connsiteY9" fmla="*/ 6078 h 49474"/>
                <a:gd name="connsiteX10" fmla="*/ 35191 w 54380"/>
                <a:gd name="connsiteY10" fmla="*/ 9594 h 49474"/>
                <a:gd name="connsiteX11" fmla="*/ 33905 w 54380"/>
                <a:gd name="connsiteY11" fmla="*/ 12850 h 49474"/>
                <a:gd name="connsiteX12" fmla="*/ 33325 w 54380"/>
                <a:gd name="connsiteY12" fmla="*/ 15297 h 49474"/>
                <a:gd name="connsiteX13" fmla="*/ 29592 w 54380"/>
                <a:gd name="connsiteY13" fmla="*/ 30229 h 49474"/>
                <a:gd name="connsiteX14" fmla="*/ 27782 w 54380"/>
                <a:gd name="connsiteY14" fmla="*/ 39824 h 49474"/>
                <a:gd name="connsiteX15" fmla="*/ 29273 w 54380"/>
                <a:gd name="connsiteY15" fmla="*/ 45002 h 49474"/>
                <a:gd name="connsiteX16" fmla="*/ 33746 w 54380"/>
                <a:gd name="connsiteY16" fmla="*/ 47028 h 49474"/>
                <a:gd name="connsiteX17" fmla="*/ 36250 w 54380"/>
                <a:gd name="connsiteY17" fmla="*/ 46698 h 49474"/>
                <a:gd name="connsiteX18" fmla="*/ 39288 w 54380"/>
                <a:gd name="connsiteY18" fmla="*/ 45366 h 49474"/>
                <a:gd name="connsiteX19" fmla="*/ 42601 w 54380"/>
                <a:gd name="connsiteY19" fmla="*/ 42862 h 49474"/>
                <a:gd name="connsiteX20" fmla="*/ 45742 w 54380"/>
                <a:gd name="connsiteY20" fmla="*/ 38708 h 49474"/>
                <a:gd name="connsiteX21" fmla="*/ 48303 w 54380"/>
                <a:gd name="connsiteY21" fmla="*/ 32733 h 49474"/>
                <a:gd name="connsiteX22" fmla="*/ 49691 w 54380"/>
                <a:gd name="connsiteY22" fmla="*/ 31561 h 49474"/>
                <a:gd name="connsiteX23" fmla="*/ 51023 w 54380"/>
                <a:gd name="connsiteY23" fmla="*/ 32630 h 49474"/>
                <a:gd name="connsiteX24" fmla="*/ 50272 w 54380"/>
                <a:gd name="connsiteY24" fmla="*/ 35453 h 49474"/>
                <a:gd name="connsiteX25" fmla="*/ 48041 w 54380"/>
                <a:gd name="connsiteY25" fmla="*/ 39767 h 49474"/>
                <a:gd name="connsiteX26" fmla="*/ 44569 w 54380"/>
                <a:gd name="connsiteY26" fmla="*/ 44353 h 49474"/>
                <a:gd name="connsiteX27" fmla="*/ 39664 w 54380"/>
                <a:gd name="connsiteY27" fmla="*/ 47984 h 49474"/>
                <a:gd name="connsiteX28" fmla="*/ 33530 w 54380"/>
                <a:gd name="connsiteY28" fmla="*/ 49475 h 49474"/>
                <a:gd name="connsiteX29" fmla="*/ 25915 w 54380"/>
                <a:gd name="connsiteY29" fmla="*/ 47028 h 49474"/>
                <a:gd name="connsiteX30" fmla="*/ 21750 w 54380"/>
                <a:gd name="connsiteY30" fmla="*/ 41155 h 49474"/>
                <a:gd name="connsiteX31" fmla="*/ 21112 w 54380"/>
                <a:gd name="connsiteY31" fmla="*/ 42282 h 49474"/>
                <a:gd name="connsiteX32" fmla="*/ 19622 w 54380"/>
                <a:gd name="connsiteY32" fmla="*/ 44353 h 49474"/>
                <a:gd name="connsiteX33" fmla="*/ 17322 w 54380"/>
                <a:gd name="connsiteY33" fmla="*/ 46812 h 49474"/>
                <a:gd name="connsiteX34" fmla="*/ 14181 w 54380"/>
                <a:gd name="connsiteY34" fmla="*/ 48621 h 49474"/>
                <a:gd name="connsiteX35" fmla="*/ 10289 w 54380"/>
                <a:gd name="connsiteY35" fmla="*/ 49475 h 49474"/>
                <a:gd name="connsiteX36" fmla="*/ 5440 w 54380"/>
                <a:gd name="connsiteY36" fmla="*/ 48724 h 49474"/>
                <a:gd name="connsiteX37" fmla="*/ 1593 w 54380"/>
                <a:gd name="connsiteY37" fmla="*/ 46277 h 49474"/>
                <a:gd name="connsiteX38" fmla="*/ 0 w 54380"/>
                <a:gd name="connsiteY38" fmla="*/ 42225 h 49474"/>
                <a:gd name="connsiteX39" fmla="*/ 1764 w 54380"/>
                <a:gd name="connsiteY39" fmla="*/ 37798 h 49474"/>
                <a:gd name="connsiteX40" fmla="*/ 6021 w 54380"/>
                <a:gd name="connsiteY40" fmla="*/ 35931 h 49474"/>
                <a:gd name="connsiteX41" fmla="*/ 8798 w 54380"/>
                <a:gd name="connsiteY41" fmla="*/ 36842 h 49474"/>
                <a:gd name="connsiteX42" fmla="*/ 10073 w 54380"/>
                <a:gd name="connsiteY42" fmla="*/ 39721 h 49474"/>
                <a:gd name="connsiteX43" fmla="*/ 8581 w 54380"/>
                <a:gd name="connsiteY43" fmla="*/ 43557 h 49474"/>
                <a:gd name="connsiteX44" fmla="*/ 4962 w 54380"/>
                <a:gd name="connsiteY44" fmla="*/ 45639 h 49474"/>
                <a:gd name="connsiteX45" fmla="*/ 10391 w 54380"/>
                <a:gd name="connsiteY45" fmla="*/ 47028 h 49474"/>
                <a:gd name="connsiteX46" fmla="*/ 16685 w 54380"/>
                <a:gd name="connsiteY46" fmla="*/ 43932 h 49474"/>
                <a:gd name="connsiteX47" fmla="*/ 20794 w 54380"/>
                <a:gd name="connsiteY47" fmla="*/ 35669 h 49474"/>
                <a:gd name="connsiteX48" fmla="*/ 25380 w 54380"/>
                <a:gd name="connsiteY48" fmla="*/ 17698 h 49474"/>
                <a:gd name="connsiteX49" fmla="*/ 26655 w 54380"/>
                <a:gd name="connsiteY49" fmla="*/ 9697 h 49474"/>
                <a:gd name="connsiteX50" fmla="*/ 26075 w 54380"/>
                <a:gd name="connsiteY50" fmla="*/ 5918 h 49474"/>
                <a:gd name="connsiteX51" fmla="*/ 24470 w 54380"/>
                <a:gd name="connsiteY51" fmla="*/ 3676 h 49474"/>
                <a:gd name="connsiteX52" fmla="*/ 22603 w 54380"/>
                <a:gd name="connsiteY52" fmla="*/ 2663 h 49474"/>
                <a:gd name="connsiteX53" fmla="*/ 20794 w 54380"/>
                <a:gd name="connsiteY53" fmla="*/ 2401 h 49474"/>
                <a:gd name="connsiteX54" fmla="*/ 17379 w 54380"/>
                <a:gd name="connsiteY54" fmla="*/ 3039 h 49474"/>
                <a:gd name="connsiteX55" fmla="*/ 13487 w 54380"/>
                <a:gd name="connsiteY55" fmla="*/ 5167 h 49474"/>
                <a:gd name="connsiteX56" fmla="*/ 9435 w 54380"/>
                <a:gd name="connsiteY56" fmla="*/ 9594 h 49474"/>
                <a:gd name="connsiteX57" fmla="*/ 6134 w 54380"/>
                <a:gd name="connsiteY57" fmla="*/ 16685 h 49474"/>
                <a:gd name="connsiteX58" fmla="*/ 4689 w 54380"/>
                <a:gd name="connsiteY58" fmla="*/ 17914 h 49474"/>
                <a:gd name="connsiteX59" fmla="*/ 3414 w 54380"/>
                <a:gd name="connsiteY59" fmla="*/ 16788 h 49474"/>
                <a:gd name="connsiteX60" fmla="*/ 4109 w 54380"/>
                <a:gd name="connsiteY60" fmla="*/ 14022 h 49474"/>
                <a:gd name="connsiteX61" fmla="*/ 6339 w 54380"/>
                <a:gd name="connsiteY61" fmla="*/ 9697 h 49474"/>
                <a:gd name="connsiteX62" fmla="*/ 9868 w 54380"/>
                <a:gd name="connsiteY62" fmla="*/ 5167 h 49474"/>
                <a:gd name="connsiteX63" fmla="*/ 14818 w 54380"/>
                <a:gd name="connsiteY63" fmla="*/ 1491 h 49474"/>
                <a:gd name="connsiteX64" fmla="*/ 21010 w 54380"/>
                <a:gd name="connsiteY64" fmla="*/ 0 h 49474"/>
                <a:gd name="connsiteX65" fmla="*/ 23833 w 54380"/>
                <a:gd name="connsiteY65" fmla="*/ 319 h 49474"/>
                <a:gd name="connsiteX66" fmla="*/ 26974 w 54380"/>
                <a:gd name="connsiteY66" fmla="*/ 1388 h 49474"/>
                <a:gd name="connsiteX67" fmla="*/ 30286 w 54380"/>
                <a:gd name="connsiteY67" fmla="*/ 3938 h 49474"/>
                <a:gd name="connsiteX68" fmla="*/ 32790 w 54380"/>
                <a:gd name="connsiteY68" fmla="*/ 8263 h 49474"/>
                <a:gd name="connsiteX69" fmla="*/ 34281 w 54380"/>
                <a:gd name="connsiteY69" fmla="*/ 5861 h 49474"/>
                <a:gd name="connsiteX70" fmla="*/ 36580 w 54380"/>
                <a:gd name="connsiteY70" fmla="*/ 3255 h 49474"/>
                <a:gd name="connsiteX71" fmla="*/ 39983 w 54380"/>
                <a:gd name="connsiteY71" fmla="*/ 899 h 49474"/>
                <a:gd name="connsiteX72" fmla="*/ 44251 w 54380"/>
                <a:gd name="connsiteY72" fmla="*/ 0 h 49474"/>
                <a:gd name="connsiteX73" fmla="*/ 48576 w 54380"/>
                <a:gd name="connsiteY73" fmla="*/ 580 h 49474"/>
                <a:gd name="connsiteX74" fmla="*/ 52514 w 54380"/>
                <a:gd name="connsiteY74" fmla="*/ 2879 h 49474"/>
                <a:gd name="connsiteX75" fmla="*/ 54380 w 54380"/>
                <a:gd name="connsiteY75" fmla="*/ 7193 h 4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4380" h="49474">
                  <a:moveTo>
                    <a:pt x="54380" y="7193"/>
                  </a:moveTo>
                  <a:cubicBezTo>
                    <a:pt x="54380" y="9185"/>
                    <a:pt x="53754" y="10755"/>
                    <a:pt x="52514" y="11882"/>
                  </a:cubicBezTo>
                  <a:cubicBezTo>
                    <a:pt x="51273" y="12986"/>
                    <a:pt x="49942" y="13544"/>
                    <a:pt x="48519" y="13544"/>
                  </a:cubicBezTo>
                  <a:cubicBezTo>
                    <a:pt x="47164" y="13544"/>
                    <a:pt x="46140" y="13157"/>
                    <a:pt x="45423" y="12372"/>
                  </a:cubicBezTo>
                  <a:cubicBezTo>
                    <a:pt x="44706" y="11586"/>
                    <a:pt x="44353" y="10698"/>
                    <a:pt x="44353" y="9697"/>
                  </a:cubicBezTo>
                  <a:cubicBezTo>
                    <a:pt x="44353" y="8343"/>
                    <a:pt x="44854" y="7091"/>
                    <a:pt x="45856" y="5918"/>
                  </a:cubicBezTo>
                  <a:cubicBezTo>
                    <a:pt x="46846" y="4746"/>
                    <a:pt x="48098" y="4029"/>
                    <a:pt x="49589" y="3779"/>
                  </a:cubicBezTo>
                  <a:cubicBezTo>
                    <a:pt x="48120" y="2857"/>
                    <a:pt x="46311" y="2401"/>
                    <a:pt x="44148" y="2401"/>
                  </a:cubicBezTo>
                  <a:cubicBezTo>
                    <a:pt x="42726" y="2401"/>
                    <a:pt x="41383" y="2777"/>
                    <a:pt x="40142" y="3517"/>
                  </a:cubicBezTo>
                  <a:cubicBezTo>
                    <a:pt x="38936" y="4257"/>
                    <a:pt x="37957" y="5110"/>
                    <a:pt x="37217" y="6078"/>
                  </a:cubicBezTo>
                  <a:cubicBezTo>
                    <a:pt x="36500" y="7034"/>
                    <a:pt x="35829" y="8206"/>
                    <a:pt x="35191" y="9594"/>
                  </a:cubicBezTo>
                  <a:cubicBezTo>
                    <a:pt x="34588" y="10949"/>
                    <a:pt x="34156" y="12030"/>
                    <a:pt x="33905" y="12850"/>
                  </a:cubicBezTo>
                  <a:cubicBezTo>
                    <a:pt x="33689" y="13635"/>
                    <a:pt x="33495" y="14443"/>
                    <a:pt x="33325" y="15297"/>
                  </a:cubicBezTo>
                  <a:lnTo>
                    <a:pt x="29592" y="30229"/>
                  </a:lnTo>
                  <a:cubicBezTo>
                    <a:pt x="28385" y="34952"/>
                    <a:pt x="27782" y="38150"/>
                    <a:pt x="27782" y="39824"/>
                  </a:cubicBezTo>
                  <a:cubicBezTo>
                    <a:pt x="27782" y="41883"/>
                    <a:pt x="28283" y="43613"/>
                    <a:pt x="29273" y="45002"/>
                  </a:cubicBezTo>
                  <a:cubicBezTo>
                    <a:pt x="30263" y="46356"/>
                    <a:pt x="31754" y="47028"/>
                    <a:pt x="33746" y="47028"/>
                  </a:cubicBezTo>
                  <a:cubicBezTo>
                    <a:pt x="34531" y="47028"/>
                    <a:pt x="35362" y="46914"/>
                    <a:pt x="36250" y="46698"/>
                  </a:cubicBezTo>
                  <a:cubicBezTo>
                    <a:pt x="37149" y="46459"/>
                    <a:pt x="38162" y="46015"/>
                    <a:pt x="39288" y="45366"/>
                  </a:cubicBezTo>
                  <a:cubicBezTo>
                    <a:pt x="40461" y="44695"/>
                    <a:pt x="41565" y="43852"/>
                    <a:pt x="42601" y="42862"/>
                  </a:cubicBezTo>
                  <a:cubicBezTo>
                    <a:pt x="43659" y="41827"/>
                    <a:pt x="44706" y="40449"/>
                    <a:pt x="45742" y="38708"/>
                  </a:cubicBezTo>
                  <a:cubicBezTo>
                    <a:pt x="46778" y="36967"/>
                    <a:pt x="47631" y="34975"/>
                    <a:pt x="48303" y="32733"/>
                  </a:cubicBezTo>
                  <a:cubicBezTo>
                    <a:pt x="48519" y="31948"/>
                    <a:pt x="48974" y="31561"/>
                    <a:pt x="49691" y="31561"/>
                  </a:cubicBezTo>
                  <a:cubicBezTo>
                    <a:pt x="50579" y="31561"/>
                    <a:pt x="51023" y="31913"/>
                    <a:pt x="51023" y="32630"/>
                  </a:cubicBezTo>
                  <a:cubicBezTo>
                    <a:pt x="51023" y="33234"/>
                    <a:pt x="50772" y="34167"/>
                    <a:pt x="50272" y="35453"/>
                  </a:cubicBezTo>
                  <a:cubicBezTo>
                    <a:pt x="49816" y="36694"/>
                    <a:pt x="49077" y="38139"/>
                    <a:pt x="48041" y="39767"/>
                  </a:cubicBezTo>
                  <a:cubicBezTo>
                    <a:pt x="47051" y="41371"/>
                    <a:pt x="45890" y="42896"/>
                    <a:pt x="44569" y="44353"/>
                  </a:cubicBezTo>
                  <a:cubicBezTo>
                    <a:pt x="43261" y="45776"/>
                    <a:pt x="41622" y="46994"/>
                    <a:pt x="39664" y="47984"/>
                  </a:cubicBezTo>
                  <a:cubicBezTo>
                    <a:pt x="37718" y="48974"/>
                    <a:pt x="35669" y="49475"/>
                    <a:pt x="33530" y="49475"/>
                  </a:cubicBezTo>
                  <a:cubicBezTo>
                    <a:pt x="30479" y="49475"/>
                    <a:pt x="27941" y="48655"/>
                    <a:pt x="25915" y="47028"/>
                  </a:cubicBezTo>
                  <a:cubicBezTo>
                    <a:pt x="23890" y="45389"/>
                    <a:pt x="22501" y="43431"/>
                    <a:pt x="21750" y="41155"/>
                  </a:cubicBezTo>
                  <a:cubicBezTo>
                    <a:pt x="21579" y="41474"/>
                    <a:pt x="21363" y="41849"/>
                    <a:pt x="21112" y="42282"/>
                  </a:cubicBezTo>
                  <a:cubicBezTo>
                    <a:pt x="20862" y="42703"/>
                    <a:pt x="20361" y="43397"/>
                    <a:pt x="19622" y="44353"/>
                  </a:cubicBezTo>
                  <a:cubicBezTo>
                    <a:pt x="18904" y="45275"/>
                    <a:pt x="18142" y="46095"/>
                    <a:pt x="17322" y="46812"/>
                  </a:cubicBezTo>
                  <a:cubicBezTo>
                    <a:pt x="16514" y="47483"/>
                    <a:pt x="15467" y="48086"/>
                    <a:pt x="14181" y="48621"/>
                  </a:cubicBezTo>
                  <a:cubicBezTo>
                    <a:pt x="12941" y="49190"/>
                    <a:pt x="11643" y="49475"/>
                    <a:pt x="10289" y="49475"/>
                  </a:cubicBezTo>
                  <a:cubicBezTo>
                    <a:pt x="8581" y="49475"/>
                    <a:pt x="6965" y="49225"/>
                    <a:pt x="5440" y="48724"/>
                  </a:cubicBezTo>
                  <a:cubicBezTo>
                    <a:pt x="3949" y="48234"/>
                    <a:pt x="2663" y="47415"/>
                    <a:pt x="1593" y="46277"/>
                  </a:cubicBezTo>
                  <a:cubicBezTo>
                    <a:pt x="535" y="45139"/>
                    <a:pt x="0" y="43784"/>
                    <a:pt x="0" y="42225"/>
                  </a:cubicBezTo>
                  <a:cubicBezTo>
                    <a:pt x="0" y="40484"/>
                    <a:pt x="592" y="39004"/>
                    <a:pt x="1764" y="37798"/>
                  </a:cubicBezTo>
                  <a:cubicBezTo>
                    <a:pt x="2971" y="36557"/>
                    <a:pt x="4393" y="35931"/>
                    <a:pt x="6021" y="35931"/>
                  </a:cubicBezTo>
                  <a:cubicBezTo>
                    <a:pt x="7056" y="35931"/>
                    <a:pt x="7978" y="36238"/>
                    <a:pt x="8798" y="36842"/>
                  </a:cubicBezTo>
                  <a:cubicBezTo>
                    <a:pt x="9651" y="37445"/>
                    <a:pt x="10073" y="38401"/>
                    <a:pt x="10073" y="39721"/>
                  </a:cubicBezTo>
                  <a:cubicBezTo>
                    <a:pt x="10073" y="41178"/>
                    <a:pt x="9572" y="42453"/>
                    <a:pt x="8581" y="43557"/>
                  </a:cubicBezTo>
                  <a:cubicBezTo>
                    <a:pt x="7591" y="44661"/>
                    <a:pt x="6385" y="45355"/>
                    <a:pt x="4962" y="45639"/>
                  </a:cubicBezTo>
                  <a:cubicBezTo>
                    <a:pt x="6419" y="46561"/>
                    <a:pt x="8229" y="47028"/>
                    <a:pt x="10391" y="47028"/>
                  </a:cubicBezTo>
                  <a:cubicBezTo>
                    <a:pt x="12747" y="47028"/>
                    <a:pt x="14841" y="45992"/>
                    <a:pt x="16685" y="43932"/>
                  </a:cubicBezTo>
                  <a:cubicBezTo>
                    <a:pt x="18540" y="41872"/>
                    <a:pt x="19906" y="39118"/>
                    <a:pt x="20794" y="35669"/>
                  </a:cubicBezTo>
                  <a:cubicBezTo>
                    <a:pt x="22990" y="27384"/>
                    <a:pt x="24527" y="21397"/>
                    <a:pt x="25380" y="17698"/>
                  </a:cubicBezTo>
                  <a:cubicBezTo>
                    <a:pt x="26234" y="13965"/>
                    <a:pt x="26655" y="11302"/>
                    <a:pt x="26655" y="9697"/>
                  </a:cubicBezTo>
                  <a:cubicBezTo>
                    <a:pt x="26655" y="8206"/>
                    <a:pt x="26462" y="6954"/>
                    <a:pt x="26075" y="5918"/>
                  </a:cubicBezTo>
                  <a:cubicBezTo>
                    <a:pt x="25676" y="4883"/>
                    <a:pt x="25141" y="4143"/>
                    <a:pt x="24470" y="3676"/>
                  </a:cubicBezTo>
                  <a:cubicBezTo>
                    <a:pt x="23833" y="3175"/>
                    <a:pt x="23207" y="2834"/>
                    <a:pt x="22603" y="2663"/>
                  </a:cubicBezTo>
                  <a:cubicBezTo>
                    <a:pt x="22034" y="2492"/>
                    <a:pt x="21431" y="2401"/>
                    <a:pt x="20794" y="2401"/>
                  </a:cubicBezTo>
                  <a:cubicBezTo>
                    <a:pt x="19724" y="2401"/>
                    <a:pt x="18586" y="2618"/>
                    <a:pt x="17379" y="3039"/>
                  </a:cubicBezTo>
                  <a:cubicBezTo>
                    <a:pt x="16207" y="3460"/>
                    <a:pt x="14910" y="4177"/>
                    <a:pt x="13487" y="5167"/>
                  </a:cubicBezTo>
                  <a:cubicBezTo>
                    <a:pt x="12098" y="6135"/>
                    <a:pt x="10744" y="7603"/>
                    <a:pt x="9435" y="9594"/>
                  </a:cubicBezTo>
                  <a:cubicBezTo>
                    <a:pt x="8126" y="11586"/>
                    <a:pt x="7022" y="13942"/>
                    <a:pt x="6134" y="16685"/>
                  </a:cubicBezTo>
                  <a:cubicBezTo>
                    <a:pt x="5952" y="17505"/>
                    <a:pt x="5474" y="17914"/>
                    <a:pt x="4689" y="17914"/>
                  </a:cubicBezTo>
                  <a:cubicBezTo>
                    <a:pt x="3836" y="17880"/>
                    <a:pt x="3414" y="17505"/>
                    <a:pt x="3414" y="16788"/>
                  </a:cubicBezTo>
                  <a:cubicBezTo>
                    <a:pt x="3414" y="16184"/>
                    <a:pt x="3642" y="15262"/>
                    <a:pt x="4109" y="14022"/>
                  </a:cubicBezTo>
                  <a:cubicBezTo>
                    <a:pt x="4598" y="12736"/>
                    <a:pt x="5349" y="11302"/>
                    <a:pt x="6339" y="9697"/>
                  </a:cubicBezTo>
                  <a:cubicBezTo>
                    <a:pt x="7375" y="8104"/>
                    <a:pt x="8547" y="6590"/>
                    <a:pt x="9868" y="5167"/>
                  </a:cubicBezTo>
                  <a:cubicBezTo>
                    <a:pt x="11222" y="3710"/>
                    <a:pt x="12872" y="2481"/>
                    <a:pt x="14818" y="1491"/>
                  </a:cubicBezTo>
                  <a:cubicBezTo>
                    <a:pt x="16810" y="501"/>
                    <a:pt x="18882" y="0"/>
                    <a:pt x="21010" y="0"/>
                  </a:cubicBezTo>
                  <a:cubicBezTo>
                    <a:pt x="21966" y="0"/>
                    <a:pt x="22911" y="102"/>
                    <a:pt x="23833" y="319"/>
                  </a:cubicBezTo>
                  <a:cubicBezTo>
                    <a:pt x="24789" y="489"/>
                    <a:pt x="25836" y="854"/>
                    <a:pt x="26974" y="1388"/>
                  </a:cubicBezTo>
                  <a:cubicBezTo>
                    <a:pt x="28146" y="1923"/>
                    <a:pt x="29250" y="2766"/>
                    <a:pt x="30286" y="3938"/>
                  </a:cubicBezTo>
                  <a:cubicBezTo>
                    <a:pt x="31321" y="5110"/>
                    <a:pt x="32152" y="6556"/>
                    <a:pt x="32790" y="8263"/>
                  </a:cubicBezTo>
                  <a:cubicBezTo>
                    <a:pt x="33211" y="7443"/>
                    <a:pt x="33712" y="6647"/>
                    <a:pt x="34281" y="5861"/>
                  </a:cubicBezTo>
                  <a:cubicBezTo>
                    <a:pt x="34884" y="5076"/>
                    <a:pt x="35658" y="4211"/>
                    <a:pt x="36580" y="3255"/>
                  </a:cubicBezTo>
                  <a:cubicBezTo>
                    <a:pt x="37536" y="2253"/>
                    <a:pt x="38674" y="1468"/>
                    <a:pt x="39983" y="899"/>
                  </a:cubicBezTo>
                  <a:cubicBezTo>
                    <a:pt x="41337" y="296"/>
                    <a:pt x="42760" y="0"/>
                    <a:pt x="44251" y="0"/>
                  </a:cubicBezTo>
                  <a:cubicBezTo>
                    <a:pt x="45708" y="0"/>
                    <a:pt x="47153" y="193"/>
                    <a:pt x="48576" y="580"/>
                  </a:cubicBezTo>
                  <a:cubicBezTo>
                    <a:pt x="49998" y="933"/>
                    <a:pt x="51307" y="1707"/>
                    <a:pt x="52514" y="2879"/>
                  </a:cubicBezTo>
                  <a:cubicBezTo>
                    <a:pt x="53754" y="4018"/>
                    <a:pt x="54380" y="5452"/>
                    <a:pt x="54380" y="719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1" name="Freeform 710">
              <a:extLst>
                <a:ext uri="{FF2B5EF4-FFF2-40B4-BE49-F238E27FC236}">
                  <a16:creationId xmlns:a16="http://schemas.microsoft.com/office/drawing/2014/main" id="{28445290-D454-EB41-CB74-7E0B27C45794}"/>
                </a:ext>
              </a:extLst>
            </p:cNvPr>
            <p:cNvSpPr/>
            <p:nvPr/>
          </p:nvSpPr>
          <p:spPr>
            <a:xfrm>
              <a:off x="6543128" y="3202874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2" name="Freeform 711">
              <a:extLst>
                <a:ext uri="{FF2B5EF4-FFF2-40B4-BE49-F238E27FC236}">
                  <a16:creationId xmlns:a16="http://schemas.microsoft.com/office/drawing/2014/main" id="{8FBDFA77-E2A3-15B4-84D7-816E6EAB1CA8}"/>
                </a:ext>
              </a:extLst>
            </p:cNvPr>
            <p:cNvSpPr/>
            <p:nvPr/>
          </p:nvSpPr>
          <p:spPr>
            <a:xfrm>
              <a:off x="6543128" y="2986889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3" name="Freeform 712">
              <a:extLst>
                <a:ext uri="{FF2B5EF4-FFF2-40B4-BE49-F238E27FC236}">
                  <a16:creationId xmlns:a16="http://schemas.microsoft.com/office/drawing/2014/main" id="{3B4C367D-2B13-AF6C-B3BE-FF17D0E81B75}"/>
                </a:ext>
              </a:extLst>
            </p:cNvPr>
            <p:cNvSpPr/>
            <p:nvPr/>
          </p:nvSpPr>
          <p:spPr>
            <a:xfrm>
              <a:off x="6543128" y="2770895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4" name="Freeform 713">
              <a:extLst>
                <a:ext uri="{FF2B5EF4-FFF2-40B4-BE49-F238E27FC236}">
                  <a16:creationId xmlns:a16="http://schemas.microsoft.com/office/drawing/2014/main" id="{D3800318-8867-80EA-99EF-C024BDCBB306}"/>
                </a:ext>
              </a:extLst>
            </p:cNvPr>
            <p:cNvSpPr/>
            <p:nvPr/>
          </p:nvSpPr>
          <p:spPr>
            <a:xfrm>
              <a:off x="6543128" y="2554907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5" name="Freeform 714">
              <a:extLst>
                <a:ext uri="{FF2B5EF4-FFF2-40B4-BE49-F238E27FC236}">
                  <a16:creationId xmlns:a16="http://schemas.microsoft.com/office/drawing/2014/main" id="{D3839E5D-0B25-346E-F463-D6A5BCA12B4B}"/>
                </a:ext>
              </a:extLst>
            </p:cNvPr>
            <p:cNvSpPr/>
            <p:nvPr/>
          </p:nvSpPr>
          <p:spPr>
            <a:xfrm>
              <a:off x="6543128" y="2338918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6" name="Freeform 715">
              <a:extLst>
                <a:ext uri="{FF2B5EF4-FFF2-40B4-BE49-F238E27FC236}">
                  <a16:creationId xmlns:a16="http://schemas.microsoft.com/office/drawing/2014/main" id="{1A5E8BDB-AFAD-E6D8-6076-7B18102668E8}"/>
                </a:ext>
              </a:extLst>
            </p:cNvPr>
            <p:cNvSpPr/>
            <p:nvPr/>
          </p:nvSpPr>
          <p:spPr>
            <a:xfrm>
              <a:off x="6543128" y="2122928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7" name="Freeform 716">
              <a:extLst>
                <a:ext uri="{FF2B5EF4-FFF2-40B4-BE49-F238E27FC236}">
                  <a16:creationId xmlns:a16="http://schemas.microsoft.com/office/drawing/2014/main" id="{80635EA6-ADD2-2004-6B5A-1B6922262096}"/>
                </a:ext>
              </a:extLst>
            </p:cNvPr>
            <p:cNvSpPr/>
            <p:nvPr/>
          </p:nvSpPr>
          <p:spPr>
            <a:xfrm>
              <a:off x="6543128" y="1906940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8" name="Freeform 717">
              <a:extLst>
                <a:ext uri="{FF2B5EF4-FFF2-40B4-BE49-F238E27FC236}">
                  <a16:creationId xmlns:a16="http://schemas.microsoft.com/office/drawing/2014/main" id="{3507ABAB-8731-77B4-6406-06FCADB828F1}"/>
                </a:ext>
              </a:extLst>
            </p:cNvPr>
            <p:cNvSpPr/>
            <p:nvPr/>
          </p:nvSpPr>
          <p:spPr>
            <a:xfrm>
              <a:off x="6543128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9" name="Freeform 718">
              <a:extLst>
                <a:ext uri="{FF2B5EF4-FFF2-40B4-BE49-F238E27FC236}">
                  <a16:creationId xmlns:a16="http://schemas.microsoft.com/office/drawing/2014/main" id="{34ED8186-B842-1B67-E101-21685BD30965}"/>
                </a:ext>
              </a:extLst>
            </p:cNvPr>
            <p:cNvSpPr/>
            <p:nvPr/>
          </p:nvSpPr>
          <p:spPr>
            <a:xfrm>
              <a:off x="6543128" y="3202874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0" name="Freeform 719">
              <a:extLst>
                <a:ext uri="{FF2B5EF4-FFF2-40B4-BE49-F238E27FC236}">
                  <a16:creationId xmlns:a16="http://schemas.microsoft.com/office/drawing/2014/main" id="{07F2C189-8D9F-6C45-E8C2-F9EF4A8129A5}"/>
                </a:ext>
              </a:extLst>
            </p:cNvPr>
            <p:cNvSpPr/>
            <p:nvPr/>
          </p:nvSpPr>
          <p:spPr>
            <a:xfrm>
              <a:off x="6543128" y="2986889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2089E712-1F6C-5FA5-380C-7E82A5FD69BD}"/>
                </a:ext>
              </a:extLst>
            </p:cNvPr>
            <p:cNvSpPr/>
            <p:nvPr/>
          </p:nvSpPr>
          <p:spPr>
            <a:xfrm>
              <a:off x="6543128" y="2770895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62158FBF-B5A1-F98A-50E5-F2B450798BD7}"/>
                </a:ext>
              </a:extLst>
            </p:cNvPr>
            <p:cNvSpPr/>
            <p:nvPr/>
          </p:nvSpPr>
          <p:spPr>
            <a:xfrm>
              <a:off x="6543128" y="2554907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7564BEE8-F227-9A9C-5EE6-E1D437C718C0}"/>
                </a:ext>
              </a:extLst>
            </p:cNvPr>
            <p:cNvSpPr/>
            <p:nvPr/>
          </p:nvSpPr>
          <p:spPr>
            <a:xfrm>
              <a:off x="6543128" y="2338918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DB1328B9-3164-FDF1-82BA-1873EAB6E665}"/>
                </a:ext>
              </a:extLst>
            </p:cNvPr>
            <p:cNvSpPr/>
            <p:nvPr/>
          </p:nvSpPr>
          <p:spPr>
            <a:xfrm>
              <a:off x="6543128" y="2122928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1145F2DC-79CA-22FA-8ED3-4DFB09AF9847}"/>
                </a:ext>
              </a:extLst>
            </p:cNvPr>
            <p:cNvSpPr/>
            <p:nvPr/>
          </p:nvSpPr>
          <p:spPr>
            <a:xfrm>
              <a:off x="6543128" y="1906940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309255C0-5B69-9AEC-534C-61C067D1971D}"/>
                </a:ext>
              </a:extLst>
            </p:cNvPr>
            <p:cNvSpPr/>
            <p:nvPr/>
          </p:nvSpPr>
          <p:spPr>
            <a:xfrm>
              <a:off x="6364486" y="3167216"/>
              <a:ext cx="47579" cy="71406"/>
            </a:xfrm>
            <a:custGeom>
              <a:avLst/>
              <a:gdLst>
                <a:gd name="connsiteX0" fmla="*/ 23791 w 47579"/>
                <a:gd name="connsiteY0" fmla="*/ 7375 h 71406"/>
                <a:gd name="connsiteX1" fmla="*/ 12955 w 47579"/>
                <a:gd name="connsiteY1" fmla="*/ 14477 h 71406"/>
                <a:gd name="connsiteX2" fmla="*/ 9359 w 47579"/>
                <a:gd name="connsiteY2" fmla="*/ 35726 h 71406"/>
                <a:gd name="connsiteX3" fmla="*/ 12955 w 47579"/>
                <a:gd name="connsiteY3" fmla="*/ 56987 h 71406"/>
                <a:gd name="connsiteX4" fmla="*/ 23791 w 47579"/>
                <a:gd name="connsiteY4" fmla="*/ 64032 h 71406"/>
                <a:gd name="connsiteX5" fmla="*/ 34624 w 47579"/>
                <a:gd name="connsiteY5" fmla="*/ 56987 h 71406"/>
                <a:gd name="connsiteX6" fmla="*/ 38267 w 47579"/>
                <a:gd name="connsiteY6" fmla="*/ 35726 h 71406"/>
                <a:gd name="connsiteX7" fmla="*/ 34624 w 47579"/>
                <a:gd name="connsiteY7" fmla="*/ 14477 h 71406"/>
                <a:gd name="connsiteX8" fmla="*/ 23791 w 47579"/>
                <a:gd name="connsiteY8" fmla="*/ 7375 h 71406"/>
                <a:gd name="connsiteX9" fmla="*/ 23791 w 47579"/>
                <a:gd name="connsiteY9" fmla="*/ 0 h 71406"/>
                <a:gd name="connsiteX10" fmla="*/ 41448 w 47579"/>
                <a:gd name="connsiteY10" fmla="*/ 9173 h 71406"/>
                <a:gd name="connsiteX11" fmla="*/ 47580 w 47579"/>
                <a:gd name="connsiteY11" fmla="*/ 35726 h 71406"/>
                <a:gd name="connsiteX12" fmla="*/ 41448 w 47579"/>
                <a:gd name="connsiteY12" fmla="*/ 62279 h 71406"/>
                <a:gd name="connsiteX13" fmla="*/ 23791 w 47579"/>
                <a:gd name="connsiteY13" fmla="*/ 71407 h 71406"/>
                <a:gd name="connsiteX14" fmla="*/ 6086 w 47579"/>
                <a:gd name="connsiteY14" fmla="*/ 62279 h 71406"/>
                <a:gd name="connsiteX15" fmla="*/ 0 w 47579"/>
                <a:gd name="connsiteY15" fmla="*/ 35726 h 71406"/>
                <a:gd name="connsiteX16" fmla="*/ 6086 w 47579"/>
                <a:gd name="connsiteY16" fmla="*/ 9173 h 71406"/>
                <a:gd name="connsiteX17" fmla="*/ 23791 w 47579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06">
                  <a:moveTo>
                    <a:pt x="23791" y="7375"/>
                  </a:moveTo>
                  <a:cubicBezTo>
                    <a:pt x="18996" y="7375"/>
                    <a:pt x="15383" y="9743"/>
                    <a:pt x="12955" y="14477"/>
                  </a:cubicBezTo>
                  <a:cubicBezTo>
                    <a:pt x="10557" y="19178"/>
                    <a:pt x="9359" y="26257"/>
                    <a:pt x="9359" y="35726"/>
                  </a:cubicBezTo>
                  <a:cubicBezTo>
                    <a:pt x="9359" y="45161"/>
                    <a:pt x="10557" y="52252"/>
                    <a:pt x="12955" y="56987"/>
                  </a:cubicBezTo>
                  <a:cubicBezTo>
                    <a:pt x="15383" y="61687"/>
                    <a:pt x="18996" y="64032"/>
                    <a:pt x="23791" y="64032"/>
                  </a:cubicBezTo>
                  <a:cubicBezTo>
                    <a:pt x="28615" y="64032"/>
                    <a:pt x="32226" y="61687"/>
                    <a:pt x="34624" y="56987"/>
                  </a:cubicBezTo>
                  <a:cubicBezTo>
                    <a:pt x="37052" y="52252"/>
                    <a:pt x="38267" y="45161"/>
                    <a:pt x="38267" y="35726"/>
                  </a:cubicBezTo>
                  <a:cubicBezTo>
                    <a:pt x="38267" y="26257"/>
                    <a:pt x="37052" y="19178"/>
                    <a:pt x="34624" y="14477"/>
                  </a:cubicBezTo>
                  <a:cubicBezTo>
                    <a:pt x="32226" y="9743"/>
                    <a:pt x="28615" y="7375"/>
                    <a:pt x="23791" y="7375"/>
                  </a:cubicBezTo>
                  <a:moveTo>
                    <a:pt x="23791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06"/>
                    <a:pt x="47580" y="35726"/>
                  </a:cubicBezTo>
                  <a:cubicBezTo>
                    <a:pt x="47580" y="47313"/>
                    <a:pt x="45536" y="56167"/>
                    <a:pt x="41448" y="62279"/>
                  </a:cubicBezTo>
                  <a:cubicBezTo>
                    <a:pt x="37390" y="68368"/>
                    <a:pt x="31505" y="71407"/>
                    <a:pt x="23791" y="71407"/>
                  </a:cubicBezTo>
                  <a:cubicBezTo>
                    <a:pt x="16075" y="71407"/>
                    <a:pt x="10174" y="68368"/>
                    <a:pt x="6086" y="62279"/>
                  </a:cubicBezTo>
                  <a:cubicBezTo>
                    <a:pt x="2028" y="56167"/>
                    <a:pt x="0" y="47313"/>
                    <a:pt x="0" y="35726"/>
                  </a:cubicBezTo>
                  <a:cubicBezTo>
                    <a:pt x="0" y="24106"/>
                    <a:pt x="2028" y="15262"/>
                    <a:pt x="6086" y="9173"/>
                  </a:cubicBezTo>
                  <a:cubicBezTo>
                    <a:pt x="10174" y="3062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2CD6B2EB-CF5F-1371-5F24-F77C3373CC6E}"/>
                </a:ext>
              </a:extLst>
            </p:cNvPr>
            <p:cNvSpPr/>
            <p:nvPr/>
          </p:nvSpPr>
          <p:spPr>
            <a:xfrm>
              <a:off x="6428433" y="3225580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2 h 11711"/>
                <a:gd name="connsiteX3" fmla="*/ 0 w 9727"/>
                <a:gd name="connsiteY3" fmla="*/ 11712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2"/>
                  </a:lnTo>
                  <a:lnTo>
                    <a:pt x="0" y="11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82F159D1-12E5-80D4-91F2-A22BC2A1BC1C}"/>
                </a:ext>
              </a:extLst>
            </p:cNvPr>
            <p:cNvSpPr/>
            <p:nvPr/>
          </p:nvSpPr>
          <p:spPr>
            <a:xfrm>
              <a:off x="6454575" y="3167216"/>
              <a:ext cx="47579" cy="71406"/>
            </a:xfrm>
            <a:custGeom>
              <a:avLst/>
              <a:gdLst>
                <a:gd name="connsiteX0" fmla="*/ 23789 w 47579"/>
                <a:gd name="connsiteY0" fmla="*/ 7375 h 71406"/>
                <a:gd name="connsiteX1" fmla="*/ 12955 w 47579"/>
                <a:gd name="connsiteY1" fmla="*/ 14477 h 71406"/>
                <a:gd name="connsiteX2" fmla="*/ 9359 w 47579"/>
                <a:gd name="connsiteY2" fmla="*/ 35726 h 71406"/>
                <a:gd name="connsiteX3" fmla="*/ 12955 w 47579"/>
                <a:gd name="connsiteY3" fmla="*/ 56987 h 71406"/>
                <a:gd name="connsiteX4" fmla="*/ 23789 w 47579"/>
                <a:gd name="connsiteY4" fmla="*/ 64032 h 71406"/>
                <a:gd name="connsiteX5" fmla="*/ 34624 w 47579"/>
                <a:gd name="connsiteY5" fmla="*/ 56987 h 71406"/>
                <a:gd name="connsiteX6" fmla="*/ 38267 w 47579"/>
                <a:gd name="connsiteY6" fmla="*/ 35726 h 71406"/>
                <a:gd name="connsiteX7" fmla="*/ 34624 w 47579"/>
                <a:gd name="connsiteY7" fmla="*/ 14477 h 71406"/>
                <a:gd name="connsiteX8" fmla="*/ 23789 w 47579"/>
                <a:gd name="connsiteY8" fmla="*/ 7375 h 71406"/>
                <a:gd name="connsiteX9" fmla="*/ 23789 w 47579"/>
                <a:gd name="connsiteY9" fmla="*/ 0 h 71406"/>
                <a:gd name="connsiteX10" fmla="*/ 41448 w 47579"/>
                <a:gd name="connsiteY10" fmla="*/ 9173 h 71406"/>
                <a:gd name="connsiteX11" fmla="*/ 47580 w 47579"/>
                <a:gd name="connsiteY11" fmla="*/ 35726 h 71406"/>
                <a:gd name="connsiteX12" fmla="*/ 41448 w 47579"/>
                <a:gd name="connsiteY12" fmla="*/ 62279 h 71406"/>
                <a:gd name="connsiteX13" fmla="*/ 23789 w 47579"/>
                <a:gd name="connsiteY13" fmla="*/ 71407 h 71406"/>
                <a:gd name="connsiteX14" fmla="*/ 6086 w 47579"/>
                <a:gd name="connsiteY14" fmla="*/ 62279 h 71406"/>
                <a:gd name="connsiteX15" fmla="*/ 0 w 47579"/>
                <a:gd name="connsiteY15" fmla="*/ 35726 h 71406"/>
                <a:gd name="connsiteX16" fmla="*/ 6086 w 47579"/>
                <a:gd name="connsiteY16" fmla="*/ 9173 h 71406"/>
                <a:gd name="connsiteX17" fmla="*/ 23789 w 47579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06">
                  <a:moveTo>
                    <a:pt x="23789" y="7375"/>
                  </a:moveTo>
                  <a:cubicBezTo>
                    <a:pt x="18994" y="7375"/>
                    <a:pt x="15383" y="9743"/>
                    <a:pt x="12955" y="14477"/>
                  </a:cubicBezTo>
                  <a:cubicBezTo>
                    <a:pt x="10557" y="19178"/>
                    <a:pt x="9359" y="26257"/>
                    <a:pt x="9359" y="35726"/>
                  </a:cubicBezTo>
                  <a:cubicBezTo>
                    <a:pt x="9359" y="45161"/>
                    <a:pt x="10557" y="52252"/>
                    <a:pt x="12955" y="56987"/>
                  </a:cubicBezTo>
                  <a:cubicBezTo>
                    <a:pt x="15383" y="61687"/>
                    <a:pt x="18994" y="64032"/>
                    <a:pt x="23789" y="64032"/>
                  </a:cubicBezTo>
                  <a:cubicBezTo>
                    <a:pt x="28615" y="64032"/>
                    <a:pt x="32226" y="61687"/>
                    <a:pt x="34624" y="56987"/>
                  </a:cubicBezTo>
                  <a:cubicBezTo>
                    <a:pt x="37052" y="52252"/>
                    <a:pt x="38267" y="45161"/>
                    <a:pt x="38267" y="35726"/>
                  </a:cubicBezTo>
                  <a:cubicBezTo>
                    <a:pt x="38267" y="26257"/>
                    <a:pt x="37052" y="19178"/>
                    <a:pt x="34624" y="14477"/>
                  </a:cubicBezTo>
                  <a:cubicBezTo>
                    <a:pt x="32226" y="9743"/>
                    <a:pt x="28615" y="7375"/>
                    <a:pt x="23789" y="7375"/>
                  </a:cubicBezTo>
                  <a:moveTo>
                    <a:pt x="23789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06"/>
                    <a:pt x="47580" y="35726"/>
                  </a:cubicBezTo>
                  <a:cubicBezTo>
                    <a:pt x="47580" y="47313"/>
                    <a:pt x="45536" y="56167"/>
                    <a:pt x="41448" y="62279"/>
                  </a:cubicBezTo>
                  <a:cubicBezTo>
                    <a:pt x="37390" y="68368"/>
                    <a:pt x="31505" y="71407"/>
                    <a:pt x="23789" y="71407"/>
                  </a:cubicBezTo>
                  <a:cubicBezTo>
                    <a:pt x="16074" y="71407"/>
                    <a:pt x="10173" y="68368"/>
                    <a:pt x="6086" y="62279"/>
                  </a:cubicBezTo>
                  <a:cubicBezTo>
                    <a:pt x="2028" y="56167"/>
                    <a:pt x="0" y="47313"/>
                    <a:pt x="0" y="35726"/>
                  </a:cubicBezTo>
                  <a:cubicBezTo>
                    <a:pt x="0" y="24106"/>
                    <a:pt x="2028" y="15262"/>
                    <a:pt x="6086" y="9173"/>
                  </a:cubicBezTo>
                  <a:cubicBezTo>
                    <a:pt x="10173" y="3062"/>
                    <a:pt x="16074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015C62F6-3D79-B9B0-86E9-EA3B3C689623}"/>
                </a:ext>
              </a:extLst>
            </p:cNvPr>
            <p:cNvSpPr/>
            <p:nvPr/>
          </p:nvSpPr>
          <p:spPr>
            <a:xfrm>
              <a:off x="6366929" y="2951220"/>
              <a:ext cx="47579" cy="71418"/>
            </a:xfrm>
            <a:custGeom>
              <a:avLst/>
              <a:gdLst>
                <a:gd name="connsiteX0" fmla="*/ 23789 w 47579"/>
                <a:gd name="connsiteY0" fmla="*/ 7375 h 71418"/>
                <a:gd name="connsiteX1" fmla="*/ 12955 w 47579"/>
                <a:gd name="connsiteY1" fmla="*/ 14477 h 71418"/>
                <a:gd name="connsiteX2" fmla="*/ 9359 w 47579"/>
                <a:gd name="connsiteY2" fmla="*/ 35737 h 71418"/>
                <a:gd name="connsiteX3" fmla="*/ 12955 w 47579"/>
                <a:gd name="connsiteY3" fmla="*/ 56987 h 71418"/>
                <a:gd name="connsiteX4" fmla="*/ 23789 w 47579"/>
                <a:gd name="connsiteY4" fmla="*/ 64043 h 71418"/>
                <a:gd name="connsiteX5" fmla="*/ 34624 w 47579"/>
                <a:gd name="connsiteY5" fmla="*/ 56987 h 71418"/>
                <a:gd name="connsiteX6" fmla="*/ 38267 w 47579"/>
                <a:gd name="connsiteY6" fmla="*/ 35737 h 71418"/>
                <a:gd name="connsiteX7" fmla="*/ 34624 w 47579"/>
                <a:gd name="connsiteY7" fmla="*/ 14477 h 71418"/>
                <a:gd name="connsiteX8" fmla="*/ 23789 w 47579"/>
                <a:gd name="connsiteY8" fmla="*/ 7375 h 71418"/>
                <a:gd name="connsiteX9" fmla="*/ 23789 w 47579"/>
                <a:gd name="connsiteY9" fmla="*/ 0 h 71418"/>
                <a:gd name="connsiteX10" fmla="*/ 41448 w 47579"/>
                <a:gd name="connsiteY10" fmla="*/ 9173 h 71418"/>
                <a:gd name="connsiteX11" fmla="*/ 47580 w 47579"/>
                <a:gd name="connsiteY11" fmla="*/ 35737 h 71418"/>
                <a:gd name="connsiteX12" fmla="*/ 41448 w 47579"/>
                <a:gd name="connsiteY12" fmla="*/ 62290 h 71418"/>
                <a:gd name="connsiteX13" fmla="*/ 23789 w 47579"/>
                <a:gd name="connsiteY13" fmla="*/ 71418 h 71418"/>
                <a:gd name="connsiteX14" fmla="*/ 6086 w 47579"/>
                <a:gd name="connsiteY14" fmla="*/ 62290 h 71418"/>
                <a:gd name="connsiteX15" fmla="*/ 0 w 47579"/>
                <a:gd name="connsiteY15" fmla="*/ 35737 h 71418"/>
                <a:gd name="connsiteX16" fmla="*/ 6086 w 47579"/>
                <a:gd name="connsiteY16" fmla="*/ 9173 h 71418"/>
                <a:gd name="connsiteX17" fmla="*/ 23789 w 47579"/>
                <a:gd name="connsiteY17" fmla="*/ 0 h 7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8">
                  <a:moveTo>
                    <a:pt x="23789" y="7375"/>
                  </a:moveTo>
                  <a:cubicBezTo>
                    <a:pt x="18994" y="7375"/>
                    <a:pt x="15383" y="9742"/>
                    <a:pt x="12955" y="14477"/>
                  </a:cubicBezTo>
                  <a:cubicBezTo>
                    <a:pt x="10557" y="19178"/>
                    <a:pt x="9359" y="26268"/>
                    <a:pt x="9359" y="35737"/>
                  </a:cubicBezTo>
                  <a:cubicBezTo>
                    <a:pt x="9359" y="45173"/>
                    <a:pt x="10557" y="52252"/>
                    <a:pt x="12955" y="56987"/>
                  </a:cubicBezTo>
                  <a:cubicBezTo>
                    <a:pt x="15383" y="61687"/>
                    <a:pt x="18994" y="64043"/>
                    <a:pt x="23789" y="64043"/>
                  </a:cubicBezTo>
                  <a:cubicBezTo>
                    <a:pt x="28615" y="64043"/>
                    <a:pt x="32226" y="61687"/>
                    <a:pt x="34624" y="56987"/>
                  </a:cubicBezTo>
                  <a:cubicBezTo>
                    <a:pt x="37052" y="52252"/>
                    <a:pt x="38267" y="45173"/>
                    <a:pt x="38267" y="35737"/>
                  </a:cubicBezTo>
                  <a:cubicBezTo>
                    <a:pt x="38267" y="26268"/>
                    <a:pt x="37052" y="19178"/>
                    <a:pt x="34624" y="14477"/>
                  </a:cubicBezTo>
                  <a:cubicBezTo>
                    <a:pt x="32226" y="9742"/>
                    <a:pt x="28615" y="7375"/>
                    <a:pt x="23789" y="7375"/>
                  </a:cubicBezTo>
                  <a:moveTo>
                    <a:pt x="23789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17"/>
                    <a:pt x="47580" y="35737"/>
                  </a:cubicBezTo>
                  <a:cubicBezTo>
                    <a:pt x="47580" y="47324"/>
                    <a:pt x="45536" y="56179"/>
                    <a:pt x="41448" y="62290"/>
                  </a:cubicBezTo>
                  <a:cubicBezTo>
                    <a:pt x="37390" y="68379"/>
                    <a:pt x="31505" y="71418"/>
                    <a:pt x="23789" y="71418"/>
                  </a:cubicBezTo>
                  <a:cubicBezTo>
                    <a:pt x="16075" y="71418"/>
                    <a:pt x="10174" y="68379"/>
                    <a:pt x="6086" y="62290"/>
                  </a:cubicBezTo>
                  <a:cubicBezTo>
                    <a:pt x="2028" y="56179"/>
                    <a:pt x="0" y="47324"/>
                    <a:pt x="0" y="35737"/>
                  </a:cubicBezTo>
                  <a:cubicBezTo>
                    <a:pt x="0" y="24117"/>
                    <a:pt x="2028" y="15262"/>
                    <a:pt x="6086" y="9173"/>
                  </a:cubicBezTo>
                  <a:cubicBezTo>
                    <a:pt x="10174" y="3062"/>
                    <a:pt x="16075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E742A1EE-0FE5-49D6-8F0E-F8F3D8761668}"/>
                </a:ext>
              </a:extLst>
            </p:cNvPr>
            <p:cNvSpPr/>
            <p:nvPr/>
          </p:nvSpPr>
          <p:spPr>
            <a:xfrm>
              <a:off x="6430877" y="3009595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2 h 11711"/>
                <a:gd name="connsiteX3" fmla="*/ 0 w 9727"/>
                <a:gd name="connsiteY3" fmla="*/ 11712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2"/>
                  </a:lnTo>
                  <a:lnTo>
                    <a:pt x="0" y="11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EE5030A1-A6DF-301E-B8BD-F1C3B43C8550}"/>
                </a:ext>
              </a:extLst>
            </p:cNvPr>
            <p:cNvSpPr/>
            <p:nvPr/>
          </p:nvSpPr>
          <p:spPr>
            <a:xfrm>
              <a:off x="6461167" y="2952472"/>
              <a:ext cx="40987" cy="68834"/>
            </a:xfrm>
            <a:custGeom>
              <a:avLst/>
              <a:gdLst>
                <a:gd name="connsiteX0" fmla="*/ 1337 w 40987"/>
                <a:gd name="connsiteY0" fmla="*/ 60993 h 68834"/>
                <a:gd name="connsiteX1" fmla="*/ 16552 w 40987"/>
                <a:gd name="connsiteY1" fmla="*/ 60993 h 68834"/>
                <a:gd name="connsiteX2" fmla="*/ 16552 w 40987"/>
                <a:gd name="connsiteY2" fmla="*/ 8479 h 68834"/>
                <a:gd name="connsiteX3" fmla="*/ 0 w 40987"/>
                <a:gd name="connsiteY3" fmla="*/ 11803 h 68834"/>
                <a:gd name="connsiteX4" fmla="*/ 0 w 40987"/>
                <a:gd name="connsiteY4" fmla="*/ 3312 h 68834"/>
                <a:gd name="connsiteX5" fmla="*/ 16460 w 40987"/>
                <a:gd name="connsiteY5" fmla="*/ 0 h 68834"/>
                <a:gd name="connsiteX6" fmla="*/ 25773 w 40987"/>
                <a:gd name="connsiteY6" fmla="*/ 0 h 68834"/>
                <a:gd name="connsiteX7" fmla="*/ 25773 w 40987"/>
                <a:gd name="connsiteY7" fmla="*/ 60993 h 68834"/>
                <a:gd name="connsiteX8" fmla="*/ 40988 w 40987"/>
                <a:gd name="connsiteY8" fmla="*/ 60993 h 68834"/>
                <a:gd name="connsiteX9" fmla="*/ 40988 w 40987"/>
                <a:gd name="connsiteY9" fmla="*/ 68835 h 68834"/>
                <a:gd name="connsiteX10" fmla="*/ 1337 w 40987"/>
                <a:gd name="connsiteY10" fmla="*/ 68835 h 68834"/>
                <a:gd name="connsiteX11" fmla="*/ 1337 w 40987"/>
                <a:gd name="connsiteY11" fmla="*/ 60993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87" h="68834">
                  <a:moveTo>
                    <a:pt x="1337" y="60993"/>
                  </a:moveTo>
                  <a:lnTo>
                    <a:pt x="16552" y="60993"/>
                  </a:lnTo>
                  <a:lnTo>
                    <a:pt x="16552" y="8479"/>
                  </a:lnTo>
                  <a:lnTo>
                    <a:pt x="0" y="11803"/>
                  </a:lnTo>
                  <a:lnTo>
                    <a:pt x="0" y="3312"/>
                  </a:lnTo>
                  <a:lnTo>
                    <a:pt x="16460" y="0"/>
                  </a:lnTo>
                  <a:lnTo>
                    <a:pt x="25773" y="0"/>
                  </a:lnTo>
                  <a:lnTo>
                    <a:pt x="25773" y="60993"/>
                  </a:lnTo>
                  <a:lnTo>
                    <a:pt x="40988" y="60993"/>
                  </a:lnTo>
                  <a:lnTo>
                    <a:pt x="40988" y="68835"/>
                  </a:lnTo>
                  <a:lnTo>
                    <a:pt x="1337" y="68835"/>
                  </a:lnTo>
                  <a:lnTo>
                    <a:pt x="1337" y="60993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0EBF4748-D589-BCF7-3029-B94F27F830A2}"/>
                </a:ext>
              </a:extLst>
            </p:cNvPr>
            <p:cNvSpPr/>
            <p:nvPr/>
          </p:nvSpPr>
          <p:spPr>
            <a:xfrm>
              <a:off x="6367667" y="2735234"/>
              <a:ext cx="47579" cy="71419"/>
            </a:xfrm>
            <a:custGeom>
              <a:avLst/>
              <a:gdLst>
                <a:gd name="connsiteX0" fmla="*/ 23791 w 47579"/>
                <a:gd name="connsiteY0" fmla="*/ 7376 h 71419"/>
                <a:gd name="connsiteX1" fmla="*/ 12955 w 47579"/>
                <a:gd name="connsiteY1" fmla="*/ 14477 h 71419"/>
                <a:gd name="connsiteX2" fmla="*/ 9359 w 47579"/>
                <a:gd name="connsiteY2" fmla="*/ 35731 h 71419"/>
                <a:gd name="connsiteX3" fmla="*/ 12955 w 47579"/>
                <a:gd name="connsiteY3" fmla="*/ 56988 h 71419"/>
                <a:gd name="connsiteX4" fmla="*/ 23791 w 47579"/>
                <a:gd name="connsiteY4" fmla="*/ 64044 h 71419"/>
                <a:gd name="connsiteX5" fmla="*/ 34624 w 47579"/>
                <a:gd name="connsiteY5" fmla="*/ 56988 h 71419"/>
                <a:gd name="connsiteX6" fmla="*/ 38267 w 47579"/>
                <a:gd name="connsiteY6" fmla="*/ 35731 h 71419"/>
                <a:gd name="connsiteX7" fmla="*/ 34624 w 47579"/>
                <a:gd name="connsiteY7" fmla="*/ 14477 h 71419"/>
                <a:gd name="connsiteX8" fmla="*/ 23791 w 47579"/>
                <a:gd name="connsiteY8" fmla="*/ 7376 h 71419"/>
                <a:gd name="connsiteX9" fmla="*/ 23791 w 47579"/>
                <a:gd name="connsiteY9" fmla="*/ 0 h 71419"/>
                <a:gd name="connsiteX10" fmla="*/ 41449 w 47579"/>
                <a:gd name="connsiteY10" fmla="*/ 9175 h 71419"/>
                <a:gd name="connsiteX11" fmla="*/ 47580 w 47579"/>
                <a:gd name="connsiteY11" fmla="*/ 35731 h 71419"/>
                <a:gd name="connsiteX12" fmla="*/ 41449 w 47579"/>
                <a:gd name="connsiteY12" fmla="*/ 62292 h 71419"/>
                <a:gd name="connsiteX13" fmla="*/ 23791 w 47579"/>
                <a:gd name="connsiteY13" fmla="*/ 71419 h 71419"/>
                <a:gd name="connsiteX14" fmla="*/ 6086 w 47579"/>
                <a:gd name="connsiteY14" fmla="*/ 62292 h 71419"/>
                <a:gd name="connsiteX15" fmla="*/ 0 w 47579"/>
                <a:gd name="connsiteY15" fmla="*/ 35731 h 71419"/>
                <a:gd name="connsiteX16" fmla="*/ 6086 w 47579"/>
                <a:gd name="connsiteY16" fmla="*/ 9175 h 71419"/>
                <a:gd name="connsiteX17" fmla="*/ 23791 w 47579"/>
                <a:gd name="connsiteY17" fmla="*/ 0 h 7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9">
                  <a:moveTo>
                    <a:pt x="23791" y="7376"/>
                  </a:moveTo>
                  <a:cubicBezTo>
                    <a:pt x="18996" y="7376"/>
                    <a:pt x="15383" y="9744"/>
                    <a:pt x="12955" y="14477"/>
                  </a:cubicBezTo>
                  <a:cubicBezTo>
                    <a:pt x="10557" y="19179"/>
                    <a:pt x="9359" y="26264"/>
                    <a:pt x="9359" y="35731"/>
                  </a:cubicBezTo>
                  <a:cubicBezTo>
                    <a:pt x="9359" y="45163"/>
                    <a:pt x="10557" y="52253"/>
                    <a:pt x="12955" y="56988"/>
                  </a:cubicBezTo>
                  <a:cubicBezTo>
                    <a:pt x="15383" y="61688"/>
                    <a:pt x="18996" y="64044"/>
                    <a:pt x="23791" y="64044"/>
                  </a:cubicBezTo>
                  <a:cubicBezTo>
                    <a:pt x="28616" y="64044"/>
                    <a:pt x="32228" y="61688"/>
                    <a:pt x="34624" y="56988"/>
                  </a:cubicBezTo>
                  <a:cubicBezTo>
                    <a:pt x="37052" y="52253"/>
                    <a:pt x="38267" y="45163"/>
                    <a:pt x="38267" y="35731"/>
                  </a:cubicBezTo>
                  <a:cubicBezTo>
                    <a:pt x="38267" y="26264"/>
                    <a:pt x="37052" y="19179"/>
                    <a:pt x="34624" y="14477"/>
                  </a:cubicBezTo>
                  <a:cubicBezTo>
                    <a:pt x="32228" y="9744"/>
                    <a:pt x="28616" y="7376"/>
                    <a:pt x="23791" y="7376"/>
                  </a:cubicBezTo>
                  <a:moveTo>
                    <a:pt x="23791" y="0"/>
                  </a:moveTo>
                  <a:cubicBezTo>
                    <a:pt x="31505" y="0"/>
                    <a:pt x="37391" y="3058"/>
                    <a:pt x="41449" y="9175"/>
                  </a:cubicBezTo>
                  <a:cubicBezTo>
                    <a:pt x="45536" y="15260"/>
                    <a:pt x="47580" y="24113"/>
                    <a:pt x="47580" y="35731"/>
                  </a:cubicBezTo>
                  <a:cubicBezTo>
                    <a:pt x="47580" y="47325"/>
                    <a:pt x="45536" y="56180"/>
                    <a:pt x="41449" y="62292"/>
                  </a:cubicBezTo>
                  <a:cubicBezTo>
                    <a:pt x="37391" y="68381"/>
                    <a:pt x="31505" y="71419"/>
                    <a:pt x="23791" y="71419"/>
                  </a:cubicBezTo>
                  <a:cubicBezTo>
                    <a:pt x="16075" y="71419"/>
                    <a:pt x="10174" y="68381"/>
                    <a:pt x="6086" y="62292"/>
                  </a:cubicBezTo>
                  <a:cubicBezTo>
                    <a:pt x="2028" y="56180"/>
                    <a:pt x="0" y="47325"/>
                    <a:pt x="0" y="35731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9E75C1E0-E85F-6C15-F201-D37512CA0B63}"/>
                </a:ext>
              </a:extLst>
            </p:cNvPr>
            <p:cNvSpPr/>
            <p:nvPr/>
          </p:nvSpPr>
          <p:spPr>
            <a:xfrm>
              <a:off x="6431614" y="2793599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1 h 11711"/>
                <a:gd name="connsiteX3" fmla="*/ 0 w 9727"/>
                <a:gd name="connsiteY3" fmla="*/ 11711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1"/>
                  </a:lnTo>
                  <a:lnTo>
                    <a:pt x="0" y="11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5120C504-B35D-6EEB-9326-734D871985FF}"/>
                </a:ext>
              </a:extLst>
            </p:cNvPr>
            <p:cNvSpPr/>
            <p:nvPr/>
          </p:nvSpPr>
          <p:spPr>
            <a:xfrm>
              <a:off x="6458447" y="2735234"/>
              <a:ext cx="43707" cy="70076"/>
            </a:xfrm>
            <a:custGeom>
              <a:avLst/>
              <a:gdLst>
                <a:gd name="connsiteX0" fmla="*/ 11204 w 43707"/>
                <a:gd name="connsiteY0" fmla="*/ 62246 h 70076"/>
                <a:gd name="connsiteX1" fmla="*/ 43708 w 43707"/>
                <a:gd name="connsiteY1" fmla="*/ 62246 h 70076"/>
                <a:gd name="connsiteX2" fmla="*/ 43708 w 43707"/>
                <a:gd name="connsiteY2" fmla="*/ 70076 h 70076"/>
                <a:gd name="connsiteX3" fmla="*/ 0 w 43707"/>
                <a:gd name="connsiteY3" fmla="*/ 70076 h 70076"/>
                <a:gd name="connsiteX4" fmla="*/ 0 w 43707"/>
                <a:gd name="connsiteY4" fmla="*/ 62246 h 70076"/>
                <a:gd name="connsiteX5" fmla="*/ 14432 w 43707"/>
                <a:gd name="connsiteY5" fmla="*/ 47530 h 70076"/>
                <a:gd name="connsiteX6" fmla="*/ 25958 w 43707"/>
                <a:gd name="connsiteY6" fmla="*/ 35593 h 70076"/>
                <a:gd name="connsiteX7" fmla="*/ 32182 w 43707"/>
                <a:gd name="connsiteY7" fmla="*/ 27109 h 70076"/>
                <a:gd name="connsiteX8" fmla="*/ 33979 w 43707"/>
                <a:gd name="connsiteY8" fmla="*/ 20240 h 70076"/>
                <a:gd name="connsiteX9" fmla="*/ 30107 w 43707"/>
                <a:gd name="connsiteY9" fmla="*/ 11295 h 70076"/>
                <a:gd name="connsiteX10" fmla="*/ 20102 w 43707"/>
                <a:gd name="connsiteY10" fmla="*/ 7837 h 70076"/>
                <a:gd name="connsiteX11" fmla="*/ 10835 w 43707"/>
                <a:gd name="connsiteY11" fmla="*/ 9359 h 70076"/>
                <a:gd name="connsiteX12" fmla="*/ 461 w 43707"/>
                <a:gd name="connsiteY12" fmla="*/ 13970 h 70076"/>
                <a:gd name="connsiteX13" fmla="*/ 461 w 43707"/>
                <a:gd name="connsiteY13" fmla="*/ 4564 h 70076"/>
                <a:gd name="connsiteX14" fmla="*/ 10973 w 43707"/>
                <a:gd name="connsiteY14" fmla="*/ 1152 h 70076"/>
                <a:gd name="connsiteX15" fmla="*/ 19917 w 43707"/>
                <a:gd name="connsiteY15" fmla="*/ 0 h 70076"/>
                <a:gd name="connsiteX16" fmla="*/ 36977 w 43707"/>
                <a:gd name="connsiteY16" fmla="*/ 5348 h 70076"/>
                <a:gd name="connsiteX17" fmla="*/ 43339 w 43707"/>
                <a:gd name="connsiteY17" fmla="*/ 19641 h 70076"/>
                <a:gd name="connsiteX18" fmla="*/ 41725 w 43707"/>
                <a:gd name="connsiteY18" fmla="*/ 27709 h 70076"/>
                <a:gd name="connsiteX19" fmla="*/ 35962 w 43707"/>
                <a:gd name="connsiteY19" fmla="*/ 36653 h 70076"/>
                <a:gd name="connsiteX20" fmla="*/ 28631 w 43707"/>
                <a:gd name="connsiteY20" fmla="*/ 44400 h 70076"/>
                <a:gd name="connsiteX21" fmla="*/ 11204 w 43707"/>
                <a:gd name="connsiteY21" fmla="*/ 62246 h 7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07" h="70076">
                  <a:moveTo>
                    <a:pt x="11204" y="62246"/>
                  </a:moveTo>
                  <a:lnTo>
                    <a:pt x="43708" y="62246"/>
                  </a:lnTo>
                  <a:lnTo>
                    <a:pt x="43708" y="70076"/>
                  </a:lnTo>
                  <a:lnTo>
                    <a:pt x="0" y="70076"/>
                  </a:lnTo>
                  <a:lnTo>
                    <a:pt x="0" y="62246"/>
                  </a:lnTo>
                  <a:cubicBezTo>
                    <a:pt x="3535" y="58593"/>
                    <a:pt x="8346" y="53687"/>
                    <a:pt x="14432" y="47530"/>
                  </a:cubicBezTo>
                  <a:cubicBezTo>
                    <a:pt x="20548" y="41350"/>
                    <a:pt x="24390" y="37375"/>
                    <a:pt x="25958" y="35593"/>
                  </a:cubicBezTo>
                  <a:cubicBezTo>
                    <a:pt x="28938" y="32242"/>
                    <a:pt x="31013" y="29414"/>
                    <a:pt x="32182" y="27109"/>
                  </a:cubicBezTo>
                  <a:cubicBezTo>
                    <a:pt x="33381" y="24773"/>
                    <a:pt x="33979" y="22483"/>
                    <a:pt x="33979" y="20240"/>
                  </a:cubicBezTo>
                  <a:cubicBezTo>
                    <a:pt x="33979" y="16583"/>
                    <a:pt x="32689" y="13601"/>
                    <a:pt x="30107" y="11295"/>
                  </a:cubicBezTo>
                  <a:cubicBezTo>
                    <a:pt x="27556" y="8990"/>
                    <a:pt x="24221" y="7837"/>
                    <a:pt x="20102" y="7837"/>
                  </a:cubicBezTo>
                  <a:cubicBezTo>
                    <a:pt x="17183" y="7837"/>
                    <a:pt x="14094" y="8345"/>
                    <a:pt x="10835" y="9359"/>
                  </a:cubicBezTo>
                  <a:cubicBezTo>
                    <a:pt x="7607" y="10373"/>
                    <a:pt x="4150" y="11911"/>
                    <a:pt x="461" y="13970"/>
                  </a:cubicBezTo>
                  <a:lnTo>
                    <a:pt x="461" y="4564"/>
                  </a:lnTo>
                  <a:cubicBezTo>
                    <a:pt x="4211" y="3058"/>
                    <a:pt x="7714" y="1920"/>
                    <a:pt x="10973" y="1152"/>
                  </a:cubicBezTo>
                  <a:cubicBezTo>
                    <a:pt x="14231" y="384"/>
                    <a:pt x="17212" y="0"/>
                    <a:pt x="19917" y="0"/>
                  </a:cubicBezTo>
                  <a:cubicBezTo>
                    <a:pt x="27048" y="0"/>
                    <a:pt x="32735" y="1782"/>
                    <a:pt x="36977" y="5348"/>
                  </a:cubicBezTo>
                  <a:cubicBezTo>
                    <a:pt x="41219" y="8914"/>
                    <a:pt x="43339" y="13678"/>
                    <a:pt x="43339" y="19641"/>
                  </a:cubicBezTo>
                  <a:cubicBezTo>
                    <a:pt x="43339" y="22468"/>
                    <a:pt x="42801" y="25157"/>
                    <a:pt x="41725" y="27709"/>
                  </a:cubicBezTo>
                  <a:cubicBezTo>
                    <a:pt x="40681" y="30229"/>
                    <a:pt x="38759" y="33210"/>
                    <a:pt x="35962" y="36653"/>
                  </a:cubicBezTo>
                  <a:cubicBezTo>
                    <a:pt x="35194" y="37544"/>
                    <a:pt x="32750" y="40132"/>
                    <a:pt x="28631" y="44400"/>
                  </a:cubicBezTo>
                  <a:cubicBezTo>
                    <a:pt x="24512" y="48645"/>
                    <a:pt x="18703" y="54586"/>
                    <a:pt x="11204" y="62246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29C4EF1F-5D10-AC9A-B147-1AEB5E383F22}"/>
                </a:ext>
              </a:extLst>
            </p:cNvPr>
            <p:cNvSpPr/>
            <p:nvPr/>
          </p:nvSpPr>
          <p:spPr>
            <a:xfrm>
              <a:off x="6365776" y="2519245"/>
              <a:ext cx="47579" cy="71417"/>
            </a:xfrm>
            <a:custGeom>
              <a:avLst/>
              <a:gdLst>
                <a:gd name="connsiteX0" fmla="*/ 23791 w 47579"/>
                <a:gd name="connsiteY0" fmla="*/ 7377 h 71417"/>
                <a:gd name="connsiteX1" fmla="*/ 12955 w 47579"/>
                <a:gd name="connsiteY1" fmla="*/ 14477 h 71417"/>
                <a:gd name="connsiteX2" fmla="*/ 9359 w 47579"/>
                <a:gd name="connsiteY2" fmla="*/ 35732 h 71417"/>
                <a:gd name="connsiteX3" fmla="*/ 12955 w 47579"/>
                <a:gd name="connsiteY3" fmla="*/ 56985 h 71417"/>
                <a:gd name="connsiteX4" fmla="*/ 23791 w 47579"/>
                <a:gd name="connsiteY4" fmla="*/ 64040 h 71417"/>
                <a:gd name="connsiteX5" fmla="*/ 34624 w 47579"/>
                <a:gd name="connsiteY5" fmla="*/ 56985 h 71417"/>
                <a:gd name="connsiteX6" fmla="*/ 38268 w 47579"/>
                <a:gd name="connsiteY6" fmla="*/ 35732 h 71417"/>
                <a:gd name="connsiteX7" fmla="*/ 34624 w 47579"/>
                <a:gd name="connsiteY7" fmla="*/ 14477 h 71417"/>
                <a:gd name="connsiteX8" fmla="*/ 23791 w 47579"/>
                <a:gd name="connsiteY8" fmla="*/ 7377 h 71417"/>
                <a:gd name="connsiteX9" fmla="*/ 23791 w 47579"/>
                <a:gd name="connsiteY9" fmla="*/ 0 h 71417"/>
                <a:gd name="connsiteX10" fmla="*/ 41449 w 47579"/>
                <a:gd name="connsiteY10" fmla="*/ 9175 h 71417"/>
                <a:gd name="connsiteX11" fmla="*/ 47580 w 47579"/>
                <a:gd name="connsiteY11" fmla="*/ 35732 h 71417"/>
                <a:gd name="connsiteX12" fmla="*/ 41449 w 47579"/>
                <a:gd name="connsiteY12" fmla="*/ 62288 h 71417"/>
                <a:gd name="connsiteX13" fmla="*/ 23791 w 47579"/>
                <a:gd name="connsiteY13" fmla="*/ 71417 h 71417"/>
                <a:gd name="connsiteX14" fmla="*/ 6086 w 47579"/>
                <a:gd name="connsiteY14" fmla="*/ 62288 h 71417"/>
                <a:gd name="connsiteX15" fmla="*/ 0 w 47579"/>
                <a:gd name="connsiteY15" fmla="*/ 35732 h 71417"/>
                <a:gd name="connsiteX16" fmla="*/ 6086 w 47579"/>
                <a:gd name="connsiteY16" fmla="*/ 9175 h 71417"/>
                <a:gd name="connsiteX17" fmla="*/ 23791 w 47579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7">
                  <a:moveTo>
                    <a:pt x="23791" y="7377"/>
                  </a:moveTo>
                  <a:cubicBezTo>
                    <a:pt x="18996" y="7377"/>
                    <a:pt x="15383" y="9744"/>
                    <a:pt x="12955" y="14477"/>
                  </a:cubicBezTo>
                  <a:cubicBezTo>
                    <a:pt x="10557" y="19180"/>
                    <a:pt x="9359" y="26265"/>
                    <a:pt x="9359" y="35732"/>
                  </a:cubicBezTo>
                  <a:cubicBezTo>
                    <a:pt x="9359" y="45168"/>
                    <a:pt x="10557" y="52252"/>
                    <a:pt x="12955" y="56985"/>
                  </a:cubicBezTo>
                  <a:cubicBezTo>
                    <a:pt x="15383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4" y="56985"/>
                  </a:cubicBezTo>
                  <a:cubicBezTo>
                    <a:pt x="37053" y="52252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4" y="14477"/>
                  </a:cubicBezTo>
                  <a:cubicBezTo>
                    <a:pt x="32228" y="9744"/>
                    <a:pt x="28616" y="7377"/>
                    <a:pt x="23791" y="7377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5"/>
                  </a:cubicBezTo>
                  <a:cubicBezTo>
                    <a:pt x="45536" y="15260"/>
                    <a:pt x="47580" y="24113"/>
                    <a:pt x="47580" y="35732"/>
                  </a:cubicBezTo>
                  <a:cubicBezTo>
                    <a:pt x="47580" y="47319"/>
                    <a:pt x="45536" y="56171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1"/>
                    <a:pt x="0" y="47319"/>
                    <a:pt x="0" y="35732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4952C2B2-D061-5A3A-7667-044CF73200F5}"/>
                </a:ext>
              </a:extLst>
            </p:cNvPr>
            <p:cNvSpPr/>
            <p:nvPr/>
          </p:nvSpPr>
          <p:spPr>
            <a:xfrm>
              <a:off x="6429724" y="2577614"/>
              <a:ext cx="9728" cy="11710"/>
            </a:xfrm>
            <a:custGeom>
              <a:avLst/>
              <a:gdLst>
                <a:gd name="connsiteX0" fmla="*/ 0 w 9728"/>
                <a:gd name="connsiteY0" fmla="*/ 0 h 11710"/>
                <a:gd name="connsiteX1" fmla="*/ 9729 w 9728"/>
                <a:gd name="connsiteY1" fmla="*/ 0 h 11710"/>
                <a:gd name="connsiteX2" fmla="*/ 9729 w 9728"/>
                <a:gd name="connsiteY2" fmla="*/ 11710 h 11710"/>
                <a:gd name="connsiteX3" fmla="*/ 0 w 9728"/>
                <a:gd name="connsiteY3" fmla="*/ 11710 h 11710"/>
                <a:gd name="connsiteX4" fmla="*/ 0 w 9728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0">
                  <a:moveTo>
                    <a:pt x="0" y="0"/>
                  </a:moveTo>
                  <a:lnTo>
                    <a:pt x="9729" y="0"/>
                  </a:lnTo>
                  <a:lnTo>
                    <a:pt x="9729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699735EE-C2CA-3E57-ECA8-65D6DFB889A4}"/>
                </a:ext>
              </a:extLst>
            </p:cNvPr>
            <p:cNvSpPr/>
            <p:nvPr/>
          </p:nvSpPr>
          <p:spPr>
            <a:xfrm>
              <a:off x="6456833" y="2519245"/>
              <a:ext cx="45321" cy="71417"/>
            </a:xfrm>
            <a:custGeom>
              <a:avLst/>
              <a:gdLst>
                <a:gd name="connsiteX0" fmla="*/ 31121 w 45321"/>
                <a:gd name="connsiteY0" fmla="*/ 32965 h 71417"/>
                <a:gd name="connsiteX1" fmla="*/ 41541 w 45321"/>
                <a:gd name="connsiteY1" fmla="*/ 38913 h 71417"/>
                <a:gd name="connsiteX2" fmla="*/ 45322 w 45321"/>
                <a:gd name="connsiteY2" fmla="*/ 50070 h 71417"/>
                <a:gd name="connsiteX3" fmla="*/ 38313 w 45321"/>
                <a:gd name="connsiteY3" fmla="*/ 65838 h 71417"/>
                <a:gd name="connsiteX4" fmla="*/ 18397 w 45321"/>
                <a:gd name="connsiteY4" fmla="*/ 71417 h 71417"/>
                <a:gd name="connsiteX5" fmla="*/ 9452 w 45321"/>
                <a:gd name="connsiteY5" fmla="*/ 70541 h 71417"/>
                <a:gd name="connsiteX6" fmla="*/ 0 w 45321"/>
                <a:gd name="connsiteY6" fmla="*/ 68005 h 71417"/>
                <a:gd name="connsiteX7" fmla="*/ 0 w 45321"/>
                <a:gd name="connsiteY7" fmla="*/ 59015 h 71417"/>
                <a:gd name="connsiteX8" fmla="*/ 8484 w 45321"/>
                <a:gd name="connsiteY8" fmla="*/ 62426 h 71417"/>
                <a:gd name="connsiteX9" fmla="*/ 18120 w 45321"/>
                <a:gd name="connsiteY9" fmla="*/ 63579 h 71417"/>
                <a:gd name="connsiteX10" fmla="*/ 31445 w 45321"/>
                <a:gd name="connsiteY10" fmla="*/ 60121 h 71417"/>
                <a:gd name="connsiteX11" fmla="*/ 36055 w 45321"/>
                <a:gd name="connsiteY11" fmla="*/ 50070 h 71417"/>
                <a:gd name="connsiteX12" fmla="*/ 31767 w 45321"/>
                <a:gd name="connsiteY12" fmla="*/ 40572 h 71417"/>
                <a:gd name="connsiteX13" fmla="*/ 19917 w 45321"/>
                <a:gd name="connsiteY13" fmla="*/ 37115 h 71417"/>
                <a:gd name="connsiteX14" fmla="*/ 11896 w 45321"/>
                <a:gd name="connsiteY14" fmla="*/ 37115 h 71417"/>
                <a:gd name="connsiteX15" fmla="*/ 11896 w 45321"/>
                <a:gd name="connsiteY15" fmla="*/ 29461 h 71417"/>
                <a:gd name="connsiteX16" fmla="*/ 20286 w 45321"/>
                <a:gd name="connsiteY16" fmla="*/ 29461 h 71417"/>
                <a:gd name="connsiteX17" fmla="*/ 30798 w 45321"/>
                <a:gd name="connsiteY17" fmla="*/ 26741 h 71417"/>
                <a:gd name="connsiteX18" fmla="*/ 34441 w 45321"/>
                <a:gd name="connsiteY18" fmla="*/ 18811 h 71417"/>
                <a:gd name="connsiteX19" fmla="*/ 30660 w 45321"/>
                <a:gd name="connsiteY19" fmla="*/ 10696 h 71417"/>
                <a:gd name="connsiteX20" fmla="*/ 19917 w 45321"/>
                <a:gd name="connsiteY20" fmla="*/ 7838 h 71417"/>
                <a:gd name="connsiteX21" fmla="*/ 11711 w 45321"/>
                <a:gd name="connsiteY21" fmla="*/ 8668 h 71417"/>
                <a:gd name="connsiteX22" fmla="*/ 2075 w 45321"/>
                <a:gd name="connsiteY22" fmla="*/ 11249 h 71417"/>
                <a:gd name="connsiteX23" fmla="*/ 2075 w 45321"/>
                <a:gd name="connsiteY23" fmla="*/ 2951 h 71417"/>
                <a:gd name="connsiteX24" fmla="*/ 11988 w 45321"/>
                <a:gd name="connsiteY24" fmla="*/ 738 h 71417"/>
                <a:gd name="connsiteX25" fmla="*/ 20748 w 45321"/>
                <a:gd name="connsiteY25" fmla="*/ 0 h 71417"/>
                <a:gd name="connsiteX26" fmla="*/ 37530 w 45321"/>
                <a:gd name="connsiteY26" fmla="*/ 4842 h 71417"/>
                <a:gd name="connsiteX27" fmla="*/ 43708 w 45321"/>
                <a:gd name="connsiteY27" fmla="*/ 17843 h 71417"/>
                <a:gd name="connsiteX28" fmla="*/ 40435 w 45321"/>
                <a:gd name="connsiteY28" fmla="*/ 27525 h 71417"/>
                <a:gd name="connsiteX29" fmla="*/ 31121 w 45321"/>
                <a:gd name="connsiteY29" fmla="*/ 32965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5321" h="71417">
                  <a:moveTo>
                    <a:pt x="31121" y="32965"/>
                  </a:moveTo>
                  <a:cubicBezTo>
                    <a:pt x="35578" y="33918"/>
                    <a:pt x="39052" y="35900"/>
                    <a:pt x="41541" y="38913"/>
                  </a:cubicBezTo>
                  <a:cubicBezTo>
                    <a:pt x="44062" y="41926"/>
                    <a:pt x="45322" y="45644"/>
                    <a:pt x="45322" y="50070"/>
                  </a:cubicBezTo>
                  <a:cubicBezTo>
                    <a:pt x="45322" y="56863"/>
                    <a:pt x="42985" y="62119"/>
                    <a:pt x="38313" y="65838"/>
                  </a:cubicBezTo>
                  <a:cubicBezTo>
                    <a:pt x="33641" y="69557"/>
                    <a:pt x="27002" y="71417"/>
                    <a:pt x="18397" y="71417"/>
                  </a:cubicBezTo>
                  <a:cubicBezTo>
                    <a:pt x="15507" y="71417"/>
                    <a:pt x="12526" y="71125"/>
                    <a:pt x="9452" y="70541"/>
                  </a:cubicBezTo>
                  <a:cubicBezTo>
                    <a:pt x="6409" y="69988"/>
                    <a:pt x="3258" y="69142"/>
                    <a:pt x="0" y="68005"/>
                  </a:cubicBezTo>
                  <a:lnTo>
                    <a:pt x="0" y="59015"/>
                  </a:lnTo>
                  <a:cubicBezTo>
                    <a:pt x="2582" y="60521"/>
                    <a:pt x="5410" y="61658"/>
                    <a:pt x="8484" y="62426"/>
                  </a:cubicBezTo>
                  <a:cubicBezTo>
                    <a:pt x="11558" y="63194"/>
                    <a:pt x="14770" y="63579"/>
                    <a:pt x="18120" y="63579"/>
                  </a:cubicBezTo>
                  <a:cubicBezTo>
                    <a:pt x="23960" y="63579"/>
                    <a:pt x="28401" y="62426"/>
                    <a:pt x="31445" y="60121"/>
                  </a:cubicBezTo>
                  <a:cubicBezTo>
                    <a:pt x="34519" y="57816"/>
                    <a:pt x="36055" y="54466"/>
                    <a:pt x="36055" y="50070"/>
                  </a:cubicBezTo>
                  <a:cubicBezTo>
                    <a:pt x="36055" y="46013"/>
                    <a:pt x="34626" y="42848"/>
                    <a:pt x="31767" y="40572"/>
                  </a:cubicBezTo>
                  <a:cubicBezTo>
                    <a:pt x="28938" y="38268"/>
                    <a:pt x="24989" y="37115"/>
                    <a:pt x="19917" y="37115"/>
                  </a:cubicBezTo>
                  <a:lnTo>
                    <a:pt x="11896" y="37115"/>
                  </a:lnTo>
                  <a:lnTo>
                    <a:pt x="11896" y="29461"/>
                  </a:lnTo>
                  <a:lnTo>
                    <a:pt x="20286" y="29461"/>
                  </a:lnTo>
                  <a:cubicBezTo>
                    <a:pt x="24866" y="29461"/>
                    <a:pt x="28370" y="28554"/>
                    <a:pt x="30798" y="26741"/>
                  </a:cubicBezTo>
                  <a:cubicBezTo>
                    <a:pt x="33227" y="24897"/>
                    <a:pt x="34441" y="22254"/>
                    <a:pt x="34441" y="18811"/>
                  </a:cubicBezTo>
                  <a:cubicBezTo>
                    <a:pt x="34441" y="15276"/>
                    <a:pt x="33181" y="12571"/>
                    <a:pt x="30660" y="10696"/>
                  </a:cubicBezTo>
                  <a:cubicBezTo>
                    <a:pt x="28171" y="8791"/>
                    <a:pt x="24590" y="7838"/>
                    <a:pt x="19917" y="7838"/>
                  </a:cubicBezTo>
                  <a:cubicBezTo>
                    <a:pt x="17367" y="7838"/>
                    <a:pt x="14631" y="8115"/>
                    <a:pt x="11711" y="8668"/>
                  </a:cubicBezTo>
                  <a:cubicBezTo>
                    <a:pt x="8791" y="9221"/>
                    <a:pt x="5579" y="10082"/>
                    <a:pt x="2075" y="11249"/>
                  </a:cubicBezTo>
                  <a:lnTo>
                    <a:pt x="2075" y="2951"/>
                  </a:lnTo>
                  <a:cubicBezTo>
                    <a:pt x="5610" y="1967"/>
                    <a:pt x="8914" y="1229"/>
                    <a:pt x="11988" y="738"/>
                  </a:cubicBezTo>
                  <a:cubicBezTo>
                    <a:pt x="15092" y="246"/>
                    <a:pt x="18012" y="0"/>
                    <a:pt x="20748" y="0"/>
                  </a:cubicBezTo>
                  <a:cubicBezTo>
                    <a:pt x="27817" y="0"/>
                    <a:pt x="33411" y="1614"/>
                    <a:pt x="37530" y="4842"/>
                  </a:cubicBezTo>
                  <a:cubicBezTo>
                    <a:pt x="41649" y="8038"/>
                    <a:pt x="43708" y="12372"/>
                    <a:pt x="43708" y="17843"/>
                  </a:cubicBezTo>
                  <a:cubicBezTo>
                    <a:pt x="43708" y="21654"/>
                    <a:pt x="42617" y="24881"/>
                    <a:pt x="40435" y="27525"/>
                  </a:cubicBezTo>
                  <a:cubicBezTo>
                    <a:pt x="38253" y="30137"/>
                    <a:pt x="35148" y="31951"/>
                    <a:pt x="31121" y="3296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CFD50093-D2A5-7BDF-1875-5EE32E475AC1}"/>
                </a:ext>
              </a:extLst>
            </p:cNvPr>
            <p:cNvSpPr/>
            <p:nvPr/>
          </p:nvSpPr>
          <p:spPr>
            <a:xfrm>
              <a:off x="6363517" y="2303255"/>
              <a:ext cx="47579" cy="71417"/>
            </a:xfrm>
            <a:custGeom>
              <a:avLst/>
              <a:gdLst>
                <a:gd name="connsiteX0" fmla="*/ 23791 w 47579"/>
                <a:gd name="connsiteY0" fmla="*/ 7377 h 71417"/>
                <a:gd name="connsiteX1" fmla="*/ 12955 w 47579"/>
                <a:gd name="connsiteY1" fmla="*/ 14477 h 71417"/>
                <a:gd name="connsiteX2" fmla="*/ 9359 w 47579"/>
                <a:gd name="connsiteY2" fmla="*/ 35732 h 71417"/>
                <a:gd name="connsiteX3" fmla="*/ 12955 w 47579"/>
                <a:gd name="connsiteY3" fmla="*/ 56987 h 71417"/>
                <a:gd name="connsiteX4" fmla="*/ 23791 w 47579"/>
                <a:gd name="connsiteY4" fmla="*/ 64040 h 71417"/>
                <a:gd name="connsiteX5" fmla="*/ 34624 w 47579"/>
                <a:gd name="connsiteY5" fmla="*/ 56987 h 71417"/>
                <a:gd name="connsiteX6" fmla="*/ 38268 w 47579"/>
                <a:gd name="connsiteY6" fmla="*/ 35732 h 71417"/>
                <a:gd name="connsiteX7" fmla="*/ 34624 w 47579"/>
                <a:gd name="connsiteY7" fmla="*/ 14477 h 71417"/>
                <a:gd name="connsiteX8" fmla="*/ 23791 w 47579"/>
                <a:gd name="connsiteY8" fmla="*/ 7377 h 71417"/>
                <a:gd name="connsiteX9" fmla="*/ 23791 w 47579"/>
                <a:gd name="connsiteY9" fmla="*/ 0 h 71417"/>
                <a:gd name="connsiteX10" fmla="*/ 41449 w 47579"/>
                <a:gd name="connsiteY10" fmla="*/ 9176 h 71417"/>
                <a:gd name="connsiteX11" fmla="*/ 47580 w 47579"/>
                <a:gd name="connsiteY11" fmla="*/ 35732 h 71417"/>
                <a:gd name="connsiteX12" fmla="*/ 41449 w 47579"/>
                <a:gd name="connsiteY12" fmla="*/ 62288 h 71417"/>
                <a:gd name="connsiteX13" fmla="*/ 23791 w 47579"/>
                <a:gd name="connsiteY13" fmla="*/ 71417 h 71417"/>
                <a:gd name="connsiteX14" fmla="*/ 6086 w 47579"/>
                <a:gd name="connsiteY14" fmla="*/ 62288 h 71417"/>
                <a:gd name="connsiteX15" fmla="*/ 0 w 47579"/>
                <a:gd name="connsiteY15" fmla="*/ 35732 h 71417"/>
                <a:gd name="connsiteX16" fmla="*/ 6086 w 47579"/>
                <a:gd name="connsiteY16" fmla="*/ 9176 h 71417"/>
                <a:gd name="connsiteX17" fmla="*/ 23791 w 47579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7">
                  <a:moveTo>
                    <a:pt x="23791" y="7377"/>
                  </a:moveTo>
                  <a:cubicBezTo>
                    <a:pt x="18996" y="7377"/>
                    <a:pt x="15383" y="9744"/>
                    <a:pt x="12955" y="14477"/>
                  </a:cubicBezTo>
                  <a:cubicBezTo>
                    <a:pt x="10557" y="19180"/>
                    <a:pt x="9359" y="26265"/>
                    <a:pt x="9359" y="35732"/>
                  </a:cubicBezTo>
                  <a:cubicBezTo>
                    <a:pt x="9359" y="45168"/>
                    <a:pt x="10557" y="52253"/>
                    <a:pt x="12955" y="56987"/>
                  </a:cubicBezTo>
                  <a:cubicBezTo>
                    <a:pt x="15383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4" y="56987"/>
                  </a:cubicBezTo>
                  <a:cubicBezTo>
                    <a:pt x="37053" y="52253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4" y="14477"/>
                  </a:cubicBezTo>
                  <a:cubicBezTo>
                    <a:pt x="32228" y="9744"/>
                    <a:pt x="28616" y="7377"/>
                    <a:pt x="23791" y="7377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6"/>
                  </a:cubicBezTo>
                  <a:cubicBezTo>
                    <a:pt x="45536" y="15261"/>
                    <a:pt x="47580" y="24113"/>
                    <a:pt x="47580" y="35732"/>
                  </a:cubicBezTo>
                  <a:cubicBezTo>
                    <a:pt x="47580" y="47319"/>
                    <a:pt x="45536" y="56172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2"/>
                    <a:pt x="0" y="47319"/>
                    <a:pt x="0" y="35732"/>
                  </a:cubicBezTo>
                  <a:cubicBezTo>
                    <a:pt x="0" y="24113"/>
                    <a:pt x="2028" y="15261"/>
                    <a:pt x="6086" y="9176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E82243D8-5148-614E-F288-5DF6BA98CC04}"/>
                </a:ext>
              </a:extLst>
            </p:cNvPr>
            <p:cNvSpPr/>
            <p:nvPr/>
          </p:nvSpPr>
          <p:spPr>
            <a:xfrm>
              <a:off x="6427465" y="2361625"/>
              <a:ext cx="9728" cy="11710"/>
            </a:xfrm>
            <a:custGeom>
              <a:avLst/>
              <a:gdLst>
                <a:gd name="connsiteX0" fmla="*/ 0 w 9728"/>
                <a:gd name="connsiteY0" fmla="*/ 0 h 11710"/>
                <a:gd name="connsiteX1" fmla="*/ 9729 w 9728"/>
                <a:gd name="connsiteY1" fmla="*/ 0 h 11710"/>
                <a:gd name="connsiteX2" fmla="*/ 9729 w 9728"/>
                <a:gd name="connsiteY2" fmla="*/ 11710 h 11710"/>
                <a:gd name="connsiteX3" fmla="*/ 0 w 9728"/>
                <a:gd name="connsiteY3" fmla="*/ 11710 h 11710"/>
                <a:gd name="connsiteX4" fmla="*/ 0 w 9728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0">
                  <a:moveTo>
                    <a:pt x="0" y="0"/>
                  </a:moveTo>
                  <a:lnTo>
                    <a:pt x="9729" y="0"/>
                  </a:lnTo>
                  <a:lnTo>
                    <a:pt x="9729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9E6D4997-E14F-E835-D1DF-8584BDFC7D4C}"/>
                </a:ext>
              </a:extLst>
            </p:cNvPr>
            <p:cNvSpPr/>
            <p:nvPr/>
          </p:nvSpPr>
          <p:spPr>
            <a:xfrm>
              <a:off x="6451993" y="2304500"/>
              <a:ext cx="50162" cy="68834"/>
            </a:xfrm>
            <a:custGeom>
              <a:avLst/>
              <a:gdLst>
                <a:gd name="connsiteX0" fmla="*/ 31075 w 50162"/>
                <a:gd name="connsiteY0" fmla="*/ 8115 h 68834"/>
                <a:gd name="connsiteX1" fmla="*/ 7561 w 50162"/>
                <a:gd name="connsiteY1" fmla="*/ 44860 h 68834"/>
                <a:gd name="connsiteX2" fmla="*/ 31075 w 50162"/>
                <a:gd name="connsiteY2" fmla="*/ 44860 h 68834"/>
                <a:gd name="connsiteX3" fmla="*/ 31075 w 50162"/>
                <a:gd name="connsiteY3" fmla="*/ 8115 h 68834"/>
                <a:gd name="connsiteX4" fmla="*/ 28631 w 50162"/>
                <a:gd name="connsiteY4" fmla="*/ 0 h 68834"/>
                <a:gd name="connsiteX5" fmla="*/ 40341 w 50162"/>
                <a:gd name="connsiteY5" fmla="*/ 0 h 68834"/>
                <a:gd name="connsiteX6" fmla="*/ 40341 w 50162"/>
                <a:gd name="connsiteY6" fmla="*/ 44860 h 68834"/>
                <a:gd name="connsiteX7" fmla="*/ 50162 w 50162"/>
                <a:gd name="connsiteY7" fmla="*/ 44860 h 68834"/>
                <a:gd name="connsiteX8" fmla="*/ 50162 w 50162"/>
                <a:gd name="connsiteY8" fmla="*/ 52606 h 68834"/>
                <a:gd name="connsiteX9" fmla="*/ 40341 w 50162"/>
                <a:gd name="connsiteY9" fmla="*/ 52606 h 68834"/>
                <a:gd name="connsiteX10" fmla="*/ 40341 w 50162"/>
                <a:gd name="connsiteY10" fmla="*/ 68835 h 68834"/>
                <a:gd name="connsiteX11" fmla="*/ 31075 w 50162"/>
                <a:gd name="connsiteY11" fmla="*/ 68835 h 68834"/>
                <a:gd name="connsiteX12" fmla="*/ 31075 w 50162"/>
                <a:gd name="connsiteY12" fmla="*/ 52606 h 68834"/>
                <a:gd name="connsiteX13" fmla="*/ 0 w 50162"/>
                <a:gd name="connsiteY13" fmla="*/ 52606 h 68834"/>
                <a:gd name="connsiteX14" fmla="*/ 0 w 50162"/>
                <a:gd name="connsiteY14" fmla="*/ 43616 h 68834"/>
                <a:gd name="connsiteX15" fmla="*/ 28631 w 50162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62" h="68834">
                  <a:moveTo>
                    <a:pt x="31075" y="8115"/>
                  </a:moveTo>
                  <a:lnTo>
                    <a:pt x="7561" y="44860"/>
                  </a:lnTo>
                  <a:lnTo>
                    <a:pt x="31075" y="44860"/>
                  </a:lnTo>
                  <a:lnTo>
                    <a:pt x="31075" y="8115"/>
                  </a:lnTo>
                  <a:moveTo>
                    <a:pt x="28631" y="0"/>
                  </a:moveTo>
                  <a:lnTo>
                    <a:pt x="40341" y="0"/>
                  </a:lnTo>
                  <a:lnTo>
                    <a:pt x="40341" y="44860"/>
                  </a:lnTo>
                  <a:lnTo>
                    <a:pt x="50162" y="44860"/>
                  </a:lnTo>
                  <a:lnTo>
                    <a:pt x="50162" y="52606"/>
                  </a:lnTo>
                  <a:lnTo>
                    <a:pt x="40341" y="52606"/>
                  </a:lnTo>
                  <a:lnTo>
                    <a:pt x="40341" y="68835"/>
                  </a:lnTo>
                  <a:lnTo>
                    <a:pt x="31075" y="68835"/>
                  </a:lnTo>
                  <a:lnTo>
                    <a:pt x="31075" y="52606"/>
                  </a:lnTo>
                  <a:lnTo>
                    <a:pt x="0" y="52606"/>
                  </a:lnTo>
                  <a:lnTo>
                    <a:pt x="0" y="43616"/>
                  </a:lnTo>
                  <a:lnTo>
                    <a:pt x="28631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60B4811C-7035-429D-49A9-995D558393E7}"/>
                </a:ext>
              </a:extLst>
            </p:cNvPr>
            <p:cNvSpPr/>
            <p:nvPr/>
          </p:nvSpPr>
          <p:spPr>
            <a:xfrm>
              <a:off x="6366468" y="2087267"/>
              <a:ext cx="47579" cy="71415"/>
            </a:xfrm>
            <a:custGeom>
              <a:avLst/>
              <a:gdLst>
                <a:gd name="connsiteX0" fmla="*/ 23789 w 47579"/>
                <a:gd name="connsiteY0" fmla="*/ 7376 h 71415"/>
                <a:gd name="connsiteX1" fmla="*/ 12955 w 47579"/>
                <a:gd name="connsiteY1" fmla="*/ 14477 h 71415"/>
                <a:gd name="connsiteX2" fmla="*/ 9359 w 47579"/>
                <a:gd name="connsiteY2" fmla="*/ 35731 h 71415"/>
                <a:gd name="connsiteX3" fmla="*/ 12955 w 47579"/>
                <a:gd name="connsiteY3" fmla="*/ 56986 h 71415"/>
                <a:gd name="connsiteX4" fmla="*/ 23789 w 47579"/>
                <a:gd name="connsiteY4" fmla="*/ 64040 h 71415"/>
                <a:gd name="connsiteX5" fmla="*/ 34624 w 47579"/>
                <a:gd name="connsiteY5" fmla="*/ 56986 h 71415"/>
                <a:gd name="connsiteX6" fmla="*/ 38267 w 47579"/>
                <a:gd name="connsiteY6" fmla="*/ 35731 h 71415"/>
                <a:gd name="connsiteX7" fmla="*/ 34624 w 47579"/>
                <a:gd name="connsiteY7" fmla="*/ 14477 h 71415"/>
                <a:gd name="connsiteX8" fmla="*/ 23789 w 47579"/>
                <a:gd name="connsiteY8" fmla="*/ 7376 h 71415"/>
                <a:gd name="connsiteX9" fmla="*/ 23789 w 47579"/>
                <a:gd name="connsiteY9" fmla="*/ 0 h 71415"/>
                <a:gd name="connsiteX10" fmla="*/ 41448 w 47579"/>
                <a:gd name="connsiteY10" fmla="*/ 9175 h 71415"/>
                <a:gd name="connsiteX11" fmla="*/ 47580 w 47579"/>
                <a:gd name="connsiteY11" fmla="*/ 35731 h 71415"/>
                <a:gd name="connsiteX12" fmla="*/ 41448 w 47579"/>
                <a:gd name="connsiteY12" fmla="*/ 62287 h 71415"/>
                <a:gd name="connsiteX13" fmla="*/ 23789 w 47579"/>
                <a:gd name="connsiteY13" fmla="*/ 71416 h 71415"/>
                <a:gd name="connsiteX14" fmla="*/ 6086 w 47579"/>
                <a:gd name="connsiteY14" fmla="*/ 62287 h 71415"/>
                <a:gd name="connsiteX15" fmla="*/ 0 w 47579"/>
                <a:gd name="connsiteY15" fmla="*/ 35731 h 71415"/>
                <a:gd name="connsiteX16" fmla="*/ 6086 w 47579"/>
                <a:gd name="connsiteY16" fmla="*/ 9175 h 71415"/>
                <a:gd name="connsiteX17" fmla="*/ 23789 w 47579"/>
                <a:gd name="connsiteY17" fmla="*/ 0 h 7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5">
                  <a:moveTo>
                    <a:pt x="23789" y="7376"/>
                  </a:moveTo>
                  <a:cubicBezTo>
                    <a:pt x="18994" y="7376"/>
                    <a:pt x="15383" y="9744"/>
                    <a:pt x="12955" y="14477"/>
                  </a:cubicBezTo>
                  <a:cubicBezTo>
                    <a:pt x="10557" y="19179"/>
                    <a:pt x="9359" y="26264"/>
                    <a:pt x="9359" y="35731"/>
                  </a:cubicBezTo>
                  <a:cubicBezTo>
                    <a:pt x="9359" y="45167"/>
                    <a:pt x="10557" y="52252"/>
                    <a:pt x="12955" y="56986"/>
                  </a:cubicBezTo>
                  <a:cubicBezTo>
                    <a:pt x="15383" y="61688"/>
                    <a:pt x="18994" y="64040"/>
                    <a:pt x="23789" y="64040"/>
                  </a:cubicBezTo>
                  <a:cubicBezTo>
                    <a:pt x="28615" y="64040"/>
                    <a:pt x="32226" y="61688"/>
                    <a:pt x="34624" y="56986"/>
                  </a:cubicBezTo>
                  <a:cubicBezTo>
                    <a:pt x="37052" y="52252"/>
                    <a:pt x="38267" y="45167"/>
                    <a:pt x="38267" y="35731"/>
                  </a:cubicBezTo>
                  <a:cubicBezTo>
                    <a:pt x="38267" y="26264"/>
                    <a:pt x="37052" y="19179"/>
                    <a:pt x="34624" y="14477"/>
                  </a:cubicBezTo>
                  <a:cubicBezTo>
                    <a:pt x="32226" y="9744"/>
                    <a:pt x="28615" y="7376"/>
                    <a:pt x="23789" y="7376"/>
                  </a:cubicBezTo>
                  <a:moveTo>
                    <a:pt x="23789" y="0"/>
                  </a:moveTo>
                  <a:cubicBezTo>
                    <a:pt x="31505" y="0"/>
                    <a:pt x="37390" y="3058"/>
                    <a:pt x="41448" y="9175"/>
                  </a:cubicBezTo>
                  <a:cubicBezTo>
                    <a:pt x="45536" y="15260"/>
                    <a:pt x="47580" y="24113"/>
                    <a:pt x="47580" y="35731"/>
                  </a:cubicBezTo>
                  <a:cubicBezTo>
                    <a:pt x="47580" y="47318"/>
                    <a:pt x="45536" y="56171"/>
                    <a:pt x="41448" y="62287"/>
                  </a:cubicBezTo>
                  <a:cubicBezTo>
                    <a:pt x="37390" y="68373"/>
                    <a:pt x="31505" y="71416"/>
                    <a:pt x="23789" y="71416"/>
                  </a:cubicBezTo>
                  <a:cubicBezTo>
                    <a:pt x="16075" y="71416"/>
                    <a:pt x="10174" y="68373"/>
                    <a:pt x="6086" y="62287"/>
                  </a:cubicBezTo>
                  <a:cubicBezTo>
                    <a:pt x="2028" y="56171"/>
                    <a:pt x="0" y="47318"/>
                    <a:pt x="0" y="35731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221BAAD4-7BD1-CB8B-E828-BDEB0A741B92}"/>
                </a:ext>
              </a:extLst>
            </p:cNvPr>
            <p:cNvSpPr/>
            <p:nvPr/>
          </p:nvSpPr>
          <p:spPr>
            <a:xfrm>
              <a:off x="6430416" y="2145635"/>
              <a:ext cx="9727" cy="11710"/>
            </a:xfrm>
            <a:custGeom>
              <a:avLst/>
              <a:gdLst>
                <a:gd name="connsiteX0" fmla="*/ 0 w 9727"/>
                <a:gd name="connsiteY0" fmla="*/ 0 h 11710"/>
                <a:gd name="connsiteX1" fmla="*/ 9728 w 9727"/>
                <a:gd name="connsiteY1" fmla="*/ 0 h 11710"/>
                <a:gd name="connsiteX2" fmla="*/ 9728 w 9727"/>
                <a:gd name="connsiteY2" fmla="*/ 11710 h 11710"/>
                <a:gd name="connsiteX3" fmla="*/ 0 w 9727"/>
                <a:gd name="connsiteY3" fmla="*/ 11710 h 11710"/>
                <a:gd name="connsiteX4" fmla="*/ 0 w 9727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0">
                  <a:moveTo>
                    <a:pt x="0" y="0"/>
                  </a:moveTo>
                  <a:lnTo>
                    <a:pt x="9728" y="0"/>
                  </a:lnTo>
                  <a:lnTo>
                    <a:pt x="9728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3E059F6C-C398-CC2F-A5C4-122222121FDA}"/>
                </a:ext>
              </a:extLst>
            </p:cNvPr>
            <p:cNvSpPr/>
            <p:nvPr/>
          </p:nvSpPr>
          <p:spPr>
            <a:xfrm>
              <a:off x="6457617" y="2088511"/>
              <a:ext cx="44537" cy="70172"/>
            </a:xfrm>
            <a:custGeom>
              <a:avLst/>
              <a:gdLst>
                <a:gd name="connsiteX0" fmla="*/ 2905 w 44537"/>
                <a:gd name="connsiteY0" fmla="*/ 0 h 70172"/>
                <a:gd name="connsiteX1" fmla="*/ 39466 w 44537"/>
                <a:gd name="connsiteY1" fmla="*/ 0 h 70172"/>
                <a:gd name="connsiteX2" fmla="*/ 39466 w 44537"/>
                <a:gd name="connsiteY2" fmla="*/ 7838 h 70172"/>
                <a:gd name="connsiteX3" fmla="*/ 11434 w 44537"/>
                <a:gd name="connsiteY3" fmla="*/ 7838 h 70172"/>
                <a:gd name="connsiteX4" fmla="*/ 11434 w 44537"/>
                <a:gd name="connsiteY4" fmla="*/ 24712 h 70172"/>
                <a:gd name="connsiteX5" fmla="*/ 15491 w 44537"/>
                <a:gd name="connsiteY5" fmla="*/ 23698 h 70172"/>
                <a:gd name="connsiteX6" fmla="*/ 19549 w 44537"/>
                <a:gd name="connsiteY6" fmla="*/ 23330 h 70172"/>
                <a:gd name="connsiteX7" fmla="*/ 37807 w 44537"/>
                <a:gd name="connsiteY7" fmla="*/ 29646 h 70172"/>
                <a:gd name="connsiteX8" fmla="*/ 44538 w 44537"/>
                <a:gd name="connsiteY8" fmla="*/ 46751 h 70172"/>
                <a:gd name="connsiteX9" fmla="*/ 37621 w 44537"/>
                <a:gd name="connsiteY9" fmla="*/ 64041 h 70172"/>
                <a:gd name="connsiteX10" fmla="*/ 18119 w 44537"/>
                <a:gd name="connsiteY10" fmla="*/ 70172 h 70172"/>
                <a:gd name="connsiteX11" fmla="*/ 9267 w 44537"/>
                <a:gd name="connsiteY11" fmla="*/ 69435 h 70172"/>
                <a:gd name="connsiteX12" fmla="*/ 0 w 44537"/>
                <a:gd name="connsiteY12" fmla="*/ 67222 h 70172"/>
                <a:gd name="connsiteX13" fmla="*/ 0 w 44537"/>
                <a:gd name="connsiteY13" fmla="*/ 57862 h 70172"/>
                <a:gd name="connsiteX14" fmla="*/ 8576 w 44537"/>
                <a:gd name="connsiteY14" fmla="*/ 61227 h 70172"/>
                <a:gd name="connsiteX15" fmla="*/ 17935 w 44537"/>
                <a:gd name="connsiteY15" fmla="*/ 62335 h 70172"/>
                <a:gd name="connsiteX16" fmla="*/ 30568 w 44537"/>
                <a:gd name="connsiteY16" fmla="*/ 58138 h 70172"/>
                <a:gd name="connsiteX17" fmla="*/ 35224 w 44537"/>
                <a:gd name="connsiteY17" fmla="*/ 46751 h 70172"/>
                <a:gd name="connsiteX18" fmla="*/ 30568 w 44537"/>
                <a:gd name="connsiteY18" fmla="*/ 35363 h 70172"/>
                <a:gd name="connsiteX19" fmla="*/ 17935 w 44537"/>
                <a:gd name="connsiteY19" fmla="*/ 31168 h 70172"/>
                <a:gd name="connsiteX20" fmla="*/ 10466 w 44537"/>
                <a:gd name="connsiteY20" fmla="*/ 31998 h 70172"/>
                <a:gd name="connsiteX21" fmla="*/ 2905 w 44537"/>
                <a:gd name="connsiteY21" fmla="*/ 34579 h 70172"/>
                <a:gd name="connsiteX22" fmla="*/ 2905 w 44537"/>
                <a:gd name="connsiteY22" fmla="*/ 0 h 7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4537" h="70172">
                  <a:moveTo>
                    <a:pt x="2905" y="0"/>
                  </a:moveTo>
                  <a:lnTo>
                    <a:pt x="39466" y="0"/>
                  </a:lnTo>
                  <a:lnTo>
                    <a:pt x="39466" y="7838"/>
                  </a:lnTo>
                  <a:lnTo>
                    <a:pt x="11434" y="7838"/>
                  </a:lnTo>
                  <a:lnTo>
                    <a:pt x="11434" y="24712"/>
                  </a:lnTo>
                  <a:cubicBezTo>
                    <a:pt x="12787" y="24252"/>
                    <a:pt x="14139" y="23913"/>
                    <a:pt x="15491" y="23698"/>
                  </a:cubicBezTo>
                  <a:cubicBezTo>
                    <a:pt x="16844" y="23453"/>
                    <a:pt x="18197" y="23330"/>
                    <a:pt x="19549" y="23330"/>
                  </a:cubicBezTo>
                  <a:cubicBezTo>
                    <a:pt x="27232" y="23330"/>
                    <a:pt x="33319" y="25435"/>
                    <a:pt x="37807" y="29646"/>
                  </a:cubicBezTo>
                  <a:cubicBezTo>
                    <a:pt x="42294" y="33857"/>
                    <a:pt x="44538" y="39559"/>
                    <a:pt x="44538" y="46751"/>
                  </a:cubicBezTo>
                  <a:cubicBezTo>
                    <a:pt x="44538" y="54158"/>
                    <a:pt x="42232" y="59922"/>
                    <a:pt x="37621" y="64041"/>
                  </a:cubicBezTo>
                  <a:cubicBezTo>
                    <a:pt x="33011" y="68128"/>
                    <a:pt x="26511" y="70172"/>
                    <a:pt x="18119" y="70172"/>
                  </a:cubicBezTo>
                  <a:cubicBezTo>
                    <a:pt x="15229" y="70172"/>
                    <a:pt x="12279" y="69926"/>
                    <a:pt x="9267" y="69435"/>
                  </a:cubicBezTo>
                  <a:cubicBezTo>
                    <a:pt x="6286" y="68943"/>
                    <a:pt x="3197" y="68205"/>
                    <a:pt x="0" y="67222"/>
                  </a:cubicBezTo>
                  <a:lnTo>
                    <a:pt x="0" y="57862"/>
                  </a:lnTo>
                  <a:cubicBezTo>
                    <a:pt x="2767" y="59368"/>
                    <a:pt x="5625" y="60490"/>
                    <a:pt x="8576" y="61227"/>
                  </a:cubicBezTo>
                  <a:cubicBezTo>
                    <a:pt x="11527" y="61966"/>
                    <a:pt x="14647" y="62335"/>
                    <a:pt x="17935" y="62335"/>
                  </a:cubicBezTo>
                  <a:cubicBezTo>
                    <a:pt x="23252" y="62335"/>
                    <a:pt x="27463" y="60936"/>
                    <a:pt x="30568" y="58138"/>
                  </a:cubicBezTo>
                  <a:cubicBezTo>
                    <a:pt x="33672" y="55342"/>
                    <a:pt x="35224" y="51546"/>
                    <a:pt x="35224" y="46751"/>
                  </a:cubicBezTo>
                  <a:cubicBezTo>
                    <a:pt x="35224" y="41956"/>
                    <a:pt x="33672" y="38160"/>
                    <a:pt x="30568" y="35363"/>
                  </a:cubicBezTo>
                  <a:cubicBezTo>
                    <a:pt x="27463" y="32567"/>
                    <a:pt x="23252" y="31168"/>
                    <a:pt x="17935" y="31168"/>
                  </a:cubicBezTo>
                  <a:cubicBezTo>
                    <a:pt x="15446" y="31168"/>
                    <a:pt x="12955" y="31445"/>
                    <a:pt x="10466" y="31998"/>
                  </a:cubicBezTo>
                  <a:cubicBezTo>
                    <a:pt x="8007" y="32551"/>
                    <a:pt x="5487" y="33411"/>
                    <a:pt x="2905" y="34579"/>
                  </a:cubicBezTo>
                  <a:lnTo>
                    <a:pt x="2905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34894FD8-30E6-DD20-ACFC-4B4BB2950FA9}"/>
                </a:ext>
              </a:extLst>
            </p:cNvPr>
            <p:cNvSpPr/>
            <p:nvPr/>
          </p:nvSpPr>
          <p:spPr>
            <a:xfrm>
              <a:off x="6364163" y="1871278"/>
              <a:ext cx="47581" cy="71417"/>
            </a:xfrm>
            <a:custGeom>
              <a:avLst/>
              <a:gdLst>
                <a:gd name="connsiteX0" fmla="*/ 23791 w 47581"/>
                <a:gd name="connsiteY0" fmla="*/ 7376 h 71417"/>
                <a:gd name="connsiteX1" fmla="*/ 12955 w 47581"/>
                <a:gd name="connsiteY1" fmla="*/ 14477 h 71417"/>
                <a:gd name="connsiteX2" fmla="*/ 9360 w 47581"/>
                <a:gd name="connsiteY2" fmla="*/ 35732 h 71417"/>
                <a:gd name="connsiteX3" fmla="*/ 12955 w 47581"/>
                <a:gd name="connsiteY3" fmla="*/ 56986 h 71417"/>
                <a:gd name="connsiteX4" fmla="*/ 23791 w 47581"/>
                <a:gd name="connsiteY4" fmla="*/ 64040 h 71417"/>
                <a:gd name="connsiteX5" fmla="*/ 34626 w 47581"/>
                <a:gd name="connsiteY5" fmla="*/ 56986 h 71417"/>
                <a:gd name="connsiteX6" fmla="*/ 38268 w 47581"/>
                <a:gd name="connsiteY6" fmla="*/ 35732 h 71417"/>
                <a:gd name="connsiteX7" fmla="*/ 34626 w 47581"/>
                <a:gd name="connsiteY7" fmla="*/ 14477 h 71417"/>
                <a:gd name="connsiteX8" fmla="*/ 23791 w 47581"/>
                <a:gd name="connsiteY8" fmla="*/ 7376 h 71417"/>
                <a:gd name="connsiteX9" fmla="*/ 23791 w 47581"/>
                <a:gd name="connsiteY9" fmla="*/ 0 h 71417"/>
                <a:gd name="connsiteX10" fmla="*/ 41449 w 47581"/>
                <a:gd name="connsiteY10" fmla="*/ 9175 h 71417"/>
                <a:gd name="connsiteX11" fmla="*/ 47581 w 47581"/>
                <a:gd name="connsiteY11" fmla="*/ 35732 h 71417"/>
                <a:gd name="connsiteX12" fmla="*/ 41449 w 47581"/>
                <a:gd name="connsiteY12" fmla="*/ 62288 h 71417"/>
                <a:gd name="connsiteX13" fmla="*/ 23791 w 47581"/>
                <a:gd name="connsiteY13" fmla="*/ 71417 h 71417"/>
                <a:gd name="connsiteX14" fmla="*/ 6086 w 47581"/>
                <a:gd name="connsiteY14" fmla="*/ 62288 h 71417"/>
                <a:gd name="connsiteX15" fmla="*/ 0 w 47581"/>
                <a:gd name="connsiteY15" fmla="*/ 35732 h 71417"/>
                <a:gd name="connsiteX16" fmla="*/ 6086 w 47581"/>
                <a:gd name="connsiteY16" fmla="*/ 9175 h 71417"/>
                <a:gd name="connsiteX17" fmla="*/ 23791 w 47581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81" h="71417">
                  <a:moveTo>
                    <a:pt x="23791" y="7376"/>
                  </a:moveTo>
                  <a:cubicBezTo>
                    <a:pt x="18996" y="7376"/>
                    <a:pt x="15384" y="9744"/>
                    <a:pt x="12955" y="14477"/>
                  </a:cubicBezTo>
                  <a:cubicBezTo>
                    <a:pt x="10559" y="19180"/>
                    <a:pt x="9360" y="26265"/>
                    <a:pt x="9360" y="35732"/>
                  </a:cubicBezTo>
                  <a:cubicBezTo>
                    <a:pt x="9360" y="45168"/>
                    <a:pt x="10559" y="52252"/>
                    <a:pt x="12955" y="56986"/>
                  </a:cubicBezTo>
                  <a:cubicBezTo>
                    <a:pt x="15384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6" y="56986"/>
                  </a:cubicBezTo>
                  <a:cubicBezTo>
                    <a:pt x="37053" y="52252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6" y="14477"/>
                  </a:cubicBezTo>
                  <a:cubicBezTo>
                    <a:pt x="32228" y="9744"/>
                    <a:pt x="28616" y="7376"/>
                    <a:pt x="23791" y="7376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5"/>
                  </a:cubicBezTo>
                  <a:cubicBezTo>
                    <a:pt x="45537" y="15260"/>
                    <a:pt x="47581" y="24113"/>
                    <a:pt x="47581" y="35732"/>
                  </a:cubicBezTo>
                  <a:cubicBezTo>
                    <a:pt x="47581" y="47319"/>
                    <a:pt x="45537" y="56171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1"/>
                    <a:pt x="0" y="47319"/>
                    <a:pt x="0" y="35732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FCDD3BC9-EEDA-A99C-511B-DFF02219C162}"/>
                </a:ext>
              </a:extLst>
            </p:cNvPr>
            <p:cNvSpPr/>
            <p:nvPr/>
          </p:nvSpPr>
          <p:spPr>
            <a:xfrm>
              <a:off x="6428110" y="1929646"/>
              <a:ext cx="9728" cy="11711"/>
            </a:xfrm>
            <a:custGeom>
              <a:avLst/>
              <a:gdLst>
                <a:gd name="connsiteX0" fmla="*/ 0 w 9728"/>
                <a:gd name="connsiteY0" fmla="*/ 0 h 11711"/>
                <a:gd name="connsiteX1" fmla="*/ 9729 w 9728"/>
                <a:gd name="connsiteY1" fmla="*/ 0 h 11711"/>
                <a:gd name="connsiteX2" fmla="*/ 9729 w 9728"/>
                <a:gd name="connsiteY2" fmla="*/ 11711 h 11711"/>
                <a:gd name="connsiteX3" fmla="*/ 0 w 9728"/>
                <a:gd name="connsiteY3" fmla="*/ 11711 h 11711"/>
                <a:gd name="connsiteX4" fmla="*/ 0 w 9728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1">
                  <a:moveTo>
                    <a:pt x="0" y="0"/>
                  </a:moveTo>
                  <a:lnTo>
                    <a:pt x="9729" y="0"/>
                  </a:lnTo>
                  <a:lnTo>
                    <a:pt x="9729" y="11711"/>
                  </a:lnTo>
                  <a:lnTo>
                    <a:pt x="0" y="11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A8EE05C2-D8EC-AE2A-2607-190F50502605}"/>
                </a:ext>
              </a:extLst>
            </p:cNvPr>
            <p:cNvSpPr/>
            <p:nvPr/>
          </p:nvSpPr>
          <p:spPr>
            <a:xfrm>
              <a:off x="6454621" y="1871278"/>
              <a:ext cx="47534" cy="71417"/>
            </a:xfrm>
            <a:custGeom>
              <a:avLst/>
              <a:gdLst>
                <a:gd name="connsiteX0" fmla="*/ 24574 w 47534"/>
                <a:gd name="connsiteY0" fmla="*/ 31951 h 71417"/>
                <a:gd name="connsiteX1" fmla="*/ 14615 w 47534"/>
                <a:gd name="connsiteY1" fmla="*/ 36238 h 71417"/>
                <a:gd name="connsiteX2" fmla="*/ 10973 w 47534"/>
                <a:gd name="connsiteY2" fmla="*/ 47995 h 71417"/>
                <a:gd name="connsiteX3" fmla="*/ 14615 w 47534"/>
                <a:gd name="connsiteY3" fmla="*/ 59752 h 71417"/>
                <a:gd name="connsiteX4" fmla="*/ 24574 w 47534"/>
                <a:gd name="connsiteY4" fmla="*/ 64040 h 71417"/>
                <a:gd name="connsiteX5" fmla="*/ 34487 w 47534"/>
                <a:gd name="connsiteY5" fmla="*/ 59752 h 71417"/>
                <a:gd name="connsiteX6" fmla="*/ 38175 w 47534"/>
                <a:gd name="connsiteY6" fmla="*/ 47995 h 71417"/>
                <a:gd name="connsiteX7" fmla="*/ 34487 w 47534"/>
                <a:gd name="connsiteY7" fmla="*/ 36238 h 71417"/>
                <a:gd name="connsiteX8" fmla="*/ 24574 w 47534"/>
                <a:gd name="connsiteY8" fmla="*/ 31951 h 71417"/>
                <a:gd name="connsiteX9" fmla="*/ 43062 w 47534"/>
                <a:gd name="connsiteY9" fmla="*/ 2767 h 71417"/>
                <a:gd name="connsiteX10" fmla="*/ 43062 w 47534"/>
                <a:gd name="connsiteY10" fmla="*/ 11249 h 71417"/>
                <a:gd name="connsiteX11" fmla="*/ 35962 w 47534"/>
                <a:gd name="connsiteY11" fmla="*/ 8714 h 71417"/>
                <a:gd name="connsiteX12" fmla="*/ 28908 w 47534"/>
                <a:gd name="connsiteY12" fmla="*/ 7838 h 71417"/>
                <a:gd name="connsiteX13" fmla="*/ 14799 w 47534"/>
                <a:gd name="connsiteY13" fmla="*/ 14062 h 71417"/>
                <a:gd name="connsiteX14" fmla="*/ 9267 w 47534"/>
                <a:gd name="connsiteY14" fmla="*/ 32873 h 71417"/>
                <a:gd name="connsiteX15" fmla="*/ 16091 w 47534"/>
                <a:gd name="connsiteY15" fmla="*/ 26741 h 71417"/>
                <a:gd name="connsiteX16" fmla="*/ 25127 w 47534"/>
                <a:gd name="connsiteY16" fmla="*/ 24574 h 71417"/>
                <a:gd name="connsiteX17" fmla="*/ 41494 w 47534"/>
                <a:gd name="connsiteY17" fmla="*/ 30890 h 71417"/>
                <a:gd name="connsiteX18" fmla="*/ 47534 w 47534"/>
                <a:gd name="connsiteY18" fmla="*/ 47995 h 71417"/>
                <a:gd name="connsiteX19" fmla="*/ 41264 w 47534"/>
                <a:gd name="connsiteY19" fmla="*/ 65008 h 71417"/>
                <a:gd name="connsiteX20" fmla="*/ 24574 w 47534"/>
                <a:gd name="connsiteY20" fmla="*/ 71417 h 71417"/>
                <a:gd name="connsiteX21" fmla="*/ 6317 w 47534"/>
                <a:gd name="connsiteY21" fmla="*/ 62288 h 71417"/>
                <a:gd name="connsiteX22" fmla="*/ 0 w 47534"/>
                <a:gd name="connsiteY22" fmla="*/ 35732 h 71417"/>
                <a:gd name="connsiteX23" fmla="*/ 7746 w 47534"/>
                <a:gd name="connsiteY23" fmla="*/ 9728 h 71417"/>
                <a:gd name="connsiteX24" fmla="*/ 28539 w 47534"/>
                <a:gd name="connsiteY24" fmla="*/ 0 h 71417"/>
                <a:gd name="connsiteX25" fmla="*/ 35593 w 47534"/>
                <a:gd name="connsiteY25" fmla="*/ 692 h 71417"/>
                <a:gd name="connsiteX26" fmla="*/ 43062 w 47534"/>
                <a:gd name="connsiteY26" fmla="*/ 2767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534" h="71417">
                  <a:moveTo>
                    <a:pt x="24574" y="31951"/>
                  </a:moveTo>
                  <a:cubicBezTo>
                    <a:pt x="20393" y="31951"/>
                    <a:pt x="17074" y="33381"/>
                    <a:pt x="14615" y="36238"/>
                  </a:cubicBezTo>
                  <a:cubicBezTo>
                    <a:pt x="12187" y="39096"/>
                    <a:pt x="10973" y="43016"/>
                    <a:pt x="10973" y="47995"/>
                  </a:cubicBezTo>
                  <a:cubicBezTo>
                    <a:pt x="10973" y="52944"/>
                    <a:pt x="12187" y="56863"/>
                    <a:pt x="14615" y="59752"/>
                  </a:cubicBezTo>
                  <a:cubicBezTo>
                    <a:pt x="17074" y="62610"/>
                    <a:pt x="20393" y="64040"/>
                    <a:pt x="24574" y="64040"/>
                  </a:cubicBezTo>
                  <a:cubicBezTo>
                    <a:pt x="28754" y="64040"/>
                    <a:pt x="32059" y="62610"/>
                    <a:pt x="34487" y="59752"/>
                  </a:cubicBezTo>
                  <a:cubicBezTo>
                    <a:pt x="36946" y="56863"/>
                    <a:pt x="38175" y="52944"/>
                    <a:pt x="38175" y="47995"/>
                  </a:cubicBezTo>
                  <a:cubicBezTo>
                    <a:pt x="38175" y="43016"/>
                    <a:pt x="36946" y="39096"/>
                    <a:pt x="34487" y="36238"/>
                  </a:cubicBezTo>
                  <a:cubicBezTo>
                    <a:pt x="32059" y="33381"/>
                    <a:pt x="28754" y="31951"/>
                    <a:pt x="24574" y="31951"/>
                  </a:cubicBezTo>
                  <a:moveTo>
                    <a:pt x="43062" y="2767"/>
                  </a:moveTo>
                  <a:lnTo>
                    <a:pt x="43062" y="11249"/>
                  </a:lnTo>
                  <a:cubicBezTo>
                    <a:pt x="40726" y="10143"/>
                    <a:pt x="38360" y="9297"/>
                    <a:pt x="35962" y="8714"/>
                  </a:cubicBezTo>
                  <a:cubicBezTo>
                    <a:pt x="33596" y="8130"/>
                    <a:pt x="31244" y="7838"/>
                    <a:pt x="28908" y="7838"/>
                  </a:cubicBezTo>
                  <a:cubicBezTo>
                    <a:pt x="22761" y="7838"/>
                    <a:pt x="18058" y="9913"/>
                    <a:pt x="14799" y="14062"/>
                  </a:cubicBezTo>
                  <a:cubicBezTo>
                    <a:pt x="11573" y="18211"/>
                    <a:pt x="9728" y="24481"/>
                    <a:pt x="9267" y="32873"/>
                  </a:cubicBezTo>
                  <a:cubicBezTo>
                    <a:pt x="11080" y="30199"/>
                    <a:pt x="13355" y="28155"/>
                    <a:pt x="16091" y="26741"/>
                  </a:cubicBezTo>
                  <a:cubicBezTo>
                    <a:pt x="18826" y="25296"/>
                    <a:pt x="21839" y="24574"/>
                    <a:pt x="25127" y="24574"/>
                  </a:cubicBezTo>
                  <a:cubicBezTo>
                    <a:pt x="32043" y="24574"/>
                    <a:pt x="37498" y="26679"/>
                    <a:pt x="41494" y="30890"/>
                  </a:cubicBezTo>
                  <a:cubicBezTo>
                    <a:pt x="45521" y="35071"/>
                    <a:pt x="47534" y="40772"/>
                    <a:pt x="47534" y="47995"/>
                  </a:cubicBezTo>
                  <a:cubicBezTo>
                    <a:pt x="47534" y="55064"/>
                    <a:pt x="45445" y="60736"/>
                    <a:pt x="41264" y="65008"/>
                  </a:cubicBezTo>
                  <a:cubicBezTo>
                    <a:pt x="37084" y="69281"/>
                    <a:pt x="31520" y="71417"/>
                    <a:pt x="24574" y="71417"/>
                  </a:cubicBezTo>
                  <a:cubicBezTo>
                    <a:pt x="16613" y="71417"/>
                    <a:pt x="10528" y="68374"/>
                    <a:pt x="6317" y="62288"/>
                  </a:cubicBezTo>
                  <a:cubicBezTo>
                    <a:pt x="2106" y="56171"/>
                    <a:pt x="0" y="47319"/>
                    <a:pt x="0" y="35732"/>
                  </a:cubicBezTo>
                  <a:cubicBezTo>
                    <a:pt x="0" y="24850"/>
                    <a:pt x="2582" y="16182"/>
                    <a:pt x="7746" y="9728"/>
                  </a:cubicBezTo>
                  <a:cubicBezTo>
                    <a:pt x="12910" y="3243"/>
                    <a:pt x="19840" y="0"/>
                    <a:pt x="28539" y="0"/>
                  </a:cubicBezTo>
                  <a:cubicBezTo>
                    <a:pt x="30875" y="0"/>
                    <a:pt x="33227" y="231"/>
                    <a:pt x="35593" y="692"/>
                  </a:cubicBezTo>
                  <a:cubicBezTo>
                    <a:pt x="37991" y="1153"/>
                    <a:pt x="40480" y="1844"/>
                    <a:pt x="43062" y="2767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3CA4BCDC-A2D3-5732-B88D-E97E5B2630CB}"/>
                </a:ext>
              </a:extLst>
            </p:cNvPr>
            <p:cNvSpPr/>
            <p:nvPr/>
          </p:nvSpPr>
          <p:spPr>
            <a:xfrm>
              <a:off x="6254132" y="2494708"/>
              <a:ext cx="69417" cy="57048"/>
            </a:xfrm>
            <a:custGeom>
              <a:avLst/>
              <a:gdLst>
                <a:gd name="connsiteX0" fmla="*/ 17434 w 69417"/>
                <a:gd name="connsiteY0" fmla="*/ 0 h 57048"/>
                <a:gd name="connsiteX1" fmla="*/ 32736 w 69417"/>
                <a:gd name="connsiteY1" fmla="*/ 3946 h 57048"/>
                <a:gd name="connsiteX2" fmla="*/ 44892 w 69417"/>
                <a:gd name="connsiteY2" fmla="*/ 13968 h 57048"/>
                <a:gd name="connsiteX3" fmla="*/ 49477 w 69417"/>
                <a:gd name="connsiteY3" fmla="*/ 26338 h 57048"/>
                <a:gd name="connsiteX4" fmla="*/ 47451 w 69417"/>
                <a:gd name="connsiteY4" fmla="*/ 32576 h 57048"/>
                <a:gd name="connsiteX5" fmla="*/ 42440 w 69417"/>
                <a:gd name="connsiteY5" fmla="*/ 36361 h 57048"/>
                <a:gd name="connsiteX6" fmla="*/ 54756 w 69417"/>
                <a:gd name="connsiteY6" fmla="*/ 39561 h 57048"/>
                <a:gd name="connsiteX7" fmla="*/ 64299 w 69417"/>
                <a:gd name="connsiteY7" fmla="*/ 41747 h 57048"/>
                <a:gd name="connsiteX8" fmla="*/ 64992 w 69417"/>
                <a:gd name="connsiteY8" fmla="*/ 41640 h 57048"/>
                <a:gd name="connsiteX9" fmla="*/ 65472 w 69417"/>
                <a:gd name="connsiteY9" fmla="*/ 41054 h 57048"/>
                <a:gd name="connsiteX10" fmla="*/ 65899 w 69417"/>
                <a:gd name="connsiteY10" fmla="*/ 39400 h 57048"/>
                <a:gd name="connsiteX11" fmla="*/ 66059 w 69417"/>
                <a:gd name="connsiteY11" fmla="*/ 36255 h 57048"/>
                <a:gd name="connsiteX12" fmla="*/ 66059 w 69417"/>
                <a:gd name="connsiteY12" fmla="*/ 34869 h 57048"/>
                <a:gd name="connsiteX13" fmla="*/ 66378 w 69417"/>
                <a:gd name="connsiteY13" fmla="*/ 34069 h 57048"/>
                <a:gd name="connsiteX14" fmla="*/ 67232 w 69417"/>
                <a:gd name="connsiteY14" fmla="*/ 33642 h 57048"/>
                <a:gd name="connsiteX15" fmla="*/ 69417 w 69417"/>
                <a:gd name="connsiteY15" fmla="*/ 35615 h 57048"/>
                <a:gd name="connsiteX16" fmla="*/ 69258 w 69417"/>
                <a:gd name="connsiteY16" fmla="*/ 41000 h 57048"/>
                <a:gd name="connsiteX17" fmla="*/ 69097 w 69417"/>
                <a:gd name="connsiteY17" fmla="*/ 46438 h 57048"/>
                <a:gd name="connsiteX18" fmla="*/ 69258 w 69417"/>
                <a:gd name="connsiteY18" fmla="*/ 51076 h 57048"/>
                <a:gd name="connsiteX19" fmla="*/ 69417 w 69417"/>
                <a:gd name="connsiteY19" fmla="*/ 55608 h 57048"/>
                <a:gd name="connsiteX20" fmla="*/ 68138 w 69417"/>
                <a:gd name="connsiteY20" fmla="*/ 57048 h 57048"/>
                <a:gd name="connsiteX21" fmla="*/ 66912 w 69417"/>
                <a:gd name="connsiteY21" fmla="*/ 56835 h 57048"/>
                <a:gd name="connsiteX22" fmla="*/ 66272 w 69417"/>
                <a:gd name="connsiteY22" fmla="*/ 56248 h 57048"/>
                <a:gd name="connsiteX23" fmla="*/ 66059 w 69417"/>
                <a:gd name="connsiteY23" fmla="*/ 55449 h 57048"/>
                <a:gd name="connsiteX24" fmla="*/ 66059 w 69417"/>
                <a:gd name="connsiteY24" fmla="*/ 54490 h 57048"/>
                <a:gd name="connsiteX25" fmla="*/ 65632 w 69417"/>
                <a:gd name="connsiteY25" fmla="*/ 50970 h 57048"/>
                <a:gd name="connsiteX26" fmla="*/ 64459 w 69417"/>
                <a:gd name="connsiteY26" fmla="*/ 49531 h 57048"/>
                <a:gd name="connsiteX27" fmla="*/ 61580 w 69417"/>
                <a:gd name="connsiteY27" fmla="*/ 48625 h 57048"/>
                <a:gd name="connsiteX28" fmla="*/ 12956 w 69417"/>
                <a:gd name="connsiteY28" fmla="*/ 36361 h 57048"/>
                <a:gd name="connsiteX29" fmla="*/ 7411 w 69417"/>
                <a:gd name="connsiteY29" fmla="*/ 35615 h 57048"/>
                <a:gd name="connsiteX30" fmla="*/ 3466 w 69417"/>
                <a:gd name="connsiteY30" fmla="*/ 36522 h 57048"/>
                <a:gd name="connsiteX31" fmla="*/ 2399 w 69417"/>
                <a:gd name="connsiteY31" fmla="*/ 39027 h 57048"/>
                <a:gd name="connsiteX32" fmla="*/ 5705 w 69417"/>
                <a:gd name="connsiteY32" fmla="*/ 43612 h 57048"/>
                <a:gd name="connsiteX33" fmla="*/ 15408 w 69417"/>
                <a:gd name="connsiteY33" fmla="*/ 46971 h 57048"/>
                <a:gd name="connsiteX34" fmla="*/ 17541 w 69417"/>
                <a:gd name="connsiteY34" fmla="*/ 47771 h 57048"/>
                <a:gd name="connsiteX35" fmla="*/ 17914 w 69417"/>
                <a:gd name="connsiteY35" fmla="*/ 48838 h 57048"/>
                <a:gd name="connsiteX36" fmla="*/ 16795 w 69417"/>
                <a:gd name="connsiteY36" fmla="*/ 50170 h 57048"/>
                <a:gd name="connsiteX37" fmla="*/ 14822 w 69417"/>
                <a:gd name="connsiteY37" fmla="*/ 49744 h 57048"/>
                <a:gd name="connsiteX38" fmla="*/ 10503 w 69417"/>
                <a:gd name="connsiteY38" fmla="*/ 48518 h 57048"/>
                <a:gd name="connsiteX39" fmla="*/ 6238 w 69417"/>
                <a:gd name="connsiteY39" fmla="*/ 46758 h 57048"/>
                <a:gd name="connsiteX40" fmla="*/ 4372 w 69417"/>
                <a:gd name="connsiteY40" fmla="*/ 45745 h 57048"/>
                <a:gd name="connsiteX41" fmla="*/ 2453 w 69417"/>
                <a:gd name="connsiteY41" fmla="*/ 44306 h 57048"/>
                <a:gd name="connsiteX42" fmla="*/ 640 w 69417"/>
                <a:gd name="connsiteY42" fmla="*/ 41853 h 57048"/>
                <a:gd name="connsiteX43" fmla="*/ 0 w 69417"/>
                <a:gd name="connsiteY43" fmla="*/ 38655 h 57048"/>
                <a:gd name="connsiteX44" fmla="*/ 2026 w 69417"/>
                <a:gd name="connsiteY44" fmla="*/ 32416 h 57048"/>
                <a:gd name="connsiteX45" fmla="*/ 8157 w 69417"/>
                <a:gd name="connsiteY45" fmla="*/ 28844 h 57048"/>
                <a:gd name="connsiteX46" fmla="*/ 2293 w 69417"/>
                <a:gd name="connsiteY46" fmla="*/ 22073 h 57048"/>
                <a:gd name="connsiteX47" fmla="*/ 0 w 69417"/>
                <a:gd name="connsiteY47" fmla="*/ 14556 h 57048"/>
                <a:gd name="connsiteX48" fmla="*/ 4905 w 69417"/>
                <a:gd name="connsiteY48" fmla="*/ 4159 h 57048"/>
                <a:gd name="connsiteX49" fmla="*/ 17434 w 69417"/>
                <a:gd name="connsiteY49" fmla="*/ 0 h 57048"/>
                <a:gd name="connsiteX50" fmla="*/ 12636 w 69417"/>
                <a:gd name="connsiteY50" fmla="*/ 7891 h 57048"/>
                <a:gd name="connsiteX51" fmla="*/ 5118 w 69417"/>
                <a:gd name="connsiteY51" fmla="*/ 9757 h 57048"/>
                <a:gd name="connsiteX52" fmla="*/ 2399 w 69417"/>
                <a:gd name="connsiteY52" fmla="*/ 14875 h 57048"/>
                <a:gd name="connsiteX53" fmla="*/ 6558 w 69417"/>
                <a:gd name="connsiteY53" fmla="*/ 23726 h 57048"/>
                <a:gd name="connsiteX54" fmla="*/ 14182 w 69417"/>
                <a:gd name="connsiteY54" fmla="*/ 29378 h 57048"/>
                <a:gd name="connsiteX55" fmla="*/ 35562 w 69417"/>
                <a:gd name="connsiteY55" fmla="*/ 34762 h 57048"/>
                <a:gd name="connsiteX56" fmla="*/ 37321 w 69417"/>
                <a:gd name="connsiteY56" fmla="*/ 35082 h 57048"/>
                <a:gd name="connsiteX57" fmla="*/ 38601 w 69417"/>
                <a:gd name="connsiteY57" fmla="*/ 34922 h 57048"/>
                <a:gd name="connsiteX58" fmla="*/ 41000 w 69417"/>
                <a:gd name="connsiteY58" fmla="*/ 34123 h 57048"/>
                <a:gd name="connsiteX59" fmla="*/ 43826 w 69417"/>
                <a:gd name="connsiteY59" fmla="*/ 32629 h 57048"/>
                <a:gd name="connsiteX60" fmla="*/ 46065 w 69417"/>
                <a:gd name="connsiteY60" fmla="*/ 30123 h 57048"/>
                <a:gd name="connsiteX61" fmla="*/ 47025 w 69417"/>
                <a:gd name="connsiteY61" fmla="*/ 26445 h 57048"/>
                <a:gd name="connsiteX62" fmla="*/ 44146 w 69417"/>
                <a:gd name="connsiteY62" fmla="*/ 19674 h 57048"/>
                <a:gd name="connsiteX63" fmla="*/ 35828 w 69417"/>
                <a:gd name="connsiteY63" fmla="*/ 13436 h 57048"/>
                <a:gd name="connsiteX64" fmla="*/ 24739 w 69417"/>
                <a:gd name="connsiteY64" fmla="*/ 9863 h 57048"/>
                <a:gd name="connsiteX65" fmla="*/ 12636 w 69417"/>
                <a:gd name="connsiteY65" fmla="*/ 7891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9417" h="57048">
                  <a:moveTo>
                    <a:pt x="17434" y="0"/>
                  </a:moveTo>
                  <a:cubicBezTo>
                    <a:pt x="22624" y="0"/>
                    <a:pt x="27724" y="1316"/>
                    <a:pt x="32736" y="3946"/>
                  </a:cubicBezTo>
                  <a:cubicBezTo>
                    <a:pt x="37748" y="6540"/>
                    <a:pt x="41800" y="9881"/>
                    <a:pt x="44892" y="13968"/>
                  </a:cubicBezTo>
                  <a:cubicBezTo>
                    <a:pt x="47949" y="18057"/>
                    <a:pt x="49477" y="22180"/>
                    <a:pt x="49477" y="26338"/>
                  </a:cubicBezTo>
                  <a:cubicBezTo>
                    <a:pt x="49477" y="28827"/>
                    <a:pt x="48802" y="30906"/>
                    <a:pt x="47451" y="32576"/>
                  </a:cubicBezTo>
                  <a:cubicBezTo>
                    <a:pt x="46065" y="34211"/>
                    <a:pt x="44395" y="35472"/>
                    <a:pt x="42440" y="36361"/>
                  </a:cubicBezTo>
                  <a:cubicBezTo>
                    <a:pt x="44857" y="37036"/>
                    <a:pt x="48962" y="38103"/>
                    <a:pt x="54756" y="39561"/>
                  </a:cubicBezTo>
                  <a:cubicBezTo>
                    <a:pt x="60549" y="41019"/>
                    <a:pt x="63730" y="41747"/>
                    <a:pt x="64299" y="41747"/>
                  </a:cubicBezTo>
                  <a:cubicBezTo>
                    <a:pt x="64619" y="41747"/>
                    <a:pt x="64850" y="41712"/>
                    <a:pt x="64992" y="41640"/>
                  </a:cubicBezTo>
                  <a:cubicBezTo>
                    <a:pt x="65135" y="41568"/>
                    <a:pt x="65294" y="41374"/>
                    <a:pt x="65472" y="41054"/>
                  </a:cubicBezTo>
                  <a:cubicBezTo>
                    <a:pt x="65685" y="40734"/>
                    <a:pt x="65828" y="40182"/>
                    <a:pt x="65899" y="39400"/>
                  </a:cubicBezTo>
                  <a:cubicBezTo>
                    <a:pt x="66005" y="38618"/>
                    <a:pt x="66059" y="37570"/>
                    <a:pt x="66059" y="36255"/>
                  </a:cubicBezTo>
                  <a:cubicBezTo>
                    <a:pt x="66059" y="35579"/>
                    <a:pt x="66059" y="35117"/>
                    <a:pt x="66059" y="34869"/>
                  </a:cubicBezTo>
                  <a:cubicBezTo>
                    <a:pt x="66094" y="34585"/>
                    <a:pt x="66201" y="34318"/>
                    <a:pt x="66378" y="34069"/>
                  </a:cubicBezTo>
                  <a:cubicBezTo>
                    <a:pt x="66556" y="33785"/>
                    <a:pt x="66841" y="33642"/>
                    <a:pt x="67232" y="33642"/>
                  </a:cubicBezTo>
                  <a:cubicBezTo>
                    <a:pt x="68689" y="33642"/>
                    <a:pt x="69417" y="34300"/>
                    <a:pt x="69417" y="35615"/>
                  </a:cubicBezTo>
                  <a:cubicBezTo>
                    <a:pt x="69417" y="36788"/>
                    <a:pt x="69364" y="38583"/>
                    <a:pt x="69258" y="41000"/>
                  </a:cubicBezTo>
                  <a:cubicBezTo>
                    <a:pt x="69151" y="43417"/>
                    <a:pt x="69097" y="45230"/>
                    <a:pt x="69097" y="46438"/>
                  </a:cubicBezTo>
                  <a:cubicBezTo>
                    <a:pt x="69097" y="47468"/>
                    <a:pt x="69151" y="49015"/>
                    <a:pt x="69258" y="51076"/>
                  </a:cubicBezTo>
                  <a:cubicBezTo>
                    <a:pt x="69364" y="53137"/>
                    <a:pt x="69417" y="54649"/>
                    <a:pt x="69417" y="55608"/>
                  </a:cubicBezTo>
                  <a:cubicBezTo>
                    <a:pt x="69417" y="56568"/>
                    <a:pt x="68990" y="57048"/>
                    <a:pt x="68138" y="57048"/>
                  </a:cubicBezTo>
                  <a:cubicBezTo>
                    <a:pt x="67640" y="57048"/>
                    <a:pt x="67232" y="56978"/>
                    <a:pt x="66912" y="56835"/>
                  </a:cubicBezTo>
                  <a:cubicBezTo>
                    <a:pt x="66627" y="56728"/>
                    <a:pt x="66414" y="56533"/>
                    <a:pt x="66272" y="56248"/>
                  </a:cubicBezTo>
                  <a:cubicBezTo>
                    <a:pt x="66165" y="55965"/>
                    <a:pt x="66094" y="55698"/>
                    <a:pt x="66059" y="55449"/>
                  </a:cubicBezTo>
                  <a:cubicBezTo>
                    <a:pt x="66059" y="55236"/>
                    <a:pt x="66059" y="54916"/>
                    <a:pt x="66059" y="54490"/>
                  </a:cubicBezTo>
                  <a:cubicBezTo>
                    <a:pt x="66059" y="52854"/>
                    <a:pt x="65917" y="51682"/>
                    <a:pt x="65632" y="50970"/>
                  </a:cubicBezTo>
                  <a:cubicBezTo>
                    <a:pt x="65383" y="50259"/>
                    <a:pt x="64992" y="49780"/>
                    <a:pt x="64459" y="49531"/>
                  </a:cubicBezTo>
                  <a:cubicBezTo>
                    <a:pt x="63962" y="49246"/>
                    <a:pt x="63002" y="48945"/>
                    <a:pt x="61580" y="48625"/>
                  </a:cubicBezTo>
                  <a:lnTo>
                    <a:pt x="12956" y="36361"/>
                  </a:lnTo>
                  <a:cubicBezTo>
                    <a:pt x="10788" y="35864"/>
                    <a:pt x="8939" y="35615"/>
                    <a:pt x="7411" y="35615"/>
                  </a:cubicBezTo>
                  <a:cubicBezTo>
                    <a:pt x="5492" y="35615"/>
                    <a:pt x="4177" y="35917"/>
                    <a:pt x="3466" y="36522"/>
                  </a:cubicBezTo>
                  <a:cubicBezTo>
                    <a:pt x="2755" y="37126"/>
                    <a:pt x="2399" y="37960"/>
                    <a:pt x="2399" y="39027"/>
                  </a:cubicBezTo>
                  <a:cubicBezTo>
                    <a:pt x="2399" y="40875"/>
                    <a:pt x="3501" y="42404"/>
                    <a:pt x="5705" y="43612"/>
                  </a:cubicBezTo>
                  <a:cubicBezTo>
                    <a:pt x="7909" y="44821"/>
                    <a:pt x="11143" y="45941"/>
                    <a:pt x="15408" y="46971"/>
                  </a:cubicBezTo>
                  <a:cubicBezTo>
                    <a:pt x="16581" y="47291"/>
                    <a:pt x="17292" y="47558"/>
                    <a:pt x="17541" y="47771"/>
                  </a:cubicBezTo>
                  <a:cubicBezTo>
                    <a:pt x="17790" y="47949"/>
                    <a:pt x="17914" y="48304"/>
                    <a:pt x="17914" y="48838"/>
                  </a:cubicBezTo>
                  <a:cubicBezTo>
                    <a:pt x="17879" y="49727"/>
                    <a:pt x="17506" y="50170"/>
                    <a:pt x="16795" y="50170"/>
                  </a:cubicBezTo>
                  <a:cubicBezTo>
                    <a:pt x="16617" y="50170"/>
                    <a:pt x="15959" y="50028"/>
                    <a:pt x="14822" y="49744"/>
                  </a:cubicBezTo>
                  <a:cubicBezTo>
                    <a:pt x="13649" y="49460"/>
                    <a:pt x="12209" y="49052"/>
                    <a:pt x="10503" y="48518"/>
                  </a:cubicBezTo>
                  <a:cubicBezTo>
                    <a:pt x="8762" y="47949"/>
                    <a:pt x="7340" y="47363"/>
                    <a:pt x="6238" y="46758"/>
                  </a:cubicBezTo>
                  <a:cubicBezTo>
                    <a:pt x="5492" y="46403"/>
                    <a:pt x="4870" y="46065"/>
                    <a:pt x="4372" y="45745"/>
                  </a:cubicBezTo>
                  <a:cubicBezTo>
                    <a:pt x="3874" y="45425"/>
                    <a:pt x="3235" y="44945"/>
                    <a:pt x="2453" y="44306"/>
                  </a:cubicBezTo>
                  <a:cubicBezTo>
                    <a:pt x="1671" y="43631"/>
                    <a:pt x="1066" y="42812"/>
                    <a:pt x="640" y="41853"/>
                  </a:cubicBezTo>
                  <a:cubicBezTo>
                    <a:pt x="213" y="40893"/>
                    <a:pt x="0" y="39827"/>
                    <a:pt x="0" y="38655"/>
                  </a:cubicBezTo>
                  <a:cubicBezTo>
                    <a:pt x="0" y="36379"/>
                    <a:pt x="675" y="34300"/>
                    <a:pt x="2026" y="32416"/>
                  </a:cubicBezTo>
                  <a:cubicBezTo>
                    <a:pt x="3377" y="30533"/>
                    <a:pt x="5421" y="29341"/>
                    <a:pt x="8157" y="28844"/>
                  </a:cubicBezTo>
                  <a:cubicBezTo>
                    <a:pt x="5776" y="26818"/>
                    <a:pt x="3821" y="24561"/>
                    <a:pt x="2293" y="22073"/>
                  </a:cubicBezTo>
                  <a:cubicBezTo>
                    <a:pt x="764" y="19585"/>
                    <a:pt x="0" y="17079"/>
                    <a:pt x="0" y="14556"/>
                  </a:cubicBezTo>
                  <a:cubicBezTo>
                    <a:pt x="0" y="10362"/>
                    <a:pt x="1635" y="6896"/>
                    <a:pt x="4905" y="4159"/>
                  </a:cubicBezTo>
                  <a:cubicBezTo>
                    <a:pt x="8140" y="1386"/>
                    <a:pt x="12316" y="0"/>
                    <a:pt x="17434" y="0"/>
                  </a:cubicBezTo>
                  <a:moveTo>
                    <a:pt x="12636" y="7891"/>
                  </a:moveTo>
                  <a:cubicBezTo>
                    <a:pt x="9401" y="7891"/>
                    <a:pt x="6896" y="8513"/>
                    <a:pt x="5118" y="9757"/>
                  </a:cubicBezTo>
                  <a:cubicBezTo>
                    <a:pt x="3306" y="10965"/>
                    <a:pt x="2399" y="12671"/>
                    <a:pt x="2399" y="14875"/>
                  </a:cubicBezTo>
                  <a:cubicBezTo>
                    <a:pt x="2399" y="17613"/>
                    <a:pt x="3786" y="20563"/>
                    <a:pt x="6558" y="23726"/>
                  </a:cubicBezTo>
                  <a:cubicBezTo>
                    <a:pt x="9188" y="26853"/>
                    <a:pt x="11730" y="28737"/>
                    <a:pt x="14182" y="29378"/>
                  </a:cubicBezTo>
                  <a:lnTo>
                    <a:pt x="35562" y="34762"/>
                  </a:lnTo>
                  <a:lnTo>
                    <a:pt x="37321" y="35082"/>
                  </a:lnTo>
                  <a:cubicBezTo>
                    <a:pt x="37534" y="35082"/>
                    <a:pt x="37961" y="35029"/>
                    <a:pt x="38601" y="34922"/>
                  </a:cubicBezTo>
                  <a:cubicBezTo>
                    <a:pt x="39205" y="34779"/>
                    <a:pt x="40005" y="34513"/>
                    <a:pt x="41000" y="34123"/>
                  </a:cubicBezTo>
                  <a:cubicBezTo>
                    <a:pt x="41995" y="33696"/>
                    <a:pt x="42937" y="33198"/>
                    <a:pt x="43826" y="32629"/>
                  </a:cubicBezTo>
                  <a:cubicBezTo>
                    <a:pt x="44679" y="32025"/>
                    <a:pt x="45425" y="31190"/>
                    <a:pt x="46065" y="30123"/>
                  </a:cubicBezTo>
                  <a:cubicBezTo>
                    <a:pt x="46705" y="29021"/>
                    <a:pt x="47025" y="27796"/>
                    <a:pt x="47025" y="26445"/>
                  </a:cubicBezTo>
                  <a:cubicBezTo>
                    <a:pt x="47025" y="24277"/>
                    <a:pt x="46065" y="22020"/>
                    <a:pt x="44146" y="19674"/>
                  </a:cubicBezTo>
                  <a:cubicBezTo>
                    <a:pt x="42226" y="17292"/>
                    <a:pt x="39454" y="15212"/>
                    <a:pt x="35828" y="13436"/>
                  </a:cubicBezTo>
                  <a:cubicBezTo>
                    <a:pt x="33482" y="12334"/>
                    <a:pt x="29786" y="11144"/>
                    <a:pt x="24739" y="9863"/>
                  </a:cubicBezTo>
                  <a:cubicBezTo>
                    <a:pt x="19656" y="8549"/>
                    <a:pt x="15622" y="7891"/>
                    <a:pt x="12636" y="7891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276DB6C9-9234-1082-7CD6-1543E931E74C}"/>
                </a:ext>
              </a:extLst>
            </p:cNvPr>
            <p:cNvSpPr/>
            <p:nvPr/>
          </p:nvSpPr>
          <p:spPr>
            <a:xfrm>
              <a:off x="6220490" y="2457184"/>
              <a:ext cx="109191" cy="25324"/>
            </a:xfrm>
            <a:custGeom>
              <a:avLst/>
              <a:gdLst>
                <a:gd name="connsiteX0" fmla="*/ 54596 w 109191"/>
                <a:gd name="connsiteY0" fmla="*/ 25325 h 25324"/>
                <a:gd name="connsiteX1" fmla="*/ 21273 w 109191"/>
                <a:gd name="connsiteY1" fmla="*/ 18447 h 25324"/>
                <a:gd name="connsiteX2" fmla="*/ 9810 w 109191"/>
                <a:gd name="connsiteY2" fmla="*/ 11409 h 25324"/>
                <a:gd name="connsiteX3" fmla="*/ 2293 w 109191"/>
                <a:gd name="connsiteY3" fmla="*/ 4584 h 25324"/>
                <a:gd name="connsiteX4" fmla="*/ 0 w 109191"/>
                <a:gd name="connsiteY4" fmla="*/ 1119 h 25324"/>
                <a:gd name="connsiteX5" fmla="*/ 1066 w 109191"/>
                <a:gd name="connsiteY5" fmla="*/ 0 h 25324"/>
                <a:gd name="connsiteX6" fmla="*/ 2932 w 109191"/>
                <a:gd name="connsiteY6" fmla="*/ 1439 h 25324"/>
                <a:gd name="connsiteX7" fmla="*/ 54596 w 109191"/>
                <a:gd name="connsiteY7" fmla="*/ 18980 h 25324"/>
                <a:gd name="connsiteX8" fmla="*/ 105673 w 109191"/>
                <a:gd name="connsiteY8" fmla="*/ 1865 h 25324"/>
                <a:gd name="connsiteX9" fmla="*/ 108125 w 109191"/>
                <a:gd name="connsiteY9" fmla="*/ 0 h 25324"/>
                <a:gd name="connsiteX10" fmla="*/ 109192 w 109191"/>
                <a:gd name="connsiteY10" fmla="*/ 1119 h 25324"/>
                <a:gd name="connsiteX11" fmla="*/ 107005 w 109191"/>
                <a:gd name="connsiteY11" fmla="*/ 4479 h 25324"/>
                <a:gd name="connsiteX12" fmla="*/ 99808 w 109191"/>
                <a:gd name="connsiteY12" fmla="*/ 11142 h 25324"/>
                <a:gd name="connsiteX13" fmla="*/ 88665 w 109191"/>
                <a:gd name="connsiteY13" fmla="*/ 18127 h 25324"/>
                <a:gd name="connsiteX14" fmla="*/ 54596 w 109191"/>
                <a:gd name="connsiteY14" fmla="*/ 25325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191" h="25324">
                  <a:moveTo>
                    <a:pt x="54596" y="25325"/>
                  </a:moveTo>
                  <a:cubicBezTo>
                    <a:pt x="42297" y="25325"/>
                    <a:pt x="31190" y="23033"/>
                    <a:pt x="21273" y="18447"/>
                  </a:cubicBezTo>
                  <a:cubicBezTo>
                    <a:pt x="17114" y="16492"/>
                    <a:pt x="13293" y="14146"/>
                    <a:pt x="9810" y="11409"/>
                  </a:cubicBezTo>
                  <a:cubicBezTo>
                    <a:pt x="6327" y="8672"/>
                    <a:pt x="3821" y="6398"/>
                    <a:pt x="2293" y="4584"/>
                  </a:cubicBezTo>
                  <a:cubicBezTo>
                    <a:pt x="764" y="2771"/>
                    <a:pt x="0" y="1616"/>
                    <a:pt x="0" y="1119"/>
                  </a:cubicBezTo>
                  <a:cubicBezTo>
                    <a:pt x="0" y="407"/>
                    <a:pt x="355" y="35"/>
                    <a:pt x="1066" y="0"/>
                  </a:cubicBezTo>
                  <a:cubicBezTo>
                    <a:pt x="1422" y="0"/>
                    <a:pt x="2044" y="479"/>
                    <a:pt x="2932" y="1439"/>
                  </a:cubicBezTo>
                  <a:cubicBezTo>
                    <a:pt x="14875" y="13168"/>
                    <a:pt x="32096" y="19015"/>
                    <a:pt x="54596" y="18980"/>
                  </a:cubicBezTo>
                  <a:cubicBezTo>
                    <a:pt x="77166" y="18980"/>
                    <a:pt x="94192" y="13275"/>
                    <a:pt x="105673" y="1865"/>
                  </a:cubicBezTo>
                  <a:cubicBezTo>
                    <a:pt x="106917" y="621"/>
                    <a:pt x="107734" y="0"/>
                    <a:pt x="108125" y="0"/>
                  </a:cubicBezTo>
                  <a:cubicBezTo>
                    <a:pt x="108837" y="0"/>
                    <a:pt x="109192" y="373"/>
                    <a:pt x="109192" y="1119"/>
                  </a:cubicBezTo>
                  <a:cubicBezTo>
                    <a:pt x="109192" y="1616"/>
                    <a:pt x="108463" y="2736"/>
                    <a:pt x="107005" y="4479"/>
                  </a:cubicBezTo>
                  <a:cubicBezTo>
                    <a:pt x="105547" y="6220"/>
                    <a:pt x="103148" y="8442"/>
                    <a:pt x="99808" y="11142"/>
                  </a:cubicBezTo>
                  <a:cubicBezTo>
                    <a:pt x="96466" y="13843"/>
                    <a:pt x="92752" y="16172"/>
                    <a:pt x="88665" y="18127"/>
                  </a:cubicBezTo>
                  <a:cubicBezTo>
                    <a:pt x="78748" y="22926"/>
                    <a:pt x="67391" y="25325"/>
                    <a:pt x="54596" y="2532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AFCE3A22-547F-F998-C97D-F1DDA8ADBBEB}"/>
                </a:ext>
              </a:extLst>
            </p:cNvPr>
            <p:cNvSpPr/>
            <p:nvPr/>
          </p:nvSpPr>
          <p:spPr>
            <a:xfrm>
              <a:off x="6254132" y="2394505"/>
              <a:ext cx="49477" cy="54382"/>
            </a:xfrm>
            <a:custGeom>
              <a:avLst/>
              <a:gdLst>
                <a:gd name="connsiteX0" fmla="*/ 7198 w 49477"/>
                <a:gd name="connsiteY0" fmla="*/ 0 h 54382"/>
                <a:gd name="connsiteX1" fmla="*/ 11890 w 49477"/>
                <a:gd name="connsiteY1" fmla="*/ 1866 h 54382"/>
                <a:gd name="connsiteX2" fmla="*/ 13542 w 49477"/>
                <a:gd name="connsiteY2" fmla="*/ 5865 h 54382"/>
                <a:gd name="connsiteX3" fmla="*/ 12369 w 49477"/>
                <a:gd name="connsiteY3" fmla="*/ 8957 h 54382"/>
                <a:gd name="connsiteX4" fmla="*/ 9704 w 49477"/>
                <a:gd name="connsiteY4" fmla="*/ 10024 h 54382"/>
                <a:gd name="connsiteX5" fmla="*/ 5918 w 49477"/>
                <a:gd name="connsiteY5" fmla="*/ 8530 h 54382"/>
                <a:gd name="connsiteX6" fmla="*/ 3785 w 49477"/>
                <a:gd name="connsiteY6" fmla="*/ 4798 h 54382"/>
                <a:gd name="connsiteX7" fmla="*/ 2399 w 49477"/>
                <a:gd name="connsiteY7" fmla="*/ 10236 h 54382"/>
                <a:gd name="connsiteX8" fmla="*/ 3519 w 49477"/>
                <a:gd name="connsiteY8" fmla="*/ 14236 h 54382"/>
                <a:gd name="connsiteX9" fmla="*/ 6078 w 49477"/>
                <a:gd name="connsiteY9" fmla="*/ 17168 h 54382"/>
                <a:gd name="connsiteX10" fmla="*/ 9597 w 49477"/>
                <a:gd name="connsiteY10" fmla="*/ 19194 h 54382"/>
                <a:gd name="connsiteX11" fmla="*/ 12849 w 49477"/>
                <a:gd name="connsiteY11" fmla="*/ 20473 h 54382"/>
                <a:gd name="connsiteX12" fmla="*/ 15302 w 49477"/>
                <a:gd name="connsiteY12" fmla="*/ 21060 h 54382"/>
                <a:gd name="connsiteX13" fmla="*/ 30230 w 49477"/>
                <a:gd name="connsiteY13" fmla="*/ 24792 h 54382"/>
                <a:gd name="connsiteX14" fmla="*/ 39827 w 49477"/>
                <a:gd name="connsiteY14" fmla="*/ 26605 h 54382"/>
                <a:gd name="connsiteX15" fmla="*/ 44999 w 49477"/>
                <a:gd name="connsiteY15" fmla="*/ 25112 h 54382"/>
                <a:gd name="connsiteX16" fmla="*/ 47025 w 49477"/>
                <a:gd name="connsiteY16" fmla="*/ 20633 h 54382"/>
                <a:gd name="connsiteX17" fmla="*/ 46705 w 49477"/>
                <a:gd name="connsiteY17" fmla="*/ 18127 h 54382"/>
                <a:gd name="connsiteX18" fmla="*/ 45372 w 49477"/>
                <a:gd name="connsiteY18" fmla="*/ 15088 h 54382"/>
                <a:gd name="connsiteX19" fmla="*/ 42866 w 49477"/>
                <a:gd name="connsiteY19" fmla="*/ 11783 h 54382"/>
                <a:gd name="connsiteX20" fmla="*/ 38707 w 49477"/>
                <a:gd name="connsiteY20" fmla="*/ 8637 h 54382"/>
                <a:gd name="connsiteX21" fmla="*/ 32736 w 49477"/>
                <a:gd name="connsiteY21" fmla="*/ 6078 h 54382"/>
                <a:gd name="connsiteX22" fmla="*/ 31563 w 49477"/>
                <a:gd name="connsiteY22" fmla="*/ 4691 h 54382"/>
                <a:gd name="connsiteX23" fmla="*/ 32629 w 49477"/>
                <a:gd name="connsiteY23" fmla="*/ 3359 h 54382"/>
                <a:gd name="connsiteX24" fmla="*/ 35455 w 49477"/>
                <a:gd name="connsiteY24" fmla="*/ 4105 h 54382"/>
                <a:gd name="connsiteX25" fmla="*/ 39774 w 49477"/>
                <a:gd name="connsiteY25" fmla="*/ 6345 h 54382"/>
                <a:gd name="connsiteX26" fmla="*/ 44359 w 49477"/>
                <a:gd name="connsiteY26" fmla="*/ 9810 h 54382"/>
                <a:gd name="connsiteX27" fmla="*/ 47984 w 49477"/>
                <a:gd name="connsiteY27" fmla="*/ 14715 h 54382"/>
                <a:gd name="connsiteX28" fmla="*/ 49477 w 49477"/>
                <a:gd name="connsiteY28" fmla="*/ 20846 h 54382"/>
                <a:gd name="connsiteX29" fmla="*/ 47025 w 49477"/>
                <a:gd name="connsiteY29" fmla="*/ 28471 h 54382"/>
                <a:gd name="connsiteX30" fmla="*/ 41160 w 49477"/>
                <a:gd name="connsiteY30" fmla="*/ 32629 h 54382"/>
                <a:gd name="connsiteX31" fmla="*/ 42280 w 49477"/>
                <a:gd name="connsiteY31" fmla="*/ 33269 h 54382"/>
                <a:gd name="connsiteX32" fmla="*/ 44359 w 49477"/>
                <a:gd name="connsiteY32" fmla="*/ 34762 h 54382"/>
                <a:gd name="connsiteX33" fmla="*/ 46812 w 49477"/>
                <a:gd name="connsiteY33" fmla="*/ 37054 h 54382"/>
                <a:gd name="connsiteX34" fmla="*/ 48624 w 49477"/>
                <a:gd name="connsiteY34" fmla="*/ 40200 h 54382"/>
                <a:gd name="connsiteX35" fmla="*/ 49477 w 49477"/>
                <a:gd name="connsiteY35" fmla="*/ 44093 h 54382"/>
                <a:gd name="connsiteX36" fmla="*/ 48731 w 49477"/>
                <a:gd name="connsiteY36" fmla="*/ 48945 h 54382"/>
                <a:gd name="connsiteX37" fmla="*/ 46278 w 49477"/>
                <a:gd name="connsiteY37" fmla="*/ 52782 h 54382"/>
                <a:gd name="connsiteX38" fmla="*/ 42226 w 49477"/>
                <a:gd name="connsiteY38" fmla="*/ 54383 h 54382"/>
                <a:gd name="connsiteX39" fmla="*/ 37801 w 49477"/>
                <a:gd name="connsiteY39" fmla="*/ 52623 h 54382"/>
                <a:gd name="connsiteX40" fmla="*/ 35935 w 49477"/>
                <a:gd name="connsiteY40" fmla="*/ 48357 h 54382"/>
                <a:gd name="connsiteX41" fmla="*/ 36841 w 49477"/>
                <a:gd name="connsiteY41" fmla="*/ 45585 h 54382"/>
                <a:gd name="connsiteX42" fmla="*/ 39721 w 49477"/>
                <a:gd name="connsiteY42" fmla="*/ 44305 h 54382"/>
                <a:gd name="connsiteX43" fmla="*/ 43559 w 49477"/>
                <a:gd name="connsiteY43" fmla="*/ 45799 h 54382"/>
                <a:gd name="connsiteX44" fmla="*/ 45639 w 49477"/>
                <a:gd name="connsiteY44" fmla="*/ 49424 h 54382"/>
                <a:gd name="connsiteX45" fmla="*/ 47025 w 49477"/>
                <a:gd name="connsiteY45" fmla="*/ 43986 h 54382"/>
                <a:gd name="connsiteX46" fmla="*/ 43932 w 49477"/>
                <a:gd name="connsiteY46" fmla="*/ 37694 h 54382"/>
                <a:gd name="connsiteX47" fmla="*/ 35669 w 49477"/>
                <a:gd name="connsiteY47" fmla="*/ 33589 h 54382"/>
                <a:gd name="connsiteX48" fmla="*/ 17701 w 49477"/>
                <a:gd name="connsiteY48" fmla="*/ 29004 h 54382"/>
                <a:gd name="connsiteX49" fmla="*/ 9704 w 49477"/>
                <a:gd name="connsiteY49" fmla="*/ 27724 h 54382"/>
                <a:gd name="connsiteX50" fmla="*/ 5918 w 49477"/>
                <a:gd name="connsiteY50" fmla="*/ 28311 h 54382"/>
                <a:gd name="connsiteX51" fmla="*/ 3679 w 49477"/>
                <a:gd name="connsiteY51" fmla="*/ 29910 h 54382"/>
                <a:gd name="connsiteX52" fmla="*/ 2666 w 49477"/>
                <a:gd name="connsiteY52" fmla="*/ 31777 h 54382"/>
                <a:gd name="connsiteX53" fmla="*/ 2399 w 49477"/>
                <a:gd name="connsiteY53" fmla="*/ 33589 h 54382"/>
                <a:gd name="connsiteX54" fmla="*/ 3039 w 49477"/>
                <a:gd name="connsiteY54" fmla="*/ 37001 h 54382"/>
                <a:gd name="connsiteX55" fmla="*/ 5172 w 49477"/>
                <a:gd name="connsiteY55" fmla="*/ 40893 h 54382"/>
                <a:gd name="connsiteX56" fmla="*/ 9597 w 49477"/>
                <a:gd name="connsiteY56" fmla="*/ 44945 h 54382"/>
                <a:gd name="connsiteX57" fmla="*/ 16688 w 49477"/>
                <a:gd name="connsiteY57" fmla="*/ 48251 h 54382"/>
                <a:gd name="connsiteX58" fmla="*/ 17914 w 49477"/>
                <a:gd name="connsiteY58" fmla="*/ 49690 h 54382"/>
                <a:gd name="connsiteX59" fmla="*/ 16795 w 49477"/>
                <a:gd name="connsiteY59" fmla="*/ 50970 h 54382"/>
                <a:gd name="connsiteX60" fmla="*/ 14022 w 49477"/>
                <a:gd name="connsiteY60" fmla="*/ 50277 h 54382"/>
                <a:gd name="connsiteX61" fmla="*/ 9704 w 49477"/>
                <a:gd name="connsiteY61" fmla="*/ 48037 h 54382"/>
                <a:gd name="connsiteX62" fmla="*/ 5172 w 49477"/>
                <a:gd name="connsiteY62" fmla="*/ 44518 h 54382"/>
                <a:gd name="connsiteX63" fmla="*/ 1493 w 49477"/>
                <a:gd name="connsiteY63" fmla="*/ 39561 h 54382"/>
                <a:gd name="connsiteX64" fmla="*/ 0 w 49477"/>
                <a:gd name="connsiteY64" fmla="*/ 33376 h 54382"/>
                <a:gd name="connsiteX65" fmla="*/ 320 w 49477"/>
                <a:gd name="connsiteY65" fmla="*/ 30550 h 54382"/>
                <a:gd name="connsiteX66" fmla="*/ 1386 w 49477"/>
                <a:gd name="connsiteY66" fmla="*/ 27404 h 54382"/>
                <a:gd name="connsiteX67" fmla="*/ 3945 w 49477"/>
                <a:gd name="connsiteY67" fmla="*/ 24099 h 54382"/>
                <a:gd name="connsiteX68" fmla="*/ 8264 w 49477"/>
                <a:gd name="connsiteY68" fmla="*/ 21593 h 54382"/>
                <a:gd name="connsiteX69" fmla="*/ 5865 w 49477"/>
                <a:gd name="connsiteY69" fmla="*/ 20101 h 54382"/>
                <a:gd name="connsiteX70" fmla="*/ 3252 w 49477"/>
                <a:gd name="connsiteY70" fmla="*/ 17807 h 54382"/>
                <a:gd name="connsiteX71" fmla="*/ 906 w 49477"/>
                <a:gd name="connsiteY71" fmla="*/ 14395 h 54382"/>
                <a:gd name="connsiteX72" fmla="*/ 0 w 49477"/>
                <a:gd name="connsiteY72" fmla="*/ 10131 h 54382"/>
                <a:gd name="connsiteX73" fmla="*/ 586 w 49477"/>
                <a:gd name="connsiteY73" fmla="*/ 5811 h 54382"/>
                <a:gd name="connsiteX74" fmla="*/ 2879 w 49477"/>
                <a:gd name="connsiteY74" fmla="*/ 1866 h 54382"/>
                <a:gd name="connsiteX75" fmla="*/ 7198 w 49477"/>
                <a:gd name="connsiteY75" fmla="*/ 0 h 5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77" h="54382">
                  <a:moveTo>
                    <a:pt x="7198" y="0"/>
                  </a:moveTo>
                  <a:cubicBezTo>
                    <a:pt x="9188" y="0"/>
                    <a:pt x="10752" y="623"/>
                    <a:pt x="11890" y="1866"/>
                  </a:cubicBezTo>
                  <a:cubicBezTo>
                    <a:pt x="12991" y="3111"/>
                    <a:pt x="13542" y="4443"/>
                    <a:pt x="13542" y="5865"/>
                  </a:cubicBezTo>
                  <a:cubicBezTo>
                    <a:pt x="13542" y="7216"/>
                    <a:pt x="13151" y="8246"/>
                    <a:pt x="12369" y="8957"/>
                  </a:cubicBezTo>
                  <a:cubicBezTo>
                    <a:pt x="11587" y="9668"/>
                    <a:pt x="10699" y="10024"/>
                    <a:pt x="9704" y="10024"/>
                  </a:cubicBezTo>
                  <a:cubicBezTo>
                    <a:pt x="8353" y="10024"/>
                    <a:pt x="7091" y="9526"/>
                    <a:pt x="5918" y="8530"/>
                  </a:cubicBezTo>
                  <a:cubicBezTo>
                    <a:pt x="4745" y="7536"/>
                    <a:pt x="4034" y="6292"/>
                    <a:pt x="3785" y="4798"/>
                  </a:cubicBezTo>
                  <a:cubicBezTo>
                    <a:pt x="2861" y="6256"/>
                    <a:pt x="2399" y="8068"/>
                    <a:pt x="2399" y="10236"/>
                  </a:cubicBezTo>
                  <a:cubicBezTo>
                    <a:pt x="2399" y="11658"/>
                    <a:pt x="2773" y="12992"/>
                    <a:pt x="3519" y="14236"/>
                  </a:cubicBezTo>
                  <a:cubicBezTo>
                    <a:pt x="4265" y="15443"/>
                    <a:pt x="5118" y="16421"/>
                    <a:pt x="6078" y="17168"/>
                  </a:cubicBezTo>
                  <a:cubicBezTo>
                    <a:pt x="7038" y="17879"/>
                    <a:pt x="8211" y="18554"/>
                    <a:pt x="9597" y="19194"/>
                  </a:cubicBezTo>
                  <a:cubicBezTo>
                    <a:pt x="10948" y="19798"/>
                    <a:pt x="12032" y="20225"/>
                    <a:pt x="12849" y="20473"/>
                  </a:cubicBezTo>
                  <a:cubicBezTo>
                    <a:pt x="13631" y="20686"/>
                    <a:pt x="14449" y="20881"/>
                    <a:pt x="15302" y="21060"/>
                  </a:cubicBezTo>
                  <a:lnTo>
                    <a:pt x="30230" y="24792"/>
                  </a:lnTo>
                  <a:cubicBezTo>
                    <a:pt x="34958" y="26001"/>
                    <a:pt x="38157" y="26605"/>
                    <a:pt x="39827" y="26605"/>
                  </a:cubicBezTo>
                  <a:cubicBezTo>
                    <a:pt x="41889" y="26605"/>
                    <a:pt x="43613" y="26108"/>
                    <a:pt x="44999" y="25112"/>
                  </a:cubicBezTo>
                  <a:cubicBezTo>
                    <a:pt x="46349" y="24116"/>
                    <a:pt x="47025" y="22624"/>
                    <a:pt x="47025" y="20633"/>
                  </a:cubicBezTo>
                  <a:cubicBezTo>
                    <a:pt x="47025" y="19851"/>
                    <a:pt x="46918" y="19016"/>
                    <a:pt x="46705" y="18127"/>
                  </a:cubicBezTo>
                  <a:cubicBezTo>
                    <a:pt x="46456" y="17238"/>
                    <a:pt x="46012" y="16225"/>
                    <a:pt x="45372" y="15088"/>
                  </a:cubicBezTo>
                  <a:cubicBezTo>
                    <a:pt x="44697" y="13915"/>
                    <a:pt x="43861" y="12813"/>
                    <a:pt x="42866" y="11783"/>
                  </a:cubicBezTo>
                  <a:cubicBezTo>
                    <a:pt x="41835" y="10717"/>
                    <a:pt x="40449" y="9667"/>
                    <a:pt x="38707" y="8637"/>
                  </a:cubicBezTo>
                  <a:cubicBezTo>
                    <a:pt x="36966" y="7606"/>
                    <a:pt x="34975" y="6753"/>
                    <a:pt x="32736" y="6078"/>
                  </a:cubicBezTo>
                  <a:cubicBezTo>
                    <a:pt x="31954" y="5865"/>
                    <a:pt x="31563" y="5403"/>
                    <a:pt x="31563" y="4691"/>
                  </a:cubicBezTo>
                  <a:cubicBezTo>
                    <a:pt x="31563" y="3802"/>
                    <a:pt x="31919" y="3359"/>
                    <a:pt x="32629" y="3359"/>
                  </a:cubicBezTo>
                  <a:cubicBezTo>
                    <a:pt x="33234" y="3359"/>
                    <a:pt x="34176" y="3608"/>
                    <a:pt x="35455" y="4105"/>
                  </a:cubicBezTo>
                  <a:cubicBezTo>
                    <a:pt x="36699" y="4567"/>
                    <a:pt x="38139" y="5314"/>
                    <a:pt x="39774" y="6345"/>
                  </a:cubicBezTo>
                  <a:cubicBezTo>
                    <a:pt x="41373" y="7340"/>
                    <a:pt x="42902" y="8495"/>
                    <a:pt x="44359" y="9810"/>
                  </a:cubicBezTo>
                  <a:cubicBezTo>
                    <a:pt x="45781" y="11125"/>
                    <a:pt x="46989" y="12761"/>
                    <a:pt x="47984" y="14715"/>
                  </a:cubicBezTo>
                  <a:cubicBezTo>
                    <a:pt x="48980" y="16670"/>
                    <a:pt x="49477" y="18714"/>
                    <a:pt x="49477" y="20846"/>
                  </a:cubicBezTo>
                  <a:cubicBezTo>
                    <a:pt x="49477" y="23903"/>
                    <a:pt x="48660" y="26445"/>
                    <a:pt x="47025" y="28471"/>
                  </a:cubicBezTo>
                  <a:cubicBezTo>
                    <a:pt x="45390" y="30496"/>
                    <a:pt x="43435" y="31883"/>
                    <a:pt x="41160" y="32629"/>
                  </a:cubicBezTo>
                  <a:cubicBezTo>
                    <a:pt x="41480" y="32807"/>
                    <a:pt x="41853" y="33020"/>
                    <a:pt x="42280" y="33269"/>
                  </a:cubicBezTo>
                  <a:cubicBezTo>
                    <a:pt x="42706" y="33518"/>
                    <a:pt x="43399" y="34016"/>
                    <a:pt x="44359" y="34762"/>
                  </a:cubicBezTo>
                  <a:cubicBezTo>
                    <a:pt x="45283" y="35474"/>
                    <a:pt x="46101" y="36237"/>
                    <a:pt x="46812" y="37054"/>
                  </a:cubicBezTo>
                  <a:cubicBezTo>
                    <a:pt x="47487" y="37873"/>
                    <a:pt x="48091" y="38921"/>
                    <a:pt x="48624" y="40200"/>
                  </a:cubicBezTo>
                  <a:cubicBezTo>
                    <a:pt x="49193" y="41444"/>
                    <a:pt x="49477" y="42742"/>
                    <a:pt x="49477" y="44093"/>
                  </a:cubicBezTo>
                  <a:cubicBezTo>
                    <a:pt x="49477" y="45799"/>
                    <a:pt x="49229" y="47416"/>
                    <a:pt x="48731" y="48945"/>
                  </a:cubicBezTo>
                  <a:cubicBezTo>
                    <a:pt x="48233" y="50437"/>
                    <a:pt x="47416" y="51716"/>
                    <a:pt x="46278" y="52782"/>
                  </a:cubicBezTo>
                  <a:cubicBezTo>
                    <a:pt x="45141" y="53849"/>
                    <a:pt x="43790" y="54383"/>
                    <a:pt x="42226" y="54383"/>
                  </a:cubicBezTo>
                  <a:cubicBezTo>
                    <a:pt x="40485" y="54383"/>
                    <a:pt x="39010" y="53796"/>
                    <a:pt x="37801" y="52623"/>
                  </a:cubicBezTo>
                  <a:cubicBezTo>
                    <a:pt x="36557" y="51414"/>
                    <a:pt x="35935" y="49993"/>
                    <a:pt x="35935" y="48357"/>
                  </a:cubicBezTo>
                  <a:cubicBezTo>
                    <a:pt x="35935" y="47327"/>
                    <a:pt x="36237" y="46403"/>
                    <a:pt x="36841" y="45585"/>
                  </a:cubicBezTo>
                  <a:cubicBezTo>
                    <a:pt x="37446" y="44732"/>
                    <a:pt x="38405" y="44305"/>
                    <a:pt x="39721" y="44305"/>
                  </a:cubicBezTo>
                  <a:cubicBezTo>
                    <a:pt x="41178" y="44305"/>
                    <a:pt x="42457" y="44803"/>
                    <a:pt x="43559" y="45799"/>
                  </a:cubicBezTo>
                  <a:cubicBezTo>
                    <a:pt x="44661" y="46793"/>
                    <a:pt x="45354" y="48002"/>
                    <a:pt x="45639" y="49424"/>
                  </a:cubicBezTo>
                  <a:cubicBezTo>
                    <a:pt x="46563" y="47967"/>
                    <a:pt x="47025" y="46154"/>
                    <a:pt x="47025" y="43986"/>
                  </a:cubicBezTo>
                  <a:cubicBezTo>
                    <a:pt x="47025" y="41640"/>
                    <a:pt x="45994" y="39542"/>
                    <a:pt x="43932" y="37694"/>
                  </a:cubicBezTo>
                  <a:cubicBezTo>
                    <a:pt x="41871" y="35846"/>
                    <a:pt x="39116" y="34478"/>
                    <a:pt x="35669" y="33589"/>
                  </a:cubicBezTo>
                  <a:cubicBezTo>
                    <a:pt x="27387" y="31385"/>
                    <a:pt x="21397" y="29857"/>
                    <a:pt x="17701" y="29004"/>
                  </a:cubicBezTo>
                  <a:cubicBezTo>
                    <a:pt x="13969" y="28151"/>
                    <a:pt x="11303" y="27724"/>
                    <a:pt x="9704" y="27724"/>
                  </a:cubicBezTo>
                  <a:cubicBezTo>
                    <a:pt x="8211" y="27724"/>
                    <a:pt x="6949" y="27920"/>
                    <a:pt x="5918" y="28311"/>
                  </a:cubicBezTo>
                  <a:cubicBezTo>
                    <a:pt x="4887" y="28702"/>
                    <a:pt x="4141" y="29235"/>
                    <a:pt x="3679" y="29910"/>
                  </a:cubicBezTo>
                  <a:cubicBezTo>
                    <a:pt x="3181" y="30550"/>
                    <a:pt x="2844" y="31172"/>
                    <a:pt x="2666" y="31777"/>
                  </a:cubicBezTo>
                  <a:cubicBezTo>
                    <a:pt x="2488" y="32345"/>
                    <a:pt x="2399" y="32949"/>
                    <a:pt x="2399" y="33589"/>
                  </a:cubicBezTo>
                  <a:cubicBezTo>
                    <a:pt x="2399" y="34655"/>
                    <a:pt x="2613" y="35793"/>
                    <a:pt x="3039" y="37001"/>
                  </a:cubicBezTo>
                  <a:cubicBezTo>
                    <a:pt x="3466" y="38174"/>
                    <a:pt x="4176" y="39472"/>
                    <a:pt x="5172" y="40893"/>
                  </a:cubicBezTo>
                  <a:cubicBezTo>
                    <a:pt x="6131" y="42280"/>
                    <a:pt x="7606" y="43631"/>
                    <a:pt x="9597" y="44945"/>
                  </a:cubicBezTo>
                  <a:cubicBezTo>
                    <a:pt x="11587" y="46260"/>
                    <a:pt x="13951" y="47363"/>
                    <a:pt x="16688" y="48251"/>
                  </a:cubicBezTo>
                  <a:cubicBezTo>
                    <a:pt x="17506" y="48429"/>
                    <a:pt x="17914" y="48908"/>
                    <a:pt x="17914" y="49690"/>
                  </a:cubicBezTo>
                  <a:cubicBezTo>
                    <a:pt x="17879" y="50544"/>
                    <a:pt x="17506" y="50970"/>
                    <a:pt x="16795" y="50970"/>
                  </a:cubicBezTo>
                  <a:cubicBezTo>
                    <a:pt x="16190" y="50970"/>
                    <a:pt x="15266" y="50739"/>
                    <a:pt x="14022" y="50277"/>
                  </a:cubicBezTo>
                  <a:cubicBezTo>
                    <a:pt x="12743" y="49780"/>
                    <a:pt x="11303" y="49033"/>
                    <a:pt x="9704" y="48037"/>
                  </a:cubicBezTo>
                  <a:cubicBezTo>
                    <a:pt x="8104" y="47007"/>
                    <a:pt x="6593" y="45834"/>
                    <a:pt x="5172" y="44518"/>
                  </a:cubicBezTo>
                  <a:cubicBezTo>
                    <a:pt x="3714" y="43167"/>
                    <a:pt x="2488" y="41515"/>
                    <a:pt x="1493" y="39561"/>
                  </a:cubicBezTo>
                  <a:cubicBezTo>
                    <a:pt x="498" y="37570"/>
                    <a:pt x="0" y="35509"/>
                    <a:pt x="0" y="33376"/>
                  </a:cubicBezTo>
                  <a:cubicBezTo>
                    <a:pt x="0" y="32416"/>
                    <a:pt x="107" y="31474"/>
                    <a:pt x="320" y="30550"/>
                  </a:cubicBezTo>
                  <a:cubicBezTo>
                    <a:pt x="498" y="29590"/>
                    <a:pt x="853" y="28541"/>
                    <a:pt x="1386" y="27404"/>
                  </a:cubicBezTo>
                  <a:cubicBezTo>
                    <a:pt x="1919" y="26231"/>
                    <a:pt x="2773" y="25129"/>
                    <a:pt x="3945" y="24099"/>
                  </a:cubicBezTo>
                  <a:cubicBezTo>
                    <a:pt x="5118" y="23068"/>
                    <a:pt x="6558" y="22232"/>
                    <a:pt x="8264" y="21593"/>
                  </a:cubicBezTo>
                  <a:cubicBezTo>
                    <a:pt x="7447" y="21166"/>
                    <a:pt x="6647" y="20669"/>
                    <a:pt x="5865" y="20101"/>
                  </a:cubicBezTo>
                  <a:cubicBezTo>
                    <a:pt x="5083" y="19496"/>
                    <a:pt x="4212" y="18731"/>
                    <a:pt x="3252" y="17807"/>
                  </a:cubicBezTo>
                  <a:cubicBezTo>
                    <a:pt x="2257" y="16848"/>
                    <a:pt x="1475" y="15710"/>
                    <a:pt x="906" y="14395"/>
                  </a:cubicBezTo>
                  <a:cubicBezTo>
                    <a:pt x="302" y="13044"/>
                    <a:pt x="0" y="11623"/>
                    <a:pt x="0" y="10131"/>
                  </a:cubicBezTo>
                  <a:cubicBezTo>
                    <a:pt x="0" y="8673"/>
                    <a:pt x="196" y="7233"/>
                    <a:pt x="586" y="5811"/>
                  </a:cubicBezTo>
                  <a:cubicBezTo>
                    <a:pt x="942" y="4390"/>
                    <a:pt x="1706" y="3074"/>
                    <a:pt x="2879" y="1866"/>
                  </a:cubicBezTo>
                  <a:cubicBezTo>
                    <a:pt x="4016" y="623"/>
                    <a:pt x="5456" y="0"/>
                    <a:pt x="7198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10C023DC-94D0-1D8A-B27B-753D554021AB}"/>
                </a:ext>
              </a:extLst>
            </p:cNvPr>
            <p:cNvSpPr/>
            <p:nvPr/>
          </p:nvSpPr>
          <p:spPr>
            <a:xfrm>
              <a:off x="6220490" y="2358670"/>
              <a:ext cx="109191" cy="25324"/>
            </a:xfrm>
            <a:custGeom>
              <a:avLst/>
              <a:gdLst>
                <a:gd name="connsiteX0" fmla="*/ 108125 w 109191"/>
                <a:gd name="connsiteY0" fmla="*/ 25325 h 25324"/>
                <a:gd name="connsiteX1" fmla="*/ 106259 w 109191"/>
                <a:gd name="connsiteY1" fmla="*/ 23939 h 25324"/>
                <a:gd name="connsiteX2" fmla="*/ 54596 w 109191"/>
                <a:gd name="connsiteY2" fmla="*/ 6344 h 25324"/>
                <a:gd name="connsiteX3" fmla="*/ 3626 w 109191"/>
                <a:gd name="connsiteY3" fmla="*/ 23245 h 25324"/>
                <a:gd name="connsiteX4" fmla="*/ 1066 w 109191"/>
                <a:gd name="connsiteY4" fmla="*/ 25325 h 25324"/>
                <a:gd name="connsiteX5" fmla="*/ 0 w 109191"/>
                <a:gd name="connsiteY5" fmla="*/ 24258 h 25324"/>
                <a:gd name="connsiteX6" fmla="*/ 2186 w 109191"/>
                <a:gd name="connsiteY6" fmla="*/ 20900 h 25324"/>
                <a:gd name="connsiteX7" fmla="*/ 9384 w 109191"/>
                <a:gd name="connsiteY7" fmla="*/ 14235 h 25324"/>
                <a:gd name="connsiteX8" fmla="*/ 20527 w 109191"/>
                <a:gd name="connsiteY8" fmla="*/ 7198 h 25324"/>
                <a:gd name="connsiteX9" fmla="*/ 54596 w 109191"/>
                <a:gd name="connsiteY9" fmla="*/ 0 h 25324"/>
                <a:gd name="connsiteX10" fmla="*/ 87918 w 109191"/>
                <a:gd name="connsiteY10" fmla="*/ 6878 h 25324"/>
                <a:gd name="connsiteX11" fmla="*/ 99381 w 109191"/>
                <a:gd name="connsiteY11" fmla="*/ 13915 h 25324"/>
                <a:gd name="connsiteX12" fmla="*/ 106898 w 109191"/>
                <a:gd name="connsiteY12" fmla="*/ 20739 h 25324"/>
                <a:gd name="connsiteX13" fmla="*/ 109192 w 109191"/>
                <a:gd name="connsiteY13" fmla="*/ 24258 h 25324"/>
                <a:gd name="connsiteX14" fmla="*/ 108125 w 109191"/>
                <a:gd name="connsiteY14" fmla="*/ 25325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191" h="25324">
                  <a:moveTo>
                    <a:pt x="108125" y="25325"/>
                  </a:moveTo>
                  <a:cubicBezTo>
                    <a:pt x="107769" y="25325"/>
                    <a:pt x="107148" y="24863"/>
                    <a:pt x="106259" y="23939"/>
                  </a:cubicBezTo>
                  <a:cubicBezTo>
                    <a:pt x="94316" y="12209"/>
                    <a:pt x="77095" y="6344"/>
                    <a:pt x="54596" y="6344"/>
                  </a:cubicBezTo>
                  <a:cubicBezTo>
                    <a:pt x="32025" y="6344"/>
                    <a:pt x="15035" y="11978"/>
                    <a:pt x="3626" y="23245"/>
                  </a:cubicBezTo>
                  <a:cubicBezTo>
                    <a:pt x="2310" y="24632"/>
                    <a:pt x="1457" y="25325"/>
                    <a:pt x="1066" y="25325"/>
                  </a:cubicBezTo>
                  <a:cubicBezTo>
                    <a:pt x="355" y="25325"/>
                    <a:pt x="0" y="24970"/>
                    <a:pt x="0" y="24258"/>
                  </a:cubicBezTo>
                  <a:cubicBezTo>
                    <a:pt x="0" y="23761"/>
                    <a:pt x="729" y="22641"/>
                    <a:pt x="2186" y="20900"/>
                  </a:cubicBezTo>
                  <a:cubicBezTo>
                    <a:pt x="3643" y="19123"/>
                    <a:pt x="6042" y="16901"/>
                    <a:pt x="9384" y="14235"/>
                  </a:cubicBezTo>
                  <a:cubicBezTo>
                    <a:pt x="12725" y="11534"/>
                    <a:pt x="16439" y="9188"/>
                    <a:pt x="20527" y="7198"/>
                  </a:cubicBezTo>
                  <a:cubicBezTo>
                    <a:pt x="30443" y="2399"/>
                    <a:pt x="41800" y="0"/>
                    <a:pt x="54596" y="0"/>
                  </a:cubicBezTo>
                  <a:cubicBezTo>
                    <a:pt x="66894" y="0"/>
                    <a:pt x="78001" y="2292"/>
                    <a:pt x="87918" y="6878"/>
                  </a:cubicBezTo>
                  <a:cubicBezTo>
                    <a:pt x="92077" y="8832"/>
                    <a:pt x="95898" y="11178"/>
                    <a:pt x="99381" y="13915"/>
                  </a:cubicBezTo>
                  <a:cubicBezTo>
                    <a:pt x="102865" y="16652"/>
                    <a:pt x="105370" y="18926"/>
                    <a:pt x="106898" y="20739"/>
                  </a:cubicBezTo>
                  <a:cubicBezTo>
                    <a:pt x="108427" y="22552"/>
                    <a:pt x="109192" y="23725"/>
                    <a:pt x="109192" y="24258"/>
                  </a:cubicBezTo>
                  <a:cubicBezTo>
                    <a:pt x="109192" y="24970"/>
                    <a:pt x="108837" y="25325"/>
                    <a:pt x="108125" y="2532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751" name="Freeform 750">
            <a:extLst>
              <a:ext uri="{FF2B5EF4-FFF2-40B4-BE49-F238E27FC236}">
                <a16:creationId xmlns:a16="http://schemas.microsoft.com/office/drawing/2014/main" id="{9A502DE0-B341-B74E-72C7-2728AFE88962}"/>
              </a:ext>
            </a:extLst>
          </p:cNvPr>
          <p:cNvSpPr/>
          <p:nvPr/>
        </p:nvSpPr>
        <p:spPr>
          <a:xfrm>
            <a:off x="6543128" y="2593580"/>
            <a:ext cx="2343531" cy="598128"/>
          </a:xfrm>
          <a:custGeom>
            <a:avLst/>
            <a:gdLst>
              <a:gd name="connsiteX0" fmla="*/ 0 w 2343531"/>
              <a:gd name="connsiteY0" fmla="*/ 598129 h 598128"/>
              <a:gd name="connsiteX1" fmla="*/ 2343 w 2343531"/>
              <a:gd name="connsiteY1" fmla="*/ 597958 h 598128"/>
              <a:gd name="connsiteX2" fmla="*/ 4687 w 2343531"/>
              <a:gd name="connsiteY2" fmla="*/ 597776 h 598128"/>
              <a:gd name="connsiteX3" fmla="*/ 7030 w 2343531"/>
              <a:gd name="connsiteY3" fmla="*/ 597583 h 598128"/>
              <a:gd name="connsiteX4" fmla="*/ 9374 w 2343531"/>
              <a:gd name="connsiteY4" fmla="*/ 597401 h 598128"/>
              <a:gd name="connsiteX5" fmla="*/ 11717 w 2343531"/>
              <a:gd name="connsiteY5" fmla="*/ 597207 h 598128"/>
              <a:gd name="connsiteX6" fmla="*/ 14061 w 2343531"/>
              <a:gd name="connsiteY6" fmla="*/ 597014 h 598128"/>
              <a:gd name="connsiteX7" fmla="*/ 16404 w 2343531"/>
              <a:gd name="connsiteY7" fmla="*/ 596820 h 598128"/>
              <a:gd name="connsiteX8" fmla="*/ 18749 w 2343531"/>
              <a:gd name="connsiteY8" fmla="*/ 596627 h 598128"/>
              <a:gd name="connsiteX9" fmla="*/ 21092 w 2343531"/>
              <a:gd name="connsiteY9" fmla="*/ 596422 h 598128"/>
              <a:gd name="connsiteX10" fmla="*/ 23435 w 2343531"/>
              <a:gd name="connsiteY10" fmla="*/ 596217 h 598128"/>
              <a:gd name="connsiteX11" fmla="*/ 25779 w 2343531"/>
              <a:gd name="connsiteY11" fmla="*/ 596012 h 598128"/>
              <a:gd name="connsiteX12" fmla="*/ 28122 w 2343531"/>
              <a:gd name="connsiteY12" fmla="*/ 595807 h 598128"/>
              <a:gd name="connsiteX13" fmla="*/ 30466 w 2343531"/>
              <a:gd name="connsiteY13" fmla="*/ 595591 h 598128"/>
              <a:gd name="connsiteX14" fmla="*/ 32809 w 2343531"/>
              <a:gd name="connsiteY14" fmla="*/ 595375 h 598128"/>
              <a:gd name="connsiteX15" fmla="*/ 35153 w 2343531"/>
              <a:gd name="connsiteY15" fmla="*/ 595158 h 598128"/>
              <a:gd name="connsiteX16" fmla="*/ 37496 w 2343531"/>
              <a:gd name="connsiteY16" fmla="*/ 594942 h 598128"/>
              <a:gd name="connsiteX17" fmla="*/ 39839 w 2343531"/>
              <a:gd name="connsiteY17" fmla="*/ 594715 h 598128"/>
              <a:gd name="connsiteX18" fmla="*/ 42183 w 2343531"/>
              <a:gd name="connsiteY18" fmla="*/ 594487 h 598128"/>
              <a:gd name="connsiteX19" fmla="*/ 44526 w 2343531"/>
              <a:gd name="connsiteY19" fmla="*/ 594259 h 598128"/>
              <a:gd name="connsiteX20" fmla="*/ 46871 w 2343531"/>
              <a:gd name="connsiteY20" fmla="*/ 594020 h 598128"/>
              <a:gd name="connsiteX21" fmla="*/ 49214 w 2343531"/>
              <a:gd name="connsiteY21" fmla="*/ 593793 h 598128"/>
              <a:gd name="connsiteX22" fmla="*/ 51558 w 2343531"/>
              <a:gd name="connsiteY22" fmla="*/ 593554 h 598128"/>
              <a:gd name="connsiteX23" fmla="*/ 53901 w 2343531"/>
              <a:gd name="connsiteY23" fmla="*/ 593303 h 598128"/>
              <a:gd name="connsiteX24" fmla="*/ 56245 w 2343531"/>
              <a:gd name="connsiteY24" fmla="*/ 593064 h 598128"/>
              <a:gd name="connsiteX25" fmla="*/ 58588 w 2343531"/>
              <a:gd name="connsiteY25" fmla="*/ 592814 h 598128"/>
              <a:gd name="connsiteX26" fmla="*/ 60931 w 2343531"/>
              <a:gd name="connsiteY26" fmla="*/ 592563 h 598128"/>
              <a:gd name="connsiteX27" fmla="*/ 63275 w 2343531"/>
              <a:gd name="connsiteY27" fmla="*/ 592302 h 598128"/>
              <a:gd name="connsiteX28" fmla="*/ 65618 w 2343531"/>
              <a:gd name="connsiteY28" fmla="*/ 592040 h 598128"/>
              <a:gd name="connsiteX29" fmla="*/ 67962 w 2343531"/>
              <a:gd name="connsiteY29" fmla="*/ 591778 h 598128"/>
              <a:gd name="connsiteX30" fmla="*/ 70305 w 2343531"/>
              <a:gd name="connsiteY30" fmla="*/ 591516 h 598128"/>
              <a:gd name="connsiteX31" fmla="*/ 72649 w 2343531"/>
              <a:gd name="connsiteY31" fmla="*/ 591243 h 598128"/>
              <a:gd name="connsiteX32" fmla="*/ 74993 w 2343531"/>
              <a:gd name="connsiteY32" fmla="*/ 590970 h 598128"/>
              <a:gd name="connsiteX33" fmla="*/ 77337 w 2343531"/>
              <a:gd name="connsiteY33" fmla="*/ 590697 h 598128"/>
              <a:gd name="connsiteX34" fmla="*/ 79680 w 2343531"/>
              <a:gd name="connsiteY34" fmla="*/ 590424 h 598128"/>
              <a:gd name="connsiteX35" fmla="*/ 82024 w 2343531"/>
              <a:gd name="connsiteY35" fmla="*/ 590139 h 598128"/>
              <a:gd name="connsiteX36" fmla="*/ 84367 w 2343531"/>
              <a:gd name="connsiteY36" fmla="*/ 589855 h 598128"/>
              <a:gd name="connsiteX37" fmla="*/ 86710 w 2343531"/>
              <a:gd name="connsiteY37" fmla="*/ 589559 h 598128"/>
              <a:gd name="connsiteX38" fmla="*/ 89054 w 2343531"/>
              <a:gd name="connsiteY38" fmla="*/ 589263 h 598128"/>
              <a:gd name="connsiteX39" fmla="*/ 91397 w 2343531"/>
              <a:gd name="connsiteY39" fmla="*/ 588967 h 598128"/>
              <a:gd name="connsiteX40" fmla="*/ 93741 w 2343531"/>
              <a:gd name="connsiteY40" fmla="*/ 588660 h 598128"/>
              <a:gd name="connsiteX41" fmla="*/ 96084 w 2343531"/>
              <a:gd name="connsiteY41" fmla="*/ 588364 h 598128"/>
              <a:gd name="connsiteX42" fmla="*/ 98428 w 2343531"/>
              <a:gd name="connsiteY42" fmla="*/ 588045 h 598128"/>
              <a:gd name="connsiteX43" fmla="*/ 100772 w 2343531"/>
              <a:gd name="connsiteY43" fmla="*/ 587738 h 598128"/>
              <a:gd name="connsiteX44" fmla="*/ 103115 w 2343531"/>
              <a:gd name="connsiteY44" fmla="*/ 587419 h 598128"/>
              <a:gd name="connsiteX45" fmla="*/ 105459 w 2343531"/>
              <a:gd name="connsiteY45" fmla="*/ 587100 h 598128"/>
              <a:gd name="connsiteX46" fmla="*/ 107802 w 2343531"/>
              <a:gd name="connsiteY46" fmla="*/ 586770 h 598128"/>
              <a:gd name="connsiteX47" fmla="*/ 110146 w 2343531"/>
              <a:gd name="connsiteY47" fmla="*/ 586440 h 598128"/>
              <a:gd name="connsiteX48" fmla="*/ 112489 w 2343531"/>
              <a:gd name="connsiteY48" fmla="*/ 586110 h 598128"/>
              <a:gd name="connsiteX49" fmla="*/ 114833 w 2343531"/>
              <a:gd name="connsiteY49" fmla="*/ 585769 h 598128"/>
              <a:gd name="connsiteX50" fmla="*/ 117176 w 2343531"/>
              <a:gd name="connsiteY50" fmla="*/ 585427 h 598128"/>
              <a:gd name="connsiteX51" fmla="*/ 119520 w 2343531"/>
              <a:gd name="connsiteY51" fmla="*/ 585086 h 598128"/>
              <a:gd name="connsiteX52" fmla="*/ 121863 w 2343531"/>
              <a:gd name="connsiteY52" fmla="*/ 584733 h 598128"/>
              <a:gd name="connsiteX53" fmla="*/ 124206 w 2343531"/>
              <a:gd name="connsiteY53" fmla="*/ 584380 h 598128"/>
              <a:gd name="connsiteX54" fmla="*/ 126550 w 2343531"/>
              <a:gd name="connsiteY54" fmla="*/ 584027 h 598128"/>
              <a:gd name="connsiteX55" fmla="*/ 128894 w 2343531"/>
              <a:gd name="connsiteY55" fmla="*/ 583663 h 598128"/>
              <a:gd name="connsiteX56" fmla="*/ 131238 w 2343531"/>
              <a:gd name="connsiteY56" fmla="*/ 583288 h 598128"/>
              <a:gd name="connsiteX57" fmla="*/ 133581 w 2343531"/>
              <a:gd name="connsiteY57" fmla="*/ 582923 h 598128"/>
              <a:gd name="connsiteX58" fmla="*/ 135925 w 2343531"/>
              <a:gd name="connsiteY58" fmla="*/ 582548 h 598128"/>
              <a:gd name="connsiteX59" fmla="*/ 138268 w 2343531"/>
              <a:gd name="connsiteY59" fmla="*/ 582161 h 598128"/>
              <a:gd name="connsiteX60" fmla="*/ 140612 w 2343531"/>
              <a:gd name="connsiteY60" fmla="*/ 581785 h 598128"/>
              <a:gd name="connsiteX61" fmla="*/ 142955 w 2343531"/>
              <a:gd name="connsiteY61" fmla="*/ 581387 h 598128"/>
              <a:gd name="connsiteX62" fmla="*/ 145298 w 2343531"/>
              <a:gd name="connsiteY62" fmla="*/ 581000 h 598128"/>
              <a:gd name="connsiteX63" fmla="*/ 147642 w 2343531"/>
              <a:gd name="connsiteY63" fmla="*/ 580602 h 598128"/>
              <a:gd name="connsiteX64" fmla="*/ 149985 w 2343531"/>
              <a:gd name="connsiteY64" fmla="*/ 580192 h 598128"/>
              <a:gd name="connsiteX65" fmla="*/ 152329 w 2343531"/>
              <a:gd name="connsiteY65" fmla="*/ 579782 h 598128"/>
              <a:gd name="connsiteX66" fmla="*/ 154672 w 2343531"/>
              <a:gd name="connsiteY66" fmla="*/ 579372 h 598128"/>
              <a:gd name="connsiteX67" fmla="*/ 157017 w 2343531"/>
              <a:gd name="connsiteY67" fmla="*/ 578951 h 598128"/>
              <a:gd name="connsiteX68" fmla="*/ 159360 w 2343531"/>
              <a:gd name="connsiteY68" fmla="*/ 578530 h 598128"/>
              <a:gd name="connsiteX69" fmla="*/ 161704 w 2343531"/>
              <a:gd name="connsiteY69" fmla="*/ 578098 h 598128"/>
              <a:gd name="connsiteX70" fmla="*/ 164047 w 2343531"/>
              <a:gd name="connsiteY70" fmla="*/ 577665 h 598128"/>
              <a:gd name="connsiteX71" fmla="*/ 166390 w 2343531"/>
              <a:gd name="connsiteY71" fmla="*/ 577233 h 598128"/>
              <a:gd name="connsiteX72" fmla="*/ 168734 w 2343531"/>
              <a:gd name="connsiteY72" fmla="*/ 576789 h 598128"/>
              <a:gd name="connsiteX73" fmla="*/ 171077 w 2343531"/>
              <a:gd name="connsiteY73" fmla="*/ 576345 h 598128"/>
              <a:gd name="connsiteX74" fmla="*/ 173421 w 2343531"/>
              <a:gd name="connsiteY74" fmla="*/ 575890 h 598128"/>
              <a:gd name="connsiteX75" fmla="*/ 175764 w 2343531"/>
              <a:gd name="connsiteY75" fmla="*/ 575435 h 598128"/>
              <a:gd name="connsiteX76" fmla="*/ 178108 w 2343531"/>
              <a:gd name="connsiteY76" fmla="*/ 574968 h 598128"/>
              <a:gd name="connsiteX77" fmla="*/ 180451 w 2343531"/>
              <a:gd name="connsiteY77" fmla="*/ 574501 h 598128"/>
              <a:gd name="connsiteX78" fmla="*/ 182794 w 2343531"/>
              <a:gd name="connsiteY78" fmla="*/ 574023 h 598128"/>
              <a:gd name="connsiteX79" fmla="*/ 185139 w 2343531"/>
              <a:gd name="connsiteY79" fmla="*/ 573545 h 598128"/>
              <a:gd name="connsiteX80" fmla="*/ 187482 w 2343531"/>
              <a:gd name="connsiteY80" fmla="*/ 573067 h 598128"/>
              <a:gd name="connsiteX81" fmla="*/ 189826 w 2343531"/>
              <a:gd name="connsiteY81" fmla="*/ 572578 h 598128"/>
              <a:gd name="connsiteX82" fmla="*/ 192169 w 2343531"/>
              <a:gd name="connsiteY82" fmla="*/ 572077 h 598128"/>
              <a:gd name="connsiteX83" fmla="*/ 194513 w 2343531"/>
              <a:gd name="connsiteY83" fmla="*/ 571576 h 598128"/>
              <a:gd name="connsiteX84" fmla="*/ 196856 w 2343531"/>
              <a:gd name="connsiteY84" fmla="*/ 571075 h 598128"/>
              <a:gd name="connsiteX85" fmla="*/ 199200 w 2343531"/>
              <a:gd name="connsiteY85" fmla="*/ 570563 h 598128"/>
              <a:gd name="connsiteX86" fmla="*/ 201543 w 2343531"/>
              <a:gd name="connsiteY86" fmla="*/ 570040 h 598128"/>
              <a:gd name="connsiteX87" fmla="*/ 203886 w 2343531"/>
              <a:gd name="connsiteY87" fmla="*/ 569516 h 598128"/>
              <a:gd name="connsiteX88" fmla="*/ 206230 w 2343531"/>
              <a:gd name="connsiteY88" fmla="*/ 568993 h 598128"/>
              <a:gd name="connsiteX89" fmla="*/ 208573 w 2343531"/>
              <a:gd name="connsiteY89" fmla="*/ 568458 h 598128"/>
              <a:gd name="connsiteX90" fmla="*/ 210918 w 2343531"/>
              <a:gd name="connsiteY90" fmla="*/ 567923 h 598128"/>
              <a:gd name="connsiteX91" fmla="*/ 213261 w 2343531"/>
              <a:gd name="connsiteY91" fmla="*/ 567376 h 598128"/>
              <a:gd name="connsiteX92" fmla="*/ 215605 w 2343531"/>
              <a:gd name="connsiteY92" fmla="*/ 566819 h 598128"/>
              <a:gd name="connsiteX93" fmla="*/ 217948 w 2343531"/>
              <a:gd name="connsiteY93" fmla="*/ 566261 h 598128"/>
              <a:gd name="connsiteX94" fmla="*/ 220292 w 2343531"/>
              <a:gd name="connsiteY94" fmla="*/ 565703 h 598128"/>
              <a:gd name="connsiteX95" fmla="*/ 222635 w 2343531"/>
              <a:gd name="connsiteY95" fmla="*/ 565134 h 598128"/>
              <a:gd name="connsiteX96" fmla="*/ 224978 w 2343531"/>
              <a:gd name="connsiteY96" fmla="*/ 564554 h 598128"/>
              <a:gd name="connsiteX97" fmla="*/ 227322 w 2343531"/>
              <a:gd name="connsiteY97" fmla="*/ 563973 h 598128"/>
              <a:gd name="connsiteX98" fmla="*/ 229665 w 2343531"/>
              <a:gd name="connsiteY98" fmla="*/ 563382 h 598128"/>
              <a:gd name="connsiteX99" fmla="*/ 232009 w 2343531"/>
              <a:gd name="connsiteY99" fmla="*/ 562790 h 598128"/>
              <a:gd name="connsiteX100" fmla="*/ 234352 w 2343531"/>
              <a:gd name="connsiteY100" fmla="*/ 562198 h 598128"/>
              <a:gd name="connsiteX101" fmla="*/ 236696 w 2343531"/>
              <a:gd name="connsiteY101" fmla="*/ 561583 h 598128"/>
              <a:gd name="connsiteX102" fmla="*/ 239040 w 2343531"/>
              <a:gd name="connsiteY102" fmla="*/ 560969 h 598128"/>
              <a:gd name="connsiteX103" fmla="*/ 241384 w 2343531"/>
              <a:gd name="connsiteY103" fmla="*/ 560354 h 598128"/>
              <a:gd name="connsiteX104" fmla="*/ 243727 w 2343531"/>
              <a:gd name="connsiteY104" fmla="*/ 559728 h 598128"/>
              <a:gd name="connsiteX105" fmla="*/ 246070 w 2343531"/>
              <a:gd name="connsiteY105" fmla="*/ 559102 h 598128"/>
              <a:gd name="connsiteX106" fmla="*/ 248414 w 2343531"/>
              <a:gd name="connsiteY106" fmla="*/ 558465 h 598128"/>
              <a:gd name="connsiteX107" fmla="*/ 250757 w 2343531"/>
              <a:gd name="connsiteY107" fmla="*/ 557816 h 598128"/>
              <a:gd name="connsiteX108" fmla="*/ 253101 w 2343531"/>
              <a:gd name="connsiteY108" fmla="*/ 557167 h 598128"/>
              <a:gd name="connsiteX109" fmla="*/ 255444 w 2343531"/>
              <a:gd name="connsiteY109" fmla="*/ 556507 h 598128"/>
              <a:gd name="connsiteX110" fmla="*/ 257788 w 2343531"/>
              <a:gd name="connsiteY110" fmla="*/ 555847 h 598128"/>
              <a:gd name="connsiteX111" fmla="*/ 260131 w 2343531"/>
              <a:gd name="connsiteY111" fmla="*/ 555176 h 598128"/>
              <a:gd name="connsiteX112" fmla="*/ 262474 w 2343531"/>
              <a:gd name="connsiteY112" fmla="*/ 554504 h 598128"/>
              <a:gd name="connsiteX113" fmla="*/ 264818 w 2343531"/>
              <a:gd name="connsiteY113" fmla="*/ 553810 h 598128"/>
              <a:gd name="connsiteX114" fmla="*/ 267162 w 2343531"/>
              <a:gd name="connsiteY114" fmla="*/ 553127 h 598128"/>
              <a:gd name="connsiteX115" fmla="*/ 269506 w 2343531"/>
              <a:gd name="connsiteY115" fmla="*/ 552433 h 598128"/>
              <a:gd name="connsiteX116" fmla="*/ 271849 w 2343531"/>
              <a:gd name="connsiteY116" fmla="*/ 551727 h 598128"/>
              <a:gd name="connsiteX117" fmla="*/ 274193 w 2343531"/>
              <a:gd name="connsiteY117" fmla="*/ 551010 h 598128"/>
              <a:gd name="connsiteX118" fmla="*/ 276536 w 2343531"/>
              <a:gd name="connsiteY118" fmla="*/ 550293 h 598128"/>
              <a:gd name="connsiteX119" fmla="*/ 278880 w 2343531"/>
              <a:gd name="connsiteY119" fmla="*/ 549576 h 598128"/>
              <a:gd name="connsiteX120" fmla="*/ 281223 w 2343531"/>
              <a:gd name="connsiteY120" fmla="*/ 548836 h 598128"/>
              <a:gd name="connsiteX121" fmla="*/ 283566 w 2343531"/>
              <a:gd name="connsiteY121" fmla="*/ 548096 h 598128"/>
              <a:gd name="connsiteX122" fmla="*/ 285910 w 2343531"/>
              <a:gd name="connsiteY122" fmla="*/ 547357 h 598128"/>
              <a:gd name="connsiteX123" fmla="*/ 288253 w 2343531"/>
              <a:gd name="connsiteY123" fmla="*/ 546605 h 598128"/>
              <a:gd name="connsiteX124" fmla="*/ 290597 w 2343531"/>
              <a:gd name="connsiteY124" fmla="*/ 545843 h 598128"/>
              <a:gd name="connsiteX125" fmla="*/ 292940 w 2343531"/>
              <a:gd name="connsiteY125" fmla="*/ 545080 h 598128"/>
              <a:gd name="connsiteX126" fmla="*/ 295285 w 2343531"/>
              <a:gd name="connsiteY126" fmla="*/ 544295 h 598128"/>
              <a:gd name="connsiteX127" fmla="*/ 297628 w 2343531"/>
              <a:gd name="connsiteY127" fmla="*/ 543521 h 598128"/>
              <a:gd name="connsiteX128" fmla="*/ 299972 w 2343531"/>
              <a:gd name="connsiteY128" fmla="*/ 542736 h 598128"/>
              <a:gd name="connsiteX129" fmla="*/ 302315 w 2343531"/>
              <a:gd name="connsiteY129" fmla="*/ 541939 h 598128"/>
              <a:gd name="connsiteX130" fmla="*/ 304658 w 2343531"/>
              <a:gd name="connsiteY130" fmla="*/ 541131 h 598128"/>
              <a:gd name="connsiteX131" fmla="*/ 307002 w 2343531"/>
              <a:gd name="connsiteY131" fmla="*/ 540323 h 598128"/>
              <a:gd name="connsiteX132" fmla="*/ 309345 w 2343531"/>
              <a:gd name="connsiteY132" fmla="*/ 539503 h 598128"/>
              <a:gd name="connsiteX133" fmla="*/ 311689 w 2343531"/>
              <a:gd name="connsiteY133" fmla="*/ 538673 h 598128"/>
              <a:gd name="connsiteX134" fmla="*/ 314032 w 2343531"/>
              <a:gd name="connsiteY134" fmla="*/ 537842 h 598128"/>
              <a:gd name="connsiteX135" fmla="*/ 316376 w 2343531"/>
              <a:gd name="connsiteY135" fmla="*/ 537000 h 598128"/>
              <a:gd name="connsiteX136" fmla="*/ 318719 w 2343531"/>
              <a:gd name="connsiteY136" fmla="*/ 536157 h 598128"/>
              <a:gd name="connsiteX137" fmla="*/ 321064 w 2343531"/>
              <a:gd name="connsiteY137" fmla="*/ 535304 h 598128"/>
              <a:gd name="connsiteX138" fmla="*/ 323407 w 2343531"/>
              <a:gd name="connsiteY138" fmla="*/ 534439 h 598128"/>
              <a:gd name="connsiteX139" fmla="*/ 325750 w 2343531"/>
              <a:gd name="connsiteY139" fmla="*/ 533562 h 598128"/>
              <a:gd name="connsiteX140" fmla="*/ 328094 w 2343531"/>
              <a:gd name="connsiteY140" fmla="*/ 532686 h 598128"/>
              <a:gd name="connsiteX141" fmla="*/ 330437 w 2343531"/>
              <a:gd name="connsiteY141" fmla="*/ 531798 h 598128"/>
              <a:gd name="connsiteX142" fmla="*/ 332781 w 2343531"/>
              <a:gd name="connsiteY142" fmla="*/ 530911 h 598128"/>
              <a:gd name="connsiteX143" fmla="*/ 335124 w 2343531"/>
              <a:gd name="connsiteY143" fmla="*/ 530000 h 598128"/>
              <a:gd name="connsiteX144" fmla="*/ 337468 w 2343531"/>
              <a:gd name="connsiteY144" fmla="*/ 529089 h 598128"/>
              <a:gd name="connsiteX145" fmla="*/ 339811 w 2343531"/>
              <a:gd name="connsiteY145" fmla="*/ 528179 h 598128"/>
              <a:gd name="connsiteX146" fmla="*/ 342154 w 2343531"/>
              <a:gd name="connsiteY146" fmla="*/ 527246 h 598128"/>
              <a:gd name="connsiteX147" fmla="*/ 344498 w 2343531"/>
              <a:gd name="connsiteY147" fmla="*/ 526312 h 598128"/>
              <a:gd name="connsiteX148" fmla="*/ 346841 w 2343531"/>
              <a:gd name="connsiteY148" fmla="*/ 525379 h 598128"/>
              <a:gd name="connsiteX149" fmla="*/ 349186 w 2343531"/>
              <a:gd name="connsiteY149" fmla="*/ 524423 h 598128"/>
              <a:gd name="connsiteX150" fmla="*/ 351529 w 2343531"/>
              <a:gd name="connsiteY150" fmla="*/ 523467 h 598128"/>
              <a:gd name="connsiteX151" fmla="*/ 353873 w 2343531"/>
              <a:gd name="connsiteY151" fmla="*/ 522500 h 598128"/>
              <a:gd name="connsiteX152" fmla="*/ 356216 w 2343531"/>
              <a:gd name="connsiteY152" fmla="*/ 521532 h 598128"/>
              <a:gd name="connsiteX153" fmla="*/ 358560 w 2343531"/>
              <a:gd name="connsiteY153" fmla="*/ 520553 h 598128"/>
              <a:gd name="connsiteX154" fmla="*/ 360903 w 2343531"/>
              <a:gd name="connsiteY154" fmla="*/ 519563 h 598128"/>
              <a:gd name="connsiteX155" fmla="*/ 363246 w 2343531"/>
              <a:gd name="connsiteY155" fmla="*/ 518562 h 598128"/>
              <a:gd name="connsiteX156" fmla="*/ 365590 w 2343531"/>
              <a:gd name="connsiteY156" fmla="*/ 517560 h 598128"/>
              <a:gd name="connsiteX157" fmla="*/ 367933 w 2343531"/>
              <a:gd name="connsiteY157" fmla="*/ 516547 h 598128"/>
              <a:gd name="connsiteX158" fmla="*/ 370277 w 2343531"/>
              <a:gd name="connsiteY158" fmla="*/ 515523 h 598128"/>
              <a:gd name="connsiteX159" fmla="*/ 372620 w 2343531"/>
              <a:gd name="connsiteY159" fmla="*/ 514487 h 598128"/>
              <a:gd name="connsiteX160" fmla="*/ 374964 w 2343531"/>
              <a:gd name="connsiteY160" fmla="*/ 513451 h 598128"/>
              <a:gd name="connsiteX161" fmla="*/ 377308 w 2343531"/>
              <a:gd name="connsiteY161" fmla="*/ 512404 h 598128"/>
              <a:gd name="connsiteX162" fmla="*/ 379652 w 2343531"/>
              <a:gd name="connsiteY162" fmla="*/ 511346 h 598128"/>
              <a:gd name="connsiteX163" fmla="*/ 381995 w 2343531"/>
              <a:gd name="connsiteY163" fmla="*/ 510287 h 598128"/>
              <a:gd name="connsiteX164" fmla="*/ 384339 w 2343531"/>
              <a:gd name="connsiteY164" fmla="*/ 509217 h 598128"/>
              <a:gd name="connsiteX165" fmla="*/ 386682 w 2343531"/>
              <a:gd name="connsiteY165" fmla="*/ 508136 h 598128"/>
              <a:gd name="connsiteX166" fmla="*/ 389025 w 2343531"/>
              <a:gd name="connsiteY166" fmla="*/ 507044 h 598128"/>
              <a:gd name="connsiteX167" fmla="*/ 391369 w 2343531"/>
              <a:gd name="connsiteY167" fmla="*/ 505951 h 598128"/>
              <a:gd name="connsiteX168" fmla="*/ 393712 w 2343531"/>
              <a:gd name="connsiteY168" fmla="*/ 504847 h 598128"/>
              <a:gd name="connsiteX169" fmla="*/ 396056 w 2343531"/>
              <a:gd name="connsiteY169" fmla="*/ 503732 h 598128"/>
              <a:gd name="connsiteX170" fmla="*/ 398399 w 2343531"/>
              <a:gd name="connsiteY170" fmla="*/ 502605 h 598128"/>
              <a:gd name="connsiteX171" fmla="*/ 400743 w 2343531"/>
              <a:gd name="connsiteY171" fmla="*/ 501478 h 598128"/>
              <a:gd name="connsiteX172" fmla="*/ 403086 w 2343531"/>
              <a:gd name="connsiteY172" fmla="*/ 500340 h 598128"/>
              <a:gd name="connsiteX173" fmla="*/ 405431 w 2343531"/>
              <a:gd name="connsiteY173" fmla="*/ 499191 h 598128"/>
              <a:gd name="connsiteX174" fmla="*/ 407774 w 2343531"/>
              <a:gd name="connsiteY174" fmla="*/ 498030 h 598128"/>
              <a:gd name="connsiteX175" fmla="*/ 410117 w 2343531"/>
              <a:gd name="connsiteY175" fmla="*/ 496869 h 598128"/>
              <a:gd name="connsiteX176" fmla="*/ 412461 w 2343531"/>
              <a:gd name="connsiteY176" fmla="*/ 495696 h 598128"/>
              <a:gd name="connsiteX177" fmla="*/ 414804 w 2343531"/>
              <a:gd name="connsiteY177" fmla="*/ 494513 h 598128"/>
              <a:gd name="connsiteX178" fmla="*/ 417148 w 2343531"/>
              <a:gd name="connsiteY178" fmla="*/ 493318 h 598128"/>
              <a:gd name="connsiteX179" fmla="*/ 419491 w 2343531"/>
              <a:gd name="connsiteY179" fmla="*/ 492123 h 598128"/>
              <a:gd name="connsiteX180" fmla="*/ 421835 w 2343531"/>
              <a:gd name="connsiteY180" fmla="*/ 490916 h 598128"/>
              <a:gd name="connsiteX181" fmla="*/ 424178 w 2343531"/>
              <a:gd name="connsiteY181" fmla="*/ 489698 h 598128"/>
              <a:gd name="connsiteX182" fmla="*/ 426521 w 2343531"/>
              <a:gd name="connsiteY182" fmla="*/ 488469 h 598128"/>
              <a:gd name="connsiteX183" fmla="*/ 428865 w 2343531"/>
              <a:gd name="connsiteY183" fmla="*/ 487240 h 598128"/>
              <a:gd name="connsiteX184" fmla="*/ 431208 w 2343531"/>
              <a:gd name="connsiteY184" fmla="*/ 485999 h 598128"/>
              <a:gd name="connsiteX185" fmla="*/ 433553 w 2343531"/>
              <a:gd name="connsiteY185" fmla="*/ 484747 h 598128"/>
              <a:gd name="connsiteX186" fmla="*/ 435896 w 2343531"/>
              <a:gd name="connsiteY186" fmla="*/ 483484 h 598128"/>
              <a:gd name="connsiteX187" fmla="*/ 438240 w 2343531"/>
              <a:gd name="connsiteY187" fmla="*/ 482221 h 598128"/>
              <a:gd name="connsiteX188" fmla="*/ 440583 w 2343531"/>
              <a:gd name="connsiteY188" fmla="*/ 480935 h 598128"/>
              <a:gd name="connsiteX189" fmla="*/ 442927 w 2343531"/>
              <a:gd name="connsiteY189" fmla="*/ 479649 h 598128"/>
              <a:gd name="connsiteX190" fmla="*/ 445270 w 2343531"/>
              <a:gd name="connsiteY190" fmla="*/ 478363 h 598128"/>
              <a:gd name="connsiteX191" fmla="*/ 447613 w 2343531"/>
              <a:gd name="connsiteY191" fmla="*/ 477054 h 598128"/>
              <a:gd name="connsiteX192" fmla="*/ 449957 w 2343531"/>
              <a:gd name="connsiteY192" fmla="*/ 475745 h 598128"/>
              <a:gd name="connsiteX193" fmla="*/ 452300 w 2343531"/>
              <a:gd name="connsiteY193" fmla="*/ 474425 h 598128"/>
              <a:gd name="connsiteX194" fmla="*/ 454644 w 2343531"/>
              <a:gd name="connsiteY194" fmla="*/ 473093 h 598128"/>
              <a:gd name="connsiteX195" fmla="*/ 456987 w 2343531"/>
              <a:gd name="connsiteY195" fmla="*/ 471761 h 598128"/>
              <a:gd name="connsiteX196" fmla="*/ 459332 w 2343531"/>
              <a:gd name="connsiteY196" fmla="*/ 470407 h 598128"/>
              <a:gd name="connsiteX197" fmla="*/ 461675 w 2343531"/>
              <a:gd name="connsiteY197" fmla="*/ 469052 h 598128"/>
              <a:gd name="connsiteX198" fmla="*/ 464019 w 2343531"/>
              <a:gd name="connsiteY198" fmla="*/ 467687 h 598128"/>
              <a:gd name="connsiteX199" fmla="*/ 466362 w 2343531"/>
              <a:gd name="connsiteY199" fmla="*/ 466321 h 598128"/>
              <a:gd name="connsiteX200" fmla="*/ 468705 w 2343531"/>
              <a:gd name="connsiteY200" fmla="*/ 464932 h 598128"/>
              <a:gd name="connsiteX201" fmla="*/ 471049 w 2343531"/>
              <a:gd name="connsiteY201" fmla="*/ 463544 h 598128"/>
              <a:gd name="connsiteX202" fmla="*/ 473392 w 2343531"/>
              <a:gd name="connsiteY202" fmla="*/ 462144 h 598128"/>
              <a:gd name="connsiteX203" fmla="*/ 475736 w 2343531"/>
              <a:gd name="connsiteY203" fmla="*/ 460744 h 598128"/>
              <a:gd name="connsiteX204" fmla="*/ 478079 w 2343531"/>
              <a:gd name="connsiteY204" fmla="*/ 459321 h 598128"/>
              <a:gd name="connsiteX205" fmla="*/ 480423 w 2343531"/>
              <a:gd name="connsiteY205" fmla="*/ 457899 h 598128"/>
              <a:gd name="connsiteX206" fmla="*/ 482766 w 2343531"/>
              <a:gd name="connsiteY206" fmla="*/ 456465 h 598128"/>
              <a:gd name="connsiteX207" fmla="*/ 485109 w 2343531"/>
              <a:gd name="connsiteY207" fmla="*/ 455019 h 598128"/>
              <a:gd name="connsiteX208" fmla="*/ 487454 w 2343531"/>
              <a:gd name="connsiteY208" fmla="*/ 453574 h 598128"/>
              <a:gd name="connsiteX209" fmla="*/ 489797 w 2343531"/>
              <a:gd name="connsiteY209" fmla="*/ 452117 h 598128"/>
              <a:gd name="connsiteX210" fmla="*/ 492141 w 2343531"/>
              <a:gd name="connsiteY210" fmla="*/ 450649 h 598128"/>
              <a:gd name="connsiteX211" fmla="*/ 494484 w 2343531"/>
              <a:gd name="connsiteY211" fmla="*/ 449169 h 598128"/>
              <a:gd name="connsiteX212" fmla="*/ 496828 w 2343531"/>
              <a:gd name="connsiteY212" fmla="*/ 447678 h 598128"/>
              <a:gd name="connsiteX213" fmla="*/ 499171 w 2343531"/>
              <a:gd name="connsiteY213" fmla="*/ 446187 h 598128"/>
              <a:gd name="connsiteX214" fmla="*/ 501515 w 2343531"/>
              <a:gd name="connsiteY214" fmla="*/ 444685 h 598128"/>
              <a:gd name="connsiteX215" fmla="*/ 503858 w 2343531"/>
              <a:gd name="connsiteY215" fmla="*/ 443171 h 598128"/>
              <a:gd name="connsiteX216" fmla="*/ 506201 w 2343531"/>
              <a:gd name="connsiteY216" fmla="*/ 441658 h 598128"/>
              <a:gd name="connsiteX217" fmla="*/ 508545 w 2343531"/>
              <a:gd name="connsiteY217" fmla="*/ 440132 h 598128"/>
              <a:gd name="connsiteX218" fmla="*/ 510888 w 2343531"/>
              <a:gd name="connsiteY218" fmla="*/ 438596 h 598128"/>
              <a:gd name="connsiteX219" fmla="*/ 513232 w 2343531"/>
              <a:gd name="connsiteY219" fmla="*/ 437048 h 598128"/>
              <a:gd name="connsiteX220" fmla="*/ 515576 w 2343531"/>
              <a:gd name="connsiteY220" fmla="*/ 435500 h 598128"/>
              <a:gd name="connsiteX221" fmla="*/ 517920 w 2343531"/>
              <a:gd name="connsiteY221" fmla="*/ 433930 h 598128"/>
              <a:gd name="connsiteX222" fmla="*/ 520263 w 2343531"/>
              <a:gd name="connsiteY222" fmla="*/ 432359 h 598128"/>
              <a:gd name="connsiteX223" fmla="*/ 522607 w 2343531"/>
              <a:gd name="connsiteY223" fmla="*/ 430788 h 598128"/>
              <a:gd name="connsiteX224" fmla="*/ 524950 w 2343531"/>
              <a:gd name="connsiteY224" fmla="*/ 429195 h 598128"/>
              <a:gd name="connsiteX225" fmla="*/ 527294 w 2343531"/>
              <a:gd name="connsiteY225" fmla="*/ 427602 h 598128"/>
              <a:gd name="connsiteX226" fmla="*/ 529637 w 2343531"/>
              <a:gd name="connsiteY226" fmla="*/ 425997 h 598128"/>
              <a:gd name="connsiteX227" fmla="*/ 531980 w 2343531"/>
              <a:gd name="connsiteY227" fmla="*/ 424392 h 598128"/>
              <a:gd name="connsiteX228" fmla="*/ 534324 w 2343531"/>
              <a:gd name="connsiteY228" fmla="*/ 422776 h 598128"/>
              <a:gd name="connsiteX229" fmla="*/ 536667 w 2343531"/>
              <a:gd name="connsiteY229" fmla="*/ 421148 h 598128"/>
              <a:gd name="connsiteX230" fmla="*/ 539011 w 2343531"/>
              <a:gd name="connsiteY230" fmla="*/ 419509 h 598128"/>
              <a:gd name="connsiteX231" fmla="*/ 541354 w 2343531"/>
              <a:gd name="connsiteY231" fmla="*/ 417859 h 598128"/>
              <a:gd name="connsiteX232" fmla="*/ 543699 w 2343531"/>
              <a:gd name="connsiteY232" fmla="*/ 416209 h 598128"/>
              <a:gd name="connsiteX233" fmla="*/ 546042 w 2343531"/>
              <a:gd name="connsiteY233" fmla="*/ 414547 h 598128"/>
              <a:gd name="connsiteX234" fmla="*/ 548385 w 2343531"/>
              <a:gd name="connsiteY234" fmla="*/ 412885 h 598128"/>
              <a:gd name="connsiteX235" fmla="*/ 550729 w 2343531"/>
              <a:gd name="connsiteY235" fmla="*/ 411212 h 598128"/>
              <a:gd name="connsiteX236" fmla="*/ 553072 w 2343531"/>
              <a:gd name="connsiteY236" fmla="*/ 409528 h 598128"/>
              <a:gd name="connsiteX237" fmla="*/ 555416 w 2343531"/>
              <a:gd name="connsiteY237" fmla="*/ 407832 h 598128"/>
              <a:gd name="connsiteX238" fmla="*/ 557759 w 2343531"/>
              <a:gd name="connsiteY238" fmla="*/ 406136 h 598128"/>
              <a:gd name="connsiteX239" fmla="*/ 560103 w 2343531"/>
              <a:gd name="connsiteY239" fmla="*/ 404429 h 598128"/>
              <a:gd name="connsiteX240" fmla="*/ 562446 w 2343531"/>
              <a:gd name="connsiteY240" fmla="*/ 402710 h 598128"/>
              <a:gd name="connsiteX241" fmla="*/ 564789 w 2343531"/>
              <a:gd name="connsiteY241" fmla="*/ 400992 h 598128"/>
              <a:gd name="connsiteX242" fmla="*/ 567133 w 2343531"/>
              <a:gd name="connsiteY242" fmla="*/ 399262 h 598128"/>
              <a:gd name="connsiteX243" fmla="*/ 569477 w 2343531"/>
              <a:gd name="connsiteY243" fmla="*/ 397520 h 598128"/>
              <a:gd name="connsiteX244" fmla="*/ 571821 w 2343531"/>
              <a:gd name="connsiteY244" fmla="*/ 395779 h 598128"/>
              <a:gd name="connsiteX245" fmla="*/ 574164 w 2343531"/>
              <a:gd name="connsiteY245" fmla="*/ 394026 h 598128"/>
              <a:gd name="connsiteX246" fmla="*/ 576508 w 2343531"/>
              <a:gd name="connsiteY246" fmla="*/ 392262 h 598128"/>
              <a:gd name="connsiteX247" fmla="*/ 578851 w 2343531"/>
              <a:gd name="connsiteY247" fmla="*/ 390498 h 598128"/>
              <a:gd name="connsiteX248" fmla="*/ 581195 w 2343531"/>
              <a:gd name="connsiteY248" fmla="*/ 388723 h 598128"/>
              <a:gd name="connsiteX249" fmla="*/ 583538 w 2343531"/>
              <a:gd name="connsiteY249" fmla="*/ 386936 h 598128"/>
              <a:gd name="connsiteX250" fmla="*/ 585882 w 2343531"/>
              <a:gd name="connsiteY250" fmla="*/ 385149 h 598128"/>
              <a:gd name="connsiteX251" fmla="*/ 588225 w 2343531"/>
              <a:gd name="connsiteY251" fmla="*/ 383351 h 598128"/>
              <a:gd name="connsiteX252" fmla="*/ 590568 w 2343531"/>
              <a:gd name="connsiteY252" fmla="*/ 381552 h 598128"/>
              <a:gd name="connsiteX253" fmla="*/ 592912 w 2343531"/>
              <a:gd name="connsiteY253" fmla="*/ 379731 h 598128"/>
              <a:gd name="connsiteX254" fmla="*/ 595255 w 2343531"/>
              <a:gd name="connsiteY254" fmla="*/ 377922 h 598128"/>
              <a:gd name="connsiteX255" fmla="*/ 597600 w 2343531"/>
              <a:gd name="connsiteY255" fmla="*/ 376089 h 598128"/>
              <a:gd name="connsiteX256" fmla="*/ 599943 w 2343531"/>
              <a:gd name="connsiteY256" fmla="*/ 374257 h 598128"/>
              <a:gd name="connsiteX257" fmla="*/ 602287 w 2343531"/>
              <a:gd name="connsiteY257" fmla="*/ 372425 h 598128"/>
              <a:gd name="connsiteX258" fmla="*/ 604630 w 2343531"/>
              <a:gd name="connsiteY258" fmla="*/ 370581 h 598128"/>
              <a:gd name="connsiteX259" fmla="*/ 606974 w 2343531"/>
              <a:gd name="connsiteY259" fmla="*/ 368726 h 598128"/>
              <a:gd name="connsiteX260" fmla="*/ 609317 w 2343531"/>
              <a:gd name="connsiteY260" fmla="*/ 366870 h 598128"/>
              <a:gd name="connsiteX261" fmla="*/ 611660 w 2343531"/>
              <a:gd name="connsiteY261" fmla="*/ 365004 h 598128"/>
              <a:gd name="connsiteX262" fmla="*/ 614004 w 2343531"/>
              <a:gd name="connsiteY262" fmla="*/ 363126 h 598128"/>
              <a:gd name="connsiteX263" fmla="*/ 616347 w 2343531"/>
              <a:gd name="connsiteY263" fmla="*/ 361248 h 598128"/>
              <a:gd name="connsiteX264" fmla="*/ 618691 w 2343531"/>
              <a:gd name="connsiteY264" fmla="*/ 359370 h 598128"/>
              <a:gd name="connsiteX265" fmla="*/ 621034 w 2343531"/>
              <a:gd name="connsiteY265" fmla="*/ 357481 h 598128"/>
              <a:gd name="connsiteX266" fmla="*/ 623378 w 2343531"/>
              <a:gd name="connsiteY266" fmla="*/ 355580 h 598128"/>
              <a:gd name="connsiteX267" fmla="*/ 625722 w 2343531"/>
              <a:gd name="connsiteY267" fmla="*/ 353679 h 598128"/>
              <a:gd name="connsiteX268" fmla="*/ 628066 w 2343531"/>
              <a:gd name="connsiteY268" fmla="*/ 351767 h 598128"/>
              <a:gd name="connsiteX269" fmla="*/ 630409 w 2343531"/>
              <a:gd name="connsiteY269" fmla="*/ 349855 h 598128"/>
              <a:gd name="connsiteX270" fmla="*/ 632752 w 2343531"/>
              <a:gd name="connsiteY270" fmla="*/ 347932 h 598128"/>
              <a:gd name="connsiteX271" fmla="*/ 635096 w 2343531"/>
              <a:gd name="connsiteY271" fmla="*/ 346008 h 598128"/>
              <a:gd name="connsiteX272" fmla="*/ 637439 w 2343531"/>
              <a:gd name="connsiteY272" fmla="*/ 344073 h 598128"/>
              <a:gd name="connsiteX273" fmla="*/ 639783 w 2343531"/>
              <a:gd name="connsiteY273" fmla="*/ 342139 h 598128"/>
              <a:gd name="connsiteX274" fmla="*/ 642126 w 2343531"/>
              <a:gd name="connsiteY274" fmla="*/ 340192 h 598128"/>
              <a:gd name="connsiteX275" fmla="*/ 644470 w 2343531"/>
              <a:gd name="connsiteY275" fmla="*/ 338246 h 598128"/>
              <a:gd name="connsiteX276" fmla="*/ 646813 w 2343531"/>
              <a:gd name="connsiteY276" fmla="*/ 336289 h 598128"/>
              <a:gd name="connsiteX277" fmla="*/ 649156 w 2343531"/>
              <a:gd name="connsiteY277" fmla="*/ 334331 h 598128"/>
              <a:gd name="connsiteX278" fmla="*/ 651500 w 2343531"/>
              <a:gd name="connsiteY278" fmla="*/ 332362 h 598128"/>
              <a:gd name="connsiteX279" fmla="*/ 653844 w 2343531"/>
              <a:gd name="connsiteY279" fmla="*/ 330393 h 598128"/>
              <a:gd name="connsiteX280" fmla="*/ 656188 w 2343531"/>
              <a:gd name="connsiteY280" fmla="*/ 328424 h 598128"/>
              <a:gd name="connsiteX281" fmla="*/ 658531 w 2343531"/>
              <a:gd name="connsiteY281" fmla="*/ 326444 h 598128"/>
              <a:gd name="connsiteX282" fmla="*/ 660875 w 2343531"/>
              <a:gd name="connsiteY282" fmla="*/ 324452 h 598128"/>
              <a:gd name="connsiteX283" fmla="*/ 663218 w 2343531"/>
              <a:gd name="connsiteY283" fmla="*/ 322472 h 598128"/>
              <a:gd name="connsiteX284" fmla="*/ 665562 w 2343531"/>
              <a:gd name="connsiteY284" fmla="*/ 320468 h 598128"/>
              <a:gd name="connsiteX285" fmla="*/ 667905 w 2343531"/>
              <a:gd name="connsiteY285" fmla="*/ 318477 h 598128"/>
              <a:gd name="connsiteX286" fmla="*/ 670248 w 2343531"/>
              <a:gd name="connsiteY286" fmla="*/ 316474 h 598128"/>
              <a:gd name="connsiteX287" fmla="*/ 672592 w 2343531"/>
              <a:gd name="connsiteY287" fmla="*/ 314470 h 598128"/>
              <a:gd name="connsiteX288" fmla="*/ 674935 w 2343531"/>
              <a:gd name="connsiteY288" fmla="*/ 312456 h 598128"/>
              <a:gd name="connsiteX289" fmla="*/ 677279 w 2343531"/>
              <a:gd name="connsiteY289" fmla="*/ 310441 h 598128"/>
              <a:gd name="connsiteX290" fmla="*/ 679623 w 2343531"/>
              <a:gd name="connsiteY290" fmla="*/ 308416 h 598128"/>
              <a:gd name="connsiteX291" fmla="*/ 681967 w 2343531"/>
              <a:gd name="connsiteY291" fmla="*/ 306390 h 598128"/>
              <a:gd name="connsiteX292" fmla="*/ 684310 w 2343531"/>
              <a:gd name="connsiteY292" fmla="*/ 304364 h 598128"/>
              <a:gd name="connsiteX293" fmla="*/ 686654 w 2343531"/>
              <a:gd name="connsiteY293" fmla="*/ 302338 h 598128"/>
              <a:gd name="connsiteX294" fmla="*/ 688997 w 2343531"/>
              <a:gd name="connsiteY294" fmla="*/ 300301 h 598128"/>
              <a:gd name="connsiteX295" fmla="*/ 691340 w 2343531"/>
              <a:gd name="connsiteY295" fmla="*/ 298263 h 598128"/>
              <a:gd name="connsiteX296" fmla="*/ 693684 w 2343531"/>
              <a:gd name="connsiteY296" fmla="*/ 296215 h 598128"/>
              <a:gd name="connsiteX297" fmla="*/ 696027 w 2343531"/>
              <a:gd name="connsiteY297" fmla="*/ 294177 h 598128"/>
              <a:gd name="connsiteX298" fmla="*/ 698371 w 2343531"/>
              <a:gd name="connsiteY298" fmla="*/ 292129 h 598128"/>
              <a:gd name="connsiteX299" fmla="*/ 700714 w 2343531"/>
              <a:gd name="connsiteY299" fmla="*/ 290069 h 598128"/>
              <a:gd name="connsiteX300" fmla="*/ 703058 w 2343531"/>
              <a:gd name="connsiteY300" fmla="*/ 288020 h 598128"/>
              <a:gd name="connsiteX301" fmla="*/ 705401 w 2343531"/>
              <a:gd name="connsiteY301" fmla="*/ 285960 h 598128"/>
              <a:gd name="connsiteX302" fmla="*/ 707746 w 2343531"/>
              <a:gd name="connsiteY302" fmla="*/ 283900 h 598128"/>
              <a:gd name="connsiteX303" fmla="*/ 710089 w 2343531"/>
              <a:gd name="connsiteY303" fmla="*/ 281840 h 598128"/>
              <a:gd name="connsiteX304" fmla="*/ 712432 w 2343531"/>
              <a:gd name="connsiteY304" fmla="*/ 279768 h 598128"/>
              <a:gd name="connsiteX305" fmla="*/ 714776 w 2343531"/>
              <a:gd name="connsiteY305" fmla="*/ 277708 h 598128"/>
              <a:gd name="connsiteX306" fmla="*/ 717119 w 2343531"/>
              <a:gd name="connsiteY306" fmla="*/ 275637 h 598128"/>
              <a:gd name="connsiteX307" fmla="*/ 719463 w 2343531"/>
              <a:gd name="connsiteY307" fmla="*/ 273566 h 598128"/>
              <a:gd name="connsiteX308" fmla="*/ 721806 w 2343531"/>
              <a:gd name="connsiteY308" fmla="*/ 271483 h 598128"/>
              <a:gd name="connsiteX309" fmla="*/ 724150 w 2343531"/>
              <a:gd name="connsiteY309" fmla="*/ 269411 h 598128"/>
              <a:gd name="connsiteX310" fmla="*/ 726493 w 2343531"/>
              <a:gd name="connsiteY310" fmla="*/ 267329 h 598128"/>
              <a:gd name="connsiteX311" fmla="*/ 728836 w 2343531"/>
              <a:gd name="connsiteY311" fmla="*/ 265257 h 598128"/>
              <a:gd name="connsiteX312" fmla="*/ 731180 w 2343531"/>
              <a:gd name="connsiteY312" fmla="*/ 263174 h 598128"/>
              <a:gd name="connsiteX313" fmla="*/ 733523 w 2343531"/>
              <a:gd name="connsiteY313" fmla="*/ 261092 h 598128"/>
              <a:gd name="connsiteX314" fmla="*/ 735868 w 2343531"/>
              <a:gd name="connsiteY314" fmla="*/ 258997 h 598128"/>
              <a:gd name="connsiteX315" fmla="*/ 738211 w 2343531"/>
              <a:gd name="connsiteY315" fmla="*/ 256915 h 598128"/>
              <a:gd name="connsiteX316" fmla="*/ 740555 w 2343531"/>
              <a:gd name="connsiteY316" fmla="*/ 254832 h 598128"/>
              <a:gd name="connsiteX317" fmla="*/ 742898 w 2343531"/>
              <a:gd name="connsiteY317" fmla="*/ 252738 h 598128"/>
              <a:gd name="connsiteX318" fmla="*/ 745242 w 2343531"/>
              <a:gd name="connsiteY318" fmla="*/ 250655 h 598128"/>
              <a:gd name="connsiteX319" fmla="*/ 747585 w 2343531"/>
              <a:gd name="connsiteY319" fmla="*/ 248561 h 598128"/>
              <a:gd name="connsiteX320" fmla="*/ 749928 w 2343531"/>
              <a:gd name="connsiteY320" fmla="*/ 246478 h 598128"/>
              <a:gd name="connsiteX321" fmla="*/ 752272 w 2343531"/>
              <a:gd name="connsiteY321" fmla="*/ 244384 h 598128"/>
              <a:gd name="connsiteX322" fmla="*/ 754615 w 2343531"/>
              <a:gd name="connsiteY322" fmla="*/ 242301 h 598128"/>
              <a:gd name="connsiteX323" fmla="*/ 756959 w 2343531"/>
              <a:gd name="connsiteY323" fmla="*/ 240207 h 598128"/>
              <a:gd name="connsiteX324" fmla="*/ 759302 w 2343531"/>
              <a:gd name="connsiteY324" fmla="*/ 238113 h 598128"/>
              <a:gd name="connsiteX325" fmla="*/ 761646 w 2343531"/>
              <a:gd name="connsiteY325" fmla="*/ 236030 h 598128"/>
              <a:gd name="connsiteX326" fmla="*/ 763990 w 2343531"/>
              <a:gd name="connsiteY326" fmla="*/ 233936 h 598128"/>
              <a:gd name="connsiteX327" fmla="*/ 766334 w 2343531"/>
              <a:gd name="connsiteY327" fmla="*/ 231841 h 598128"/>
              <a:gd name="connsiteX328" fmla="*/ 768677 w 2343531"/>
              <a:gd name="connsiteY328" fmla="*/ 229759 h 598128"/>
              <a:gd name="connsiteX329" fmla="*/ 771020 w 2343531"/>
              <a:gd name="connsiteY329" fmla="*/ 227664 h 598128"/>
              <a:gd name="connsiteX330" fmla="*/ 773364 w 2343531"/>
              <a:gd name="connsiteY330" fmla="*/ 225582 h 598128"/>
              <a:gd name="connsiteX331" fmla="*/ 775707 w 2343531"/>
              <a:gd name="connsiteY331" fmla="*/ 223488 h 598128"/>
              <a:gd name="connsiteX332" fmla="*/ 778051 w 2343531"/>
              <a:gd name="connsiteY332" fmla="*/ 221405 h 598128"/>
              <a:gd name="connsiteX333" fmla="*/ 780394 w 2343531"/>
              <a:gd name="connsiteY333" fmla="*/ 219322 h 598128"/>
              <a:gd name="connsiteX334" fmla="*/ 782738 w 2343531"/>
              <a:gd name="connsiteY334" fmla="*/ 217239 h 598128"/>
              <a:gd name="connsiteX335" fmla="*/ 785081 w 2343531"/>
              <a:gd name="connsiteY335" fmla="*/ 215156 h 598128"/>
              <a:gd name="connsiteX336" fmla="*/ 787424 w 2343531"/>
              <a:gd name="connsiteY336" fmla="*/ 213074 h 598128"/>
              <a:gd name="connsiteX337" fmla="*/ 789769 w 2343531"/>
              <a:gd name="connsiteY337" fmla="*/ 211002 h 598128"/>
              <a:gd name="connsiteX338" fmla="*/ 792113 w 2343531"/>
              <a:gd name="connsiteY338" fmla="*/ 208919 h 598128"/>
              <a:gd name="connsiteX339" fmla="*/ 794456 w 2343531"/>
              <a:gd name="connsiteY339" fmla="*/ 206848 h 598128"/>
              <a:gd name="connsiteX340" fmla="*/ 796799 w 2343531"/>
              <a:gd name="connsiteY340" fmla="*/ 204776 h 598128"/>
              <a:gd name="connsiteX341" fmla="*/ 799143 w 2343531"/>
              <a:gd name="connsiteY341" fmla="*/ 202705 h 598128"/>
              <a:gd name="connsiteX342" fmla="*/ 801486 w 2343531"/>
              <a:gd name="connsiteY342" fmla="*/ 200634 h 598128"/>
              <a:gd name="connsiteX343" fmla="*/ 803830 w 2343531"/>
              <a:gd name="connsiteY343" fmla="*/ 198574 h 598128"/>
              <a:gd name="connsiteX344" fmla="*/ 806178 w 2343531"/>
              <a:gd name="connsiteY344" fmla="*/ 196514 h 598128"/>
              <a:gd name="connsiteX345" fmla="*/ 808522 w 2343531"/>
              <a:gd name="connsiteY345" fmla="*/ 194453 h 598128"/>
              <a:gd name="connsiteX346" fmla="*/ 810855 w 2343531"/>
              <a:gd name="connsiteY346" fmla="*/ 192393 h 598128"/>
              <a:gd name="connsiteX347" fmla="*/ 813200 w 2343531"/>
              <a:gd name="connsiteY347" fmla="*/ 190345 h 598128"/>
              <a:gd name="connsiteX348" fmla="*/ 815544 w 2343531"/>
              <a:gd name="connsiteY348" fmla="*/ 188296 h 598128"/>
              <a:gd name="connsiteX349" fmla="*/ 817889 w 2343531"/>
              <a:gd name="connsiteY349" fmla="*/ 186248 h 598128"/>
              <a:gd name="connsiteX350" fmla="*/ 820234 w 2343531"/>
              <a:gd name="connsiteY350" fmla="*/ 184199 h 598128"/>
              <a:gd name="connsiteX351" fmla="*/ 822578 w 2343531"/>
              <a:gd name="connsiteY351" fmla="*/ 182162 h 598128"/>
              <a:gd name="connsiteX352" fmla="*/ 824923 w 2343531"/>
              <a:gd name="connsiteY352" fmla="*/ 180131 h 598128"/>
              <a:gd name="connsiteX353" fmla="*/ 827267 w 2343531"/>
              <a:gd name="connsiteY353" fmla="*/ 178101 h 598128"/>
              <a:gd name="connsiteX354" fmla="*/ 829612 w 2343531"/>
              <a:gd name="connsiteY354" fmla="*/ 176075 h 598128"/>
              <a:gd name="connsiteX355" fmla="*/ 831957 w 2343531"/>
              <a:gd name="connsiteY355" fmla="*/ 174052 h 598128"/>
              <a:gd name="connsiteX356" fmla="*/ 834301 w 2343531"/>
              <a:gd name="connsiteY356" fmla="*/ 172036 h 598128"/>
              <a:gd name="connsiteX357" fmla="*/ 836634 w 2343531"/>
              <a:gd name="connsiteY357" fmla="*/ 170023 h 598128"/>
              <a:gd name="connsiteX358" fmla="*/ 838979 w 2343531"/>
              <a:gd name="connsiteY358" fmla="*/ 168016 h 598128"/>
              <a:gd name="connsiteX359" fmla="*/ 841323 w 2343531"/>
              <a:gd name="connsiteY359" fmla="*/ 166013 h 598128"/>
              <a:gd name="connsiteX360" fmla="*/ 843668 w 2343531"/>
              <a:gd name="connsiteY360" fmla="*/ 164015 h 598128"/>
              <a:gd name="connsiteX361" fmla="*/ 846013 w 2343531"/>
              <a:gd name="connsiteY361" fmla="*/ 162023 h 598128"/>
              <a:gd name="connsiteX362" fmla="*/ 848357 w 2343531"/>
              <a:gd name="connsiteY362" fmla="*/ 160036 h 598128"/>
              <a:gd name="connsiteX363" fmla="*/ 850702 w 2343531"/>
              <a:gd name="connsiteY363" fmla="*/ 158056 h 598128"/>
              <a:gd name="connsiteX364" fmla="*/ 853046 w 2343531"/>
              <a:gd name="connsiteY364" fmla="*/ 156080 h 598128"/>
              <a:gd name="connsiteX365" fmla="*/ 855391 w 2343531"/>
              <a:gd name="connsiteY365" fmla="*/ 154111 h 598128"/>
              <a:gd name="connsiteX366" fmla="*/ 857735 w 2343531"/>
              <a:gd name="connsiteY366" fmla="*/ 152148 h 598128"/>
              <a:gd name="connsiteX367" fmla="*/ 860080 w 2343531"/>
              <a:gd name="connsiteY367" fmla="*/ 150190 h 598128"/>
              <a:gd name="connsiteX368" fmla="*/ 862413 w 2343531"/>
              <a:gd name="connsiteY368" fmla="*/ 148239 h 598128"/>
              <a:gd name="connsiteX369" fmla="*/ 864758 w 2343531"/>
              <a:gd name="connsiteY369" fmla="*/ 146295 h 598128"/>
              <a:gd name="connsiteX370" fmla="*/ 867102 w 2343531"/>
              <a:gd name="connsiteY370" fmla="*/ 144357 h 598128"/>
              <a:gd name="connsiteX371" fmla="*/ 869447 w 2343531"/>
              <a:gd name="connsiteY371" fmla="*/ 142427 h 598128"/>
              <a:gd name="connsiteX372" fmla="*/ 871791 w 2343531"/>
              <a:gd name="connsiteY372" fmla="*/ 140503 h 598128"/>
              <a:gd name="connsiteX373" fmla="*/ 874136 w 2343531"/>
              <a:gd name="connsiteY373" fmla="*/ 138587 h 598128"/>
              <a:gd name="connsiteX374" fmla="*/ 876481 w 2343531"/>
              <a:gd name="connsiteY374" fmla="*/ 136677 h 598128"/>
              <a:gd name="connsiteX375" fmla="*/ 878825 w 2343531"/>
              <a:gd name="connsiteY375" fmla="*/ 134775 h 598128"/>
              <a:gd name="connsiteX376" fmla="*/ 881170 w 2343531"/>
              <a:gd name="connsiteY376" fmla="*/ 132881 h 598128"/>
              <a:gd name="connsiteX377" fmla="*/ 883514 w 2343531"/>
              <a:gd name="connsiteY377" fmla="*/ 130994 h 598128"/>
              <a:gd name="connsiteX378" fmla="*/ 885847 w 2343531"/>
              <a:gd name="connsiteY378" fmla="*/ 129116 h 598128"/>
              <a:gd name="connsiteX379" fmla="*/ 888192 w 2343531"/>
              <a:gd name="connsiteY379" fmla="*/ 127245 h 598128"/>
              <a:gd name="connsiteX380" fmla="*/ 890537 w 2343531"/>
              <a:gd name="connsiteY380" fmla="*/ 125383 h 598128"/>
              <a:gd name="connsiteX381" fmla="*/ 892881 w 2343531"/>
              <a:gd name="connsiteY381" fmla="*/ 123529 h 598128"/>
              <a:gd name="connsiteX382" fmla="*/ 895226 w 2343531"/>
              <a:gd name="connsiteY382" fmla="*/ 121683 h 598128"/>
              <a:gd name="connsiteX383" fmla="*/ 897570 w 2343531"/>
              <a:gd name="connsiteY383" fmla="*/ 119847 h 598128"/>
              <a:gd name="connsiteX384" fmla="*/ 899915 w 2343531"/>
              <a:gd name="connsiteY384" fmla="*/ 118018 h 598128"/>
              <a:gd name="connsiteX385" fmla="*/ 902259 w 2343531"/>
              <a:gd name="connsiteY385" fmla="*/ 116200 h 598128"/>
              <a:gd name="connsiteX386" fmla="*/ 904604 w 2343531"/>
              <a:gd name="connsiteY386" fmla="*/ 114390 h 598128"/>
              <a:gd name="connsiteX387" fmla="*/ 906949 w 2343531"/>
              <a:gd name="connsiteY387" fmla="*/ 112589 h 598128"/>
              <a:gd name="connsiteX388" fmla="*/ 909293 w 2343531"/>
              <a:gd name="connsiteY388" fmla="*/ 110798 h 598128"/>
              <a:gd name="connsiteX389" fmla="*/ 911626 w 2343531"/>
              <a:gd name="connsiteY389" fmla="*/ 109016 h 598128"/>
              <a:gd name="connsiteX390" fmla="*/ 913971 w 2343531"/>
              <a:gd name="connsiteY390" fmla="*/ 107244 h 598128"/>
              <a:gd name="connsiteX391" fmla="*/ 916315 w 2343531"/>
              <a:gd name="connsiteY391" fmla="*/ 105482 h 598128"/>
              <a:gd name="connsiteX392" fmla="*/ 918660 w 2343531"/>
              <a:gd name="connsiteY392" fmla="*/ 103729 h 598128"/>
              <a:gd name="connsiteX393" fmla="*/ 921005 w 2343531"/>
              <a:gd name="connsiteY393" fmla="*/ 101986 h 598128"/>
              <a:gd name="connsiteX394" fmla="*/ 923349 w 2343531"/>
              <a:gd name="connsiteY394" fmla="*/ 100255 h 598128"/>
              <a:gd name="connsiteX395" fmla="*/ 925694 w 2343531"/>
              <a:gd name="connsiteY395" fmla="*/ 98533 h 598128"/>
              <a:gd name="connsiteX396" fmla="*/ 928038 w 2343531"/>
              <a:gd name="connsiteY396" fmla="*/ 96823 h 598128"/>
              <a:gd name="connsiteX397" fmla="*/ 930383 w 2343531"/>
              <a:gd name="connsiteY397" fmla="*/ 95122 h 598128"/>
              <a:gd name="connsiteX398" fmla="*/ 932727 w 2343531"/>
              <a:gd name="connsiteY398" fmla="*/ 93433 h 598128"/>
              <a:gd name="connsiteX399" fmla="*/ 935072 w 2343531"/>
              <a:gd name="connsiteY399" fmla="*/ 91756 h 598128"/>
              <a:gd name="connsiteX400" fmla="*/ 937405 w 2343531"/>
              <a:gd name="connsiteY400" fmla="*/ 90088 h 598128"/>
              <a:gd name="connsiteX401" fmla="*/ 939750 w 2343531"/>
              <a:gd name="connsiteY401" fmla="*/ 88432 h 598128"/>
              <a:gd name="connsiteX402" fmla="*/ 942094 w 2343531"/>
              <a:gd name="connsiteY402" fmla="*/ 86788 h 598128"/>
              <a:gd name="connsiteX403" fmla="*/ 944439 w 2343531"/>
              <a:gd name="connsiteY403" fmla="*/ 85156 h 598128"/>
              <a:gd name="connsiteX404" fmla="*/ 946783 w 2343531"/>
              <a:gd name="connsiteY404" fmla="*/ 83534 h 598128"/>
              <a:gd name="connsiteX405" fmla="*/ 949128 w 2343531"/>
              <a:gd name="connsiteY405" fmla="*/ 81924 h 598128"/>
              <a:gd name="connsiteX406" fmla="*/ 951473 w 2343531"/>
              <a:gd name="connsiteY406" fmla="*/ 80328 h 598128"/>
              <a:gd name="connsiteX407" fmla="*/ 953817 w 2343531"/>
              <a:gd name="connsiteY407" fmla="*/ 78742 h 598128"/>
              <a:gd name="connsiteX408" fmla="*/ 956162 w 2343531"/>
              <a:gd name="connsiteY408" fmla="*/ 77170 h 598128"/>
              <a:gd name="connsiteX409" fmla="*/ 958506 w 2343531"/>
              <a:gd name="connsiteY409" fmla="*/ 75610 h 598128"/>
              <a:gd name="connsiteX410" fmla="*/ 960851 w 2343531"/>
              <a:gd name="connsiteY410" fmla="*/ 74062 h 598128"/>
              <a:gd name="connsiteX411" fmla="*/ 963184 w 2343531"/>
              <a:gd name="connsiteY411" fmla="*/ 72527 h 598128"/>
              <a:gd name="connsiteX412" fmla="*/ 965529 w 2343531"/>
              <a:gd name="connsiteY412" fmla="*/ 71004 h 598128"/>
              <a:gd name="connsiteX413" fmla="*/ 967873 w 2343531"/>
              <a:gd name="connsiteY413" fmla="*/ 69495 h 598128"/>
              <a:gd name="connsiteX414" fmla="*/ 970218 w 2343531"/>
              <a:gd name="connsiteY414" fmla="*/ 67999 h 598128"/>
              <a:gd name="connsiteX415" fmla="*/ 972562 w 2343531"/>
              <a:gd name="connsiteY415" fmla="*/ 66516 h 598128"/>
              <a:gd name="connsiteX416" fmla="*/ 974907 w 2343531"/>
              <a:gd name="connsiteY416" fmla="*/ 65046 h 598128"/>
              <a:gd name="connsiteX417" fmla="*/ 977252 w 2343531"/>
              <a:gd name="connsiteY417" fmla="*/ 63590 h 598128"/>
              <a:gd name="connsiteX418" fmla="*/ 979596 w 2343531"/>
              <a:gd name="connsiteY418" fmla="*/ 62147 h 598128"/>
              <a:gd name="connsiteX419" fmla="*/ 981941 w 2343531"/>
              <a:gd name="connsiteY419" fmla="*/ 60719 h 598128"/>
              <a:gd name="connsiteX420" fmla="*/ 984285 w 2343531"/>
              <a:gd name="connsiteY420" fmla="*/ 59304 h 598128"/>
              <a:gd name="connsiteX421" fmla="*/ 986630 w 2343531"/>
              <a:gd name="connsiteY421" fmla="*/ 57903 h 598128"/>
              <a:gd name="connsiteX422" fmla="*/ 988963 w 2343531"/>
              <a:gd name="connsiteY422" fmla="*/ 56515 h 598128"/>
              <a:gd name="connsiteX423" fmla="*/ 991308 w 2343531"/>
              <a:gd name="connsiteY423" fmla="*/ 55143 h 598128"/>
              <a:gd name="connsiteX424" fmla="*/ 993652 w 2343531"/>
              <a:gd name="connsiteY424" fmla="*/ 53785 h 598128"/>
              <a:gd name="connsiteX425" fmla="*/ 995997 w 2343531"/>
              <a:gd name="connsiteY425" fmla="*/ 52441 h 598128"/>
              <a:gd name="connsiteX426" fmla="*/ 998341 w 2343531"/>
              <a:gd name="connsiteY426" fmla="*/ 51113 h 598128"/>
              <a:gd name="connsiteX427" fmla="*/ 1000686 w 2343531"/>
              <a:gd name="connsiteY427" fmla="*/ 49798 h 598128"/>
              <a:gd name="connsiteX428" fmla="*/ 1003030 w 2343531"/>
              <a:gd name="connsiteY428" fmla="*/ 48498 h 598128"/>
              <a:gd name="connsiteX429" fmla="*/ 1005375 w 2343531"/>
              <a:gd name="connsiteY429" fmla="*/ 47214 h 598128"/>
              <a:gd name="connsiteX430" fmla="*/ 1007719 w 2343531"/>
              <a:gd name="connsiteY430" fmla="*/ 45944 h 598128"/>
              <a:gd name="connsiteX431" fmla="*/ 1010064 w 2343531"/>
              <a:gd name="connsiteY431" fmla="*/ 44690 h 598128"/>
              <a:gd name="connsiteX432" fmla="*/ 1012409 w 2343531"/>
              <a:gd name="connsiteY432" fmla="*/ 43451 h 598128"/>
              <a:gd name="connsiteX433" fmla="*/ 1014742 w 2343531"/>
              <a:gd name="connsiteY433" fmla="*/ 42227 h 598128"/>
              <a:gd name="connsiteX434" fmla="*/ 1017086 w 2343531"/>
              <a:gd name="connsiteY434" fmla="*/ 41020 h 598128"/>
              <a:gd name="connsiteX435" fmla="*/ 1019431 w 2343531"/>
              <a:gd name="connsiteY435" fmla="*/ 39827 h 598128"/>
              <a:gd name="connsiteX436" fmla="*/ 1021776 w 2343531"/>
              <a:gd name="connsiteY436" fmla="*/ 38650 h 598128"/>
              <a:gd name="connsiteX437" fmla="*/ 1024120 w 2343531"/>
              <a:gd name="connsiteY437" fmla="*/ 37490 h 598128"/>
              <a:gd name="connsiteX438" fmla="*/ 1026465 w 2343531"/>
              <a:gd name="connsiteY438" fmla="*/ 36345 h 598128"/>
              <a:gd name="connsiteX439" fmla="*/ 1028809 w 2343531"/>
              <a:gd name="connsiteY439" fmla="*/ 35216 h 598128"/>
              <a:gd name="connsiteX440" fmla="*/ 1031154 w 2343531"/>
              <a:gd name="connsiteY440" fmla="*/ 34104 h 598128"/>
              <a:gd name="connsiteX441" fmla="*/ 1033498 w 2343531"/>
              <a:gd name="connsiteY441" fmla="*/ 33007 h 598128"/>
              <a:gd name="connsiteX442" fmla="*/ 1035843 w 2343531"/>
              <a:gd name="connsiteY442" fmla="*/ 31928 h 598128"/>
              <a:gd name="connsiteX443" fmla="*/ 1038187 w 2343531"/>
              <a:gd name="connsiteY443" fmla="*/ 30864 h 598128"/>
              <a:gd name="connsiteX444" fmla="*/ 1040521 w 2343531"/>
              <a:gd name="connsiteY444" fmla="*/ 29818 h 598128"/>
              <a:gd name="connsiteX445" fmla="*/ 1042865 w 2343531"/>
              <a:gd name="connsiteY445" fmla="*/ 28788 h 598128"/>
              <a:gd name="connsiteX446" fmla="*/ 1045210 w 2343531"/>
              <a:gd name="connsiteY446" fmla="*/ 27774 h 598128"/>
              <a:gd name="connsiteX447" fmla="*/ 1047554 w 2343531"/>
              <a:gd name="connsiteY447" fmla="*/ 26778 h 598128"/>
              <a:gd name="connsiteX448" fmla="*/ 1049899 w 2343531"/>
              <a:gd name="connsiteY448" fmla="*/ 25798 h 598128"/>
              <a:gd name="connsiteX449" fmla="*/ 1052243 w 2343531"/>
              <a:gd name="connsiteY449" fmla="*/ 24837 h 598128"/>
              <a:gd name="connsiteX450" fmla="*/ 1054588 w 2343531"/>
              <a:gd name="connsiteY450" fmla="*/ 23891 h 598128"/>
              <a:gd name="connsiteX451" fmla="*/ 1056933 w 2343531"/>
              <a:gd name="connsiteY451" fmla="*/ 22963 h 598128"/>
              <a:gd name="connsiteX452" fmla="*/ 1059277 w 2343531"/>
              <a:gd name="connsiteY452" fmla="*/ 22053 h 598128"/>
              <a:gd name="connsiteX453" fmla="*/ 1061622 w 2343531"/>
              <a:gd name="connsiteY453" fmla="*/ 21159 h 598128"/>
              <a:gd name="connsiteX454" fmla="*/ 1063966 w 2343531"/>
              <a:gd name="connsiteY454" fmla="*/ 20283 h 598128"/>
              <a:gd name="connsiteX455" fmla="*/ 1066300 w 2343531"/>
              <a:gd name="connsiteY455" fmla="*/ 19425 h 598128"/>
              <a:gd name="connsiteX456" fmla="*/ 1068644 w 2343531"/>
              <a:gd name="connsiteY456" fmla="*/ 18585 h 598128"/>
              <a:gd name="connsiteX457" fmla="*/ 1070989 w 2343531"/>
              <a:gd name="connsiteY457" fmla="*/ 17762 h 598128"/>
              <a:gd name="connsiteX458" fmla="*/ 1073333 w 2343531"/>
              <a:gd name="connsiteY458" fmla="*/ 16956 h 598128"/>
              <a:gd name="connsiteX459" fmla="*/ 1075678 w 2343531"/>
              <a:gd name="connsiteY459" fmla="*/ 16170 h 598128"/>
              <a:gd name="connsiteX460" fmla="*/ 1078022 w 2343531"/>
              <a:gd name="connsiteY460" fmla="*/ 15400 h 598128"/>
              <a:gd name="connsiteX461" fmla="*/ 1080367 w 2343531"/>
              <a:gd name="connsiteY461" fmla="*/ 14649 h 598128"/>
              <a:gd name="connsiteX462" fmla="*/ 1082711 w 2343531"/>
              <a:gd name="connsiteY462" fmla="*/ 13916 h 598128"/>
              <a:gd name="connsiteX463" fmla="*/ 1085056 w 2343531"/>
              <a:gd name="connsiteY463" fmla="*/ 13201 h 598128"/>
              <a:gd name="connsiteX464" fmla="*/ 1087401 w 2343531"/>
              <a:gd name="connsiteY464" fmla="*/ 12505 h 598128"/>
              <a:gd name="connsiteX465" fmla="*/ 1089745 w 2343531"/>
              <a:gd name="connsiteY465" fmla="*/ 11826 h 598128"/>
              <a:gd name="connsiteX466" fmla="*/ 1092078 w 2343531"/>
              <a:gd name="connsiteY466" fmla="*/ 11166 h 598128"/>
              <a:gd name="connsiteX467" fmla="*/ 1094423 w 2343531"/>
              <a:gd name="connsiteY467" fmla="*/ 10524 h 598128"/>
              <a:gd name="connsiteX468" fmla="*/ 1096767 w 2343531"/>
              <a:gd name="connsiteY468" fmla="*/ 9902 h 598128"/>
              <a:gd name="connsiteX469" fmla="*/ 1099112 w 2343531"/>
              <a:gd name="connsiteY469" fmla="*/ 9297 h 598128"/>
              <a:gd name="connsiteX470" fmla="*/ 1101457 w 2343531"/>
              <a:gd name="connsiteY470" fmla="*/ 8711 h 598128"/>
              <a:gd name="connsiteX471" fmla="*/ 1103801 w 2343531"/>
              <a:gd name="connsiteY471" fmla="*/ 8143 h 598128"/>
              <a:gd name="connsiteX472" fmla="*/ 1106146 w 2343531"/>
              <a:gd name="connsiteY472" fmla="*/ 7596 h 598128"/>
              <a:gd name="connsiteX473" fmla="*/ 1108490 w 2343531"/>
              <a:gd name="connsiteY473" fmla="*/ 7066 h 598128"/>
              <a:gd name="connsiteX474" fmla="*/ 1110835 w 2343531"/>
              <a:gd name="connsiteY474" fmla="*/ 6555 h 598128"/>
              <a:gd name="connsiteX475" fmla="*/ 1113180 w 2343531"/>
              <a:gd name="connsiteY475" fmla="*/ 6063 h 598128"/>
              <a:gd name="connsiteX476" fmla="*/ 1115524 w 2343531"/>
              <a:gd name="connsiteY476" fmla="*/ 5589 h 598128"/>
              <a:gd name="connsiteX477" fmla="*/ 1117857 w 2343531"/>
              <a:gd name="connsiteY477" fmla="*/ 5135 h 598128"/>
              <a:gd name="connsiteX478" fmla="*/ 1120202 w 2343531"/>
              <a:gd name="connsiteY478" fmla="*/ 4701 h 598128"/>
              <a:gd name="connsiteX479" fmla="*/ 1122546 w 2343531"/>
              <a:gd name="connsiteY479" fmla="*/ 4284 h 598128"/>
              <a:gd name="connsiteX480" fmla="*/ 1124891 w 2343531"/>
              <a:gd name="connsiteY480" fmla="*/ 3887 h 598128"/>
              <a:gd name="connsiteX481" fmla="*/ 1127236 w 2343531"/>
              <a:gd name="connsiteY481" fmla="*/ 3509 h 598128"/>
              <a:gd name="connsiteX482" fmla="*/ 1129580 w 2343531"/>
              <a:gd name="connsiteY482" fmla="*/ 3150 h 598128"/>
              <a:gd name="connsiteX483" fmla="*/ 1131925 w 2343531"/>
              <a:gd name="connsiteY483" fmla="*/ 2811 h 598128"/>
              <a:gd name="connsiteX484" fmla="*/ 1134269 w 2343531"/>
              <a:gd name="connsiteY484" fmla="*/ 2490 h 598128"/>
              <a:gd name="connsiteX485" fmla="*/ 1136614 w 2343531"/>
              <a:gd name="connsiteY485" fmla="*/ 2190 h 598128"/>
              <a:gd name="connsiteX486" fmla="*/ 1138958 w 2343531"/>
              <a:gd name="connsiteY486" fmla="*/ 1908 h 598128"/>
              <a:gd name="connsiteX487" fmla="*/ 1141303 w 2343531"/>
              <a:gd name="connsiteY487" fmla="*/ 1646 h 598128"/>
              <a:gd name="connsiteX488" fmla="*/ 1143636 w 2343531"/>
              <a:gd name="connsiteY488" fmla="*/ 1402 h 598128"/>
              <a:gd name="connsiteX489" fmla="*/ 1145981 w 2343531"/>
              <a:gd name="connsiteY489" fmla="*/ 1179 h 598128"/>
              <a:gd name="connsiteX490" fmla="*/ 1148325 w 2343531"/>
              <a:gd name="connsiteY490" fmla="*/ 974 h 598128"/>
              <a:gd name="connsiteX491" fmla="*/ 1150670 w 2343531"/>
              <a:gd name="connsiteY491" fmla="*/ 790 h 598128"/>
              <a:gd name="connsiteX492" fmla="*/ 1153014 w 2343531"/>
              <a:gd name="connsiteY492" fmla="*/ 624 h 598128"/>
              <a:gd name="connsiteX493" fmla="*/ 1155359 w 2343531"/>
              <a:gd name="connsiteY493" fmla="*/ 478 h 598128"/>
              <a:gd name="connsiteX494" fmla="*/ 1157704 w 2343531"/>
              <a:gd name="connsiteY494" fmla="*/ 351 h 598128"/>
              <a:gd name="connsiteX495" fmla="*/ 1160048 w 2343531"/>
              <a:gd name="connsiteY495" fmla="*/ 244 h 598128"/>
              <a:gd name="connsiteX496" fmla="*/ 1162393 w 2343531"/>
              <a:gd name="connsiteY496" fmla="*/ 156 h 598128"/>
              <a:gd name="connsiteX497" fmla="*/ 1164737 w 2343531"/>
              <a:gd name="connsiteY497" fmla="*/ 88 h 598128"/>
              <a:gd name="connsiteX498" fmla="*/ 1167082 w 2343531"/>
              <a:gd name="connsiteY498" fmla="*/ 39 h 598128"/>
              <a:gd name="connsiteX499" fmla="*/ 1169415 w 2343531"/>
              <a:gd name="connsiteY499" fmla="*/ 10 h 598128"/>
              <a:gd name="connsiteX500" fmla="*/ 1171760 w 2343531"/>
              <a:gd name="connsiteY500" fmla="*/ 0 h 598128"/>
              <a:gd name="connsiteX501" fmla="*/ 1174104 w 2343531"/>
              <a:gd name="connsiteY501" fmla="*/ 10 h 598128"/>
              <a:gd name="connsiteX502" fmla="*/ 1176449 w 2343531"/>
              <a:gd name="connsiteY502" fmla="*/ 39 h 598128"/>
              <a:gd name="connsiteX503" fmla="*/ 1178793 w 2343531"/>
              <a:gd name="connsiteY503" fmla="*/ 88 h 598128"/>
              <a:gd name="connsiteX504" fmla="*/ 1181138 w 2343531"/>
              <a:gd name="connsiteY504" fmla="*/ 156 h 598128"/>
              <a:gd name="connsiteX505" fmla="*/ 1183482 w 2343531"/>
              <a:gd name="connsiteY505" fmla="*/ 244 h 598128"/>
              <a:gd name="connsiteX506" fmla="*/ 1185827 w 2343531"/>
              <a:gd name="connsiteY506" fmla="*/ 351 h 598128"/>
              <a:gd name="connsiteX507" fmla="*/ 1188172 w 2343531"/>
              <a:gd name="connsiteY507" fmla="*/ 478 h 598128"/>
              <a:gd name="connsiteX508" fmla="*/ 1190516 w 2343531"/>
              <a:gd name="connsiteY508" fmla="*/ 624 h 598128"/>
              <a:gd name="connsiteX509" fmla="*/ 1192861 w 2343531"/>
              <a:gd name="connsiteY509" fmla="*/ 790 h 598128"/>
              <a:gd name="connsiteX510" fmla="*/ 1195194 w 2343531"/>
              <a:gd name="connsiteY510" fmla="*/ 974 h 598128"/>
              <a:gd name="connsiteX511" fmla="*/ 1197538 w 2343531"/>
              <a:gd name="connsiteY511" fmla="*/ 1179 h 598128"/>
              <a:gd name="connsiteX512" fmla="*/ 1199883 w 2343531"/>
              <a:gd name="connsiteY512" fmla="*/ 1402 h 598128"/>
              <a:gd name="connsiteX513" fmla="*/ 1202228 w 2343531"/>
              <a:gd name="connsiteY513" fmla="*/ 1646 h 598128"/>
              <a:gd name="connsiteX514" fmla="*/ 1204572 w 2343531"/>
              <a:gd name="connsiteY514" fmla="*/ 1908 h 598128"/>
              <a:gd name="connsiteX515" fmla="*/ 1206917 w 2343531"/>
              <a:gd name="connsiteY515" fmla="*/ 2190 h 598128"/>
              <a:gd name="connsiteX516" fmla="*/ 1209261 w 2343531"/>
              <a:gd name="connsiteY516" fmla="*/ 2490 h 598128"/>
              <a:gd name="connsiteX517" fmla="*/ 1211606 w 2343531"/>
              <a:gd name="connsiteY517" fmla="*/ 2811 h 598128"/>
              <a:gd name="connsiteX518" fmla="*/ 1213950 w 2343531"/>
              <a:gd name="connsiteY518" fmla="*/ 3150 h 598128"/>
              <a:gd name="connsiteX519" fmla="*/ 1216295 w 2343531"/>
              <a:gd name="connsiteY519" fmla="*/ 3509 h 598128"/>
              <a:gd name="connsiteX520" fmla="*/ 1218640 w 2343531"/>
              <a:gd name="connsiteY520" fmla="*/ 3887 h 598128"/>
              <a:gd name="connsiteX521" fmla="*/ 1220973 w 2343531"/>
              <a:gd name="connsiteY521" fmla="*/ 4284 h 598128"/>
              <a:gd name="connsiteX522" fmla="*/ 1223317 w 2343531"/>
              <a:gd name="connsiteY522" fmla="*/ 4701 h 598128"/>
              <a:gd name="connsiteX523" fmla="*/ 1225662 w 2343531"/>
              <a:gd name="connsiteY523" fmla="*/ 5135 h 598128"/>
              <a:gd name="connsiteX524" fmla="*/ 1228006 w 2343531"/>
              <a:gd name="connsiteY524" fmla="*/ 5589 h 598128"/>
              <a:gd name="connsiteX525" fmla="*/ 1230351 w 2343531"/>
              <a:gd name="connsiteY525" fmla="*/ 6063 h 598128"/>
              <a:gd name="connsiteX526" fmla="*/ 1232696 w 2343531"/>
              <a:gd name="connsiteY526" fmla="*/ 6555 h 598128"/>
              <a:gd name="connsiteX527" fmla="*/ 1235040 w 2343531"/>
              <a:gd name="connsiteY527" fmla="*/ 7066 h 598128"/>
              <a:gd name="connsiteX528" fmla="*/ 1237385 w 2343531"/>
              <a:gd name="connsiteY528" fmla="*/ 7596 h 598128"/>
              <a:gd name="connsiteX529" fmla="*/ 1239729 w 2343531"/>
              <a:gd name="connsiteY529" fmla="*/ 8143 h 598128"/>
              <a:gd name="connsiteX530" fmla="*/ 1242074 w 2343531"/>
              <a:gd name="connsiteY530" fmla="*/ 8711 h 598128"/>
              <a:gd name="connsiteX531" fmla="*/ 1244419 w 2343531"/>
              <a:gd name="connsiteY531" fmla="*/ 9297 h 598128"/>
              <a:gd name="connsiteX532" fmla="*/ 1246752 w 2343531"/>
              <a:gd name="connsiteY532" fmla="*/ 9902 h 598128"/>
              <a:gd name="connsiteX533" fmla="*/ 1249096 w 2343531"/>
              <a:gd name="connsiteY533" fmla="*/ 10524 h 598128"/>
              <a:gd name="connsiteX534" fmla="*/ 1251441 w 2343531"/>
              <a:gd name="connsiteY534" fmla="*/ 11166 h 598128"/>
              <a:gd name="connsiteX535" fmla="*/ 1253785 w 2343531"/>
              <a:gd name="connsiteY535" fmla="*/ 11826 h 598128"/>
              <a:gd name="connsiteX536" fmla="*/ 1256130 w 2343531"/>
              <a:gd name="connsiteY536" fmla="*/ 12505 h 598128"/>
              <a:gd name="connsiteX537" fmla="*/ 1258475 w 2343531"/>
              <a:gd name="connsiteY537" fmla="*/ 13201 h 598128"/>
              <a:gd name="connsiteX538" fmla="*/ 1260819 w 2343531"/>
              <a:gd name="connsiteY538" fmla="*/ 13916 h 598128"/>
              <a:gd name="connsiteX539" fmla="*/ 1263164 w 2343531"/>
              <a:gd name="connsiteY539" fmla="*/ 14649 h 598128"/>
              <a:gd name="connsiteX540" fmla="*/ 1265508 w 2343531"/>
              <a:gd name="connsiteY540" fmla="*/ 15400 h 598128"/>
              <a:gd name="connsiteX541" fmla="*/ 1267853 w 2343531"/>
              <a:gd name="connsiteY541" fmla="*/ 16170 h 598128"/>
              <a:gd name="connsiteX542" fmla="*/ 1270186 w 2343531"/>
              <a:gd name="connsiteY542" fmla="*/ 16956 h 598128"/>
              <a:gd name="connsiteX543" fmla="*/ 1272531 w 2343531"/>
              <a:gd name="connsiteY543" fmla="*/ 17762 h 598128"/>
              <a:gd name="connsiteX544" fmla="*/ 1274875 w 2343531"/>
              <a:gd name="connsiteY544" fmla="*/ 18585 h 598128"/>
              <a:gd name="connsiteX545" fmla="*/ 1277220 w 2343531"/>
              <a:gd name="connsiteY545" fmla="*/ 19425 h 598128"/>
              <a:gd name="connsiteX546" fmla="*/ 1279564 w 2343531"/>
              <a:gd name="connsiteY546" fmla="*/ 20283 h 598128"/>
              <a:gd name="connsiteX547" fmla="*/ 1281909 w 2343531"/>
              <a:gd name="connsiteY547" fmla="*/ 21159 h 598128"/>
              <a:gd name="connsiteX548" fmla="*/ 1284253 w 2343531"/>
              <a:gd name="connsiteY548" fmla="*/ 22053 h 598128"/>
              <a:gd name="connsiteX549" fmla="*/ 1286598 w 2343531"/>
              <a:gd name="connsiteY549" fmla="*/ 22963 h 598128"/>
              <a:gd name="connsiteX550" fmla="*/ 1288943 w 2343531"/>
              <a:gd name="connsiteY550" fmla="*/ 23891 h 598128"/>
              <a:gd name="connsiteX551" fmla="*/ 1291287 w 2343531"/>
              <a:gd name="connsiteY551" fmla="*/ 24837 h 598128"/>
              <a:gd name="connsiteX552" fmla="*/ 1293632 w 2343531"/>
              <a:gd name="connsiteY552" fmla="*/ 25798 h 598128"/>
              <a:gd name="connsiteX553" fmla="*/ 1295965 w 2343531"/>
              <a:gd name="connsiteY553" fmla="*/ 26778 h 598128"/>
              <a:gd name="connsiteX554" fmla="*/ 1298309 w 2343531"/>
              <a:gd name="connsiteY554" fmla="*/ 27774 h 598128"/>
              <a:gd name="connsiteX555" fmla="*/ 1300654 w 2343531"/>
              <a:gd name="connsiteY555" fmla="*/ 28788 h 598128"/>
              <a:gd name="connsiteX556" fmla="*/ 1302999 w 2343531"/>
              <a:gd name="connsiteY556" fmla="*/ 29818 h 598128"/>
              <a:gd name="connsiteX557" fmla="*/ 1305343 w 2343531"/>
              <a:gd name="connsiteY557" fmla="*/ 30864 h 598128"/>
              <a:gd name="connsiteX558" fmla="*/ 1307688 w 2343531"/>
              <a:gd name="connsiteY558" fmla="*/ 31928 h 598128"/>
              <a:gd name="connsiteX559" fmla="*/ 1310032 w 2343531"/>
              <a:gd name="connsiteY559" fmla="*/ 33007 h 598128"/>
              <a:gd name="connsiteX560" fmla="*/ 1312377 w 2343531"/>
              <a:gd name="connsiteY560" fmla="*/ 34104 h 598128"/>
              <a:gd name="connsiteX561" fmla="*/ 1314721 w 2343531"/>
              <a:gd name="connsiteY561" fmla="*/ 35216 h 598128"/>
              <a:gd name="connsiteX562" fmla="*/ 1317066 w 2343531"/>
              <a:gd name="connsiteY562" fmla="*/ 36345 h 598128"/>
              <a:gd name="connsiteX563" fmla="*/ 1319410 w 2343531"/>
              <a:gd name="connsiteY563" fmla="*/ 37490 h 598128"/>
              <a:gd name="connsiteX564" fmla="*/ 1321744 w 2343531"/>
              <a:gd name="connsiteY564" fmla="*/ 38650 h 598128"/>
              <a:gd name="connsiteX565" fmla="*/ 1324088 w 2343531"/>
              <a:gd name="connsiteY565" fmla="*/ 39827 h 598128"/>
              <a:gd name="connsiteX566" fmla="*/ 1326433 w 2343531"/>
              <a:gd name="connsiteY566" fmla="*/ 41020 h 598128"/>
              <a:gd name="connsiteX567" fmla="*/ 1328777 w 2343531"/>
              <a:gd name="connsiteY567" fmla="*/ 42227 h 598128"/>
              <a:gd name="connsiteX568" fmla="*/ 1331122 w 2343531"/>
              <a:gd name="connsiteY568" fmla="*/ 43451 h 598128"/>
              <a:gd name="connsiteX569" fmla="*/ 1333467 w 2343531"/>
              <a:gd name="connsiteY569" fmla="*/ 44690 h 598128"/>
              <a:gd name="connsiteX570" fmla="*/ 1335811 w 2343531"/>
              <a:gd name="connsiteY570" fmla="*/ 45944 h 598128"/>
              <a:gd name="connsiteX571" fmla="*/ 1338156 w 2343531"/>
              <a:gd name="connsiteY571" fmla="*/ 47214 h 598128"/>
              <a:gd name="connsiteX572" fmla="*/ 1340500 w 2343531"/>
              <a:gd name="connsiteY572" fmla="*/ 48498 h 598128"/>
              <a:gd name="connsiteX573" fmla="*/ 1342845 w 2343531"/>
              <a:gd name="connsiteY573" fmla="*/ 49798 h 598128"/>
              <a:gd name="connsiteX574" fmla="*/ 1345189 w 2343531"/>
              <a:gd name="connsiteY574" fmla="*/ 51113 h 598128"/>
              <a:gd name="connsiteX575" fmla="*/ 1347523 w 2343531"/>
              <a:gd name="connsiteY575" fmla="*/ 52441 h 598128"/>
              <a:gd name="connsiteX576" fmla="*/ 1349867 w 2343531"/>
              <a:gd name="connsiteY576" fmla="*/ 53785 h 598128"/>
              <a:gd name="connsiteX577" fmla="*/ 1352212 w 2343531"/>
              <a:gd name="connsiteY577" fmla="*/ 55143 h 598128"/>
              <a:gd name="connsiteX578" fmla="*/ 1354556 w 2343531"/>
              <a:gd name="connsiteY578" fmla="*/ 56515 h 598128"/>
              <a:gd name="connsiteX579" fmla="*/ 1356901 w 2343531"/>
              <a:gd name="connsiteY579" fmla="*/ 57903 h 598128"/>
              <a:gd name="connsiteX580" fmla="*/ 1359245 w 2343531"/>
              <a:gd name="connsiteY580" fmla="*/ 59304 h 598128"/>
              <a:gd name="connsiteX581" fmla="*/ 1361590 w 2343531"/>
              <a:gd name="connsiteY581" fmla="*/ 60719 h 598128"/>
              <a:gd name="connsiteX582" fmla="*/ 1363935 w 2343531"/>
              <a:gd name="connsiteY582" fmla="*/ 62147 h 598128"/>
              <a:gd name="connsiteX583" fmla="*/ 1366279 w 2343531"/>
              <a:gd name="connsiteY583" fmla="*/ 63590 h 598128"/>
              <a:gd name="connsiteX584" fmla="*/ 1368624 w 2343531"/>
              <a:gd name="connsiteY584" fmla="*/ 65046 h 598128"/>
              <a:gd name="connsiteX585" fmla="*/ 1370968 w 2343531"/>
              <a:gd name="connsiteY585" fmla="*/ 66516 h 598128"/>
              <a:gd name="connsiteX586" fmla="*/ 1373301 w 2343531"/>
              <a:gd name="connsiteY586" fmla="*/ 67999 h 598128"/>
              <a:gd name="connsiteX587" fmla="*/ 1375646 w 2343531"/>
              <a:gd name="connsiteY587" fmla="*/ 69495 h 598128"/>
              <a:gd name="connsiteX588" fmla="*/ 1377991 w 2343531"/>
              <a:gd name="connsiteY588" fmla="*/ 71004 h 598128"/>
              <a:gd name="connsiteX589" fmla="*/ 1380335 w 2343531"/>
              <a:gd name="connsiteY589" fmla="*/ 72527 h 598128"/>
              <a:gd name="connsiteX590" fmla="*/ 1382680 w 2343531"/>
              <a:gd name="connsiteY590" fmla="*/ 74062 h 598128"/>
              <a:gd name="connsiteX591" fmla="*/ 1385024 w 2343531"/>
              <a:gd name="connsiteY591" fmla="*/ 75610 h 598128"/>
              <a:gd name="connsiteX592" fmla="*/ 1387369 w 2343531"/>
              <a:gd name="connsiteY592" fmla="*/ 77170 h 598128"/>
              <a:gd name="connsiteX593" fmla="*/ 1389713 w 2343531"/>
              <a:gd name="connsiteY593" fmla="*/ 78742 h 598128"/>
              <a:gd name="connsiteX594" fmla="*/ 1392058 w 2343531"/>
              <a:gd name="connsiteY594" fmla="*/ 80328 h 598128"/>
              <a:gd name="connsiteX595" fmla="*/ 1394402 w 2343531"/>
              <a:gd name="connsiteY595" fmla="*/ 81924 h 598128"/>
              <a:gd name="connsiteX596" fmla="*/ 1396747 w 2343531"/>
              <a:gd name="connsiteY596" fmla="*/ 83534 h 598128"/>
              <a:gd name="connsiteX597" fmla="*/ 1399080 w 2343531"/>
              <a:gd name="connsiteY597" fmla="*/ 85156 h 598128"/>
              <a:gd name="connsiteX598" fmla="*/ 1401425 w 2343531"/>
              <a:gd name="connsiteY598" fmla="*/ 86788 h 598128"/>
              <a:gd name="connsiteX599" fmla="*/ 1403769 w 2343531"/>
              <a:gd name="connsiteY599" fmla="*/ 88432 h 598128"/>
              <a:gd name="connsiteX600" fmla="*/ 1406114 w 2343531"/>
              <a:gd name="connsiteY600" fmla="*/ 90088 h 598128"/>
              <a:gd name="connsiteX601" fmla="*/ 1408459 w 2343531"/>
              <a:gd name="connsiteY601" fmla="*/ 91756 h 598128"/>
              <a:gd name="connsiteX602" fmla="*/ 1410803 w 2343531"/>
              <a:gd name="connsiteY602" fmla="*/ 93433 h 598128"/>
              <a:gd name="connsiteX603" fmla="*/ 1413148 w 2343531"/>
              <a:gd name="connsiteY603" fmla="*/ 95122 h 598128"/>
              <a:gd name="connsiteX604" fmla="*/ 1415492 w 2343531"/>
              <a:gd name="connsiteY604" fmla="*/ 96823 h 598128"/>
              <a:gd name="connsiteX605" fmla="*/ 1417837 w 2343531"/>
              <a:gd name="connsiteY605" fmla="*/ 98533 h 598128"/>
              <a:gd name="connsiteX606" fmla="*/ 1420181 w 2343531"/>
              <a:gd name="connsiteY606" fmla="*/ 100255 h 598128"/>
              <a:gd name="connsiteX607" fmla="*/ 1422526 w 2343531"/>
              <a:gd name="connsiteY607" fmla="*/ 101986 h 598128"/>
              <a:gd name="connsiteX608" fmla="*/ 1424859 w 2343531"/>
              <a:gd name="connsiteY608" fmla="*/ 103729 h 598128"/>
              <a:gd name="connsiteX609" fmla="*/ 1427204 w 2343531"/>
              <a:gd name="connsiteY609" fmla="*/ 105482 h 598128"/>
              <a:gd name="connsiteX610" fmla="*/ 1429548 w 2343531"/>
              <a:gd name="connsiteY610" fmla="*/ 107244 h 598128"/>
              <a:gd name="connsiteX611" fmla="*/ 1431893 w 2343531"/>
              <a:gd name="connsiteY611" fmla="*/ 109016 h 598128"/>
              <a:gd name="connsiteX612" fmla="*/ 1434237 w 2343531"/>
              <a:gd name="connsiteY612" fmla="*/ 110798 h 598128"/>
              <a:gd name="connsiteX613" fmla="*/ 1436582 w 2343531"/>
              <a:gd name="connsiteY613" fmla="*/ 112589 h 598128"/>
              <a:gd name="connsiteX614" fmla="*/ 1438927 w 2343531"/>
              <a:gd name="connsiteY614" fmla="*/ 114390 h 598128"/>
              <a:gd name="connsiteX615" fmla="*/ 1441271 w 2343531"/>
              <a:gd name="connsiteY615" fmla="*/ 116200 h 598128"/>
              <a:gd name="connsiteX616" fmla="*/ 1443616 w 2343531"/>
              <a:gd name="connsiteY616" fmla="*/ 118018 h 598128"/>
              <a:gd name="connsiteX617" fmla="*/ 1445960 w 2343531"/>
              <a:gd name="connsiteY617" fmla="*/ 119847 h 598128"/>
              <a:gd name="connsiteX618" fmla="*/ 1448305 w 2343531"/>
              <a:gd name="connsiteY618" fmla="*/ 121683 h 598128"/>
              <a:gd name="connsiteX619" fmla="*/ 1450638 w 2343531"/>
              <a:gd name="connsiteY619" fmla="*/ 123529 h 598128"/>
              <a:gd name="connsiteX620" fmla="*/ 1452983 w 2343531"/>
              <a:gd name="connsiteY620" fmla="*/ 125383 h 598128"/>
              <a:gd name="connsiteX621" fmla="*/ 1455327 w 2343531"/>
              <a:gd name="connsiteY621" fmla="*/ 127245 h 598128"/>
              <a:gd name="connsiteX622" fmla="*/ 1457672 w 2343531"/>
              <a:gd name="connsiteY622" fmla="*/ 129116 h 598128"/>
              <a:gd name="connsiteX623" fmla="*/ 1460016 w 2343531"/>
              <a:gd name="connsiteY623" fmla="*/ 130994 h 598128"/>
              <a:gd name="connsiteX624" fmla="*/ 1462361 w 2343531"/>
              <a:gd name="connsiteY624" fmla="*/ 132881 h 598128"/>
              <a:gd name="connsiteX625" fmla="*/ 1464705 w 2343531"/>
              <a:gd name="connsiteY625" fmla="*/ 134775 h 598128"/>
              <a:gd name="connsiteX626" fmla="*/ 1467050 w 2343531"/>
              <a:gd name="connsiteY626" fmla="*/ 136677 h 598128"/>
              <a:gd name="connsiteX627" fmla="*/ 1469395 w 2343531"/>
              <a:gd name="connsiteY627" fmla="*/ 138587 h 598128"/>
              <a:gd name="connsiteX628" fmla="*/ 1471739 w 2343531"/>
              <a:gd name="connsiteY628" fmla="*/ 140503 h 598128"/>
              <a:gd name="connsiteX629" fmla="*/ 1474084 w 2343531"/>
              <a:gd name="connsiteY629" fmla="*/ 142427 h 598128"/>
              <a:gd name="connsiteX630" fmla="*/ 1476417 w 2343531"/>
              <a:gd name="connsiteY630" fmla="*/ 144357 h 598128"/>
              <a:gd name="connsiteX631" fmla="*/ 1478761 w 2343531"/>
              <a:gd name="connsiteY631" fmla="*/ 146295 h 598128"/>
              <a:gd name="connsiteX632" fmla="*/ 1481106 w 2343531"/>
              <a:gd name="connsiteY632" fmla="*/ 148239 h 598128"/>
              <a:gd name="connsiteX633" fmla="*/ 1483451 w 2343531"/>
              <a:gd name="connsiteY633" fmla="*/ 150190 h 598128"/>
              <a:gd name="connsiteX634" fmla="*/ 1485795 w 2343531"/>
              <a:gd name="connsiteY634" fmla="*/ 152148 h 598128"/>
              <a:gd name="connsiteX635" fmla="*/ 1488140 w 2343531"/>
              <a:gd name="connsiteY635" fmla="*/ 154111 h 598128"/>
              <a:gd name="connsiteX636" fmla="*/ 1490484 w 2343531"/>
              <a:gd name="connsiteY636" fmla="*/ 156080 h 598128"/>
              <a:gd name="connsiteX637" fmla="*/ 1492829 w 2343531"/>
              <a:gd name="connsiteY637" fmla="*/ 158056 h 598128"/>
              <a:gd name="connsiteX638" fmla="*/ 1495173 w 2343531"/>
              <a:gd name="connsiteY638" fmla="*/ 160036 h 598128"/>
              <a:gd name="connsiteX639" fmla="*/ 1497518 w 2343531"/>
              <a:gd name="connsiteY639" fmla="*/ 162023 h 598128"/>
              <a:gd name="connsiteX640" fmla="*/ 1499863 w 2343531"/>
              <a:gd name="connsiteY640" fmla="*/ 164015 h 598128"/>
              <a:gd name="connsiteX641" fmla="*/ 1502196 w 2343531"/>
              <a:gd name="connsiteY641" fmla="*/ 166013 h 598128"/>
              <a:gd name="connsiteX642" fmla="*/ 1504540 w 2343531"/>
              <a:gd name="connsiteY642" fmla="*/ 168016 h 598128"/>
              <a:gd name="connsiteX643" fmla="*/ 1506885 w 2343531"/>
              <a:gd name="connsiteY643" fmla="*/ 170023 h 598128"/>
              <a:gd name="connsiteX644" fmla="*/ 1509229 w 2343531"/>
              <a:gd name="connsiteY644" fmla="*/ 172036 h 598128"/>
              <a:gd name="connsiteX645" fmla="*/ 1511574 w 2343531"/>
              <a:gd name="connsiteY645" fmla="*/ 174052 h 598128"/>
              <a:gd name="connsiteX646" fmla="*/ 1513919 w 2343531"/>
              <a:gd name="connsiteY646" fmla="*/ 176075 h 598128"/>
              <a:gd name="connsiteX647" fmla="*/ 1516263 w 2343531"/>
              <a:gd name="connsiteY647" fmla="*/ 178101 h 598128"/>
              <a:gd name="connsiteX648" fmla="*/ 1518608 w 2343531"/>
              <a:gd name="connsiteY648" fmla="*/ 180131 h 598128"/>
              <a:gd name="connsiteX649" fmla="*/ 1520952 w 2343531"/>
              <a:gd name="connsiteY649" fmla="*/ 182162 h 598128"/>
              <a:gd name="connsiteX650" fmla="*/ 1523297 w 2343531"/>
              <a:gd name="connsiteY650" fmla="*/ 184199 h 598128"/>
              <a:gd name="connsiteX651" fmla="*/ 1525641 w 2343531"/>
              <a:gd name="connsiteY651" fmla="*/ 186248 h 598128"/>
              <a:gd name="connsiteX652" fmla="*/ 1527975 w 2343531"/>
              <a:gd name="connsiteY652" fmla="*/ 188296 h 598128"/>
              <a:gd name="connsiteX653" fmla="*/ 1530319 w 2343531"/>
              <a:gd name="connsiteY653" fmla="*/ 190345 h 598128"/>
              <a:gd name="connsiteX654" fmla="*/ 1532664 w 2343531"/>
              <a:gd name="connsiteY654" fmla="*/ 192393 h 598128"/>
              <a:gd name="connsiteX655" fmla="*/ 1535008 w 2343531"/>
              <a:gd name="connsiteY655" fmla="*/ 194453 h 598128"/>
              <a:gd name="connsiteX656" fmla="*/ 1537353 w 2343531"/>
              <a:gd name="connsiteY656" fmla="*/ 196514 h 598128"/>
              <a:gd name="connsiteX657" fmla="*/ 1539697 w 2343531"/>
              <a:gd name="connsiteY657" fmla="*/ 198574 h 598128"/>
              <a:gd name="connsiteX658" fmla="*/ 1542042 w 2343531"/>
              <a:gd name="connsiteY658" fmla="*/ 200634 h 598128"/>
              <a:gd name="connsiteX659" fmla="*/ 1544387 w 2343531"/>
              <a:gd name="connsiteY659" fmla="*/ 202705 h 598128"/>
              <a:gd name="connsiteX660" fmla="*/ 1546731 w 2343531"/>
              <a:gd name="connsiteY660" fmla="*/ 204776 h 598128"/>
              <a:gd name="connsiteX661" fmla="*/ 1549076 w 2343531"/>
              <a:gd name="connsiteY661" fmla="*/ 206848 h 598128"/>
              <a:gd name="connsiteX662" fmla="*/ 1551420 w 2343531"/>
              <a:gd name="connsiteY662" fmla="*/ 208919 h 598128"/>
              <a:gd name="connsiteX663" fmla="*/ 1553753 w 2343531"/>
              <a:gd name="connsiteY663" fmla="*/ 211002 h 598128"/>
              <a:gd name="connsiteX664" fmla="*/ 1556098 w 2343531"/>
              <a:gd name="connsiteY664" fmla="*/ 213074 h 598128"/>
              <a:gd name="connsiteX665" fmla="*/ 1558443 w 2343531"/>
              <a:gd name="connsiteY665" fmla="*/ 215156 h 598128"/>
              <a:gd name="connsiteX666" fmla="*/ 1560787 w 2343531"/>
              <a:gd name="connsiteY666" fmla="*/ 217239 h 598128"/>
              <a:gd name="connsiteX667" fmla="*/ 1563132 w 2343531"/>
              <a:gd name="connsiteY667" fmla="*/ 219322 h 598128"/>
              <a:gd name="connsiteX668" fmla="*/ 1565476 w 2343531"/>
              <a:gd name="connsiteY668" fmla="*/ 221405 h 598128"/>
              <a:gd name="connsiteX669" fmla="*/ 1567821 w 2343531"/>
              <a:gd name="connsiteY669" fmla="*/ 223488 h 598128"/>
              <a:gd name="connsiteX670" fmla="*/ 1570166 w 2343531"/>
              <a:gd name="connsiteY670" fmla="*/ 225582 h 598128"/>
              <a:gd name="connsiteX671" fmla="*/ 1572510 w 2343531"/>
              <a:gd name="connsiteY671" fmla="*/ 227664 h 598128"/>
              <a:gd name="connsiteX672" fmla="*/ 1574855 w 2343531"/>
              <a:gd name="connsiteY672" fmla="*/ 229759 h 598128"/>
              <a:gd name="connsiteX673" fmla="*/ 1577199 w 2343531"/>
              <a:gd name="connsiteY673" fmla="*/ 231841 h 598128"/>
              <a:gd name="connsiteX674" fmla="*/ 1579532 w 2343531"/>
              <a:gd name="connsiteY674" fmla="*/ 233936 h 598128"/>
              <a:gd name="connsiteX675" fmla="*/ 1581877 w 2343531"/>
              <a:gd name="connsiteY675" fmla="*/ 236030 h 598128"/>
              <a:gd name="connsiteX676" fmla="*/ 1584222 w 2343531"/>
              <a:gd name="connsiteY676" fmla="*/ 238113 h 598128"/>
              <a:gd name="connsiteX677" fmla="*/ 1586566 w 2343531"/>
              <a:gd name="connsiteY677" fmla="*/ 240207 h 598128"/>
              <a:gd name="connsiteX678" fmla="*/ 1588911 w 2343531"/>
              <a:gd name="connsiteY678" fmla="*/ 242301 h 598128"/>
              <a:gd name="connsiteX679" fmla="*/ 1591255 w 2343531"/>
              <a:gd name="connsiteY679" fmla="*/ 244384 h 598128"/>
              <a:gd name="connsiteX680" fmla="*/ 1593600 w 2343531"/>
              <a:gd name="connsiteY680" fmla="*/ 246478 h 598128"/>
              <a:gd name="connsiteX681" fmla="*/ 1595944 w 2343531"/>
              <a:gd name="connsiteY681" fmla="*/ 248561 h 598128"/>
              <a:gd name="connsiteX682" fmla="*/ 1598289 w 2343531"/>
              <a:gd name="connsiteY682" fmla="*/ 250655 h 598128"/>
              <a:gd name="connsiteX683" fmla="*/ 1600634 w 2343531"/>
              <a:gd name="connsiteY683" fmla="*/ 252738 h 598128"/>
              <a:gd name="connsiteX684" fmla="*/ 1602978 w 2343531"/>
              <a:gd name="connsiteY684" fmla="*/ 254832 h 598128"/>
              <a:gd name="connsiteX685" fmla="*/ 1605311 w 2343531"/>
              <a:gd name="connsiteY685" fmla="*/ 256915 h 598128"/>
              <a:gd name="connsiteX686" fmla="*/ 1607656 w 2343531"/>
              <a:gd name="connsiteY686" fmla="*/ 258997 h 598128"/>
              <a:gd name="connsiteX687" fmla="*/ 1610000 w 2343531"/>
              <a:gd name="connsiteY687" fmla="*/ 261092 h 598128"/>
              <a:gd name="connsiteX688" fmla="*/ 1612345 w 2343531"/>
              <a:gd name="connsiteY688" fmla="*/ 263174 h 598128"/>
              <a:gd name="connsiteX689" fmla="*/ 1614690 w 2343531"/>
              <a:gd name="connsiteY689" fmla="*/ 265257 h 598128"/>
              <a:gd name="connsiteX690" fmla="*/ 1617034 w 2343531"/>
              <a:gd name="connsiteY690" fmla="*/ 267329 h 598128"/>
              <a:gd name="connsiteX691" fmla="*/ 1619379 w 2343531"/>
              <a:gd name="connsiteY691" fmla="*/ 269411 h 598128"/>
              <a:gd name="connsiteX692" fmla="*/ 1621723 w 2343531"/>
              <a:gd name="connsiteY692" fmla="*/ 271483 h 598128"/>
              <a:gd name="connsiteX693" fmla="*/ 1624068 w 2343531"/>
              <a:gd name="connsiteY693" fmla="*/ 273566 h 598128"/>
              <a:gd name="connsiteX694" fmla="*/ 1626412 w 2343531"/>
              <a:gd name="connsiteY694" fmla="*/ 275637 h 598128"/>
              <a:gd name="connsiteX695" fmla="*/ 1628746 w 2343531"/>
              <a:gd name="connsiteY695" fmla="*/ 277708 h 598128"/>
              <a:gd name="connsiteX696" fmla="*/ 1631090 w 2343531"/>
              <a:gd name="connsiteY696" fmla="*/ 279768 h 598128"/>
              <a:gd name="connsiteX697" fmla="*/ 1633435 w 2343531"/>
              <a:gd name="connsiteY697" fmla="*/ 281840 h 598128"/>
              <a:gd name="connsiteX698" fmla="*/ 1635779 w 2343531"/>
              <a:gd name="connsiteY698" fmla="*/ 283900 h 598128"/>
              <a:gd name="connsiteX699" fmla="*/ 1638124 w 2343531"/>
              <a:gd name="connsiteY699" fmla="*/ 285960 h 598128"/>
              <a:gd name="connsiteX700" fmla="*/ 1640468 w 2343531"/>
              <a:gd name="connsiteY700" fmla="*/ 288020 h 598128"/>
              <a:gd name="connsiteX701" fmla="*/ 1642813 w 2343531"/>
              <a:gd name="connsiteY701" fmla="*/ 290069 h 598128"/>
              <a:gd name="connsiteX702" fmla="*/ 1645158 w 2343531"/>
              <a:gd name="connsiteY702" fmla="*/ 292129 h 598128"/>
              <a:gd name="connsiteX703" fmla="*/ 1647502 w 2343531"/>
              <a:gd name="connsiteY703" fmla="*/ 294177 h 598128"/>
              <a:gd name="connsiteX704" fmla="*/ 1649847 w 2343531"/>
              <a:gd name="connsiteY704" fmla="*/ 296215 h 598128"/>
              <a:gd name="connsiteX705" fmla="*/ 1652191 w 2343531"/>
              <a:gd name="connsiteY705" fmla="*/ 298263 h 598128"/>
              <a:gd name="connsiteX706" fmla="*/ 1654524 w 2343531"/>
              <a:gd name="connsiteY706" fmla="*/ 300301 h 598128"/>
              <a:gd name="connsiteX707" fmla="*/ 1656869 w 2343531"/>
              <a:gd name="connsiteY707" fmla="*/ 302338 h 598128"/>
              <a:gd name="connsiteX708" fmla="*/ 1659214 w 2343531"/>
              <a:gd name="connsiteY708" fmla="*/ 304364 h 598128"/>
              <a:gd name="connsiteX709" fmla="*/ 1661558 w 2343531"/>
              <a:gd name="connsiteY709" fmla="*/ 306390 h 598128"/>
              <a:gd name="connsiteX710" fmla="*/ 1663903 w 2343531"/>
              <a:gd name="connsiteY710" fmla="*/ 308416 h 598128"/>
              <a:gd name="connsiteX711" fmla="*/ 1666247 w 2343531"/>
              <a:gd name="connsiteY711" fmla="*/ 310441 h 598128"/>
              <a:gd name="connsiteX712" fmla="*/ 1668592 w 2343531"/>
              <a:gd name="connsiteY712" fmla="*/ 312456 h 598128"/>
              <a:gd name="connsiteX713" fmla="*/ 1670936 w 2343531"/>
              <a:gd name="connsiteY713" fmla="*/ 314470 h 598128"/>
              <a:gd name="connsiteX714" fmla="*/ 1673281 w 2343531"/>
              <a:gd name="connsiteY714" fmla="*/ 316474 h 598128"/>
              <a:gd name="connsiteX715" fmla="*/ 1675626 w 2343531"/>
              <a:gd name="connsiteY715" fmla="*/ 318477 h 598128"/>
              <a:gd name="connsiteX716" fmla="*/ 1677970 w 2343531"/>
              <a:gd name="connsiteY716" fmla="*/ 320468 h 598128"/>
              <a:gd name="connsiteX717" fmla="*/ 1680303 w 2343531"/>
              <a:gd name="connsiteY717" fmla="*/ 322472 h 598128"/>
              <a:gd name="connsiteX718" fmla="*/ 1682648 w 2343531"/>
              <a:gd name="connsiteY718" fmla="*/ 324452 h 598128"/>
              <a:gd name="connsiteX719" fmla="*/ 1684992 w 2343531"/>
              <a:gd name="connsiteY719" fmla="*/ 326444 h 598128"/>
              <a:gd name="connsiteX720" fmla="*/ 1687337 w 2343531"/>
              <a:gd name="connsiteY720" fmla="*/ 328424 h 598128"/>
              <a:gd name="connsiteX721" fmla="*/ 1689682 w 2343531"/>
              <a:gd name="connsiteY721" fmla="*/ 330393 h 598128"/>
              <a:gd name="connsiteX722" fmla="*/ 1692026 w 2343531"/>
              <a:gd name="connsiteY722" fmla="*/ 332362 h 598128"/>
              <a:gd name="connsiteX723" fmla="*/ 1694371 w 2343531"/>
              <a:gd name="connsiteY723" fmla="*/ 334331 h 598128"/>
              <a:gd name="connsiteX724" fmla="*/ 1696715 w 2343531"/>
              <a:gd name="connsiteY724" fmla="*/ 336289 h 598128"/>
              <a:gd name="connsiteX725" fmla="*/ 1699060 w 2343531"/>
              <a:gd name="connsiteY725" fmla="*/ 338246 h 598128"/>
              <a:gd name="connsiteX726" fmla="*/ 1701404 w 2343531"/>
              <a:gd name="connsiteY726" fmla="*/ 340192 h 598128"/>
              <a:gd name="connsiteX727" fmla="*/ 1703749 w 2343531"/>
              <a:gd name="connsiteY727" fmla="*/ 342139 h 598128"/>
              <a:gd name="connsiteX728" fmla="*/ 1706082 w 2343531"/>
              <a:gd name="connsiteY728" fmla="*/ 344073 h 598128"/>
              <a:gd name="connsiteX729" fmla="*/ 1708427 w 2343531"/>
              <a:gd name="connsiteY729" fmla="*/ 346008 h 598128"/>
              <a:gd name="connsiteX730" fmla="*/ 1710771 w 2343531"/>
              <a:gd name="connsiteY730" fmla="*/ 347932 h 598128"/>
              <a:gd name="connsiteX731" fmla="*/ 1713116 w 2343531"/>
              <a:gd name="connsiteY731" fmla="*/ 349855 h 598128"/>
              <a:gd name="connsiteX732" fmla="*/ 1715461 w 2343531"/>
              <a:gd name="connsiteY732" fmla="*/ 351767 h 598128"/>
              <a:gd name="connsiteX733" fmla="*/ 1717805 w 2343531"/>
              <a:gd name="connsiteY733" fmla="*/ 353679 h 598128"/>
              <a:gd name="connsiteX734" fmla="*/ 1720150 w 2343531"/>
              <a:gd name="connsiteY734" fmla="*/ 355580 h 598128"/>
              <a:gd name="connsiteX735" fmla="*/ 1722494 w 2343531"/>
              <a:gd name="connsiteY735" fmla="*/ 357481 h 598128"/>
              <a:gd name="connsiteX736" fmla="*/ 1724839 w 2343531"/>
              <a:gd name="connsiteY736" fmla="*/ 359370 h 598128"/>
              <a:gd name="connsiteX737" fmla="*/ 1727183 w 2343531"/>
              <a:gd name="connsiteY737" fmla="*/ 361248 h 598128"/>
              <a:gd name="connsiteX738" fmla="*/ 1729528 w 2343531"/>
              <a:gd name="connsiteY738" fmla="*/ 363126 h 598128"/>
              <a:gd name="connsiteX739" fmla="*/ 1731861 w 2343531"/>
              <a:gd name="connsiteY739" fmla="*/ 365004 h 598128"/>
              <a:gd name="connsiteX740" fmla="*/ 1734206 w 2343531"/>
              <a:gd name="connsiteY740" fmla="*/ 366870 h 598128"/>
              <a:gd name="connsiteX741" fmla="*/ 1736550 w 2343531"/>
              <a:gd name="connsiteY741" fmla="*/ 368726 h 598128"/>
              <a:gd name="connsiteX742" fmla="*/ 1738895 w 2343531"/>
              <a:gd name="connsiteY742" fmla="*/ 370581 h 598128"/>
              <a:gd name="connsiteX743" fmla="*/ 1741239 w 2343531"/>
              <a:gd name="connsiteY743" fmla="*/ 372425 h 598128"/>
              <a:gd name="connsiteX744" fmla="*/ 1743584 w 2343531"/>
              <a:gd name="connsiteY744" fmla="*/ 374257 h 598128"/>
              <a:gd name="connsiteX745" fmla="*/ 1745928 w 2343531"/>
              <a:gd name="connsiteY745" fmla="*/ 376089 h 598128"/>
              <a:gd name="connsiteX746" fmla="*/ 1748273 w 2343531"/>
              <a:gd name="connsiteY746" fmla="*/ 377922 h 598128"/>
              <a:gd name="connsiteX747" fmla="*/ 1750618 w 2343531"/>
              <a:gd name="connsiteY747" fmla="*/ 379731 h 598128"/>
              <a:gd name="connsiteX748" fmla="*/ 1752962 w 2343531"/>
              <a:gd name="connsiteY748" fmla="*/ 381552 h 598128"/>
              <a:gd name="connsiteX749" fmla="*/ 1755307 w 2343531"/>
              <a:gd name="connsiteY749" fmla="*/ 383351 h 598128"/>
              <a:gd name="connsiteX750" fmla="*/ 1757640 w 2343531"/>
              <a:gd name="connsiteY750" fmla="*/ 385149 h 598128"/>
              <a:gd name="connsiteX751" fmla="*/ 1759985 w 2343531"/>
              <a:gd name="connsiteY751" fmla="*/ 386936 h 598128"/>
              <a:gd name="connsiteX752" fmla="*/ 1762329 w 2343531"/>
              <a:gd name="connsiteY752" fmla="*/ 388723 h 598128"/>
              <a:gd name="connsiteX753" fmla="*/ 1764674 w 2343531"/>
              <a:gd name="connsiteY753" fmla="*/ 390498 h 598128"/>
              <a:gd name="connsiteX754" fmla="*/ 1767018 w 2343531"/>
              <a:gd name="connsiteY754" fmla="*/ 392262 h 598128"/>
              <a:gd name="connsiteX755" fmla="*/ 1769363 w 2343531"/>
              <a:gd name="connsiteY755" fmla="*/ 394026 h 598128"/>
              <a:gd name="connsiteX756" fmla="*/ 1771707 w 2343531"/>
              <a:gd name="connsiteY756" fmla="*/ 395779 h 598128"/>
              <a:gd name="connsiteX757" fmla="*/ 1774052 w 2343531"/>
              <a:gd name="connsiteY757" fmla="*/ 397520 h 598128"/>
              <a:gd name="connsiteX758" fmla="*/ 1776396 w 2343531"/>
              <a:gd name="connsiteY758" fmla="*/ 399262 h 598128"/>
              <a:gd name="connsiteX759" fmla="*/ 1778741 w 2343531"/>
              <a:gd name="connsiteY759" fmla="*/ 400992 h 598128"/>
              <a:gd name="connsiteX760" fmla="*/ 1781086 w 2343531"/>
              <a:gd name="connsiteY760" fmla="*/ 402710 h 598128"/>
              <a:gd name="connsiteX761" fmla="*/ 1783419 w 2343531"/>
              <a:gd name="connsiteY761" fmla="*/ 404429 h 598128"/>
              <a:gd name="connsiteX762" fmla="*/ 1785763 w 2343531"/>
              <a:gd name="connsiteY762" fmla="*/ 406136 h 598128"/>
              <a:gd name="connsiteX763" fmla="*/ 1788108 w 2343531"/>
              <a:gd name="connsiteY763" fmla="*/ 407832 h 598128"/>
              <a:gd name="connsiteX764" fmla="*/ 1790453 w 2343531"/>
              <a:gd name="connsiteY764" fmla="*/ 409528 h 598128"/>
              <a:gd name="connsiteX765" fmla="*/ 1792797 w 2343531"/>
              <a:gd name="connsiteY765" fmla="*/ 411212 h 598128"/>
              <a:gd name="connsiteX766" fmla="*/ 1795142 w 2343531"/>
              <a:gd name="connsiteY766" fmla="*/ 412885 h 598128"/>
              <a:gd name="connsiteX767" fmla="*/ 1797486 w 2343531"/>
              <a:gd name="connsiteY767" fmla="*/ 414547 h 598128"/>
              <a:gd name="connsiteX768" fmla="*/ 1799831 w 2343531"/>
              <a:gd name="connsiteY768" fmla="*/ 416209 h 598128"/>
              <a:gd name="connsiteX769" fmla="*/ 1802175 w 2343531"/>
              <a:gd name="connsiteY769" fmla="*/ 417859 h 598128"/>
              <a:gd name="connsiteX770" fmla="*/ 1804520 w 2343531"/>
              <a:gd name="connsiteY770" fmla="*/ 419509 h 598128"/>
              <a:gd name="connsiteX771" fmla="*/ 1806864 w 2343531"/>
              <a:gd name="connsiteY771" fmla="*/ 421148 h 598128"/>
              <a:gd name="connsiteX772" fmla="*/ 1809198 w 2343531"/>
              <a:gd name="connsiteY772" fmla="*/ 422776 h 598128"/>
              <a:gd name="connsiteX773" fmla="*/ 1811542 w 2343531"/>
              <a:gd name="connsiteY773" fmla="*/ 424392 h 598128"/>
              <a:gd name="connsiteX774" fmla="*/ 1813887 w 2343531"/>
              <a:gd name="connsiteY774" fmla="*/ 425997 h 598128"/>
              <a:gd name="connsiteX775" fmla="*/ 1816231 w 2343531"/>
              <a:gd name="connsiteY775" fmla="*/ 427602 h 598128"/>
              <a:gd name="connsiteX776" fmla="*/ 1818576 w 2343531"/>
              <a:gd name="connsiteY776" fmla="*/ 429195 h 598128"/>
              <a:gd name="connsiteX777" fmla="*/ 1820920 w 2343531"/>
              <a:gd name="connsiteY777" fmla="*/ 430788 h 598128"/>
              <a:gd name="connsiteX778" fmla="*/ 1823265 w 2343531"/>
              <a:gd name="connsiteY778" fmla="*/ 432359 h 598128"/>
              <a:gd name="connsiteX779" fmla="*/ 1825610 w 2343531"/>
              <a:gd name="connsiteY779" fmla="*/ 433930 h 598128"/>
              <a:gd name="connsiteX780" fmla="*/ 1827954 w 2343531"/>
              <a:gd name="connsiteY780" fmla="*/ 435500 h 598128"/>
              <a:gd name="connsiteX781" fmla="*/ 1830299 w 2343531"/>
              <a:gd name="connsiteY781" fmla="*/ 437048 h 598128"/>
              <a:gd name="connsiteX782" fmla="*/ 1832643 w 2343531"/>
              <a:gd name="connsiteY782" fmla="*/ 438596 h 598128"/>
              <a:gd name="connsiteX783" fmla="*/ 1834977 w 2343531"/>
              <a:gd name="connsiteY783" fmla="*/ 440132 h 598128"/>
              <a:gd name="connsiteX784" fmla="*/ 1837321 w 2343531"/>
              <a:gd name="connsiteY784" fmla="*/ 441658 h 598128"/>
              <a:gd name="connsiteX785" fmla="*/ 1839666 w 2343531"/>
              <a:gd name="connsiteY785" fmla="*/ 443171 h 598128"/>
              <a:gd name="connsiteX786" fmla="*/ 1842010 w 2343531"/>
              <a:gd name="connsiteY786" fmla="*/ 444685 h 598128"/>
              <a:gd name="connsiteX787" fmla="*/ 1844355 w 2343531"/>
              <a:gd name="connsiteY787" fmla="*/ 446187 h 598128"/>
              <a:gd name="connsiteX788" fmla="*/ 1846699 w 2343531"/>
              <a:gd name="connsiteY788" fmla="*/ 447678 h 598128"/>
              <a:gd name="connsiteX789" fmla="*/ 1849044 w 2343531"/>
              <a:gd name="connsiteY789" fmla="*/ 449169 h 598128"/>
              <a:gd name="connsiteX790" fmla="*/ 1851388 w 2343531"/>
              <a:gd name="connsiteY790" fmla="*/ 450649 h 598128"/>
              <a:gd name="connsiteX791" fmla="*/ 1853733 w 2343531"/>
              <a:gd name="connsiteY791" fmla="*/ 452117 h 598128"/>
              <a:gd name="connsiteX792" fmla="*/ 1856078 w 2343531"/>
              <a:gd name="connsiteY792" fmla="*/ 453574 h 598128"/>
              <a:gd name="connsiteX793" fmla="*/ 1858422 w 2343531"/>
              <a:gd name="connsiteY793" fmla="*/ 455019 h 598128"/>
              <a:gd name="connsiteX794" fmla="*/ 1860755 w 2343531"/>
              <a:gd name="connsiteY794" fmla="*/ 456465 h 598128"/>
              <a:gd name="connsiteX795" fmla="*/ 1863100 w 2343531"/>
              <a:gd name="connsiteY795" fmla="*/ 457899 h 598128"/>
              <a:gd name="connsiteX796" fmla="*/ 1865444 w 2343531"/>
              <a:gd name="connsiteY796" fmla="*/ 459321 h 598128"/>
              <a:gd name="connsiteX797" fmla="*/ 1867789 w 2343531"/>
              <a:gd name="connsiteY797" fmla="*/ 460744 h 598128"/>
              <a:gd name="connsiteX798" fmla="*/ 1870134 w 2343531"/>
              <a:gd name="connsiteY798" fmla="*/ 462144 h 598128"/>
              <a:gd name="connsiteX799" fmla="*/ 1872478 w 2343531"/>
              <a:gd name="connsiteY799" fmla="*/ 463544 h 598128"/>
              <a:gd name="connsiteX800" fmla="*/ 1874823 w 2343531"/>
              <a:gd name="connsiteY800" fmla="*/ 464932 h 598128"/>
              <a:gd name="connsiteX801" fmla="*/ 1877167 w 2343531"/>
              <a:gd name="connsiteY801" fmla="*/ 466321 h 598128"/>
              <a:gd name="connsiteX802" fmla="*/ 1879512 w 2343531"/>
              <a:gd name="connsiteY802" fmla="*/ 467687 h 598128"/>
              <a:gd name="connsiteX803" fmla="*/ 1881857 w 2343531"/>
              <a:gd name="connsiteY803" fmla="*/ 469052 h 598128"/>
              <a:gd name="connsiteX804" fmla="*/ 1884201 w 2343531"/>
              <a:gd name="connsiteY804" fmla="*/ 470407 h 598128"/>
              <a:gd name="connsiteX805" fmla="*/ 1886534 w 2343531"/>
              <a:gd name="connsiteY805" fmla="*/ 471761 h 598128"/>
              <a:gd name="connsiteX806" fmla="*/ 1888879 w 2343531"/>
              <a:gd name="connsiteY806" fmla="*/ 473093 h 598128"/>
              <a:gd name="connsiteX807" fmla="*/ 1891223 w 2343531"/>
              <a:gd name="connsiteY807" fmla="*/ 474425 h 598128"/>
              <a:gd name="connsiteX808" fmla="*/ 1893568 w 2343531"/>
              <a:gd name="connsiteY808" fmla="*/ 475745 h 598128"/>
              <a:gd name="connsiteX809" fmla="*/ 1895913 w 2343531"/>
              <a:gd name="connsiteY809" fmla="*/ 477054 h 598128"/>
              <a:gd name="connsiteX810" fmla="*/ 1898257 w 2343531"/>
              <a:gd name="connsiteY810" fmla="*/ 478363 h 598128"/>
              <a:gd name="connsiteX811" fmla="*/ 1900602 w 2343531"/>
              <a:gd name="connsiteY811" fmla="*/ 479649 h 598128"/>
              <a:gd name="connsiteX812" fmla="*/ 1902946 w 2343531"/>
              <a:gd name="connsiteY812" fmla="*/ 480935 h 598128"/>
              <a:gd name="connsiteX813" fmla="*/ 1905291 w 2343531"/>
              <a:gd name="connsiteY813" fmla="*/ 482221 h 598128"/>
              <a:gd name="connsiteX814" fmla="*/ 1907635 w 2343531"/>
              <a:gd name="connsiteY814" fmla="*/ 483484 h 598128"/>
              <a:gd name="connsiteX815" fmla="*/ 1909980 w 2343531"/>
              <a:gd name="connsiteY815" fmla="*/ 484747 h 598128"/>
              <a:gd name="connsiteX816" fmla="*/ 1912313 w 2343531"/>
              <a:gd name="connsiteY816" fmla="*/ 485999 h 598128"/>
              <a:gd name="connsiteX817" fmla="*/ 1914658 w 2343531"/>
              <a:gd name="connsiteY817" fmla="*/ 487240 h 598128"/>
              <a:gd name="connsiteX818" fmla="*/ 1917002 w 2343531"/>
              <a:gd name="connsiteY818" fmla="*/ 488469 h 598128"/>
              <a:gd name="connsiteX819" fmla="*/ 1919347 w 2343531"/>
              <a:gd name="connsiteY819" fmla="*/ 489698 h 598128"/>
              <a:gd name="connsiteX820" fmla="*/ 1921691 w 2343531"/>
              <a:gd name="connsiteY820" fmla="*/ 490916 h 598128"/>
              <a:gd name="connsiteX821" fmla="*/ 1924036 w 2343531"/>
              <a:gd name="connsiteY821" fmla="*/ 492123 h 598128"/>
              <a:gd name="connsiteX822" fmla="*/ 1926381 w 2343531"/>
              <a:gd name="connsiteY822" fmla="*/ 493318 h 598128"/>
              <a:gd name="connsiteX823" fmla="*/ 1928725 w 2343531"/>
              <a:gd name="connsiteY823" fmla="*/ 494513 h 598128"/>
              <a:gd name="connsiteX824" fmla="*/ 1931070 w 2343531"/>
              <a:gd name="connsiteY824" fmla="*/ 495696 h 598128"/>
              <a:gd name="connsiteX825" fmla="*/ 1933414 w 2343531"/>
              <a:gd name="connsiteY825" fmla="*/ 496869 h 598128"/>
              <a:gd name="connsiteX826" fmla="*/ 1935759 w 2343531"/>
              <a:gd name="connsiteY826" fmla="*/ 498030 h 598128"/>
              <a:gd name="connsiteX827" fmla="*/ 1938092 w 2343531"/>
              <a:gd name="connsiteY827" fmla="*/ 499191 h 598128"/>
              <a:gd name="connsiteX828" fmla="*/ 1940437 w 2343531"/>
              <a:gd name="connsiteY828" fmla="*/ 500340 h 598128"/>
              <a:gd name="connsiteX829" fmla="*/ 1942781 w 2343531"/>
              <a:gd name="connsiteY829" fmla="*/ 501478 h 598128"/>
              <a:gd name="connsiteX830" fmla="*/ 1945126 w 2343531"/>
              <a:gd name="connsiteY830" fmla="*/ 502605 h 598128"/>
              <a:gd name="connsiteX831" fmla="*/ 1947470 w 2343531"/>
              <a:gd name="connsiteY831" fmla="*/ 503732 h 598128"/>
              <a:gd name="connsiteX832" fmla="*/ 1949815 w 2343531"/>
              <a:gd name="connsiteY832" fmla="*/ 504847 h 598128"/>
              <a:gd name="connsiteX833" fmla="*/ 1952159 w 2343531"/>
              <a:gd name="connsiteY833" fmla="*/ 505951 h 598128"/>
              <a:gd name="connsiteX834" fmla="*/ 1954504 w 2343531"/>
              <a:gd name="connsiteY834" fmla="*/ 507044 h 598128"/>
              <a:gd name="connsiteX835" fmla="*/ 1956849 w 2343531"/>
              <a:gd name="connsiteY835" fmla="*/ 508136 h 598128"/>
              <a:gd name="connsiteX836" fmla="*/ 1959193 w 2343531"/>
              <a:gd name="connsiteY836" fmla="*/ 509217 h 598128"/>
              <a:gd name="connsiteX837" fmla="*/ 1961538 w 2343531"/>
              <a:gd name="connsiteY837" fmla="*/ 510287 h 598128"/>
              <a:gd name="connsiteX838" fmla="*/ 1963871 w 2343531"/>
              <a:gd name="connsiteY838" fmla="*/ 511346 h 598128"/>
              <a:gd name="connsiteX839" fmla="*/ 1966215 w 2343531"/>
              <a:gd name="connsiteY839" fmla="*/ 512404 h 598128"/>
              <a:gd name="connsiteX840" fmla="*/ 1968560 w 2343531"/>
              <a:gd name="connsiteY840" fmla="*/ 513451 h 598128"/>
              <a:gd name="connsiteX841" fmla="*/ 1970905 w 2343531"/>
              <a:gd name="connsiteY841" fmla="*/ 514487 h 598128"/>
              <a:gd name="connsiteX842" fmla="*/ 1973249 w 2343531"/>
              <a:gd name="connsiteY842" fmla="*/ 515523 h 598128"/>
              <a:gd name="connsiteX843" fmla="*/ 1975594 w 2343531"/>
              <a:gd name="connsiteY843" fmla="*/ 516547 h 598128"/>
              <a:gd name="connsiteX844" fmla="*/ 1977938 w 2343531"/>
              <a:gd name="connsiteY844" fmla="*/ 517560 h 598128"/>
              <a:gd name="connsiteX845" fmla="*/ 1980283 w 2343531"/>
              <a:gd name="connsiteY845" fmla="*/ 518562 h 598128"/>
              <a:gd name="connsiteX846" fmla="*/ 1982627 w 2343531"/>
              <a:gd name="connsiteY846" fmla="*/ 519563 h 598128"/>
              <a:gd name="connsiteX847" fmla="*/ 1984972 w 2343531"/>
              <a:gd name="connsiteY847" fmla="*/ 520553 h 598128"/>
              <a:gd name="connsiteX848" fmla="*/ 1987305 w 2343531"/>
              <a:gd name="connsiteY848" fmla="*/ 521532 h 598128"/>
              <a:gd name="connsiteX849" fmla="*/ 1989650 w 2343531"/>
              <a:gd name="connsiteY849" fmla="*/ 522500 h 598128"/>
              <a:gd name="connsiteX850" fmla="*/ 1991994 w 2343531"/>
              <a:gd name="connsiteY850" fmla="*/ 523467 h 598128"/>
              <a:gd name="connsiteX851" fmla="*/ 1994339 w 2343531"/>
              <a:gd name="connsiteY851" fmla="*/ 524423 h 598128"/>
              <a:gd name="connsiteX852" fmla="*/ 1996683 w 2343531"/>
              <a:gd name="connsiteY852" fmla="*/ 525379 h 598128"/>
              <a:gd name="connsiteX853" fmla="*/ 1999028 w 2343531"/>
              <a:gd name="connsiteY853" fmla="*/ 526312 h 598128"/>
              <a:gd name="connsiteX854" fmla="*/ 2001372 w 2343531"/>
              <a:gd name="connsiteY854" fmla="*/ 527246 h 598128"/>
              <a:gd name="connsiteX855" fmla="*/ 2003717 w 2343531"/>
              <a:gd name="connsiteY855" fmla="*/ 528179 h 598128"/>
              <a:gd name="connsiteX856" fmla="*/ 2006062 w 2343531"/>
              <a:gd name="connsiteY856" fmla="*/ 529089 h 598128"/>
              <a:gd name="connsiteX857" fmla="*/ 2008406 w 2343531"/>
              <a:gd name="connsiteY857" fmla="*/ 530000 h 598128"/>
              <a:gd name="connsiteX858" fmla="*/ 2010751 w 2343531"/>
              <a:gd name="connsiteY858" fmla="*/ 530911 h 598128"/>
              <a:gd name="connsiteX859" fmla="*/ 2013084 w 2343531"/>
              <a:gd name="connsiteY859" fmla="*/ 531798 h 598128"/>
              <a:gd name="connsiteX860" fmla="*/ 2015429 w 2343531"/>
              <a:gd name="connsiteY860" fmla="*/ 532686 h 598128"/>
              <a:gd name="connsiteX861" fmla="*/ 2017773 w 2343531"/>
              <a:gd name="connsiteY861" fmla="*/ 533562 h 598128"/>
              <a:gd name="connsiteX862" fmla="*/ 2020118 w 2343531"/>
              <a:gd name="connsiteY862" fmla="*/ 534439 h 598128"/>
              <a:gd name="connsiteX863" fmla="*/ 2022462 w 2343531"/>
              <a:gd name="connsiteY863" fmla="*/ 535304 h 598128"/>
              <a:gd name="connsiteX864" fmla="*/ 2024807 w 2343531"/>
              <a:gd name="connsiteY864" fmla="*/ 536157 h 598128"/>
              <a:gd name="connsiteX865" fmla="*/ 2027152 w 2343531"/>
              <a:gd name="connsiteY865" fmla="*/ 537000 h 598128"/>
              <a:gd name="connsiteX866" fmla="*/ 2029496 w 2343531"/>
              <a:gd name="connsiteY866" fmla="*/ 537842 h 598128"/>
              <a:gd name="connsiteX867" fmla="*/ 2031840 w 2343531"/>
              <a:gd name="connsiteY867" fmla="*/ 538673 h 598128"/>
              <a:gd name="connsiteX868" fmla="*/ 2034185 w 2343531"/>
              <a:gd name="connsiteY868" fmla="*/ 539503 h 598128"/>
              <a:gd name="connsiteX869" fmla="*/ 2036530 w 2343531"/>
              <a:gd name="connsiteY869" fmla="*/ 540323 h 598128"/>
              <a:gd name="connsiteX870" fmla="*/ 2038863 w 2343531"/>
              <a:gd name="connsiteY870" fmla="*/ 541131 h 598128"/>
              <a:gd name="connsiteX871" fmla="*/ 2041207 w 2343531"/>
              <a:gd name="connsiteY871" fmla="*/ 541939 h 598128"/>
              <a:gd name="connsiteX872" fmla="*/ 2043552 w 2343531"/>
              <a:gd name="connsiteY872" fmla="*/ 542736 h 598128"/>
              <a:gd name="connsiteX873" fmla="*/ 2045897 w 2343531"/>
              <a:gd name="connsiteY873" fmla="*/ 543521 h 598128"/>
              <a:gd name="connsiteX874" fmla="*/ 2048241 w 2343531"/>
              <a:gd name="connsiteY874" fmla="*/ 544295 h 598128"/>
              <a:gd name="connsiteX875" fmla="*/ 2050586 w 2343531"/>
              <a:gd name="connsiteY875" fmla="*/ 545080 h 598128"/>
              <a:gd name="connsiteX876" fmla="*/ 2052930 w 2343531"/>
              <a:gd name="connsiteY876" fmla="*/ 545843 h 598128"/>
              <a:gd name="connsiteX877" fmla="*/ 2055275 w 2343531"/>
              <a:gd name="connsiteY877" fmla="*/ 546605 h 598128"/>
              <a:gd name="connsiteX878" fmla="*/ 2057620 w 2343531"/>
              <a:gd name="connsiteY878" fmla="*/ 547357 h 598128"/>
              <a:gd name="connsiteX879" fmla="*/ 2059964 w 2343531"/>
              <a:gd name="connsiteY879" fmla="*/ 548096 h 598128"/>
              <a:gd name="connsiteX880" fmla="*/ 2062309 w 2343531"/>
              <a:gd name="connsiteY880" fmla="*/ 548836 h 598128"/>
              <a:gd name="connsiteX881" fmla="*/ 2064642 w 2343531"/>
              <a:gd name="connsiteY881" fmla="*/ 549576 h 598128"/>
              <a:gd name="connsiteX882" fmla="*/ 2066986 w 2343531"/>
              <a:gd name="connsiteY882" fmla="*/ 550293 h 598128"/>
              <a:gd name="connsiteX883" fmla="*/ 2069331 w 2343531"/>
              <a:gd name="connsiteY883" fmla="*/ 551010 h 598128"/>
              <a:gd name="connsiteX884" fmla="*/ 2071675 w 2343531"/>
              <a:gd name="connsiteY884" fmla="*/ 551727 h 598128"/>
              <a:gd name="connsiteX885" fmla="*/ 2074020 w 2343531"/>
              <a:gd name="connsiteY885" fmla="*/ 552433 h 598128"/>
              <a:gd name="connsiteX886" fmla="*/ 2076365 w 2343531"/>
              <a:gd name="connsiteY886" fmla="*/ 553127 h 598128"/>
              <a:gd name="connsiteX887" fmla="*/ 2078709 w 2343531"/>
              <a:gd name="connsiteY887" fmla="*/ 553810 h 598128"/>
              <a:gd name="connsiteX888" fmla="*/ 2081054 w 2343531"/>
              <a:gd name="connsiteY888" fmla="*/ 554504 h 598128"/>
              <a:gd name="connsiteX889" fmla="*/ 2083398 w 2343531"/>
              <a:gd name="connsiteY889" fmla="*/ 555176 h 598128"/>
              <a:gd name="connsiteX890" fmla="*/ 2085743 w 2343531"/>
              <a:gd name="connsiteY890" fmla="*/ 555847 h 598128"/>
              <a:gd name="connsiteX891" fmla="*/ 2088088 w 2343531"/>
              <a:gd name="connsiteY891" fmla="*/ 556507 h 598128"/>
              <a:gd name="connsiteX892" fmla="*/ 2090421 w 2343531"/>
              <a:gd name="connsiteY892" fmla="*/ 557167 h 598128"/>
              <a:gd name="connsiteX893" fmla="*/ 2092765 w 2343531"/>
              <a:gd name="connsiteY893" fmla="*/ 557816 h 598128"/>
              <a:gd name="connsiteX894" fmla="*/ 2095110 w 2343531"/>
              <a:gd name="connsiteY894" fmla="*/ 558465 h 598128"/>
              <a:gd name="connsiteX895" fmla="*/ 2097454 w 2343531"/>
              <a:gd name="connsiteY895" fmla="*/ 559102 h 598128"/>
              <a:gd name="connsiteX896" fmla="*/ 2099799 w 2343531"/>
              <a:gd name="connsiteY896" fmla="*/ 559728 h 598128"/>
              <a:gd name="connsiteX897" fmla="*/ 2102143 w 2343531"/>
              <a:gd name="connsiteY897" fmla="*/ 560354 h 598128"/>
              <a:gd name="connsiteX898" fmla="*/ 2104488 w 2343531"/>
              <a:gd name="connsiteY898" fmla="*/ 560969 h 598128"/>
              <a:gd name="connsiteX899" fmla="*/ 2106833 w 2343531"/>
              <a:gd name="connsiteY899" fmla="*/ 561583 h 598128"/>
              <a:gd name="connsiteX900" fmla="*/ 2109177 w 2343531"/>
              <a:gd name="connsiteY900" fmla="*/ 562198 h 598128"/>
              <a:gd name="connsiteX901" fmla="*/ 2111522 w 2343531"/>
              <a:gd name="connsiteY901" fmla="*/ 562790 h 598128"/>
              <a:gd name="connsiteX902" fmla="*/ 2113866 w 2343531"/>
              <a:gd name="connsiteY902" fmla="*/ 563382 h 598128"/>
              <a:gd name="connsiteX903" fmla="*/ 2116200 w 2343531"/>
              <a:gd name="connsiteY903" fmla="*/ 563973 h 598128"/>
              <a:gd name="connsiteX904" fmla="*/ 2118544 w 2343531"/>
              <a:gd name="connsiteY904" fmla="*/ 564554 h 598128"/>
              <a:gd name="connsiteX905" fmla="*/ 2120889 w 2343531"/>
              <a:gd name="connsiteY905" fmla="*/ 565134 h 598128"/>
              <a:gd name="connsiteX906" fmla="*/ 2123233 w 2343531"/>
              <a:gd name="connsiteY906" fmla="*/ 565703 h 598128"/>
              <a:gd name="connsiteX907" fmla="*/ 2125578 w 2343531"/>
              <a:gd name="connsiteY907" fmla="*/ 566261 h 598128"/>
              <a:gd name="connsiteX908" fmla="*/ 2127923 w 2343531"/>
              <a:gd name="connsiteY908" fmla="*/ 566819 h 598128"/>
              <a:gd name="connsiteX909" fmla="*/ 2130267 w 2343531"/>
              <a:gd name="connsiteY909" fmla="*/ 567376 h 598128"/>
              <a:gd name="connsiteX910" fmla="*/ 2132612 w 2343531"/>
              <a:gd name="connsiteY910" fmla="*/ 567923 h 598128"/>
              <a:gd name="connsiteX911" fmla="*/ 2134956 w 2343531"/>
              <a:gd name="connsiteY911" fmla="*/ 568458 h 598128"/>
              <a:gd name="connsiteX912" fmla="*/ 2137301 w 2343531"/>
              <a:gd name="connsiteY912" fmla="*/ 568993 h 598128"/>
              <a:gd name="connsiteX913" fmla="*/ 2139645 w 2343531"/>
              <a:gd name="connsiteY913" fmla="*/ 569516 h 598128"/>
              <a:gd name="connsiteX914" fmla="*/ 2141978 w 2343531"/>
              <a:gd name="connsiteY914" fmla="*/ 570040 h 598128"/>
              <a:gd name="connsiteX915" fmla="*/ 2144323 w 2343531"/>
              <a:gd name="connsiteY915" fmla="*/ 570563 h 598128"/>
              <a:gd name="connsiteX916" fmla="*/ 2146668 w 2343531"/>
              <a:gd name="connsiteY916" fmla="*/ 571075 h 598128"/>
              <a:gd name="connsiteX917" fmla="*/ 2149012 w 2343531"/>
              <a:gd name="connsiteY917" fmla="*/ 571576 h 598128"/>
              <a:gd name="connsiteX918" fmla="*/ 2151357 w 2343531"/>
              <a:gd name="connsiteY918" fmla="*/ 572077 h 598128"/>
              <a:gd name="connsiteX919" fmla="*/ 2153701 w 2343531"/>
              <a:gd name="connsiteY919" fmla="*/ 572578 h 598128"/>
              <a:gd name="connsiteX920" fmla="*/ 2156046 w 2343531"/>
              <a:gd name="connsiteY920" fmla="*/ 573067 h 598128"/>
              <a:gd name="connsiteX921" fmla="*/ 2158391 w 2343531"/>
              <a:gd name="connsiteY921" fmla="*/ 573545 h 598128"/>
              <a:gd name="connsiteX922" fmla="*/ 2160735 w 2343531"/>
              <a:gd name="connsiteY922" fmla="*/ 574023 h 598128"/>
              <a:gd name="connsiteX923" fmla="*/ 2163080 w 2343531"/>
              <a:gd name="connsiteY923" fmla="*/ 574501 h 598128"/>
              <a:gd name="connsiteX924" fmla="*/ 2165424 w 2343531"/>
              <a:gd name="connsiteY924" fmla="*/ 574968 h 598128"/>
              <a:gd name="connsiteX925" fmla="*/ 2167757 w 2343531"/>
              <a:gd name="connsiteY925" fmla="*/ 575435 h 598128"/>
              <a:gd name="connsiteX926" fmla="*/ 2170102 w 2343531"/>
              <a:gd name="connsiteY926" fmla="*/ 575890 h 598128"/>
              <a:gd name="connsiteX927" fmla="*/ 2172446 w 2343531"/>
              <a:gd name="connsiteY927" fmla="*/ 576345 h 598128"/>
              <a:gd name="connsiteX928" fmla="*/ 2174791 w 2343531"/>
              <a:gd name="connsiteY928" fmla="*/ 576789 h 598128"/>
              <a:gd name="connsiteX929" fmla="*/ 2177136 w 2343531"/>
              <a:gd name="connsiteY929" fmla="*/ 577233 h 598128"/>
              <a:gd name="connsiteX930" fmla="*/ 2179480 w 2343531"/>
              <a:gd name="connsiteY930" fmla="*/ 577665 h 598128"/>
              <a:gd name="connsiteX931" fmla="*/ 2181825 w 2343531"/>
              <a:gd name="connsiteY931" fmla="*/ 578098 h 598128"/>
              <a:gd name="connsiteX932" fmla="*/ 2184169 w 2343531"/>
              <a:gd name="connsiteY932" fmla="*/ 578530 h 598128"/>
              <a:gd name="connsiteX933" fmla="*/ 2186514 w 2343531"/>
              <a:gd name="connsiteY933" fmla="*/ 578951 h 598128"/>
              <a:gd name="connsiteX934" fmla="*/ 2188859 w 2343531"/>
              <a:gd name="connsiteY934" fmla="*/ 579372 h 598128"/>
              <a:gd name="connsiteX935" fmla="*/ 2191203 w 2343531"/>
              <a:gd name="connsiteY935" fmla="*/ 579782 h 598128"/>
              <a:gd name="connsiteX936" fmla="*/ 2193536 w 2343531"/>
              <a:gd name="connsiteY936" fmla="*/ 580192 h 598128"/>
              <a:gd name="connsiteX937" fmla="*/ 2195881 w 2343531"/>
              <a:gd name="connsiteY937" fmla="*/ 580602 h 598128"/>
              <a:gd name="connsiteX938" fmla="*/ 2198225 w 2343531"/>
              <a:gd name="connsiteY938" fmla="*/ 581000 h 598128"/>
              <a:gd name="connsiteX939" fmla="*/ 2200570 w 2343531"/>
              <a:gd name="connsiteY939" fmla="*/ 581387 h 598128"/>
              <a:gd name="connsiteX940" fmla="*/ 2202914 w 2343531"/>
              <a:gd name="connsiteY940" fmla="*/ 581785 h 598128"/>
              <a:gd name="connsiteX941" fmla="*/ 2205259 w 2343531"/>
              <a:gd name="connsiteY941" fmla="*/ 582161 h 598128"/>
              <a:gd name="connsiteX942" fmla="*/ 2207604 w 2343531"/>
              <a:gd name="connsiteY942" fmla="*/ 582548 h 598128"/>
              <a:gd name="connsiteX943" fmla="*/ 2209948 w 2343531"/>
              <a:gd name="connsiteY943" fmla="*/ 582923 h 598128"/>
              <a:gd name="connsiteX944" fmla="*/ 2212293 w 2343531"/>
              <a:gd name="connsiteY944" fmla="*/ 583288 h 598128"/>
              <a:gd name="connsiteX945" fmla="*/ 2214637 w 2343531"/>
              <a:gd name="connsiteY945" fmla="*/ 583663 h 598128"/>
              <a:gd name="connsiteX946" fmla="*/ 2216982 w 2343531"/>
              <a:gd name="connsiteY946" fmla="*/ 584027 h 598128"/>
              <a:gd name="connsiteX947" fmla="*/ 2219315 w 2343531"/>
              <a:gd name="connsiteY947" fmla="*/ 584380 h 598128"/>
              <a:gd name="connsiteX948" fmla="*/ 2221660 w 2343531"/>
              <a:gd name="connsiteY948" fmla="*/ 584733 h 598128"/>
              <a:gd name="connsiteX949" fmla="*/ 2224004 w 2343531"/>
              <a:gd name="connsiteY949" fmla="*/ 585086 h 598128"/>
              <a:gd name="connsiteX950" fmla="*/ 2226349 w 2343531"/>
              <a:gd name="connsiteY950" fmla="*/ 585427 h 598128"/>
              <a:gd name="connsiteX951" fmla="*/ 2228693 w 2343531"/>
              <a:gd name="connsiteY951" fmla="*/ 585769 h 598128"/>
              <a:gd name="connsiteX952" fmla="*/ 2231038 w 2343531"/>
              <a:gd name="connsiteY952" fmla="*/ 586110 h 598128"/>
              <a:gd name="connsiteX953" fmla="*/ 2233382 w 2343531"/>
              <a:gd name="connsiteY953" fmla="*/ 586440 h 598128"/>
              <a:gd name="connsiteX954" fmla="*/ 2235727 w 2343531"/>
              <a:gd name="connsiteY954" fmla="*/ 586770 h 598128"/>
              <a:gd name="connsiteX955" fmla="*/ 2238072 w 2343531"/>
              <a:gd name="connsiteY955" fmla="*/ 587100 h 598128"/>
              <a:gd name="connsiteX956" fmla="*/ 2240416 w 2343531"/>
              <a:gd name="connsiteY956" fmla="*/ 587419 h 598128"/>
              <a:gd name="connsiteX957" fmla="*/ 2242761 w 2343531"/>
              <a:gd name="connsiteY957" fmla="*/ 587738 h 598128"/>
              <a:gd name="connsiteX958" fmla="*/ 2245094 w 2343531"/>
              <a:gd name="connsiteY958" fmla="*/ 588045 h 598128"/>
              <a:gd name="connsiteX959" fmla="*/ 2247439 w 2343531"/>
              <a:gd name="connsiteY959" fmla="*/ 588364 h 598128"/>
              <a:gd name="connsiteX960" fmla="*/ 2249783 w 2343531"/>
              <a:gd name="connsiteY960" fmla="*/ 588660 h 598128"/>
              <a:gd name="connsiteX961" fmla="*/ 2252128 w 2343531"/>
              <a:gd name="connsiteY961" fmla="*/ 588967 h 598128"/>
              <a:gd name="connsiteX962" fmla="*/ 2254472 w 2343531"/>
              <a:gd name="connsiteY962" fmla="*/ 589263 h 598128"/>
              <a:gd name="connsiteX963" fmla="*/ 2256817 w 2343531"/>
              <a:gd name="connsiteY963" fmla="*/ 589559 h 598128"/>
              <a:gd name="connsiteX964" fmla="*/ 2259161 w 2343531"/>
              <a:gd name="connsiteY964" fmla="*/ 589855 h 598128"/>
              <a:gd name="connsiteX965" fmla="*/ 2261506 w 2343531"/>
              <a:gd name="connsiteY965" fmla="*/ 590139 h 598128"/>
              <a:gd name="connsiteX966" fmla="*/ 2263851 w 2343531"/>
              <a:gd name="connsiteY966" fmla="*/ 590424 h 598128"/>
              <a:gd name="connsiteX967" fmla="*/ 2266195 w 2343531"/>
              <a:gd name="connsiteY967" fmla="*/ 590697 h 598128"/>
              <a:gd name="connsiteX968" fmla="*/ 2268540 w 2343531"/>
              <a:gd name="connsiteY968" fmla="*/ 590970 h 598128"/>
              <a:gd name="connsiteX969" fmla="*/ 2270873 w 2343531"/>
              <a:gd name="connsiteY969" fmla="*/ 591243 h 598128"/>
              <a:gd name="connsiteX970" fmla="*/ 2273217 w 2343531"/>
              <a:gd name="connsiteY970" fmla="*/ 591516 h 598128"/>
              <a:gd name="connsiteX971" fmla="*/ 2275562 w 2343531"/>
              <a:gd name="connsiteY971" fmla="*/ 591778 h 598128"/>
              <a:gd name="connsiteX972" fmla="*/ 2277907 w 2343531"/>
              <a:gd name="connsiteY972" fmla="*/ 592040 h 598128"/>
              <a:gd name="connsiteX973" fmla="*/ 2280251 w 2343531"/>
              <a:gd name="connsiteY973" fmla="*/ 592302 h 598128"/>
              <a:gd name="connsiteX974" fmla="*/ 2282596 w 2343531"/>
              <a:gd name="connsiteY974" fmla="*/ 592563 h 598128"/>
              <a:gd name="connsiteX975" fmla="*/ 2284940 w 2343531"/>
              <a:gd name="connsiteY975" fmla="*/ 592814 h 598128"/>
              <a:gd name="connsiteX976" fmla="*/ 2287285 w 2343531"/>
              <a:gd name="connsiteY976" fmla="*/ 593064 h 598128"/>
              <a:gd name="connsiteX977" fmla="*/ 2289629 w 2343531"/>
              <a:gd name="connsiteY977" fmla="*/ 593303 h 598128"/>
              <a:gd name="connsiteX978" fmla="*/ 2291974 w 2343531"/>
              <a:gd name="connsiteY978" fmla="*/ 593554 h 598128"/>
              <a:gd name="connsiteX979" fmla="*/ 2294319 w 2343531"/>
              <a:gd name="connsiteY979" fmla="*/ 593793 h 598128"/>
              <a:gd name="connsiteX980" fmla="*/ 2296652 w 2343531"/>
              <a:gd name="connsiteY980" fmla="*/ 594020 h 598128"/>
              <a:gd name="connsiteX981" fmla="*/ 2298996 w 2343531"/>
              <a:gd name="connsiteY981" fmla="*/ 594259 h 598128"/>
              <a:gd name="connsiteX982" fmla="*/ 2301341 w 2343531"/>
              <a:gd name="connsiteY982" fmla="*/ 594487 h 598128"/>
              <a:gd name="connsiteX983" fmla="*/ 2303685 w 2343531"/>
              <a:gd name="connsiteY983" fmla="*/ 594715 h 598128"/>
              <a:gd name="connsiteX984" fmla="*/ 2306030 w 2343531"/>
              <a:gd name="connsiteY984" fmla="*/ 594942 h 598128"/>
              <a:gd name="connsiteX985" fmla="*/ 2308375 w 2343531"/>
              <a:gd name="connsiteY985" fmla="*/ 595158 h 598128"/>
              <a:gd name="connsiteX986" fmla="*/ 2310719 w 2343531"/>
              <a:gd name="connsiteY986" fmla="*/ 595375 h 598128"/>
              <a:gd name="connsiteX987" fmla="*/ 2313064 w 2343531"/>
              <a:gd name="connsiteY987" fmla="*/ 595591 h 598128"/>
              <a:gd name="connsiteX988" fmla="*/ 2315408 w 2343531"/>
              <a:gd name="connsiteY988" fmla="*/ 595807 h 598128"/>
              <a:gd name="connsiteX989" fmla="*/ 2317753 w 2343531"/>
              <a:gd name="connsiteY989" fmla="*/ 596012 h 598128"/>
              <a:gd name="connsiteX990" fmla="*/ 2320097 w 2343531"/>
              <a:gd name="connsiteY990" fmla="*/ 596217 h 598128"/>
              <a:gd name="connsiteX991" fmla="*/ 2322431 w 2343531"/>
              <a:gd name="connsiteY991" fmla="*/ 596422 h 598128"/>
              <a:gd name="connsiteX992" fmla="*/ 2324775 w 2343531"/>
              <a:gd name="connsiteY992" fmla="*/ 596627 h 598128"/>
              <a:gd name="connsiteX993" fmla="*/ 2327120 w 2343531"/>
              <a:gd name="connsiteY993" fmla="*/ 596820 h 598128"/>
              <a:gd name="connsiteX994" fmla="*/ 2329464 w 2343531"/>
              <a:gd name="connsiteY994" fmla="*/ 597014 h 598128"/>
              <a:gd name="connsiteX995" fmla="*/ 2331809 w 2343531"/>
              <a:gd name="connsiteY995" fmla="*/ 597207 h 598128"/>
              <a:gd name="connsiteX996" fmla="*/ 2334153 w 2343531"/>
              <a:gd name="connsiteY996" fmla="*/ 597401 h 598128"/>
              <a:gd name="connsiteX997" fmla="*/ 2336498 w 2343531"/>
              <a:gd name="connsiteY997" fmla="*/ 597583 h 598128"/>
              <a:gd name="connsiteX998" fmla="*/ 2338842 w 2343531"/>
              <a:gd name="connsiteY998" fmla="*/ 597776 h 598128"/>
              <a:gd name="connsiteX999" fmla="*/ 2341187 w 2343531"/>
              <a:gd name="connsiteY999" fmla="*/ 597958 h 598128"/>
              <a:gd name="connsiteX1000" fmla="*/ 2343532 w 2343531"/>
              <a:gd name="connsiteY1000" fmla="*/ 598129 h 59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343531" h="598128">
                <a:moveTo>
                  <a:pt x="0" y="598129"/>
                </a:moveTo>
                <a:lnTo>
                  <a:pt x="2343" y="597958"/>
                </a:lnTo>
                <a:lnTo>
                  <a:pt x="4687" y="597776"/>
                </a:lnTo>
                <a:lnTo>
                  <a:pt x="7030" y="597583"/>
                </a:lnTo>
                <a:lnTo>
                  <a:pt x="9374" y="597401"/>
                </a:lnTo>
                <a:lnTo>
                  <a:pt x="11717" y="597207"/>
                </a:lnTo>
                <a:lnTo>
                  <a:pt x="14061" y="597014"/>
                </a:lnTo>
                <a:lnTo>
                  <a:pt x="16404" y="596820"/>
                </a:lnTo>
                <a:lnTo>
                  <a:pt x="18749" y="596627"/>
                </a:lnTo>
                <a:lnTo>
                  <a:pt x="21092" y="596422"/>
                </a:lnTo>
                <a:lnTo>
                  <a:pt x="23435" y="596217"/>
                </a:lnTo>
                <a:lnTo>
                  <a:pt x="25779" y="596012"/>
                </a:lnTo>
                <a:lnTo>
                  <a:pt x="28122" y="595807"/>
                </a:lnTo>
                <a:lnTo>
                  <a:pt x="30466" y="595591"/>
                </a:lnTo>
                <a:lnTo>
                  <a:pt x="32809" y="595375"/>
                </a:lnTo>
                <a:lnTo>
                  <a:pt x="35153" y="595158"/>
                </a:lnTo>
                <a:lnTo>
                  <a:pt x="37496" y="594942"/>
                </a:lnTo>
                <a:lnTo>
                  <a:pt x="39839" y="594715"/>
                </a:lnTo>
                <a:lnTo>
                  <a:pt x="42183" y="594487"/>
                </a:lnTo>
                <a:lnTo>
                  <a:pt x="44526" y="594259"/>
                </a:lnTo>
                <a:lnTo>
                  <a:pt x="46871" y="594020"/>
                </a:lnTo>
                <a:lnTo>
                  <a:pt x="49214" y="593793"/>
                </a:lnTo>
                <a:lnTo>
                  <a:pt x="51558" y="593554"/>
                </a:lnTo>
                <a:lnTo>
                  <a:pt x="53901" y="593303"/>
                </a:lnTo>
                <a:lnTo>
                  <a:pt x="56245" y="593064"/>
                </a:lnTo>
                <a:lnTo>
                  <a:pt x="58588" y="592814"/>
                </a:lnTo>
                <a:lnTo>
                  <a:pt x="60931" y="592563"/>
                </a:lnTo>
                <a:lnTo>
                  <a:pt x="63275" y="592302"/>
                </a:lnTo>
                <a:lnTo>
                  <a:pt x="65618" y="592040"/>
                </a:lnTo>
                <a:lnTo>
                  <a:pt x="67962" y="591778"/>
                </a:lnTo>
                <a:lnTo>
                  <a:pt x="70305" y="591516"/>
                </a:lnTo>
                <a:lnTo>
                  <a:pt x="72649" y="591243"/>
                </a:lnTo>
                <a:lnTo>
                  <a:pt x="74993" y="590970"/>
                </a:lnTo>
                <a:lnTo>
                  <a:pt x="77337" y="590697"/>
                </a:lnTo>
                <a:lnTo>
                  <a:pt x="79680" y="590424"/>
                </a:lnTo>
                <a:lnTo>
                  <a:pt x="82024" y="590139"/>
                </a:lnTo>
                <a:lnTo>
                  <a:pt x="84367" y="589855"/>
                </a:lnTo>
                <a:lnTo>
                  <a:pt x="86710" y="589559"/>
                </a:lnTo>
                <a:lnTo>
                  <a:pt x="89054" y="589263"/>
                </a:lnTo>
                <a:lnTo>
                  <a:pt x="91397" y="588967"/>
                </a:lnTo>
                <a:lnTo>
                  <a:pt x="93741" y="588660"/>
                </a:lnTo>
                <a:lnTo>
                  <a:pt x="96084" y="588364"/>
                </a:lnTo>
                <a:lnTo>
                  <a:pt x="98428" y="588045"/>
                </a:lnTo>
                <a:lnTo>
                  <a:pt x="100772" y="587738"/>
                </a:lnTo>
                <a:lnTo>
                  <a:pt x="103115" y="587419"/>
                </a:lnTo>
                <a:lnTo>
                  <a:pt x="105459" y="587100"/>
                </a:lnTo>
                <a:lnTo>
                  <a:pt x="107802" y="586770"/>
                </a:lnTo>
                <a:lnTo>
                  <a:pt x="110146" y="586440"/>
                </a:lnTo>
                <a:lnTo>
                  <a:pt x="112489" y="586110"/>
                </a:lnTo>
                <a:lnTo>
                  <a:pt x="114833" y="585769"/>
                </a:lnTo>
                <a:lnTo>
                  <a:pt x="117176" y="585427"/>
                </a:lnTo>
                <a:lnTo>
                  <a:pt x="119520" y="585086"/>
                </a:lnTo>
                <a:lnTo>
                  <a:pt x="121863" y="584733"/>
                </a:lnTo>
                <a:lnTo>
                  <a:pt x="124206" y="584380"/>
                </a:lnTo>
                <a:lnTo>
                  <a:pt x="126550" y="584027"/>
                </a:lnTo>
                <a:lnTo>
                  <a:pt x="128894" y="583663"/>
                </a:lnTo>
                <a:lnTo>
                  <a:pt x="131238" y="583288"/>
                </a:lnTo>
                <a:lnTo>
                  <a:pt x="133581" y="582923"/>
                </a:lnTo>
                <a:lnTo>
                  <a:pt x="135925" y="582548"/>
                </a:lnTo>
                <a:lnTo>
                  <a:pt x="138268" y="582161"/>
                </a:lnTo>
                <a:lnTo>
                  <a:pt x="140612" y="581785"/>
                </a:lnTo>
                <a:lnTo>
                  <a:pt x="142955" y="581387"/>
                </a:lnTo>
                <a:lnTo>
                  <a:pt x="145298" y="581000"/>
                </a:lnTo>
                <a:lnTo>
                  <a:pt x="147642" y="580602"/>
                </a:lnTo>
                <a:lnTo>
                  <a:pt x="149985" y="580192"/>
                </a:lnTo>
                <a:lnTo>
                  <a:pt x="152329" y="579782"/>
                </a:lnTo>
                <a:lnTo>
                  <a:pt x="154672" y="579372"/>
                </a:lnTo>
                <a:lnTo>
                  <a:pt x="157017" y="578951"/>
                </a:lnTo>
                <a:lnTo>
                  <a:pt x="159360" y="578530"/>
                </a:lnTo>
                <a:lnTo>
                  <a:pt x="161704" y="578098"/>
                </a:lnTo>
                <a:lnTo>
                  <a:pt x="164047" y="577665"/>
                </a:lnTo>
                <a:lnTo>
                  <a:pt x="166390" y="577233"/>
                </a:lnTo>
                <a:lnTo>
                  <a:pt x="168734" y="576789"/>
                </a:lnTo>
                <a:lnTo>
                  <a:pt x="171077" y="576345"/>
                </a:lnTo>
                <a:lnTo>
                  <a:pt x="173421" y="575890"/>
                </a:lnTo>
                <a:lnTo>
                  <a:pt x="175764" y="575435"/>
                </a:lnTo>
                <a:lnTo>
                  <a:pt x="178108" y="574968"/>
                </a:lnTo>
                <a:lnTo>
                  <a:pt x="180451" y="574501"/>
                </a:lnTo>
                <a:lnTo>
                  <a:pt x="182794" y="574023"/>
                </a:lnTo>
                <a:lnTo>
                  <a:pt x="185139" y="573545"/>
                </a:lnTo>
                <a:lnTo>
                  <a:pt x="187482" y="573067"/>
                </a:lnTo>
                <a:lnTo>
                  <a:pt x="189826" y="572578"/>
                </a:lnTo>
                <a:lnTo>
                  <a:pt x="192169" y="572077"/>
                </a:lnTo>
                <a:lnTo>
                  <a:pt x="194513" y="571576"/>
                </a:lnTo>
                <a:lnTo>
                  <a:pt x="196856" y="571075"/>
                </a:lnTo>
                <a:lnTo>
                  <a:pt x="199200" y="570563"/>
                </a:lnTo>
                <a:lnTo>
                  <a:pt x="201543" y="570040"/>
                </a:lnTo>
                <a:lnTo>
                  <a:pt x="203886" y="569516"/>
                </a:lnTo>
                <a:lnTo>
                  <a:pt x="206230" y="568993"/>
                </a:lnTo>
                <a:lnTo>
                  <a:pt x="208573" y="568458"/>
                </a:lnTo>
                <a:lnTo>
                  <a:pt x="210918" y="567923"/>
                </a:lnTo>
                <a:lnTo>
                  <a:pt x="213261" y="567376"/>
                </a:lnTo>
                <a:lnTo>
                  <a:pt x="215605" y="566819"/>
                </a:lnTo>
                <a:lnTo>
                  <a:pt x="217948" y="566261"/>
                </a:lnTo>
                <a:lnTo>
                  <a:pt x="220292" y="565703"/>
                </a:lnTo>
                <a:lnTo>
                  <a:pt x="222635" y="565134"/>
                </a:lnTo>
                <a:lnTo>
                  <a:pt x="224978" y="564554"/>
                </a:lnTo>
                <a:lnTo>
                  <a:pt x="227322" y="563973"/>
                </a:lnTo>
                <a:lnTo>
                  <a:pt x="229665" y="563382"/>
                </a:lnTo>
                <a:lnTo>
                  <a:pt x="232009" y="562790"/>
                </a:lnTo>
                <a:lnTo>
                  <a:pt x="234352" y="562198"/>
                </a:lnTo>
                <a:lnTo>
                  <a:pt x="236696" y="561583"/>
                </a:lnTo>
                <a:lnTo>
                  <a:pt x="239040" y="560969"/>
                </a:lnTo>
                <a:lnTo>
                  <a:pt x="241384" y="560354"/>
                </a:lnTo>
                <a:lnTo>
                  <a:pt x="243727" y="559728"/>
                </a:lnTo>
                <a:lnTo>
                  <a:pt x="246070" y="559102"/>
                </a:lnTo>
                <a:lnTo>
                  <a:pt x="248414" y="558465"/>
                </a:lnTo>
                <a:lnTo>
                  <a:pt x="250757" y="557816"/>
                </a:lnTo>
                <a:lnTo>
                  <a:pt x="253101" y="557167"/>
                </a:lnTo>
                <a:lnTo>
                  <a:pt x="255444" y="556507"/>
                </a:lnTo>
                <a:lnTo>
                  <a:pt x="257788" y="555847"/>
                </a:lnTo>
                <a:lnTo>
                  <a:pt x="260131" y="555176"/>
                </a:lnTo>
                <a:lnTo>
                  <a:pt x="262474" y="554504"/>
                </a:lnTo>
                <a:lnTo>
                  <a:pt x="264818" y="553810"/>
                </a:lnTo>
                <a:lnTo>
                  <a:pt x="267162" y="553127"/>
                </a:lnTo>
                <a:lnTo>
                  <a:pt x="269506" y="552433"/>
                </a:lnTo>
                <a:lnTo>
                  <a:pt x="271849" y="551727"/>
                </a:lnTo>
                <a:lnTo>
                  <a:pt x="274193" y="551010"/>
                </a:lnTo>
                <a:lnTo>
                  <a:pt x="276536" y="550293"/>
                </a:lnTo>
                <a:lnTo>
                  <a:pt x="278880" y="549576"/>
                </a:lnTo>
                <a:lnTo>
                  <a:pt x="281223" y="548836"/>
                </a:lnTo>
                <a:lnTo>
                  <a:pt x="283566" y="548096"/>
                </a:lnTo>
                <a:lnTo>
                  <a:pt x="285910" y="547357"/>
                </a:lnTo>
                <a:lnTo>
                  <a:pt x="288253" y="546605"/>
                </a:lnTo>
                <a:lnTo>
                  <a:pt x="290597" y="545843"/>
                </a:lnTo>
                <a:lnTo>
                  <a:pt x="292940" y="545080"/>
                </a:lnTo>
                <a:lnTo>
                  <a:pt x="295285" y="544295"/>
                </a:lnTo>
                <a:lnTo>
                  <a:pt x="297628" y="543521"/>
                </a:lnTo>
                <a:lnTo>
                  <a:pt x="299972" y="542736"/>
                </a:lnTo>
                <a:lnTo>
                  <a:pt x="302315" y="541939"/>
                </a:lnTo>
                <a:lnTo>
                  <a:pt x="304658" y="541131"/>
                </a:lnTo>
                <a:lnTo>
                  <a:pt x="307002" y="540323"/>
                </a:lnTo>
                <a:lnTo>
                  <a:pt x="309345" y="539503"/>
                </a:lnTo>
                <a:lnTo>
                  <a:pt x="311689" y="538673"/>
                </a:lnTo>
                <a:lnTo>
                  <a:pt x="314032" y="537842"/>
                </a:lnTo>
                <a:lnTo>
                  <a:pt x="316376" y="537000"/>
                </a:lnTo>
                <a:lnTo>
                  <a:pt x="318719" y="536157"/>
                </a:lnTo>
                <a:lnTo>
                  <a:pt x="321064" y="535304"/>
                </a:lnTo>
                <a:lnTo>
                  <a:pt x="323407" y="534439"/>
                </a:lnTo>
                <a:lnTo>
                  <a:pt x="325750" y="533562"/>
                </a:lnTo>
                <a:lnTo>
                  <a:pt x="328094" y="532686"/>
                </a:lnTo>
                <a:lnTo>
                  <a:pt x="330437" y="531798"/>
                </a:lnTo>
                <a:lnTo>
                  <a:pt x="332781" y="530911"/>
                </a:lnTo>
                <a:lnTo>
                  <a:pt x="335124" y="530000"/>
                </a:lnTo>
                <a:lnTo>
                  <a:pt x="337468" y="529089"/>
                </a:lnTo>
                <a:lnTo>
                  <a:pt x="339811" y="528179"/>
                </a:lnTo>
                <a:lnTo>
                  <a:pt x="342154" y="527246"/>
                </a:lnTo>
                <a:lnTo>
                  <a:pt x="344498" y="526312"/>
                </a:lnTo>
                <a:lnTo>
                  <a:pt x="346841" y="525379"/>
                </a:lnTo>
                <a:lnTo>
                  <a:pt x="349186" y="524423"/>
                </a:lnTo>
                <a:lnTo>
                  <a:pt x="351529" y="523467"/>
                </a:lnTo>
                <a:lnTo>
                  <a:pt x="353873" y="522500"/>
                </a:lnTo>
                <a:lnTo>
                  <a:pt x="356216" y="521532"/>
                </a:lnTo>
                <a:lnTo>
                  <a:pt x="358560" y="520553"/>
                </a:lnTo>
                <a:lnTo>
                  <a:pt x="360903" y="519563"/>
                </a:lnTo>
                <a:lnTo>
                  <a:pt x="363246" y="518562"/>
                </a:lnTo>
                <a:lnTo>
                  <a:pt x="365590" y="517560"/>
                </a:lnTo>
                <a:lnTo>
                  <a:pt x="367933" y="516547"/>
                </a:lnTo>
                <a:lnTo>
                  <a:pt x="370277" y="515523"/>
                </a:lnTo>
                <a:lnTo>
                  <a:pt x="372620" y="514487"/>
                </a:lnTo>
                <a:lnTo>
                  <a:pt x="374964" y="513451"/>
                </a:lnTo>
                <a:lnTo>
                  <a:pt x="377308" y="512404"/>
                </a:lnTo>
                <a:lnTo>
                  <a:pt x="379652" y="511346"/>
                </a:lnTo>
                <a:lnTo>
                  <a:pt x="381995" y="510287"/>
                </a:lnTo>
                <a:lnTo>
                  <a:pt x="384339" y="509217"/>
                </a:lnTo>
                <a:lnTo>
                  <a:pt x="386682" y="508136"/>
                </a:lnTo>
                <a:lnTo>
                  <a:pt x="389025" y="507044"/>
                </a:lnTo>
                <a:lnTo>
                  <a:pt x="391369" y="505951"/>
                </a:lnTo>
                <a:lnTo>
                  <a:pt x="393712" y="504847"/>
                </a:lnTo>
                <a:lnTo>
                  <a:pt x="396056" y="503732"/>
                </a:lnTo>
                <a:lnTo>
                  <a:pt x="398399" y="502605"/>
                </a:lnTo>
                <a:lnTo>
                  <a:pt x="400743" y="501478"/>
                </a:lnTo>
                <a:lnTo>
                  <a:pt x="403086" y="500340"/>
                </a:lnTo>
                <a:lnTo>
                  <a:pt x="405431" y="499191"/>
                </a:lnTo>
                <a:lnTo>
                  <a:pt x="407774" y="498030"/>
                </a:lnTo>
                <a:lnTo>
                  <a:pt x="410117" y="496869"/>
                </a:lnTo>
                <a:lnTo>
                  <a:pt x="412461" y="495696"/>
                </a:lnTo>
                <a:lnTo>
                  <a:pt x="414804" y="494513"/>
                </a:lnTo>
                <a:lnTo>
                  <a:pt x="417148" y="493318"/>
                </a:lnTo>
                <a:lnTo>
                  <a:pt x="419491" y="492123"/>
                </a:lnTo>
                <a:lnTo>
                  <a:pt x="421835" y="490916"/>
                </a:lnTo>
                <a:lnTo>
                  <a:pt x="424178" y="489698"/>
                </a:lnTo>
                <a:lnTo>
                  <a:pt x="426521" y="488469"/>
                </a:lnTo>
                <a:lnTo>
                  <a:pt x="428865" y="487240"/>
                </a:lnTo>
                <a:lnTo>
                  <a:pt x="431208" y="485999"/>
                </a:lnTo>
                <a:lnTo>
                  <a:pt x="433553" y="484747"/>
                </a:lnTo>
                <a:lnTo>
                  <a:pt x="435896" y="483484"/>
                </a:lnTo>
                <a:lnTo>
                  <a:pt x="438240" y="482221"/>
                </a:lnTo>
                <a:lnTo>
                  <a:pt x="440583" y="480935"/>
                </a:lnTo>
                <a:lnTo>
                  <a:pt x="442927" y="479649"/>
                </a:lnTo>
                <a:lnTo>
                  <a:pt x="445270" y="478363"/>
                </a:lnTo>
                <a:lnTo>
                  <a:pt x="447613" y="477054"/>
                </a:lnTo>
                <a:lnTo>
                  <a:pt x="449957" y="475745"/>
                </a:lnTo>
                <a:lnTo>
                  <a:pt x="452300" y="474425"/>
                </a:lnTo>
                <a:lnTo>
                  <a:pt x="454644" y="473093"/>
                </a:lnTo>
                <a:lnTo>
                  <a:pt x="456987" y="471761"/>
                </a:lnTo>
                <a:lnTo>
                  <a:pt x="459332" y="470407"/>
                </a:lnTo>
                <a:lnTo>
                  <a:pt x="461675" y="469052"/>
                </a:lnTo>
                <a:lnTo>
                  <a:pt x="464019" y="467687"/>
                </a:lnTo>
                <a:lnTo>
                  <a:pt x="466362" y="466321"/>
                </a:lnTo>
                <a:lnTo>
                  <a:pt x="468705" y="464932"/>
                </a:lnTo>
                <a:lnTo>
                  <a:pt x="471049" y="463544"/>
                </a:lnTo>
                <a:lnTo>
                  <a:pt x="473392" y="462144"/>
                </a:lnTo>
                <a:lnTo>
                  <a:pt x="475736" y="460744"/>
                </a:lnTo>
                <a:lnTo>
                  <a:pt x="478079" y="459321"/>
                </a:lnTo>
                <a:lnTo>
                  <a:pt x="480423" y="457899"/>
                </a:lnTo>
                <a:lnTo>
                  <a:pt x="482766" y="456465"/>
                </a:lnTo>
                <a:lnTo>
                  <a:pt x="485109" y="455019"/>
                </a:lnTo>
                <a:lnTo>
                  <a:pt x="487454" y="453574"/>
                </a:lnTo>
                <a:lnTo>
                  <a:pt x="489797" y="452117"/>
                </a:lnTo>
                <a:lnTo>
                  <a:pt x="492141" y="450649"/>
                </a:lnTo>
                <a:lnTo>
                  <a:pt x="494484" y="449169"/>
                </a:lnTo>
                <a:lnTo>
                  <a:pt x="496828" y="447678"/>
                </a:lnTo>
                <a:lnTo>
                  <a:pt x="499171" y="446187"/>
                </a:lnTo>
                <a:lnTo>
                  <a:pt x="501515" y="444685"/>
                </a:lnTo>
                <a:lnTo>
                  <a:pt x="503858" y="443171"/>
                </a:lnTo>
                <a:lnTo>
                  <a:pt x="506201" y="441658"/>
                </a:lnTo>
                <a:lnTo>
                  <a:pt x="508545" y="440132"/>
                </a:lnTo>
                <a:lnTo>
                  <a:pt x="510888" y="438596"/>
                </a:lnTo>
                <a:lnTo>
                  <a:pt x="513232" y="437048"/>
                </a:lnTo>
                <a:lnTo>
                  <a:pt x="515576" y="435500"/>
                </a:lnTo>
                <a:lnTo>
                  <a:pt x="517920" y="433930"/>
                </a:lnTo>
                <a:lnTo>
                  <a:pt x="520263" y="432359"/>
                </a:lnTo>
                <a:lnTo>
                  <a:pt x="522607" y="430788"/>
                </a:lnTo>
                <a:lnTo>
                  <a:pt x="524950" y="429195"/>
                </a:lnTo>
                <a:lnTo>
                  <a:pt x="527294" y="427602"/>
                </a:lnTo>
                <a:lnTo>
                  <a:pt x="529637" y="425997"/>
                </a:lnTo>
                <a:lnTo>
                  <a:pt x="531980" y="424392"/>
                </a:lnTo>
                <a:lnTo>
                  <a:pt x="534324" y="422776"/>
                </a:lnTo>
                <a:lnTo>
                  <a:pt x="536667" y="421148"/>
                </a:lnTo>
                <a:lnTo>
                  <a:pt x="539011" y="419509"/>
                </a:lnTo>
                <a:lnTo>
                  <a:pt x="541354" y="417859"/>
                </a:lnTo>
                <a:lnTo>
                  <a:pt x="543699" y="416209"/>
                </a:lnTo>
                <a:lnTo>
                  <a:pt x="546042" y="414547"/>
                </a:lnTo>
                <a:lnTo>
                  <a:pt x="548385" y="412885"/>
                </a:lnTo>
                <a:lnTo>
                  <a:pt x="550729" y="411212"/>
                </a:lnTo>
                <a:lnTo>
                  <a:pt x="553072" y="409528"/>
                </a:lnTo>
                <a:lnTo>
                  <a:pt x="555416" y="407832"/>
                </a:lnTo>
                <a:lnTo>
                  <a:pt x="557759" y="406136"/>
                </a:lnTo>
                <a:lnTo>
                  <a:pt x="560103" y="404429"/>
                </a:lnTo>
                <a:lnTo>
                  <a:pt x="562446" y="402710"/>
                </a:lnTo>
                <a:lnTo>
                  <a:pt x="564789" y="400992"/>
                </a:lnTo>
                <a:lnTo>
                  <a:pt x="567133" y="399262"/>
                </a:lnTo>
                <a:lnTo>
                  <a:pt x="569477" y="397520"/>
                </a:lnTo>
                <a:lnTo>
                  <a:pt x="571821" y="395779"/>
                </a:lnTo>
                <a:lnTo>
                  <a:pt x="574164" y="394026"/>
                </a:lnTo>
                <a:lnTo>
                  <a:pt x="576508" y="392262"/>
                </a:lnTo>
                <a:lnTo>
                  <a:pt x="578851" y="390498"/>
                </a:lnTo>
                <a:lnTo>
                  <a:pt x="581195" y="388723"/>
                </a:lnTo>
                <a:lnTo>
                  <a:pt x="583538" y="386936"/>
                </a:lnTo>
                <a:lnTo>
                  <a:pt x="585882" y="385149"/>
                </a:lnTo>
                <a:lnTo>
                  <a:pt x="588225" y="383351"/>
                </a:lnTo>
                <a:lnTo>
                  <a:pt x="590568" y="381552"/>
                </a:lnTo>
                <a:lnTo>
                  <a:pt x="592912" y="379731"/>
                </a:lnTo>
                <a:lnTo>
                  <a:pt x="595255" y="377922"/>
                </a:lnTo>
                <a:lnTo>
                  <a:pt x="597600" y="376089"/>
                </a:lnTo>
                <a:lnTo>
                  <a:pt x="599943" y="374257"/>
                </a:lnTo>
                <a:lnTo>
                  <a:pt x="602287" y="372425"/>
                </a:lnTo>
                <a:lnTo>
                  <a:pt x="604630" y="370581"/>
                </a:lnTo>
                <a:lnTo>
                  <a:pt x="606974" y="368726"/>
                </a:lnTo>
                <a:lnTo>
                  <a:pt x="609317" y="366870"/>
                </a:lnTo>
                <a:lnTo>
                  <a:pt x="611660" y="365004"/>
                </a:lnTo>
                <a:lnTo>
                  <a:pt x="614004" y="363126"/>
                </a:lnTo>
                <a:lnTo>
                  <a:pt x="616347" y="361248"/>
                </a:lnTo>
                <a:lnTo>
                  <a:pt x="618691" y="359370"/>
                </a:lnTo>
                <a:lnTo>
                  <a:pt x="621034" y="357481"/>
                </a:lnTo>
                <a:lnTo>
                  <a:pt x="623378" y="355580"/>
                </a:lnTo>
                <a:lnTo>
                  <a:pt x="625722" y="353679"/>
                </a:lnTo>
                <a:lnTo>
                  <a:pt x="628066" y="351767"/>
                </a:lnTo>
                <a:lnTo>
                  <a:pt x="630409" y="349855"/>
                </a:lnTo>
                <a:lnTo>
                  <a:pt x="632752" y="347932"/>
                </a:lnTo>
                <a:lnTo>
                  <a:pt x="635096" y="346008"/>
                </a:lnTo>
                <a:lnTo>
                  <a:pt x="637439" y="344073"/>
                </a:lnTo>
                <a:lnTo>
                  <a:pt x="639783" y="342139"/>
                </a:lnTo>
                <a:lnTo>
                  <a:pt x="642126" y="340192"/>
                </a:lnTo>
                <a:lnTo>
                  <a:pt x="644470" y="338246"/>
                </a:lnTo>
                <a:lnTo>
                  <a:pt x="646813" y="336289"/>
                </a:lnTo>
                <a:lnTo>
                  <a:pt x="649156" y="334331"/>
                </a:lnTo>
                <a:lnTo>
                  <a:pt x="651500" y="332362"/>
                </a:lnTo>
                <a:lnTo>
                  <a:pt x="653844" y="330393"/>
                </a:lnTo>
                <a:lnTo>
                  <a:pt x="656188" y="328424"/>
                </a:lnTo>
                <a:lnTo>
                  <a:pt x="658531" y="326444"/>
                </a:lnTo>
                <a:lnTo>
                  <a:pt x="660875" y="324452"/>
                </a:lnTo>
                <a:lnTo>
                  <a:pt x="663218" y="322472"/>
                </a:lnTo>
                <a:lnTo>
                  <a:pt x="665562" y="320468"/>
                </a:lnTo>
                <a:lnTo>
                  <a:pt x="667905" y="318477"/>
                </a:lnTo>
                <a:lnTo>
                  <a:pt x="670248" y="316474"/>
                </a:lnTo>
                <a:lnTo>
                  <a:pt x="672592" y="314470"/>
                </a:lnTo>
                <a:lnTo>
                  <a:pt x="674935" y="312456"/>
                </a:lnTo>
                <a:lnTo>
                  <a:pt x="677279" y="310441"/>
                </a:lnTo>
                <a:lnTo>
                  <a:pt x="679623" y="308416"/>
                </a:lnTo>
                <a:lnTo>
                  <a:pt x="681967" y="306390"/>
                </a:lnTo>
                <a:lnTo>
                  <a:pt x="684310" y="304364"/>
                </a:lnTo>
                <a:lnTo>
                  <a:pt x="686654" y="302338"/>
                </a:lnTo>
                <a:lnTo>
                  <a:pt x="688997" y="300301"/>
                </a:lnTo>
                <a:lnTo>
                  <a:pt x="691340" y="298263"/>
                </a:lnTo>
                <a:lnTo>
                  <a:pt x="693684" y="296215"/>
                </a:lnTo>
                <a:lnTo>
                  <a:pt x="696027" y="294177"/>
                </a:lnTo>
                <a:lnTo>
                  <a:pt x="698371" y="292129"/>
                </a:lnTo>
                <a:lnTo>
                  <a:pt x="700714" y="290069"/>
                </a:lnTo>
                <a:lnTo>
                  <a:pt x="703058" y="288020"/>
                </a:lnTo>
                <a:lnTo>
                  <a:pt x="705401" y="285960"/>
                </a:lnTo>
                <a:lnTo>
                  <a:pt x="707746" y="283900"/>
                </a:lnTo>
                <a:lnTo>
                  <a:pt x="710089" y="281840"/>
                </a:lnTo>
                <a:lnTo>
                  <a:pt x="712432" y="279768"/>
                </a:lnTo>
                <a:lnTo>
                  <a:pt x="714776" y="277708"/>
                </a:lnTo>
                <a:lnTo>
                  <a:pt x="717119" y="275637"/>
                </a:lnTo>
                <a:lnTo>
                  <a:pt x="719463" y="273566"/>
                </a:lnTo>
                <a:lnTo>
                  <a:pt x="721806" y="271483"/>
                </a:lnTo>
                <a:lnTo>
                  <a:pt x="724150" y="269411"/>
                </a:lnTo>
                <a:lnTo>
                  <a:pt x="726493" y="267329"/>
                </a:lnTo>
                <a:lnTo>
                  <a:pt x="728836" y="265257"/>
                </a:lnTo>
                <a:lnTo>
                  <a:pt x="731180" y="263174"/>
                </a:lnTo>
                <a:lnTo>
                  <a:pt x="733523" y="261092"/>
                </a:lnTo>
                <a:lnTo>
                  <a:pt x="735868" y="258997"/>
                </a:lnTo>
                <a:lnTo>
                  <a:pt x="738211" y="256915"/>
                </a:lnTo>
                <a:lnTo>
                  <a:pt x="740555" y="254832"/>
                </a:lnTo>
                <a:lnTo>
                  <a:pt x="742898" y="252738"/>
                </a:lnTo>
                <a:lnTo>
                  <a:pt x="745242" y="250655"/>
                </a:lnTo>
                <a:lnTo>
                  <a:pt x="747585" y="248561"/>
                </a:lnTo>
                <a:lnTo>
                  <a:pt x="749928" y="246478"/>
                </a:lnTo>
                <a:lnTo>
                  <a:pt x="752272" y="244384"/>
                </a:lnTo>
                <a:lnTo>
                  <a:pt x="754615" y="242301"/>
                </a:lnTo>
                <a:lnTo>
                  <a:pt x="756959" y="240207"/>
                </a:lnTo>
                <a:lnTo>
                  <a:pt x="759302" y="238113"/>
                </a:lnTo>
                <a:lnTo>
                  <a:pt x="761646" y="236030"/>
                </a:lnTo>
                <a:lnTo>
                  <a:pt x="763990" y="233936"/>
                </a:lnTo>
                <a:lnTo>
                  <a:pt x="766334" y="231841"/>
                </a:lnTo>
                <a:lnTo>
                  <a:pt x="768677" y="229759"/>
                </a:lnTo>
                <a:lnTo>
                  <a:pt x="771020" y="227664"/>
                </a:lnTo>
                <a:lnTo>
                  <a:pt x="773364" y="225582"/>
                </a:lnTo>
                <a:lnTo>
                  <a:pt x="775707" y="223488"/>
                </a:lnTo>
                <a:lnTo>
                  <a:pt x="778051" y="221405"/>
                </a:lnTo>
                <a:lnTo>
                  <a:pt x="780394" y="219322"/>
                </a:lnTo>
                <a:lnTo>
                  <a:pt x="782738" y="217239"/>
                </a:lnTo>
                <a:lnTo>
                  <a:pt x="785081" y="215156"/>
                </a:lnTo>
                <a:lnTo>
                  <a:pt x="787424" y="213074"/>
                </a:lnTo>
                <a:lnTo>
                  <a:pt x="789769" y="211002"/>
                </a:lnTo>
                <a:lnTo>
                  <a:pt x="792113" y="208919"/>
                </a:lnTo>
                <a:lnTo>
                  <a:pt x="794456" y="206848"/>
                </a:lnTo>
                <a:lnTo>
                  <a:pt x="796799" y="204776"/>
                </a:lnTo>
                <a:lnTo>
                  <a:pt x="799143" y="202705"/>
                </a:lnTo>
                <a:lnTo>
                  <a:pt x="801486" y="200634"/>
                </a:lnTo>
                <a:lnTo>
                  <a:pt x="803830" y="198574"/>
                </a:lnTo>
                <a:lnTo>
                  <a:pt x="806178" y="196514"/>
                </a:lnTo>
                <a:lnTo>
                  <a:pt x="808522" y="194453"/>
                </a:lnTo>
                <a:lnTo>
                  <a:pt x="810855" y="192393"/>
                </a:lnTo>
                <a:lnTo>
                  <a:pt x="813200" y="190345"/>
                </a:lnTo>
                <a:lnTo>
                  <a:pt x="815544" y="188296"/>
                </a:lnTo>
                <a:lnTo>
                  <a:pt x="817889" y="186248"/>
                </a:lnTo>
                <a:lnTo>
                  <a:pt x="820234" y="184199"/>
                </a:lnTo>
                <a:lnTo>
                  <a:pt x="822578" y="182162"/>
                </a:lnTo>
                <a:lnTo>
                  <a:pt x="824923" y="180131"/>
                </a:lnTo>
                <a:lnTo>
                  <a:pt x="827267" y="178101"/>
                </a:lnTo>
                <a:lnTo>
                  <a:pt x="829612" y="176075"/>
                </a:lnTo>
                <a:lnTo>
                  <a:pt x="831957" y="174052"/>
                </a:lnTo>
                <a:lnTo>
                  <a:pt x="834301" y="172036"/>
                </a:lnTo>
                <a:lnTo>
                  <a:pt x="836634" y="170023"/>
                </a:lnTo>
                <a:lnTo>
                  <a:pt x="838979" y="168016"/>
                </a:lnTo>
                <a:lnTo>
                  <a:pt x="841323" y="166013"/>
                </a:lnTo>
                <a:lnTo>
                  <a:pt x="843668" y="164015"/>
                </a:lnTo>
                <a:lnTo>
                  <a:pt x="846013" y="162023"/>
                </a:lnTo>
                <a:lnTo>
                  <a:pt x="848357" y="160036"/>
                </a:lnTo>
                <a:lnTo>
                  <a:pt x="850702" y="158056"/>
                </a:lnTo>
                <a:lnTo>
                  <a:pt x="853046" y="156080"/>
                </a:lnTo>
                <a:lnTo>
                  <a:pt x="855391" y="154111"/>
                </a:lnTo>
                <a:lnTo>
                  <a:pt x="857735" y="152148"/>
                </a:lnTo>
                <a:lnTo>
                  <a:pt x="860080" y="150190"/>
                </a:lnTo>
                <a:lnTo>
                  <a:pt x="862413" y="148239"/>
                </a:lnTo>
                <a:lnTo>
                  <a:pt x="864758" y="146295"/>
                </a:lnTo>
                <a:lnTo>
                  <a:pt x="867102" y="144357"/>
                </a:lnTo>
                <a:lnTo>
                  <a:pt x="869447" y="142427"/>
                </a:lnTo>
                <a:lnTo>
                  <a:pt x="871791" y="140503"/>
                </a:lnTo>
                <a:lnTo>
                  <a:pt x="874136" y="138587"/>
                </a:lnTo>
                <a:lnTo>
                  <a:pt x="876481" y="136677"/>
                </a:lnTo>
                <a:lnTo>
                  <a:pt x="878825" y="134775"/>
                </a:lnTo>
                <a:lnTo>
                  <a:pt x="881170" y="132881"/>
                </a:lnTo>
                <a:lnTo>
                  <a:pt x="883514" y="130994"/>
                </a:lnTo>
                <a:lnTo>
                  <a:pt x="885847" y="129116"/>
                </a:lnTo>
                <a:lnTo>
                  <a:pt x="888192" y="127245"/>
                </a:lnTo>
                <a:lnTo>
                  <a:pt x="890537" y="125383"/>
                </a:lnTo>
                <a:lnTo>
                  <a:pt x="892881" y="123529"/>
                </a:lnTo>
                <a:lnTo>
                  <a:pt x="895226" y="121683"/>
                </a:lnTo>
                <a:lnTo>
                  <a:pt x="897570" y="119847"/>
                </a:lnTo>
                <a:lnTo>
                  <a:pt x="899915" y="118018"/>
                </a:lnTo>
                <a:lnTo>
                  <a:pt x="902259" y="116200"/>
                </a:lnTo>
                <a:lnTo>
                  <a:pt x="904604" y="114390"/>
                </a:lnTo>
                <a:lnTo>
                  <a:pt x="906949" y="112589"/>
                </a:lnTo>
                <a:lnTo>
                  <a:pt x="909293" y="110798"/>
                </a:lnTo>
                <a:lnTo>
                  <a:pt x="911626" y="109016"/>
                </a:lnTo>
                <a:lnTo>
                  <a:pt x="913971" y="107244"/>
                </a:lnTo>
                <a:lnTo>
                  <a:pt x="916315" y="105482"/>
                </a:lnTo>
                <a:lnTo>
                  <a:pt x="918660" y="103729"/>
                </a:lnTo>
                <a:lnTo>
                  <a:pt x="921005" y="101986"/>
                </a:lnTo>
                <a:lnTo>
                  <a:pt x="923349" y="100255"/>
                </a:lnTo>
                <a:lnTo>
                  <a:pt x="925694" y="98533"/>
                </a:lnTo>
                <a:lnTo>
                  <a:pt x="928038" y="96823"/>
                </a:lnTo>
                <a:lnTo>
                  <a:pt x="930383" y="95122"/>
                </a:lnTo>
                <a:lnTo>
                  <a:pt x="932727" y="93433"/>
                </a:lnTo>
                <a:lnTo>
                  <a:pt x="935072" y="91756"/>
                </a:lnTo>
                <a:lnTo>
                  <a:pt x="937405" y="90088"/>
                </a:lnTo>
                <a:lnTo>
                  <a:pt x="939750" y="88432"/>
                </a:lnTo>
                <a:lnTo>
                  <a:pt x="942094" y="86788"/>
                </a:lnTo>
                <a:lnTo>
                  <a:pt x="944439" y="85156"/>
                </a:lnTo>
                <a:lnTo>
                  <a:pt x="946783" y="83534"/>
                </a:lnTo>
                <a:lnTo>
                  <a:pt x="949128" y="81924"/>
                </a:lnTo>
                <a:lnTo>
                  <a:pt x="951473" y="80328"/>
                </a:lnTo>
                <a:lnTo>
                  <a:pt x="953817" y="78742"/>
                </a:lnTo>
                <a:lnTo>
                  <a:pt x="956162" y="77170"/>
                </a:lnTo>
                <a:lnTo>
                  <a:pt x="958506" y="75610"/>
                </a:lnTo>
                <a:lnTo>
                  <a:pt x="960851" y="74062"/>
                </a:lnTo>
                <a:lnTo>
                  <a:pt x="963184" y="72527"/>
                </a:lnTo>
                <a:lnTo>
                  <a:pt x="965529" y="71004"/>
                </a:lnTo>
                <a:lnTo>
                  <a:pt x="967873" y="69495"/>
                </a:lnTo>
                <a:lnTo>
                  <a:pt x="970218" y="67999"/>
                </a:lnTo>
                <a:lnTo>
                  <a:pt x="972562" y="66516"/>
                </a:lnTo>
                <a:lnTo>
                  <a:pt x="974907" y="65046"/>
                </a:lnTo>
                <a:lnTo>
                  <a:pt x="977252" y="63590"/>
                </a:lnTo>
                <a:lnTo>
                  <a:pt x="979596" y="62147"/>
                </a:lnTo>
                <a:lnTo>
                  <a:pt x="981941" y="60719"/>
                </a:lnTo>
                <a:lnTo>
                  <a:pt x="984285" y="59304"/>
                </a:lnTo>
                <a:lnTo>
                  <a:pt x="986630" y="57903"/>
                </a:lnTo>
                <a:lnTo>
                  <a:pt x="988963" y="56515"/>
                </a:lnTo>
                <a:lnTo>
                  <a:pt x="991308" y="55143"/>
                </a:lnTo>
                <a:lnTo>
                  <a:pt x="993652" y="53785"/>
                </a:lnTo>
                <a:lnTo>
                  <a:pt x="995997" y="52441"/>
                </a:lnTo>
                <a:lnTo>
                  <a:pt x="998341" y="51113"/>
                </a:lnTo>
                <a:lnTo>
                  <a:pt x="1000686" y="49798"/>
                </a:lnTo>
                <a:lnTo>
                  <a:pt x="1003030" y="48498"/>
                </a:lnTo>
                <a:lnTo>
                  <a:pt x="1005375" y="47214"/>
                </a:lnTo>
                <a:lnTo>
                  <a:pt x="1007719" y="45944"/>
                </a:lnTo>
                <a:lnTo>
                  <a:pt x="1010064" y="44690"/>
                </a:lnTo>
                <a:lnTo>
                  <a:pt x="1012409" y="43451"/>
                </a:lnTo>
                <a:lnTo>
                  <a:pt x="1014742" y="42227"/>
                </a:lnTo>
                <a:lnTo>
                  <a:pt x="1017086" y="41020"/>
                </a:lnTo>
                <a:lnTo>
                  <a:pt x="1019431" y="39827"/>
                </a:lnTo>
                <a:lnTo>
                  <a:pt x="1021776" y="38650"/>
                </a:lnTo>
                <a:lnTo>
                  <a:pt x="1024120" y="37490"/>
                </a:lnTo>
                <a:lnTo>
                  <a:pt x="1026465" y="36345"/>
                </a:lnTo>
                <a:lnTo>
                  <a:pt x="1028809" y="35216"/>
                </a:lnTo>
                <a:lnTo>
                  <a:pt x="1031154" y="34104"/>
                </a:lnTo>
                <a:lnTo>
                  <a:pt x="1033498" y="33007"/>
                </a:lnTo>
                <a:lnTo>
                  <a:pt x="1035843" y="31928"/>
                </a:lnTo>
                <a:lnTo>
                  <a:pt x="1038187" y="30864"/>
                </a:lnTo>
                <a:lnTo>
                  <a:pt x="1040521" y="29818"/>
                </a:lnTo>
                <a:lnTo>
                  <a:pt x="1042865" y="28788"/>
                </a:lnTo>
                <a:lnTo>
                  <a:pt x="1045210" y="27774"/>
                </a:lnTo>
                <a:lnTo>
                  <a:pt x="1047554" y="26778"/>
                </a:lnTo>
                <a:lnTo>
                  <a:pt x="1049899" y="25798"/>
                </a:lnTo>
                <a:lnTo>
                  <a:pt x="1052243" y="24837"/>
                </a:lnTo>
                <a:lnTo>
                  <a:pt x="1054588" y="23891"/>
                </a:lnTo>
                <a:lnTo>
                  <a:pt x="1056933" y="22963"/>
                </a:lnTo>
                <a:lnTo>
                  <a:pt x="1059277" y="22053"/>
                </a:lnTo>
                <a:lnTo>
                  <a:pt x="1061622" y="21159"/>
                </a:lnTo>
                <a:lnTo>
                  <a:pt x="1063966" y="20283"/>
                </a:lnTo>
                <a:lnTo>
                  <a:pt x="1066300" y="19425"/>
                </a:lnTo>
                <a:lnTo>
                  <a:pt x="1068644" y="18585"/>
                </a:lnTo>
                <a:lnTo>
                  <a:pt x="1070989" y="17762"/>
                </a:lnTo>
                <a:lnTo>
                  <a:pt x="1073333" y="16956"/>
                </a:lnTo>
                <a:lnTo>
                  <a:pt x="1075678" y="16170"/>
                </a:lnTo>
                <a:lnTo>
                  <a:pt x="1078022" y="15400"/>
                </a:lnTo>
                <a:lnTo>
                  <a:pt x="1080367" y="14649"/>
                </a:lnTo>
                <a:lnTo>
                  <a:pt x="1082711" y="13916"/>
                </a:lnTo>
                <a:lnTo>
                  <a:pt x="1085056" y="13201"/>
                </a:lnTo>
                <a:lnTo>
                  <a:pt x="1087401" y="12505"/>
                </a:lnTo>
                <a:lnTo>
                  <a:pt x="1089745" y="11826"/>
                </a:lnTo>
                <a:lnTo>
                  <a:pt x="1092078" y="11166"/>
                </a:lnTo>
                <a:lnTo>
                  <a:pt x="1094423" y="10524"/>
                </a:lnTo>
                <a:lnTo>
                  <a:pt x="1096767" y="9902"/>
                </a:lnTo>
                <a:lnTo>
                  <a:pt x="1099112" y="9297"/>
                </a:lnTo>
                <a:lnTo>
                  <a:pt x="1101457" y="8711"/>
                </a:lnTo>
                <a:lnTo>
                  <a:pt x="1103801" y="8143"/>
                </a:lnTo>
                <a:lnTo>
                  <a:pt x="1106146" y="7596"/>
                </a:lnTo>
                <a:lnTo>
                  <a:pt x="1108490" y="7066"/>
                </a:lnTo>
                <a:lnTo>
                  <a:pt x="1110835" y="6555"/>
                </a:lnTo>
                <a:lnTo>
                  <a:pt x="1113180" y="6063"/>
                </a:lnTo>
                <a:lnTo>
                  <a:pt x="1115524" y="5589"/>
                </a:lnTo>
                <a:lnTo>
                  <a:pt x="1117857" y="5135"/>
                </a:lnTo>
                <a:lnTo>
                  <a:pt x="1120202" y="4701"/>
                </a:lnTo>
                <a:lnTo>
                  <a:pt x="1122546" y="4284"/>
                </a:lnTo>
                <a:lnTo>
                  <a:pt x="1124891" y="3887"/>
                </a:lnTo>
                <a:lnTo>
                  <a:pt x="1127236" y="3509"/>
                </a:lnTo>
                <a:lnTo>
                  <a:pt x="1129580" y="3150"/>
                </a:lnTo>
                <a:lnTo>
                  <a:pt x="1131925" y="2811"/>
                </a:lnTo>
                <a:lnTo>
                  <a:pt x="1134269" y="2490"/>
                </a:lnTo>
                <a:lnTo>
                  <a:pt x="1136614" y="2190"/>
                </a:lnTo>
                <a:lnTo>
                  <a:pt x="1138958" y="1908"/>
                </a:lnTo>
                <a:lnTo>
                  <a:pt x="1141303" y="1646"/>
                </a:lnTo>
                <a:lnTo>
                  <a:pt x="1143636" y="1402"/>
                </a:lnTo>
                <a:lnTo>
                  <a:pt x="1145981" y="1179"/>
                </a:lnTo>
                <a:lnTo>
                  <a:pt x="1148325" y="974"/>
                </a:lnTo>
                <a:lnTo>
                  <a:pt x="1150670" y="790"/>
                </a:lnTo>
                <a:lnTo>
                  <a:pt x="1153014" y="624"/>
                </a:lnTo>
                <a:lnTo>
                  <a:pt x="1155359" y="478"/>
                </a:lnTo>
                <a:lnTo>
                  <a:pt x="1157704" y="351"/>
                </a:lnTo>
                <a:lnTo>
                  <a:pt x="1160048" y="244"/>
                </a:lnTo>
                <a:lnTo>
                  <a:pt x="1162393" y="156"/>
                </a:lnTo>
                <a:lnTo>
                  <a:pt x="1164737" y="88"/>
                </a:lnTo>
                <a:lnTo>
                  <a:pt x="1167082" y="39"/>
                </a:lnTo>
                <a:lnTo>
                  <a:pt x="1169415" y="10"/>
                </a:lnTo>
                <a:lnTo>
                  <a:pt x="1171760" y="0"/>
                </a:lnTo>
                <a:lnTo>
                  <a:pt x="1174104" y="10"/>
                </a:lnTo>
                <a:lnTo>
                  <a:pt x="1176449" y="39"/>
                </a:lnTo>
                <a:lnTo>
                  <a:pt x="1178793" y="88"/>
                </a:lnTo>
                <a:lnTo>
                  <a:pt x="1181138" y="156"/>
                </a:lnTo>
                <a:lnTo>
                  <a:pt x="1183482" y="244"/>
                </a:lnTo>
                <a:lnTo>
                  <a:pt x="1185827" y="351"/>
                </a:lnTo>
                <a:lnTo>
                  <a:pt x="1188172" y="478"/>
                </a:lnTo>
                <a:lnTo>
                  <a:pt x="1190516" y="624"/>
                </a:lnTo>
                <a:lnTo>
                  <a:pt x="1192861" y="790"/>
                </a:lnTo>
                <a:lnTo>
                  <a:pt x="1195194" y="974"/>
                </a:lnTo>
                <a:lnTo>
                  <a:pt x="1197538" y="1179"/>
                </a:lnTo>
                <a:lnTo>
                  <a:pt x="1199883" y="1402"/>
                </a:lnTo>
                <a:lnTo>
                  <a:pt x="1202228" y="1646"/>
                </a:lnTo>
                <a:lnTo>
                  <a:pt x="1204572" y="1908"/>
                </a:lnTo>
                <a:lnTo>
                  <a:pt x="1206917" y="2190"/>
                </a:lnTo>
                <a:lnTo>
                  <a:pt x="1209261" y="2490"/>
                </a:lnTo>
                <a:lnTo>
                  <a:pt x="1211606" y="2811"/>
                </a:lnTo>
                <a:lnTo>
                  <a:pt x="1213950" y="3150"/>
                </a:lnTo>
                <a:lnTo>
                  <a:pt x="1216295" y="3509"/>
                </a:lnTo>
                <a:lnTo>
                  <a:pt x="1218640" y="3887"/>
                </a:lnTo>
                <a:lnTo>
                  <a:pt x="1220973" y="4284"/>
                </a:lnTo>
                <a:lnTo>
                  <a:pt x="1223317" y="4701"/>
                </a:lnTo>
                <a:lnTo>
                  <a:pt x="1225662" y="5135"/>
                </a:lnTo>
                <a:lnTo>
                  <a:pt x="1228006" y="5589"/>
                </a:lnTo>
                <a:lnTo>
                  <a:pt x="1230351" y="6063"/>
                </a:lnTo>
                <a:lnTo>
                  <a:pt x="1232696" y="6555"/>
                </a:lnTo>
                <a:lnTo>
                  <a:pt x="1235040" y="7066"/>
                </a:lnTo>
                <a:lnTo>
                  <a:pt x="1237385" y="7596"/>
                </a:lnTo>
                <a:lnTo>
                  <a:pt x="1239729" y="8143"/>
                </a:lnTo>
                <a:lnTo>
                  <a:pt x="1242074" y="8711"/>
                </a:lnTo>
                <a:lnTo>
                  <a:pt x="1244419" y="9297"/>
                </a:lnTo>
                <a:lnTo>
                  <a:pt x="1246752" y="9902"/>
                </a:lnTo>
                <a:lnTo>
                  <a:pt x="1249096" y="10524"/>
                </a:lnTo>
                <a:lnTo>
                  <a:pt x="1251441" y="11166"/>
                </a:lnTo>
                <a:lnTo>
                  <a:pt x="1253785" y="11826"/>
                </a:lnTo>
                <a:lnTo>
                  <a:pt x="1256130" y="12505"/>
                </a:lnTo>
                <a:lnTo>
                  <a:pt x="1258475" y="13201"/>
                </a:lnTo>
                <a:lnTo>
                  <a:pt x="1260819" y="13916"/>
                </a:lnTo>
                <a:lnTo>
                  <a:pt x="1263164" y="14649"/>
                </a:lnTo>
                <a:lnTo>
                  <a:pt x="1265508" y="15400"/>
                </a:lnTo>
                <a:lnTo>
                  <a:pt x="1267853" y="16170"/>
                </a:lnTo>
                <a:lnTo>
                  <a:pt x="1270186" y="16956"/>
                </a:lnTo>
                <a:lnTo>
                  <a:pt x="1272531" y="17762"/>
                </a:lnTo>
                <a:lnTo>
                  <a:pt x="1274875" y="18585"/>
                </a:lnTo>
                <a:lnTo>
                  <a:pt x="1277220" y="19425"/>
                </a:lnTo>
                <a:lnTo>
                  <a:pt x="1279564" y="20283"/>
                </a:lnTo>
                <a:lnTo>
                  <a:pt x="1281909" y="21159"/>
                </a:lnTo>
                <a:lnTo>
                  <a:pt x="1284253" y="22053"/>
                </a:lnTo>
                <a:lnTo>
                  <a:pt x="1286598" y="22963"/>
                </a:lnTo>
                <a:lnTo>
                  <a:pt x="1288943" y="23891"/>
                </a:lnTo>
                <a:lnTo>
                  <a:pt x="1291287" y="24837"/>
                </a:lnTo>
                <a:lnTo>
                  <a:pt x="1293632" y="25798"/>
                </a:lnTo>
                <a:lnTo>
                  <a:pt x="1295965" y="26778"/>
                </a:lnTo>
                <a:lnTo>
                  <a:pt x="1298309" y="27774"/>
                </a:lnTo>
                <a:lnTo>
                  <a:pt x="1300654" y="28788"/>
                </a:lnTo>
                <a:lnTo>
                  <a:pt x="1302999" y="29818"/>
                </a:lnTo>
                <a:lnTo>
                  <a:pt x="1305343" y="30864"/>
                </a:lnTo>
                <a:lnTo>
                  <a:pt x="1307688" y="31928"/>
                </a:lnTo>
                <a:lnTo>
                  <a:pt x="1310032" y="33007"/>
                </a:lnTo>
                <a:lnTo>
                  <a:pt x="1312377" y="34104"/>
                </a:lnTo>
                <a:lnTo>
                  <a:pt x="1314721" y="35216"/>
                </a:lnTo>
                <a:lnTo>
                  <a:pt x="1317066" y="36345"/>
                </a:lnTo>
                <a:lnTo>
                  <a:pt x="1319410" y="37490"/>
                </a:lnTo>
                <a:lnTo>
                  <a:pt x="1321744" y="38650"/>
                </a:lnTo>
                <a:lnTo>
                  <a:pt x="1324088" y="39827"/>
                </a:lnTo>
                <a:lnTo>
                  <a:pt x="1326433" y="41020"/>
                </a:lnTo>
                <a:lnTo>
                  <a:pt x="1328777" y="42227"/>
                </a:lnTo>
                <a:lnTo>
                  <a:pt x="1331122" y="43451"/>
                </a:lnTo>
                <a:lnTo>
                  <a:pt x="1333467" y="44690"/>
                </a:lnTo>
                <a:lnTo>
                  <a:pt x="1335811" y="45944"/>
                </a:lnTo>
                <a:lnTo>
                  <a:pt x="1338156" y="47214"/>
                </a:lnTo>
                <a:lnTo>
                  <a:pt x="1340500" y="48498"/>
                </a:lnTo>
                <a:lnTo>
                  <a:pt x="1342845" y="49798"/>
                </a:lnTo>
                <a:lnTo>
                  <a:pt x="1345189" y="51113"/>
                </a:lnTo>
                <a:lnTo>
                  <a:pt x="1347523" y="52441"/>
                </a:lnTo>
                <a:lnTo>
                  <a:pt x="1349867" y="53785"/>
                </a:lnTo>
                <a:lnTo>
                  <a:pt x="1352212" y="55143"/>
                </a:lnTo>
                <a:lnTo>
                  <a:pt x="1354556" y="56515"/>
                </a:lnTo>
                <a:lnTo>
                  <a:pt x="1356901" y="57903"/>
                </a:lnTo>
                <a:lnTo>
                  <a:pt x="1359245" y="59304"/>
                </a:lnTo>
                <a:lnTo>
                  <a:pt x="1361590" y="60719"/>
                </a:lnTo>
                <a:lnTo>
                  <a:pt x="1363935" y="62147"/>
                </a:lnTo>
                <a:lnTo>
                  <a:pt x="1366279" y="63590"/>
                </a:lnTo>
                <a:lnTo>
                  <a:pt x="1368624" y="65046"/>
                </a:lnTo>
                <a:lnTo>
                  <a:pt x="1370968" y="66516"/>
                </a:lnTo>
                <a:lnTo>
                  <a:pt x="1373301" y="67999"/>
                </a:lnTo>
                <a:lnTo>
                  <a:pt x="1375646" y="69495"/>
                </a:lnTo>
                <a:lnTo>
                  <a:pt x="1377991" y="71004"/>
                </a:lnTo>
                <a:lnTo>
                  <a:pt x="1380335" y="72527"/>
                </a:lnTo>
                <a:lnTo>
                  <a:pt x="1382680" y="74062"/>
                </a:lnTo>
                <a:lnTo>
                  <a:pt x="1385024" y="75610"/>
                </a:lnTo>
                <a:lnTo>
                  <a:pt x="1387369" y="77170"/>
                </a:lnTo>
                <a:lnTo>
                  <a:pt x="1389713" y="78742"/>
                </a:lnTo>
                <a:lnTo>
                  <a:pt x="1392058" y="80328"/>
                </a:lnTo>
                <a:lnTo>
                  <a:pt x="1394402" y="81924"/>
                </a:lnTo>
                <a:lnTo>
                  <a:pt x="1396747" y="83534"/>
                </a:lnTo>
                <a:lnTo>
                  <a:pt x="1399080" y="85156"/>
                </a:lnTo>
                <a:lnTo>
                  <a:pt x="1401425" y="86788"/>
                </a:lnTo>
                <a:lnTo>
                  <a:pt x="1403769" y="88432"/>
                </a:lnTo>
                <a:lnTo>
                  <a:pt x="1406114" y="90088"/>
                </a:lnTo>
                <a:lnTo>
                  <a:pt x="1408459" y="91756"/>
                </a:lnTo>
                <a:lnTo>
                  <a:pt x="1410803" y="93433"/>
                </a:lnTo>
                <a:lnTo>
                  <a:pt x="1413148" y="95122"/>
                </a:lnTo>
                <a:lnTo>
                  <a:pt x="1415492" y="96823"/>
                </a:lnTo>
                <a:lnTo>
                  <a:pt x="1417837" y="98533"/>
                </a:lnTo>
                <a:lnTo>
                  <a:pt x="1420181" y="100255"/>
                </a:lnTo>
                <a:lnTo>
                  <a:pt x="1422526" y="101986"/>
                </a:lnTo>
                <a:lnTo>
                  <a:pt x="1424859" y="103729"/>
                </a:lnTo>
                <a:lnTo>
                  <a:pt x="1427204" y="105482"/>
                </a:lnTo>
                <a:lnTo>
                  <a:pt x="1429548" y="107244"/>
                </a:lnTo>
                <a:lnTo>
                  <a:pt x="1431893" y="109016"/>
                </a:lnTo>
                <a:lnTo>
                  <a:pt x="1434237" y="110798"/>
                </a:lnTo>
                <a:lnTo>
                  <a:pt x="1436582" y="112589"/>
                </a:lnTo>
                <a:lnTo>
                  <a:pt x="1438927" y="114390"/>
                </a:lnTo>
                <a:lnTo>
                  <a:pt x="1441271" y="116200"/>
                </a:lnTo>
                <a:lnTo>
                  <a:pt x="1443616" y="118018"/>
                </a:lnTo>
                <a:lnTo>
                  <a:pt x="1445960" y="119847"/>
                </a:lnTo>
                <a:lnTo>
                  <a:pt x="1448305" y="121683"/>
                </a:lnTo>
                <a:lnTo>
                  <a:pt x="1450638" y="123529"/>
                </a:lnTo>
                <a:lnTo>
                  <a:pt x="1452983" y="125383"/>
                </a:lnTo>
                <a:lnTo>
                  <a:pt x="1455327" y="127245"/>
                </a:lnTo>
                <a:lnTo>
                  <a:pt x="1457672" y="129116"/>
                </a:lnTo>
                <a:lnTo>
                  <a:pt x="1460016" y="130994"/>
                </a:lnTo>
                <a:lnTo>
                  <a:pt x="1462361" y="132881"/>
                </a:lnTo>
                <a:lnTo>
                  <a:pt x="1464705" y="134775"/>
                </a:lnTo>
                <a:lnTo>
                  <a:pt x="1467050" y="136677"/>
                </a:lnTo>
                <a:lnTo>
                  <a:pt x="1469395" y="138587"/>
                </a:lnTo>
                <a:lnTo>
                  <a:pt x="1471739" y="140503"/>
                </a:lnTo>
                <a:lnTo>
                  <a:pt x="1474084" y="142427"/>
                </a:lnTo>
                <a:lnTo>
                  <a:pt x="1476417" y="144357"/>
                </a:lnTo>
                <a:lnTo>
                  <a:pt x="1478761" y="146295"/>
                </a:lnTo>
                <a:lnTo>
                  <a:pt x="1481106" y="148239"/>
                </a:lnTo>
                <a:lnTo>
                  <a:pt x="1483451" y="150190"/>
                </a:lnTo>
                <a:lnTo>
                  <a:pt x="1485795" y="152148"/>
                </a:lnTo>
                <a:lnTo>
                  <a:pt x="1488140" y="154111"/>
                </a:lnTo>
                <a:lnTo>
                  <a:pt x="1490484" y="156080"/>
                </a:lnTo>
                <a:lnTo>
                  <a:pt x="1492829" y="158056"/>
                </a:lnTo>
                <a:lnTo>
                  <a:pt x="1495173" y="160036"/>
                </a:lnTo>
                <a:lnTo>
                  <a:pt x="1497518" y="162023"/>
                </a:lnTo>
                <a:lnTo>
                  <a:pt x="1499863" y="164015"/>
                </a:lnTo>
                <a:lnTo>
                  <a:pt x="1502196" y="166013"/>
                </a:lnTo>
                <a:lnTo>
                  <a:pt x="1504540" y="168016"/>
                </a:lnTo>
                <a:lnTo>
                  <a:pt x="1506885" y="170023"/>
                </a:lnTo>
                <a:lnTo>
                  <a:pt x="1509229" y="172036"/>
                </a:lnTo>
                <a:lnTo>
                  <a:pt x="1511574" y="174052"/>
                </a:lnTo>
                <a:lnTo>
                  <a:pt x="1513919" y="176075"/>
                </a:lnTo>
                <a:lnTo>
                  <a:pt x="1516263" y="178101"/>
                </a:lnTo>
                <a:lnTo>
                  <a:pt x="1518608" y="180131"/>
                </a:lnTo>
                <a:lnTo>
                  <a:pt x="1520952" y="182162"/>
                </a:lnTo>
                <a:lnTo>
                  <a:pt x="1523297" y="184199"/>
                </a:lnTo>
                <a:lnTo>
                  <a:pt x="1525641" y="186248"/>
                </a:lnTo>
                <a:lnTo>
                  <a:pt x="1527975" y="188296"/>
                </a:lnTo>
                <a:lnTo>
                  <a:pt x="1530319" y="190345"/>
                </a:lnTo>
                <a:lnTo>
                  <a:pt x="1532664" y="192393"/>
                </a:lnTo>
                <a:lnTo>
                  <a:pt x="1535008" y="194453"/>
                </a:lnTo>
                <a:lnTo>
                  <a:pt x="1537353" y="196514"/>
                </a:lnTo>
                <a:lnTo>
                  <a:pt x="1539697" y="198574"/>
                </a:lnTo>
                <a:lnTo>
                  <a:pt x="1542042" y="200634"/>
                </a:lnTo>
                <a:lnTo>
                  <a:pt x="1544387" y="202705"/>
                </a:lnTo>
                <a:lnTo>
                  <a:pt x="1546731" y="204776"/>
                </a:lnTo>
                <a:lnTo>
                  <a:pt x="1549076" y="206848"/>
                </a:lnTo>
                <a:lnTo>
                  <a:pt x="1551420" y="208919"/>
                </a:lnTo>
                <a:lnTo>
                  <a:pt x="1553753" y="211002"/>
                </a:lnTo>
                <a:lnTo>
                  <a:pt x="1556098" y="213074"/>
                </a:lnTo>
                <a:lnTo>
                  <a:pt x="1558443" y="215156"/>
                </a:lnTo>
                <a:lnTo>
                  <a:pt x="1560787" y="217239"/>
                </a:lnTo>
                <a:lnTo>
                  <a:pt x="1563132" y="219322"/>
                </a:lnTo>
                <a:lnTo>
                  <a:pt x="1565476" y="221405"/>
                </a:lnTo>
                <a:lnTo>
                  <a:pt x="1567821" y="223488"/>
                </a:lnTo>
                <a:lnTo>
                  <a:pt x="1570166" y="225582"/>
                </a:lnTo>
                <a:lnTo>
                  <a:pt x="1572510" y="227664"/>
                </a:lnTo>
                <a:lnTo>
                  <a:pt x="1574855" y="229759"/>
                </a:lnTo>
                <a:lnTo>
                  <a:pt x="1577199" y="231841"/>
                </a:lnTo>
                <a:lnTo>
                  <a:pt x="1579532" y="233936"/>
                </a:lnTo>
                <a:lnTo>
                  <a:pt x="1581877" y="236030"/>
                </a:lnTo>
                <a:lnTo>
                  <a:pt x="1584222" y="238113"/>
                </a:lnTo>
                <a:lnTo>
                  <a:pt x="1586566" y="240207"/>
                </a:lnTo>
                <a:lnTo>
                  <a:pt x="1588911" y="242301"/>
                </a:lnTo>
                <a:lnTo>
                  <a:pt x="1591255" y="244384"/>
                </a:lnTo>
                <a:lnTo>
                  <a:pt x="1593600" y="246478"/>
                </a:lnTo>
                <a:lnTo>
                  <a:pt x="1595944" y="248561"/>
                </a:lnTo>
                <a:lnTo>
                  <a:pt x="1598289" y="250655"/>
                </a:lnTo>
                <a:lnTo>
                  <a:pt x="1600634" y="252738"/>
                </a:lnTo>
                <a:lnTo>
                  <a:pt x="1602978" y="254832"/>
                </a:lnTo>
                <a:lnTo>
                  <a:pt x="1605311" y="256915"/>
                </a:lnTo>
                <a:lnTo>
                  <a:pt x="1607656" y="258997"/>
                </a:lnTo>
                <a:lnTo>
                  <a:pt x="1610000" y="261092"/>
                </a:lnTo>
                <a:lnTo>
                  <a:pt x="1612345" y="263174"/>
                </a:lnTo>
                <a:lnTo>
                  <a:pt x="1614690" y="265257"/>
                </a:lnTo>
                <a:lnTo>
                  <a:pt x="1617034" y="267329"/>
                </a:lnTo>
                <a:lnTo>
                  <a:pt x="1619379" y="269411"/>
                </a:lnTo>
                <a:lnTo>
                  <a:pt x="1621723" y="271483"/>
                </a:lnTo>
                <a:lnTo>
                  <a:pt x="1624068" y="273566"/>
                </a:lnTo>
                <a:lnTo>
                  <a:pt x="1626412" y="275637"/>
                </a:lnTo>
                <a:lnTo>
                  <a:pt x="1628746" y="277708"/>
                </a:lnTo>
                <a:lnTo>
                  <a:pt x="1631090" y="279768"/>
                </a:lnTo>
                <a:lnTo>
                  <a:pt x="1633435" y="281840"/>
                </a:lnTo>
                <a:lnTo>
                  <a:pt x="1635779" y="283900"/>
                </a:lnTo>
                <a:lnTo>
                  <a:pt x="1638124" y="285960"/>
                </a:lnTo>
                <a:lnTo>
                  <a:pt x="1640468" y="288020"/>
                </a:lnTo>
                <a:lnTo>
                  <a:pt x="1642813" y="290069"/>
                </a:lnTo>
                <a:lnTo>
                  <a:pt x="1645158" y="292129"/>
                </a:lnTo>
                <a:lnTo>
                  <a:pt x="1647502" y="294177"/>
                </a:lnTo>
                <a:lnTo>
                  <a:pt x="1649847" y="296215"/>
                </a:lnTo>
                <a:lnTo>
                  <a:pt x="1652191" y="298263"/>
                </a:lnTo>
                <a:lnTo>
                  <a:pt x="1654524" y="300301"/>
                </a:lnTo>
                <a:lnTo>
                  <a:pt x="1656869" y="302338"/>
                </a:lnTo>
                <a:lnTo>
                  <a:pt x="1659214" y="304364"/>
                </a:lnTo>
                <a:lnTo>
                  <a:pt x="1661558" y="306390"/>
                </a:lnTo>
                <a:lnTo>
                  <a:pt x="1663903" y="308416"/>
                </a:lnTo>
                <a:lnTo>
                  <a:pt x="1666247" y="310441"/>
                </a:lnTo>
                <a:lnTo>
                  <a:pt x="1668592" y="312456"/>
                </a:lnTo>
                <a:lnTo>
                  <a:pt x="1670936" y="314470"/>
                </a:lnTo>
                <a:lnTo>
                  <a:pt x="1673281" y="316474"/>
                </a:lnTo>
                <a:lnTo>
                  <a:pt x="1675626" y="318477"/>
                </a:lnTo>
                <a:lnTo>
                  <a:pt x="1677970" y="320468"/>
                </a:lnTo>
                <a:lnTo>
                  <a:pt x="1680303" y="322472"/>
                </a:lnTo>
                <a:lnTo>
                  <a:pt x="1682648" y="324452"/>
                </a:lnTo>
                <a:lnTo>
                  <a:pt x="1684992" y="326444"/>
                </a:lnTo>
                <a:lnTo>
                  <a:pt x="1687337" y="328424"/>
                </a:lnTo>
                <a:lnTo>
                  <a:pt x="1689682" y="330393"/>
                </a:lnTo>
                <a:lnTo>
                  <a:pt x="1692026" y="332362"/>
                </a:lnTo>
                <a:lnTo>
                  <a:pt x="1694371" y="334331"/>
                </a:lnTo>
                <a:lnTo>
                  <a:pt x="1696715" y="336289"/>
                </a:lnTo>
                <a:lnTo>
                  <a:pt x="1699060" y="338246"/>
                </a:lnTo>
                <a:lnTo>
                  <a:pt x="1701404" y="340192"/>
                </a:lnTo>
                <a:lnTo>
                  <a:pt x="1703749" y="342139"/>
                </a:lnTo>
                <a:lnTo>
                  <a:pt x="1706082" y="344073"/>
                </a:lnTo>
                <a:lnTo>
                  <a:pt x="1708427" y="346008"/>
                </a:lnTo>
                <a:lnTo>
                  <a:pt x="1710771" y="347932"/>
                </a:lnTo>
                <a:lnTo>
                  <a:pt x="1713116" y="349855"/>
                </a:lnTo>
                <a:lnTo>
                  <a:pt x="1715461" y="351767"/>
                </a:lnTo>
                <a:lnTo>
                  <a:pt x="1717805" y="353679"/>
                </a:lnTo>
                <a:lnTo>
                  <a:pt x="1720150" y="355580"/>
                </a:lnTo>
                <a:lnTo>
                  <a:pt x="1722494" y="357481"/>
                </a:lnTo>
                <a:lnTo>
                  <a:pt x="1724839" y="359370"/>
                </a:lnTo>
                <a:lnTo>
                  <a:pt x="1727183" y="361248"/>
                </a:lnTo>
                <a:lnTo>
                  <a:pt x="1729528" y="363126"/>
                </a:lnTo>
                <a:lnTo>
                  <a:pt x="1731861" y="365004"/>
                </a:lnTo>
                <a:lnTo>
                  <a:pt x="1734206" y="366870"/>
                </a:lnTo>
                <a:lnTo>
                  <a:pt x="1736550" y="368726"/>
                </a:lnTo>
                <a:lnTo>
                  <a:pt x="1738895" y="370581"/>
                </a:lnTo>
                <a:lnTo>
                  <a:pt x="1741239" y="372425"/>
                </a:lnTo>
                <a:lnTo>
                  <a:pt x="1743584" y="374257"/>
                </a:lnTo>
                <a:lnTo>
                  <a:pt x="1745928" y="376089"/>
                </a:lnTo>
                <a:lnTo>
                  <a:pt x="1748273" y="377922"/>
                </a:lnTo>
                <a:lnTo>
                  <a:pt x="1750618" y="379731"/>
                </a:lnTo>
                <a:lnTo>
                  <a:pt x="1752962" y="381552"/>
                </a:lnTo>
                <a:lnTo>
                  <a:pt x="1755307" y="383351"/>
                </a:lnTo>
                <a:lnTo>
                  <a:pt x="1757640" y="385149"/>
                </a:lnTo>
                <a:lnTo>
                  <a:pt x="1759985" y="386936"/>
                </a:lnTo>
                <a:lnTo>
                  <a:pt x="1762329" y="388723"/>
                </a:lnTo>
                <a:lnTo>
                  <a:pt x="1764674" y="390498"/>
                </a:lnTo>
                <a:lnTo>
                  <a:pt x="1767018" y="392262"/>
                </a:lnTo>
                <a:lnTo>
                  <a:pt x="1769363" y="394026"/>
                </a:lnTo>
                <a:lnTo>
                  <a:pt x="1771707" y="395779"/>
                </a:lnTo>
                <a:lnTo>
                  <a:pt x="1774052" y="397520"/>
                </a:lnTo>
                <a:lnTo>
                  <a:pt x="1776396" y="399262"/>
                </a:lnTo>
                <a:lnTo>
                  <a:pt x="1778741" y="400992"/>
                </a:lnTo>
                <a:lnTo>
                  <a:pt x="1781086" y="402710"/>
                </a:lnTo>
                <a:lnTo>
                  <a:pt x="1783419" y="404429"/>
                </a:lnTo>
                <a:lnTo>
                  <a:pt x="1785763" y="406136"/>
                </a:lnTo>
                <a:lnTo>
                  <a:pt x="1788108" y="407832"/>
                </a:lnTo>
                <a:lnTo>
                  <a:pt x="1790453" y="409528"/>
                </a:lnTo>
                <a:lnTo>
                  <a:pt x="1792797" y="411212"/>
                </a:lnTo>
                <a:lnTo>
                  <a:pt x="1795142" y="412885"/>
                </a:lnTo>
                <a:lnTo>
                  <a:pt x="1797486" y="414547"/>
                </a:lnTo>
                <a:lnTo>
                  <a:pt x="1799831" y="416209"/>
                </a:lnTo>
                <a:lnTo>
                  <a:pt x="1802175" y="417859"/>
                </a:lnTo>
                <a:lnTo>
                  <a:pt x="1804520" y="419509"/>
                </a:lnTo>
                <a:lnTo>
                  <a:pt x="1806864" y="421148"/>
                </a:lnTo>
                <a:lnTo>
                  <a:pt x="1809198" y="422776"/>
                </a:lnTo>
                <a:lnTo>
                  <a:pt x="1811542" y="424392"/>
                </a:lnTo>
                <a:lnTo>
                  <a:pt x="1813887" y="425997"/>
                </a:lnTo>
                <a:lnTo>
                  <a:pt x="1816231" y="427602"/>
                </a:lnTo>
                <a:lnTo>
                  <a:pt x="1818576" y="429195"/>
                </a:lnTo>
                <a:lnTo>
                  <a:pt x="1820920" y="430788"/>
                </a:lnTo>
                <a:lnTo>
                  <a:pt x="1823265" y="432359"/>
                </a:lnTo>
                <a:lnTo>
                  <a:pt x="1825610" y="433930"/>
                </a:lnTo>
                <a:lnTo>
                  <a:pt x="1827954" y="435500"/>
                </a:lnTo>
                <a:lnTo>
                  <a:pt x="1830299" y="437048"/>
                </a:lnTo>
                <a:lnTo>
                  <a:pt x="1832643" y="438596"/>
                </a:lnTo>
                <a:lnTo>
                  <a:pt x="1834977" y="440132"/>
                </a:lnTo>
                <a:lnTo>
                  <a:pt x="1837321" y="441658"/>
                </a:lnTo>
                <a:lnTo>
                  <a:pt x="1839666" y="443171"/>
                </a:lnTo>
                <a:lnTo>
                  <a:pt x="1842010" y="444685"/>
                </a:lnTo>
                <a:lnTo>
                  <a:pt x="1844355" y="446187"/>
                </a:lnTo>
                <a:lnTo>
                  <a:pt x="1846699" y="447678"/>
                </a:lnTo>
                <a:lnTo>
                  <a:pt x="1849044" y="449169"/>
                </a:lnTo>
                <a:lnTo>
                  <a:pt x="1851388" y="450649"/>
                </a:lnTo>
                <a:lnTo>
                  <a:pt x="1853733" y="452117"/>
                </a:lnTo>
                <a:lnTo>
                  <a:pt x="1856078" y="453574"/>
                </a:lnTo>
                <a:lnTo>
                  <a:pt x="1858422" y="455019"/>
                </a:lnTo>
                <a:lnTo>
                  <a:pt x="1860755" y="456465"/>
                </a:lnTo>
                <a:lnTo>
                  <a:pt x="1863100" y="457899"/>
                </a:lnTo>
                <a:lnTo>
                  <a:pt x="1865444" y="459321"/>
                </a:lnTo>
                <a:lnTo>
                  <a:pt x="1867789" y="460744"/>
                </a:lnTo>
                <a:lnTo>
                  <a:pt x="1870134" y="462144"/>
                </a:lnTo>
                <a:lnTo>
                  <a:pt x="1872478" y="463544"/>
                </a:lnTo>
                <a:lnTo>
                  <a:pt x="1874823" y="464932"/>
                </a:lnTo>
                <a:lnTo>
                  <a:pt x="1877167" y="466321"/>
                </a:lnTo>
                <a:lnTo>
                  <a:pt x="1879512" y="467687"/>
                </a:lnTo>
                <a:lnTo>
                  <a:pt x="1881857" y="469052"/>
                </a:lnTo>
                <a:lnTo>
                  <a:pt x="1884201" y="470407"/>
                </a:lnTo>
                <a:lnTo>
                  <a:pt x="1886534" y="471761"/>
                </a:lnTo>
                <a:lnTo>
                  <a:pt x="1888879" y="473093"/>
                </a:lnTo>
                <a:lnTo>
                  <a:pt x="1891223" y="474425"/>
                </a:lnTo>
                <a:lnTo>
                  <a:pt x="1893568" y="475745"/>
                </a:lnTo>
                <a:lnTo>
                  <a:pt x="1895913" y="477054"/>
                </a:lnTo>
                <a:lnTo>
                  <a:pt x="1898257" y="478363"/>
                </a:lnTo>
                <a:lnTo>
                  <a:pt x="1900602" y="479649"/>
                </a:lnTo>
                <a:lnTo>
                  <a:pt x="1902946" y="480935"/>
                </a:lnTo>
                <a:lnTo>
                  <a:pt x="1905291" y="482221"/>
                </a:lnTo>
                <a:lnTo>
                  <a:pt x="1907635" y="483484"/>
                </a:lnTo>
                <a:lnTo>
                  <a:pt x="1909980" y="484747"/>
                </a:lnTo>
                <a:lnTo>
                  <a:pt x="1912313" y="485999"/>
                </a:lnTo>
                <a:lnTo>
                  <a:pt x="1914658" y="487240"/>
                </a:lnTo>
                <a:lnTo>
                  <a:pt x="1917002" y="488469"/>
                </a:lnTo>
                <a:lnTo>
                  <a:pt x="1919347" y="489698"/>
                </a:lnTo>
                <a:lnTo>
                  <a:pt x="1921691" y="490916"/>
                </a:lnTo>
                <a:lnTo>
                  <a:pt x="1924036" y="492123"/>
                </a:lnTo>
                <a:lnTo>
                  <a:pt x="1926381" y="493318"/>
                </a:lnTo>
                <a:lnTo>
                  <a:pt x="1928725" y="494513"/>
                </a:lnTo>
                <a:lnTo>
                  <a:pt x="1931070" y="495696"/>
                </a:lnTo>
                <a:lnTo>
                  <a:pt x="1933414" y="496869"/>
                </a:lnTo>
                <a:lnTo>
                  <a:pt x="1935759" y="498030"/>
                </a:lnTo>
                <a:lnTo>
                  <a:pt x="1938092" y="499191"/>
                </a:lnTo>
                <a:lnTo>
                  <a:pt x="1940437" y="500340"/>
                </a:lnTo>
                <a:lnTo>
                  <a:pt x="1942781" y="501478"/>
                </a:lnTo>
                <a:lnTo>
                  <a:pt x="1945126" y="502605"/>
                </a:lnTo>
                <a:lnTo>
                  <a:pt x="1947470" y="503732"/>
                </a:lnTo>
                <a:lnTo>
                  <a:pt x="1949815" y="504847"/>
                </a:lnTo>
                <a:lnTo>
                  <a:pt x="1952159" y="505951"/>
                </a:lnTo>
                <a:lnTo>
                  <a:pt x="1954504" y="507044"/>
                </a:lnTo>
                <a:lnTo>
                  <a:pt x="1956849" y="508136"/>
                </a:lnTo>
                <a:lnTo>
                  <a:pt x="1959193" y="509217"/>
                </a:lnTo>
                <a:lnTo>
                  <a:pt x="1961538" y="510287"/>
                </a:lnTo>
                <a:lnTo>
                  <a:pt x="1963871" y="511346"/>
                </a:lnTo>
                <a:lnTo>
                  <a:pt x="1966215" y="512404"/>
                </a:lnTo>
                <a:lnTo>
                  <a:pt x="1968560" y="513451"/>
                </a:lnTo>
                <a:lnTo>
                  <a:pt x="1970905" y="514487"/>
                </a:lnTo>
                <a:lnTo>
                  <a:pt x="1973249" y="515523"/>
                </a:lnTo>
                <a:lnTo>
                  <a:pt x="1975594" y="516547"/>
                </a:lnTo>
                <a:lnTo>
                  <a:pt x="1977938" y="517560"/>
                </a:lnTo>
                <a:lnTo>
                  <a:pt x="1980283" y="518562"/>
                </a:lnTo>
                <a:lnTo>
                  <a:pt x="1982627" y="519563"/>
                </a:lnTo>
                <a:lnTo>
                  <a:pt x="1984972" y="520553"/>
                </a:lnTo>
                <a:lnTo>
                  <a:pt x="1987305" y="521532"/>
                </a:lnTo>
                <a:lnTo>
                  <a:pt x="1989650" y="522500"/>
                </a:lnTo>
                <a:lnTo>
                  <a:pt x="1991994" y="523467"/>
                </a:lnTo>
                <a:lnTo>
                  <a:pt x="1994339" y="524423"/>
                </a:lnTo>
                <a:lnTo>
                  <a:pt x="1996683" y="525379"/>
                </a:lnTo>
                <a:lnTo>
                  <a:pt x="1999028" y="526312"/>
                </a:lnTo>
                <a:lnTo>
                  <a:pt x="2001372" y="527246"/>
                </a:lnTo>
                <a:lnTo>
                  <a:pt x="2003717" y="528179"/>
                </a:lnTo>
                <a:lnTo>
                  <a:pt x="2006062" y="529089"/>
                </a:lnTo>
                <a:lnTo>
                  <a:pt x="2008406" y="530000"/>
                </a:lnTo>
                <a:lnTo>
                  <a:pt x="2010751" y="530911"/>
                </a:lnTo>
                <a:lnTo>
                  <a:pt x="2013084" y="531798"/>
                </a:lnTo>
                <a:lnTo>
                  <a:pt x="2015429" y="532686"/>
                </a:lnTo>
                <a:lnTo>
                  <a:pt x="2017773" y="533562"/>
                </a:lnTo>
                <a:lnTo>
                  <a:pt x="2020118" y="534439"/>
                </a:lnTo>
                <a:lnTo>
                  <a:pt x="2022462" y="535304"/>
                </a:lnTo>
                <a:lnTo>
                  <a:pt x="2024807" y="536157"/>
                </a:lnTo>
                <a:lnTo>
                  <a:pt x="2027152" y="537000"/>
                </a:lnTo>
                <a:lnTo>
                  <a:pt x="2029496" y="537842"/>
                </a:lnTo>
                <a:lnTo>
                  <a:pt x="2031840" y="538673"/>
                </a:lnTo>
                <a:lnTo>
                  <a:pt x="2034185" y="539503"/>
                </a:lnTo>
                <a:lnTo>
                  <a:pt x="2036530" y="540323"/>
                </a:lnTo>
                <a:lnTo>
                  <a:pt x="2038863" y="541131"/>
                </a:lnTo>
                <a:lnTo>
                  <a:pt x="2041207" y="541939"/>
                </a:lnTo>
                <a:lnTo>
                  <a:pt x="2043552" y="542736"/>
                </a:lnTo>
                <a:lnTo>
                  <a:pt x="2045897" y="543521"/>
                </a:lnTo>
                <a:lnTo>
                  <a:pt x="2048241" y="544295"/>
                </a:lnTo>
                <a:lnTo>
                  <a:pt x="2050586" y="545080"/>
                </a:lnTo>
                <a:lnTo>
                  <a:pt x="2052930" y="545843"/>
                </a:lnTo>
                <a:lnTo>
                  <a:pt x="2055275" y="546605"/>
                </a:lnTo>
                <a:lnTo>
                  <a:pt x="2057620" y="547357"/>
                </a:lnTo>
                <a:lnTo>
                  <a:pt x="2059964" y="548096"/>
                </a:lnTo>
                <a:lnTo>
                  <a:pt x="2062309" y="548836"/>
                </a:lnTo>
                <a:lnTo>
                  <a:pt x="2064642" y="549576"/>
                </a:lnTo>
                <a:lnTo>
                  <a:pt x="2066986" y="550293"/>
                </a:lnTo>
                <a:lnTo>
                  <a:pt x="2069331" y="551010"/>
                </a:lnTo>
                <a:lnTo>
                  <a:pt x="2071675" y="551727"/>
                </a:lnTo>
                <a:lnTo>
                  <a:pt x="2074020" y="552433"/>
                </a:lnTo>
                <a:lnTo>
                  <a:pt x="2076365" y="553127"/>
                </a:lnTo>
                <a:lnTo>
                  <a:pt x="2078709" y="553810"/>
                </a:lnTo>
                <a:lnTo>
                  <a:pt x="2081054" y="554504"/>
                </a:lnTo>
                <a:lnTo>
                  <a:pt x="2083398" y="555176"/>
                </a:lnTo>
                <a:lnTo>
                  <a:pt x="2085743" y="555847"/>
                </a:lnTo>
                <a:lnTo>
                  <a:pt x="2088088" y="556507"/>
                </a:lnTo>
                <a:lnTo>
                  <a:pt x="2090421" y="557167"/>
                </a:lnTo>
                <a:lnTo>
                  <a:pt x="2092765" y="557816"/>
                </a:lnTo>
                <a:lnTo>
                  <a:pt x="2095110" y="558465"/>
                </a:lnTo>
                <a:lnTo>
                  <a:pt x="2097454" y="559102"/>
                </a:lnTo>
                <a:lnTo>
                  <a:pt x="2099799" y="559728"/>
                </a:lnTo>
                <a:lnTo>
                  <a:pt x="2102143" y="560354"/>
                </a:lnTo>
                <a:lnTo>
                  <a:pt x="2104488" y="560969"/>
                </a:lnTo>
                <a:lnTo>
                  <a:pt x="2106833" y="561583"/>
                </a:lnTo>
                <a:lnTo>
                  <a:pt x="2109177" y="562198"/>
                </a:lnTo>
                <a:lnTo>
                  <a:pt x="2111522" y="562790"/>
                </a:lnTo>
                <a:lnTo>
                  <a:pt x="2113866" y="563382"/>
                </a:lnTo>
                <a:lnTo>
                  <a:pt x="2116200" y="563973"/>
                </a:lnTo>
                <a:lnTo>
                  <a:pt x="2118544" y="564554"/>
                </a:lnTo>
                <a:lnTo>
                  <a:pt x="2120889" y="565134"/>
                </a:lnTo>
                <a:lnTo>
                  <a:pt x="2123233" y="565703"/>
                </a:lnTo>
                <a:lnTo>
                  <a:pt x="2125578" y="566261"/>
                </a:lnTo>
                <a:lnTo>
                  <a:pt x="2127923" y="566819"/>
                </a:lnTo>
                <a:lnTo>
                  <a:pt x="2130267" y="567376"/>
                </a:lnTo>
                <a:lnTo>
                  <a:pt x="2132612" y="567923"/>
                </a:lnTo>
                <a:lnTo>
                  <a:pt x="2134956" y="568458"/>
                </a:lnTo>
                <a:lnTo>
                  <a:pt x="2137301" y="568993"/>
                </a:lnTo>
                <a:lnTo>
                  <a:pt x="2139645" y="569516"/>
                </a:lnTo>
                <a:lnTo>
                  <a:pt x="2141978" y="570040"/>
                </a:lnTo>
                <a:lnTo>
                  <a:pt x="2144323" y="570563"/>
                </a:lnTo>
                <a:lnTo>
                  <a:pt x="2146668" y="571075"/>
                </a:lnTo>
                <a:lnTo>
                  <a:pt x="2149012" y="571576"/>
                </a:lnTo>
                <a:lnTo>
                  <a:pt x="2151357" y="572077"/>
                </a:lnTo>
                <a:lnTo>
                  <a:pt x="2153701" y="572578"/>
                </a:lnTo>
                <a:lnTo>
                  <a:pt x="2156046" y="573067"/>
                </a:lnTo>
                <a:lnTo>
                  <a:pt x="2158391" y="573545"/>
                </a:lnTo>
                <a:lnTo>
                  <a:pt x="2160735" y="574023"/>
                </a:lnTo>
                <a:lnTo>
                  <a:pt x="2163080" y="574501"/>
                </a:lnTo>
                <a:lnTo>
                  <a:pt x="2165424" y="574968"/>
                </a:lnTo>
                <a:lnTo>
                  <a:pt x="2167757" y="575435"/>
                </a:lnTo>
                <a:lnTo>
                  <a:pt x="2170102" y="575890"/>
                </a:lnTo>
                <a:lnTo>
                  <a:pt x="2172446" y="576345"/>
                </a:lnTo>
                <a:lnTo>
                  <a:pt x="2174791" y="576789"/>
                </a:lnTo>
                <a:lnTo>
                  <a:pt x="2177136" y="577233"/>
                </a:lnTo>
                <a:lnTo>
                  <a:pt x="2179480" y="577665"/>
                </a:lnTo>
                <a:lnTo>
                  <a:pt x="2181825" y="578098"/>
                </a:lnTo>
                <a:lnTo>
                  <a:pt x="2184169" y="578530"/>
                </a:lnTo>
                <a:lnTo>
                  <a:pt x="2186514" y="578951"/>
                </a:lnTo>
                <a:lnTo>
                  <a:pt x="2188859" y="579372"/>
                </a:lnTo>
                <a:lnTo>
                  <a:pt x="2191203" y="579782"/>
                </a:lnTo>
                <a:lnTo>
                  <a:pt x="2193536" y="580192"/>
                </a:lnTo>
                <a:lnTo>
                  <a:pt x="2195881" y="580602"/>
                </a:lnTo>
                <a:lnTo>
                  <a:pt x="2198225" y="581000"/>
                </a:lnTo>
                <a:lnTo>
                  <a:pt x="2200570" y="581387"/>
                </a:lnTo>
                <a:lnTo>
                  <a:pt x="2202914" y="581785"/>
                </a:lnTo>
                <a:lnTo>
                  <a:pt x="2205259" y="582161"/>
                </a:lnTo>
                <a:lnTo>
                  <a:pt x="2207604" y="582548"/>
                </a:lnTo>
                <a:lnTo>
                  <a:pt x="2209948" y="582923"/>
                </a:lnTo>
                <a:lnTo>
                  <a:pt x="2212293" y="583288"/>
                </a:lnTo>
                <a:lnTo>
                  <a:pt x="2214637" y="583663"/>
                </a:lnTo>
                <a:lnTo>
                  <a:pt x="2216982" y="584027"/>
                </a:lnTo>
                <a:lnTo>
                  <a:pt x="2219315" y="584380"/>
                </a:lnTo>
                <a:lnTo>
                  <a:pt x="2221660" y="584733"/>
                </a:lnTo>
                <a:lnTo>
                  <a:pt x="2224004" y="585086"/>
                </a:lnTo>
                <a:lnTo>
                  <a:pt x="2226349" y="585427"/>
                </a:lnTo>
                <a:lnTo>
                  <a:pt x="2228693" y="585769"/>
                </a:lnTo>
                <a:lnTo>
                  <a:pt x="2231038" y="586110"/>
                </a:lnTo>
                <a:lnTo>
                  <a:pt x="2233382" y="586440"/>
                </a:lnTo>
                <a:lnTo>
                  <a:pt x="2235727" y="586770"/>
                </a:lnTo>
                <a:lnTo>
                  <a:pt x="2238072" y="587100"/>
                </a:lnTo>
                <a:lnTo>
                  <a:pt x="2240416" y="587419"/>
                </a:lnTo>
                <a:lnTo>
                  <a:pt x="2242761" y="587738"/>
                </a:lnTo>
                <a:lnTo>
                  <a:pt x="2245094" y="588045"/>
                </a:lnTo>
                <a:lnTo>
                  <a:pt x="2247439" y="588364"/>
                </a:lnTo>
                <a:lnTo>
                  <a:pt x="2249783" y="588660"/>
                </a:lnTo>
                <a:lnTo>
                  <a:pt x="2252128" y="588967"/>
                </a:lnTo>
                <a:lnTo>
                  <a:pt x="2254472" y="589263"/>
                </a:lnTo>
                <a:lnTo>
                  <a:pt x="2256817" y="589559"/>
                </a:lnTo>
                <a:lnTo>
                  <a:pt x="2259161" y="589855"/>
                </a:lnTo>
                <a:lnTo>
                  <a:pt x="2261506" y="590139"/>
                </a:lnTo>
                <a:lnTo>
                  <a:pt x="2263851" y="590424"/>
                </a:lnTo>
                <a:lnTo>
                  <a:pt x="2266195" y="590697"/>
                </a:lnTo>
                <a:lnTo>
                  <a:pt x="2268540" y="590970"/>
                </a:lnTo>
                <a:lnTo>
                  <a:pt x="2270873" y="591243"/>
                </a:lnTo>
                <a:lnTo>
                  <a:pt x="2273217" y="591516"/>
                </a:lnTo>
                <a:lnTo>
                  <a:pt x="2275562" y="591778"/>
                </a:lnTo>
                <a:lnTo>
                  <a:pt x="2277907" y="592040"/>
                </a:lnTo>
                <a:lnTo>
                  <a:pt x="2280251" y="592302"/>
                </a:lnTo>
                <a:lnTo>
                  <a:pt x="2282596" y="592563"/>
                </a:lnTo>
                <a:lnTo>
                  <a:pt x="2284940" y="592814"/>
                </a:lnTo>
                <a:lnTo>
                  <a:pt x="2287285" y="593064"/>
                </a:lnTo>
                <a:lnTo>
                  <a:pt x="2289629" y="593303"/>
                </a:lnTo>
                <a:lnTo>
                  <a:pt x="2291974" y="593554"/>
                </a:lnTo>
                <a:lnTo>
                  <a:pt x="2294319" y="593793"/>
                </a:lnTo>
                <a:lnTo>
                  <a:pt x="2296652" y="594020"/>
                </a:lnTo>
                <a:lnTo>
                  <a:pt x="2298996" y="594259"/>
                </a:lnTo>
                <a:lnTo>
                  <a:pt x="2301341" y="594487"/>
                </a:lnTo>
                <a:lnTo>
                  <a:pt x="2303685" y="594715"/>
                </a:lnTo>
                <a:lnTo>
                  <a:pt x="2306030" y="594942"/>
                </a:lnTo>
                <a:lnTo>
                  <a:pt x="2308375" y="595158"/>
                </a:lnTo>
                <a:lnTo>
                  <a:pt x="2310719" y="595375"/>
                </a:lnTo>
                <a:lnTo>
                  <a:pt x="2313064" y="595591"/>
                </a:lnTo>
                <a:lnTo>
                  <a:pt x="2315408" y="595807"/>
                </a:lnTo>
                <a:lnTo>
                  <a:pt x="2317753" y="596012"/>
                </a:lnTo>
                <a:lnTo>
                  <a:pt x="2320097" y="596217"/>
                </a:lnTo>
                <a:lnTo>
                  <a:pt x="2322431" y="596422"/>
                </a:lnTo>
                <a:lnTo>
                  <a:pt x="2324775" y="596627"/>
                </a:lnTo>
                <a:lnTo>
                  <a:pt x="2327120" y="596820"/>
                </a:lnTo>
                <a:lnTo>
                  <a:pt x="2329464" y="597014"/>
                </a:lnTo>
                <a:lnTo>
                  <a:pt x="2331809" y="597207"/>
                </a:lnTo>
                <a:lnTo>
                  <a:pt x="2334153" y="597401"/>
                </a:lnTo>
                <a:lnTo>
                  <a:pt x="2336498" y="597583"/>
                </a:lnTo>
                <a:lnTo>
                  <a:pt x="2338842" y="597776"/>
                </a:lnTo>
                <a:lnTo>
                  <a:pt x="2341187" y="597958"/>
                </a:lnTo>
                <a:lnTo>
                  <a:pt x="2343532" y="598129"/>
                </a:lnTo>
              </a:path>
            </a:pathLst>
          </a:custGeom>
          <a:noFill/>
          <a:ln w="13621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82597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2" grpId="0"/>
      <p:bldP spid="363" grpId="0"/>
      <p:bldP spid="688" grpId="0" animBg="1"/>
      <p:bldP spid="814" grpId="0" animBg="1"/>
      <p:bldP spid="7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82A238-6F82-4D96-6853-E177C3500D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Bedeutung der Normalverteilung ist zentral in der Statistik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b="1" dirty="0"/>
              <a:t>Exakte Verteilung von physikalischen Größen</a:t>
            </a:r>
          </a:p>
          <a:p>
            <a:pPr marL="881062" lvl="2" indent="-342900"/>
            <a:r>
              <a:rPr lang="de-DE" sz="1200" dirty="0"/>
              <a:t>Position eines Partikels während der Diffusion</a:t>
            </a:r>
          </a:p>
          <a:p>
            <a:pPr marL="881062" lvl="2" indent="-342900"/>
            <a:r>
              <a:rPr lang="de-DE" sz="1200" dirty="0"/>
              <a:t>Wahrscheinlichkeitsdichte des Basiszustands in einem harmonischen Quantenoszillator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b="1" dirty="0"/>
              <a:t>Approximative Verteilung</a:t>
            </a:r>
          </a:p>
          <a:p>
            <a:pPr marL="881062" lvl="2" indent="-342900"/>
            <a:r>
              <a:rPr lang="de-DE" sz="1200" dirty="0"/>
              <a:t>Summe von vielen unabhängigen, identisch verteilten Zufallsvariablen</a:t>
            </a:r>
          </a:p>
          <a:p>
            <a:pPr marL="881062" lvl="2" indent="-342900"/>
            <a:r>
              <a:rPr lang="de-DE" sz="1200" dirty="0"/>
              <a:t>Zentraler Grenzwertsatz (nächste Vorlesung!)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b="1" dirty="0"/>
              <a:t>Beobachtete (empirische) Verteilung</a:t>
            </a:r>
          </a:p>
          <a:p>
            <a:pPr marL="881062" lvl="2" indent="-342900"/>
            <a:r>
              <a:rPr lang="de-DE" sz="1200" b="1" dirty="0"/>
              <a:t>Biologie</a:t>
            </a:r>
            <a:r>
              <a:rPr lang="de-DE" sz="1200" dirty="0"/>
              <a:t>: Logarithmus von physiologischen Größen (z.B. Größe, Gewicht)</a:t>
            </a:r>
          </a:p>
          <a:p>
            <a:pPr marL="881062" lvl="2" indent="-342900"/>
            <a:r>
              <a:rPr lang="de-DE" sz="1200" b="1" dirty="0"/>
              <a:t>Finanzwesen</a:t>
            </a:r>
            <a:r>
              <a:rPr lang="de-DE" sz="1200" dirty="0"/>
              <a:t>: Logarithmus von Wechselkursen &amp; Preisindizes</a:t>
            </a:r>
          </a:p>
          <a:p>
            <a:pPr marL="881062" lvl="2" indent="-342900"/>
            <a:r>
              <a:rPr lang="de-DE" sz="1200" b="1" dirty="0"/>
              <a:t>Messtheorie</a:t>
            </a:r>
            <a:r>
              <a:rPr lang="de-DE" sz="1200" dirty="0"/>
              <a:t>: Messung von physikalischen Größen (z.B. Temperatur)</a:t>
            </a:r>
          </a:p>
          <a:p>
            <a:pPr marL="881062" lvl="2" indent="-342900"/>
            <a:r>
              <a:rPr lang="de-DE" sz="1200" b="1" dirty="0"/>
              <a:t>Meteorologie</a:t>
            </a:r>
            <a:r>
              <a:rPr lang="de-DE" sz="1200" dirty="0"/>
              <a:t>: Monatliche Regenfallmengen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535BCC-4A34-AE47-35C1-2C800AF2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Ursprung der Normalverteilung</a:t>
            </a:r>
          </a:p>
        </p:txBody>
      </p:sp>
    </p:spTree>
    <p:extLst>
      <p:ext uri="{BB962C8B-B14F-4D97-AF65-F5344CB8AC3E}">
        <p14:creationId xmlns:p14="http://schemas.microsoft.com/office/powerpoint/2010/main" val="30540109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7215979-C399-C648-26A3-D3514898253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867029" cy="1115889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(Lineartransformation normalverteilter Zufallsvariablen)</a:t>
                </a:r>
                <a:r>
                  <a:rPr lang="de-DE" dirty="0"/>
                  <a:t>. Seien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eine reelle Zufallsvariable. Dann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Sei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de-DE" dirty="0"/>
                  <a:t> die Verteilungsfunktion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.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ist der Satz wahr. 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7215979-C399-C648-26A3-D35148982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867029" cy="1115889"/>
              </a:xfrm>
              <a:blipFill>
                <a:blip r:embed="rId2"/>
                <a:stretch>
                  <a:fillRect t="-1124" r="-645" b="-22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4988AF6-6621-1986-AE4C-1027C367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Lineartransformation normalverteilter Zufallsvariablen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5B319-D367-E6E3-6FFB-457FB0FDAECA}"/>
                  </a:ext>
                </a:extLst>
              </p:cNvPr>
              <p:cNvSpPr txBox="1"/>
              <p:nvPr/>
            </p:nvSpPr>
            <p:spPr bwMode="gray">
              <a:xfrm>
                <a:off x="683568" y="2673322"/>
                <a:ext cx="320435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5B319-D367-E6E3-6FFB-457FB0FDA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3568" y="2673322"/>
                <a:ext cx="3204356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A84BA9-8553-0173-C4A6-4EA20A6048AD}"/>
                  </a:ext>
                </a:extLst>
              </p:cNvPr>
              <p:cNvSpPr txBox="1"/>
              <p:nvPr/>
            </p:nvSpPr>
            <p:spPr bwMode="gray">
              <a:xfrm>
                <a:off x="431540" y="2978369"/>
                <a:ext cx="3204356" cy="505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A84BA9-8553-0173-C4A6-4EA20A604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1540" y="2978369"/>
                <a:ext cx="3204356" cy="5059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E39BD-B65E-B7CE-931B-392151B3C1A8}"/>
                  </a:ext>
                </a:extLst>
              </p:cNvPr>
              <p:cNvSpPr txBox="1"/>
              <p:nvPr/>
            </p:nvSpPr>
            <p:spPr bwMode="gray">
              <a:xfrm>
                <a:off x="287524" y="3396382"/>
                <a:ext cx="3204356" cy="505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E39BD-B65E-B7CE-931B-392151B3C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7524" y="3396382"/>
                <a:ext cx="3204356" cy="5059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6174AC-D171-8539-3334-D9ED72756188}"/>
                  </a:ext>
                </a:extLst>
              </p:cNvPr>
              <p:cNvSpPr txBox="1"/>
              <p:nvPr/>
            </p:nvSpPr>
            <p:spPr bwMode="gray">
              <a:xfrm>
                <a:off x="1475656" y="2283718"/>
                <a:ext cx="1470456" cy="34051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de-DE" sz="1400" dirty="0"/>
                  <a:t>Für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de-DE" sz="1400" dirty="0"/>
                  <a:t> gilt</a:t>
                </a:r>
                <a:endParaRPr lang="en-DE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6174AC-D171-8539-3334-D9ED7275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75656" y="2283718"/>
                <a:ext cx="1470456" cy="340519"/>
              </a:xfrm>
              <a:prstGeom prst="round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BFE81-BF22-5EBB-EF53-831044C3763F}"/>
                  </a:ext>
                </a:extLst>
              </p:cNvPr>
              <p:cNvSpPr txBox="1"/>
              <p:nvPr/>
            </p:nvSpPr>
            <p:spPr bwMode="gray">
              <a:xfrm>
                <a:off x="4111908" y="2673322"/>
                <a:ext cx="320435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BFE81-BF22-5EBB-EF53-831044C37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11908" y="2673322"/>
                <a:ext cx="3204356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EA5197-5EC4-7F7C-5FF3-F260C4843C12}"/>
                  </a:ext>
                </a:extLst>
              </p:cNvPr>
              <p:cNvSpPr txBox="1"/>
              <p:nvPr/>
            </p:nvSpPr>
            <p:spPr bwMode="gray">
              <a:xfrm>
                <a:off x="3859880" y="2978369"/>
                <a:ext cx="3204356" cy="505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EA5197-5EC4-7F7C-5FF3-F260C4843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59880" y="2978369"/>
                <a:ext cx="3204356" cy="5059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1E8F6A-D584-586C-5B4E-DB0393A1247C}"/>
                  </a:ext>
                </a:extLst>
              </p:cNvPr>
              <p:cNvSpPr txBox="1"/>
              <p:nvPr/>
            </p:nvSpPr>
            <p:spPr bwMode="gray">
              <a:xfrm>
                <a:off x="3859880" y="3396382"/>
                <a:ext cx="3204356" cy="505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1E8F6A-D584-586C-5B4E-DB0393A12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59880" y="3396382"/>
                <a:ext cx="3204356" cy="5059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78CF20-EEDA-0996-08D4-A057BAE53E2F}"/>
                  </a:ext>
                </a:extLst>
              </p:cNvPr>
              <p:cNvSpPr txBox="1"/>
              <p:nvPr/>
            </p:nvSpPr>
            <p:spPr bwMode="gray">
              <a:xfrm>
                <a:off x="4903996" y="2283718"/>
                <a:ext cx="1470456" cy="34051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de-DE" sz="1400" dirty="0"/>
                  <a:t>Für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de-DE" sz="1400" dirty="0"/>
                  <a:t> gilt</a:t>
                </a:r>
                <a:endParaRPr lang="en-DE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78CF20-EEDA-0996-08D4-A057BAE53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03996" y="2283718"/>
                <a:ext cx="1470456" cy="340519"/>
              </a:xfrm>
              <a:prstGeom prst="roundRect">
                <a:avLst/>
              </a:prstGeom>
              <a:blipFill>
                <a:blip r:embed="rId10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635D35-BB5A-6FFC-8E22-C8AC16044DC6}"/>
                  </a:ext>
                </a:extLst>
              </p:cNvPr>
              <p:cNvSpPr txBox="1"/>
              <p:nvPr/>
            </p:nvSpPr>
            <p:spPr bwMode="gray">
              <a:xfrm>
                <a:off x="2229640" y="3947522"/>
                <a:ext cx="3204356" cy="538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635D35-BB5A-6FFC-8E22-C8AC16044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29640" y="3947522"/>
                <a:ext cx="3204356" cy="538161"/>
              </a:xfrm>
              <a:prstGeom prst="rect">
                <a:avLst/>
              </a:prstGeom>
              <a:blipFill>
                <a:blip r:embed="rId11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8FAE7B-0D9C-7D16-4DF4-12596E0F28F0}"/>
                  </a:ext>
                </a:extLst>
              </p:cNvPr>
              <p:cNvSpPr txBox="1"/>
              <p:nvPr/>
            </p:nvSpPr>
            <p:spPr bwMode="gray">
              <a:xfrm>
                <a:off x="1907704" y="4468512"/>
                <a:ext cx="4580468" cy="619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8FAE7B-0D9C-7D16-4DF4-12596E0F2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07704" y="4468512"/>
                <a:ext cx="4580468" cy="61965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0E800-AC11-A809-0892-F9E0745A3DC5}"/>
              </a:ext>
            </a:extLst>
          </p:cNvPr>
          <p:cNvCxnSpPr>
            <a:cxnSpLocks/>
          </p:cNvCxnSpPr>
          <p:nvPr/>
        </p:nvCxnSpPr>
        <p:spPr bwMode="gray">
          <a:xfrm flipH="1">
            <a:off x="4378350" y="3883995"/>
            <a:ext cx="2087763" cy="10946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6DA6EE-0652-9753-83AF-C052B221A117}"/>
                  </a:ext>
                </a:extLst>
              </p:cNvPr>
              <p:cNvSpPr txBox="1"/>
              <p:nvPr/>
            </p:nvSpPr>
            <p:spPr bwMode="gray">
              <a:xfrm>
                <a:off x="6355113" y="3598258"/>
                <a:ext cx="1673271" cy="6309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Für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5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05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ist die Ableitung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sSub>
                        <m:sSub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6DA6EE-0652-9753-83AF-C052B221A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55113" y="3598258"/>
                <a:ext cx="1673271" cy="630970"/>
              </a:xfrm>
              <a:prstGeom prst="rect">
                <a:avLst/>
              </a:prstGeom>
              <a:blipFill>
                <a:blip r:embed="rId13"/>
                <a:stretch>
                  <a:fillRect l="-2256" r="-22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2221C3C-69B0-E488-15B8-FC39E805D6E7}"/>
              </a:ext>
            </a:extLst>
          </p:cNvPr>
          <p:cNvSpPr/>
          <p:nvPr/>
        </p:nvSpPr>
        <p:spPr bwMode="gray">
          <a:xfrm>
            <a:off x="4044126" y="3983321"/>
            <a:ext cx="288032" cy="47572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D732C0-49EB-68A9-632D-BE1267A71AFF}"/>
              </a:ext>
            </a:extLst>
          </p:cNvPr>
          <p:cNvCxnSpPr>
            <a:cxnSpLocks/>
          </p:cNvCxnSpPr>
          <p:nvPr/>
        </p:nvCxnSpPr>
        <p:spPr bwMode="gray">
          <a:xfrm flipH="1">
            <a:off x="5868144" y="4806285"/>
            <a:ext cx="506308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1E7B71-E21A-6424-AF65-89ABB4B4AB33}"/>
                  </a:ext>
                </a:extLst>
              </p:cNvPr>
              <p:cNvSpPr txBox="1"/>
              <p:nvPr/>
            </p:nvSpPr>
            <p:spPr bwMode="gray">
              <a:xfrm>
                <a:off x="6355113" y="4634527"/>
                <a:ext cx="1870692" cy="360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Dichte von </a:t>
                </a:r>
                <a14:m>
                  <m:oMath xmlns:m="http://schemas.openxmlformats.org/officeDocument/2006/math">
                    <m:r>
                      <a:rPr lang="de-DE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05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05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1E7B71-E21A-6424-AF65-89ABB4B4A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55113" y="4634527"/>
                <a:ext cx="1870692" cy="3607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50A3D7D-332E-5D91-AD79-B9066A2803F1}"/>
              </a:ext>
            </a:extLst>
          </p:cNvPr>
          <p:cNvSpPr/>
          <p:nvPr/>
        </p:nvSpPr>
        <p:spPr bwMode="gray">
          <a:xfrm>
            <a:off x="3203848" y="4506397"/>
            <a:ext cx="2664296" cy="545508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0402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0" grpId="0" animBg="1"/>
      <p:bldP spid="11" grpId="0"/>
      <p:bldP spid="12" grpId="0"/>
      <p:bldP spid="13" grpId="0"/>
      <p:bldP spid="14" grpId="0" animBg="1"/>
      <p:bldP spid="16" grpId="0"/>
      <p:bldP spid="18" grpId="0"/>
      <p:bldP spid="19" grpId="0" animBg="1"/>
      <p:bldP spid="22" grpId="0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D4B3F23-8A8F-B731-750D-596986AFA18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Korollar (Standardnormalverteilung)</a:t>
                </a:r>
                <a:r>
                  <a:rPr lang="de-DE" dirty="0"/>
                  <a:t>. Sei eine reelle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. Dann ist die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standardnormalverteilt, wobei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Beweis</a:t>
                </a:r>
                <a:r>
                  <a:rPr lang="en-DE" dirty="0"/>
                  <a:t>: Folgt direkt aus der Lineartransformation von normalverteilten Zufallsvariablen.</a:t>
                </a: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(Standardnormalverteilung)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sz="1200" dirty="0"/>
                  <a:t>Zur Berechnung der Verteilungsfunktion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sz="1200" dirty="0"/>
                  <a:t> wenn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200" dirty="0"/>
                  <a:t> reicht die Standardverteilungsfunktion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limLoc m:val="undOvr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unc>
                            <m:func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sz="1200" dirty="0"/>
              </a:p>
              <a:p>
                <a:pPr marL="439737" lvl="1" indent="-171450"/>
                <a:r>
                  <a:rPr lang="de-DE" sz="1200" dirty="0"/>
                  <a:t>Für beliebige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sz="1200" dirty="0"/>
                  <a:t> und 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200" dirty="0"/>
                  <a:t> gilt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de-DE" sz="1200" dirty="0"/>
              </a:p>
              <a:p>
                <a:pPr marL="439737" lvl="1" indent="-171450"/>
                <a:r>
                  <a:rPr lang="de-DE" sz="1200" dirty="0"/>
                  <a:t>Die Funktion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sz="1200" dirty="0"/>
                  <a:t> hat die Eigenschaft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  <a:p>
                <a:endParaRPr lang="en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D4B3F23-8A8F-B731-750D-596986AFA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67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882505-6812-7DD7-1344-EFA46959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Standardnormalverteilung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395A116-D060-B4F4-BDCE-9745A0457B89}"/>
              </a:ext>
            </a:extLst>
          </p:cNvPr>
          <p:cNvGrpSpPr/>
          <p:nvPr/>
        </p:nvGrpSpPr>
        <p:grpSpPr>
          <a:xfrm>
            <a:off x="7092280" y="1347614"/>
            <a:ext cx="1836204" cy="1224136"/>
            <a:chOff x="7092280" y="1347614"/>
            <a:chExt cx="1836204" cy="1224136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DC8EFB0-FCEB-C19C-6BDD-E49445CE03D8}"/>
                </a:ext>
              </a:extLst>
            </p:cNvPr>
            <p:cNvSpPr/>
            <p:nvPr/>
          </p:nvSpPr>
          <p:spPr>
            <a:xfrm>
              <a:off x="7092280" y="1347614"/>
              <a:ext cx="1836204" cy="1224136"/>
            </a:xfrm>
            <a:custGeom>
              <a:avLst/>
              <a:gdLst>
                <a:gd name="connsiteX0" fmla="*/ 0 w 1836204"/>
                <a:gd name="connsiteY0" fmla="*/ 1224136 h 1224136"/>
                <a:gd name="connsiteX1" fmla="*/ 1836204 w 1836204"/>
                <a:gd name="connsiteY1" fmla="*/ 1224136 h 1224136"/>
                <a:gd name="connsiteX2" fmla="*/ 1836204 w 1836204"/>
                <a:gd name="connsiteY2" fmla="*/ 0 h 1224136"/>
                <a:gd name="connsiteX3" fmla="*/ 0 w 1836204"/>
                <a:gd name="connsiteY3" fmla="*/ 0 h 12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6204" h="1224136">
                  <a:moveTo>
                    <a:pt x="0" y="1224136"/>
                  </a:moveTo>
                  <a:lnTo>
                    <a:pt x="1836204" y="1224136"/>
                  </a:lnTo>
                  <a:lnTo>
                    <a:pt x="18362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02B16C3-D09F-6B88-18B5-F62ED8E32CD2}"/>
                </a:ext>
              </a:extLst>
            </p:cNvPr>
            <p:cNvSpPr/>
            <p:nvPr/>
          </p:nvSpPr>
          <p:spPr>
            <a:xfrm>
              <a:off x="7316963" y="1383759"/>
              <a:ext cx="1575378" cy="1016351"/>
            </a:xfrm>
            <a:custGeom>
              <a:avLst/>
              <a:gdLst>
                <a:gd name="connsiteX0" fmla="*/ 0 w 1575378"/>
                <a:gd name="connsiteY0" fmla="*/ 1016351 h 1016351"/>
                <a:gd name="connsiteX1" fmla="*/ 1575378 w 1575378"/>
                <a:gd name="connsiteY1" fmla="*/ 1016351 h 1016351"/>
                <a:gd name="connsiteX2" fmla="*/ 1575378 w 1575378"/>
                <a:gd name="connsiteY2" fmla="*/ 0 h 1016351"/>
                <a:gd name="connsiteX3" fmla="*/ 0 w 1575378"/>
                <a:gd name="connsiteY3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378" h="1016351">
                  <a:moveTo>
                    <a:pt x="0" y="1016351"/>
                  </a:moveTo>
                  <a:lnTo>
                    <a:pt x="1575378" y="1016351"/>
                  </a:lnTo>
                  <a:lnTo>
                    <a:pt x="15753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43A3253-98FD-80D0-F37E-D115EAEF95C4}"/>
                </a:ext>
              </a:extLst>
            </p:cNvPr>
            <p:cNvSpPr/>
            <p:nvPr/>
          </p:nvSpPr>
          <p:spPr>
            <a:xfrm>
              <a:off x="7316963" y="1383759"/>
              <a:ext cx="765" cy="1016351"/>
            </a:xfrm>
            <a:custGeom>
              <a:avLst/>
              <a:gdLst>
                <a:gd name="connsiteX0" fmla="*/ 0 w 765"/>
                <a:gd name="connsiteY0" fmla="*/ 1016351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1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CA23546-4E9A-B7A9-F8EC-B9023BC46114}"/>
                </a:ext>
              </a:extLst>
            </p:cNvPr>
            <p:cNvSpPr/>
            <p:nvPr/>
          </p:nvSpPr>
          <p:spPr>
            <a:xfrm>
              <a:off x="7710806" y="1383759"/>
              <a:ext cx="765" cy="1016351"/>
            </a:xfrm>
            <a:custGeom>
              <a:avLst/>
              <a:gdLst>
                <a:gd name="connsiteX0" fmla="*/ 0 w 765"/>
                <a:gd name="connsiteY0" fmla="*/ 1016351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1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2B9A9D4-C5CA-712A-35B7-BAC0047D23E2}"/>
                </a:ext>
              </a:extLst>
            </p:cNvPr>
            <p:cNvSpPr/>
            <p:nvPr/>
          </p:nvSpPr>
          <p:spPr>
            <a:xfrm>
              <a:off x="8104648" y="1383759"/>
              <a:ext cx="765" cy="1016351"/>
            </a:xfrm>
            <a:custGeom>
              <a:avLst/>
              <a:gdLst>
                <a:gd name="connsiteX0" fmla="*/ 0 w 765"/>
                <a:gd name="connsiteY0" fmla="*/ 1016351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1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AC71DBC-5F4A-07D3-75D9-5F909B2A56B9}"/>
                </a:ext>
              </a:extLst>
            </p:cNvPr>
            <p:cNvSpPr/>
            <p:nvPr/>
          </p:nvSpPr>
          <p:spPr>
            <a:xfrm>
              <a:off x="8498490" y="1383759"/>
              <a:ext cx="765" cy="1016351"/>
            </a:xfrm>
            <a:custGeom>
              <a:avLst/>
              <a:gdLst>
                <a:gd name="connsiteX0" fmla="*/ 0 w 765"/>
                <a:gd name="connsiteY0" fmla="*/ 1016351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1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22D1152-5D12-5809-625B-EC1D94575827}"/>
                </a:ext>
              </a:extLst>
            </p:cNvPr>
            <p:cNvSpPr/>
            <p:nvPr/>
          </p:nvSpPr>
          <p:spPr>
            <a:xfrm>
              <a:off x="8892341" y="1383759"/>
              <a:ext cx="765" cy="1016351"/>
            </a:xfrm>
            <a:custGeom>
              <a:avLst/>
              <a:gdLst>
                <a:gd name="connsiteX0" fmla="*/ 0 w 765"/>
                <a:gd name="connsiteY0" fmla="*/ 1016351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1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357134F-A2FC-6855-4726-A8795F682847}"/>
                </a:ext>
              </a:extLst>
            </p:cNvPr>
            <p:cNvSpPr/>
            <p:nvPr/>
          </p:nvSpPr>
          <p:spPr>
            <a:xfrm>
              <a:off x="7316963" y="2400110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8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0C49CA9-8498-F681-D251-44AD4E874907}"/>
                </a:ext>
              </a:extLst>
            </p:cNvPr>
            <p:cNvSpPr/>
            <p:nvPr/>
          </p:nvSpPr>
          <p:spPr>
            <a:xfrm>
              <a:off x="7316963" y="2385650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D7A62B9-3351-FCE5-1421-0031D40F3DAE}"/>
                </a:ext>
              </a:extLst>
            </p:cNvPr>
            <p:cNvSpPr/>
            <p:nvPr/>
          </p:nvSpPr>
          <p:spPr>
            <a:xfrm>
              <a:off x="7710806" y="2385650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11B9D9D-E9AB-9C68-E2CC-46A4B6BE5958}"/>
                </a:ext>
              </a:extLst>
            </p:cNvPr>
            <p:cNvSpPr/>
            <p:nvPr/>
          </p:nvSpPr>
          <p:spPr>
            <a:xfrm>
              <a:off x="8104648" y="2385650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499F491-AABE-7C06-6EF2-67FB4AE7DF76}"/>
                </a:ext>
              </a:extLst>
            </p:cNvPr>
            <p:cNvSpPr/>
            <p:nvPr/>
          </p:nvSpPr>
          <p:spPr>
            <a:xfrm>
              <a:off x="8498490" y="2385650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022129E-9733-73C0-7CDE-A4E86DE7761B}"/>
                </a:ext>
              </a:extLst>
            </p:cNvPr>
            <p:cNvSpPr/>
            <p:nvPr/>
          </p:nvSpPr>
          <p:spPr>
            <a:xfrm>
              <a:off x="8892341" y="2385650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6CA1F48-16FB-5C4C-5D89-DD3C3F9AAD12}"/>
                </a:ext>
              </a:extLst>
            </p:cNvPr>
            <p:cNvSpPr/>
            <p:nvPr/>
          </p:nvSpPr>
          <p:spPr>
            <a:xfrm>
              <a:off x="7275324" y="2450109"/>
              <a:ext cx="39733" cy="5271"/>
            </a:xfrm>
            <a:custGeom>
              <a:avLst/>
              <a:gdLst>
                <a:gd name="connsiteX0" fmla="*/ 0 w 39733"/>
                <a:gd name="connsiteY0" fmla="*/ 0 h 5271"/>
                <a:gd name="connsiteX1" fmla="*/ 39733 w 39733"/>
                <a:gd name="connsiteY1" fmla="*/ 0 h 5271"/>
                <a:gd name="connsiteX2" fmla="*/ 39733 w 39733"/>
                <a:gd name="connsiteY2" fmla="*/ 5271 h 5271"/>
                <a:gd name="connsiteX3" fmla="*/ 0 w 39733"/>
                <a:gd name="connsiteY3" fmla="*/ 5271 h 5271"/>
                <a:gd name="connsiteX4" fmla="*/ 0 w 39733"/>
                <a:gd name="connsiteY4" fmla="*/ 0 h 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5271">
                  <a:moveTo>
                    <a:pt x="0" y="0"/>
                  </a:moveTo>
                  <a:lnTo>
                    <a:pt x="39733" y="0"/>
                  </a:lnTo>
                  <a:lnTo>
                    <a:pt x="39733" y="5271"/>
                  </a:lnTo>
                  <a:lnTo>
                    <a:pt x="0" y="5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4EE7D76-2BED-9A07-15C2-D62154B936A4}"/>
                </a:ext>
              </a:extLst>
            </p:cNvPr>
            <p:cNvSpPr/>
            <p:nvPr/>
          </p:nvSpPr>
          <p:spPr>
            <a:xfrm>
              <a:off x="7324881" y="2426368"/>
              <a:ext cx="33720" cy="46272"/>
            </a:xfrm>
            <a:custGeom>
              <a:avLst/>
              <a:gdLst>
                <a:gd name="connsiteX0" fmla="*/ 20889 w 33720"/>
                <a:gd name="connsiteY0" fmla="*/ 5455 h 46272"/>
                <a:gd name="connsiteX1" fmla="*/ 5082 w 33720"/>
                <a:gd name="connsiteY1" fmla="*/ 30160 h 46272"/>
                <a:gd name="connsiteX2" fmla="*/ 20889 w 33720"/>
                <a:gd name="connsiteY2" fmla="*/ 30160 h 46272"/>
                <a:gd name="connsiteX3" fmla="*/ 20889 w 33720"/>
                <a:gd name="connsiteY3" fmla="*/ 5455 h 46272"/>
                <a:gd name="connsiteX4" fmla="*/ 19246 w 33720"/>
                <a:gd name="connsiteY4" fmla="*/ 0 h 46272"/>
                <a:gd name="connsiteX5" fmla="*/ 27118 w 33720"/>
                <a:gd name="connsiteY5" fmla="*/ 0 h 46272"/>
                <a:gd name="connsiteX6" fmla="*/ 27118 w 33720"/>
                <a:gd name="connsiteY6" fmla="*/ 30160 h 46272"/>
                <a:gd name="connsiteX7" fmla="*/ 33720 w 33720"/>
                <a:gd name="connsiteY7" fmla="*/ 30160 h 46272"/>
                <a:gd name="connsiteX8" fmla="*/ 33720 w 33720"/>
                <a:gd name="connsiteY8" fmla="*/ 35362 h 46272"/>
                <a:gd name="connsiteX9" fmla="*/ 27118 w 33720"/>
                <a:gd name="connsiteY9" fmla="*/ 35362 h 46272"/>
                <a:gd name="connsiteX10" fmla="*/ 27118 w 33720"/>
                <a:gd name="connsiteY10" fmla="*/ 46272 h 46272"/>
                <a:gd name="connsiteX11" fmla="*/ 20889 w 33720"/>
                <a:gd name="connsiteY11" fmla="*/ 46272 h 46272"/>
                <a:gd name="connsiteX12" fmla="*/ 20889 w 33720"/>
                <a:gd name="connsiteY12" fmla="*/ 35362 h 46272"/>
                <a:gd name="connsiteX13" fmla="*/ 0 w 33720"/>
                <a:gd name="connsiteY13" fmla="*/ 35362 h 46272"/>
                <a:gd name="connsiteX14" fmla="*/ 0 w 33720"/>
                <a:gd name="connsiteY14" fmla="*/ 29318 h 46272"/>
                <a:gd name="connsiteX15" fmla="*/ 19246 w 33720"/>
                <a:gd name="connsiteY15" fmla="*/ 0 h 4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720" h="46272">
                  <a:moveTo>
                    <a:pt x="20889" y="5455"/>
                  </a:moveTo>
                  <a:lnTo>
                    <a:pt x="5082" y="30160"/>
                  </a:lnTo>
                  <a:lnTo>
                    <a:pt x="20889" y="30160"/>
                  </a:lnTo>
                  <a:lnTo>
                    <a:pt x="20889" y="5455"/>
                  </a:lnTo>
                  <a:moveTo>
                    <a:pt x="19246" y="0"/>
                  </a:moveTo>
                  <a:lnTo>
                    <a:pt x="27118" y="0"/>
                  </a:lnTo>
                  <a:lnTo>
                    <a:pt x="27118" y="30160"/>
                  </a:lnTo>
                  <a:lnTo>
                    <a:pt x="33720" y="30160"/>
                  </a:lnTo>
                  <a:lnTo>
                    <a:pt x="33720" y="35362"/>
                  </a:lnTo>
                  <a:lnTo>
                    <a:pt x="27118" y="35362"/>
                  </a:lnTo>
                  <a:lnTo>
                    <a:pt x="27118" y="46272"/>
                  </a:lnTo>
                  <a:lnTo>
                    <a:pt x="20889" y="46272"/>
                  </a:lnTo>
                  <a:lnTo>
                    <a:pt x="20889" y="35362"/>
                  </a:lnTo>
                  <a:lnTo>
                    <a:pt x="0" y="35362"/>
                  </a:lnTo>
                  <a:lnTo>
                    <a:pt x="0" y="29318"/>
                  </a:lnTo>
                  <a:lnTo>
                    <a:pt x="19246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06AD06E-B2E7-AF16-50BB-58FD6518CA9C}"/>
                </a:ext>
              </a:extLst>
            </p:cNvPr>
            <p:cNvSpPr/>
            <p:nvPr/>
          </p:nvSpPr>
          <p:spPr>
            <a:xfrm>
              <a:off x="7670562" y="2450109"/>
              <a:ext cx="39733" cy="5271"/>
            </a:xfrm>
            <a:custGeom>
              <a:avLst/>
              <a:gdLst>
                <a:gd name="connsiteX0" fmla="*/ 0 w 39733"/>
                <a:gd name="connsiteY0" fmla="*/ 0 h 5271"/>
                <a:gd name="connsiteX1" fmla="*/ 39733 w 39733"/>
                <a:gd name="connsiteY1" fmla="*/ 0 h 5271"/>
                <a:gd name="connsiteX2" fmla="*/ 39733 w 39733"/>
                <a:gd name="connsiteY2" fmla="*/ 5271 h 5271"/>
                <a:gd name="connsiteX3" fmla="*/ 0 w 39733"/>
                <a:gd name="connsiteY3" fmla="*/ 5271 h 5271"/>
                <a:gd name="connsiteX4" fmla="*/ 0 w 39733"/>
                <a:gd name="connsiteY4" fmla="*/ 0 h 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5271">
                  <a:moveTo>
                    <a:pt x="0" y="0"/>
                  </a:moveTo>
                  <a:lnTo>
                    <a:pt x="39733" y="0"/>
                  </a:lnTo>
                  <a:lnTo>
                    <a:pt x="39733" y="5271"/>
                  </a:lnTo>
                  <a:lnTo>
                    <a:pt x="0" y="5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8F3659-0415-5EC3-0C74-D77A5035228E}"/>
                </a:ext>
              </a:extLst>
            </p:cNvPr>
            <p:cNvSpPr/>
            <p:nvPr/>
          </p:nvSpPr>
          <p:spPr>
            <a:xfrm>
              <a:off x="7721670" y="2425534"/>
              <a:ext cx="29380" cy="47106"/>
            </a:xfrm>
            <a:custGeom>
              <a:avLst/>
              <a:gdLst>
                <a:gd name="connsiteX0" fmla="*/ 7531 w 29380"/>
                <a:gd name="connsiteY0" fmla="*/ 41835 h 47106"/>
                <a:gd name="connsiteX1" fmla="*/ 29381 w 29380"/>
                <a:gd name="connsiteY1" fmla="*/ 41835 h 47106"/>
                <a:gd name="connsiteX2" fmla="*/ 29381 w 29380"/>
                <a:gd name="connsiteY2" fmla="*/ 47106 h 47106"/>
                <a:gd name="connsiteX3" fmla="*/ 0 w 29380"/>
                <a:gd name="connsiteY3" fmla="*/ 47106 h 47106"/>
                <a:gd name="connsiteX4" fmla="*/ 0 w 29380"/>
                <a:gd name="connsiteY4" fmla="*/ 41835 h 47106"/>
                <a:gd name="connsiteX5" fmla="*/ 9701 w 29380"/>
                <a:gd name="connsiteY5" fmla="*/ 31950 h 47106"/>
                <a:gd name="connsiteX6" fmla="*/ 17449 w 29380"/>
                <a:gd name="connsiteY6" fmla="*/ 23924 h 47106"/>
                <a:gd name="connsiteX7" fmla="*/ 21633 w 29380"/>
                <a:gd name="connsiteY7" fmla="*/ 18224 h 47106"/>
                <a:gd name="connsiteX8" fmla="*/ 22842 w 29380"/>
                <a:gd name="connsiteY8" fmla="*/ 13603 h 47106"/>
                <a:gd name="connsiteX9" fmla="*/ 20238 w 29380"/>
                <a:gd name="connsiteY9" fmla="*/ 7590 h 47106"/>
                <a:gd name="connsiteX10" fmla="*/ 13512 w 29380"/>
                <a:gd name="connsiteY10" fmla="*/ 5264 h 47106"/>
                <a:gd name="connsiteX11" fmla="*/ 7283 w 29380"/>
                <a:gd name="connsiteY11" fmla="*/ 6289 h 47106"/>
                <a:gd name="connsiteX12" fmla="*/ 310 w 29380"/>
                <a:gd name="connsiteY12" fmla="*/ 9388 h 47106"/>
                <a:gd name="connsiteX13" fmla="*/ 310 w 29380"/>
                <a:gd name="connsiteY13" fmla="*/ 3068 h 47106"/>
                <a:gd name="connsiteX14" fmla="*/ 7376 w 29380"/>
                <a:gd name="connsiteY14" fmla="*/ 773 h 47106"/>
                <a:gd name="connsiteX15" fmla="*/ 13388 w 29380"/>
                <a:gd name="connsiteY15" fmla="*/ 0 h 47106"/>
                <a:gd name="connsiteX16" fmla="*/ 24856 w 29380"/>
                <a:gd name="connsiteY16" fmla="*/ 3596 h 47106"/>
                <a:gd name="connsiteX17" fmla="*/ 29133 w 29380"/>
                <a:gd name="connsiteY17" fmla="*/ 13198 h 47106"/>
                <a:gd name="connsiteX18" fmla="*/ 28048 w 29380"/>
                <a:gd name="connsiteY18" fmla="*/ 18622 h 47106"/>
                <a:gd name="connsiteX19" fmla="*/ 24174 w 29380"/>
                <a:gd name="connsiteY19" fmla="*/ 24636 h 47106"/>
                <a:gd name="connsiteX20" fmla="*/ 19246 w 29380"/>
                <a:gd name="connsiteY20" fmla="*/ 29846 h 47106"/>
                <a:gd name="connsiteX21" fmla="*/ 7531 w 29380"/>
                <a:gd name="connsiteY21" fmla="*/ 41835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380" h="47106">
                  <a:moveTo>
                    <a:pt x="7531" y="41835"/>
                  </a:moveTo>
                  <a:lnTo>
                    <a:pt x="29381" y="41835"/>
                  </a:lnTo>
                  <a:lnTo>
                    <a:pt x="29381" y="47106"/>
                  </a:lnTo>
                  <a:lnTo>
                    <a:pt x="0" y="47106"/>
                  </a:lnTo>
                  <a:lnTo>
                    <a:pt x="0" y="41835"/>
                  </a:lnTo>
                  <a:cubicBezTo>
                    <a:pt x="2376" y="39379"/>
                    <a:pt x="5610" y="36081"/>
                    <a:pt x="9701" y="31950"/>
                  </a:cubicBezTo>
                  <a:cubicBezTo>
                    <a:pt x="13812" y="27796"/>
                    <a:pt x="16395" y="25125"/>
                    <a:pt x="17449" y="23924"/>
                  </a:cubicBezTo>
                  <a:cubicBezTo>
                    <a:pt x="19452" y="21667"/>
                    <a:pt x="20847" y="19770"/>
                    <a:pt x="21633" y="18224"/>
                  </a:cubicBezTo>
                  <a:cubicBezTo>
                    <a:pt x="22438" y="16656"/>
                    <a:pt x="22842" y="15110"/>
                    <a:pt x="22842" y="13603"/>
                  </a:cubicBezTo>
                  <a:cubicBezTo>
                    <a:pt x="22842" y="11147"/>
                    <a:pt x="21974" y="9143"/>
                    <a:pt x="20238" y="7590"/>
                  </a:cubicBezTo>
                  <a:cubicBezTo>
                    <a:pt x="18523" y="6037"/>
                    <a:pt x="16281" y="5264"/>
                    <a:pt x="13512" y="5264"/>
                  </a:cubicBezTo>
                  <a:cubicBezTo>
                    <a:pt x="11550" y="5264"/>
                    <a:pt x="9473" y="5608"/>
                    <a:pt x="7283" y="6289"/>
                  </a:cubicBezTo>
                  <a:cubicBezTo>
                    <a:pt x="5114" y="6970"/>
                    <a:pt x="2789" y="8003"/>
                    <a:pt x="310" y="9388"/>
                  </a:cubicBezTo>
                  <a:lnTo>
                    <a:pt x="310" y="3068"/>
                  </a:lnTo>
                  <a:cubicBezTo>
                    <a:pt x="2831" y="2050"/>
                    <a:pt x="5186" y="1285"/>
                    <a:pt x="7376" y="773"/>
                  </a:cubicBezTo>
                  <a:cubicBezTo>
                    <a:pt x="9567" y="260"/>
                    <a:pt x="11570" y="0"/>
                    <a:pt x="13388" y="0"/>
                  </a:cubicBezTo>
                  <a:cubicBezTo>
                    <a:pt x="18182" y="0"/>
                    <a:pt x="22005" y="1201"/>
                    <a:pt x="24856" y="3596"/>
                  </a:cubicBezTo>
                  <a:cubicBezTo>
                    <a:pt x="27708" y="5991"/>
                    <a:pt x="29133" y="9189"/>
                    <a:pt x="29133" y="13198"/>
                  </a:cubicBezTo>
                  <a:cubicBezTo>
                    <a:pt x="29133" y="15103"/>
                    <a:pt x="28771" y="16908"/>
                    <a:pt x="28048" y="18622"/>
                  </a:cubicBezTo>
                  <a:cubicBezTo>
                    <a:pt x="27346" y="20313"/>
                    <a:pt x="26054" y="22318"/>
                    <a:pt x="24174" y="24636"/>
                  </a:cubicBezTo>
                  <a:cubicBezTo>
                    <a:pt x="23658" y="25240"/>
                    <a:pt x="22015" y="26977"/>
                    <a:pt x="19246" y="29846"/>
                  </a:cubicBezTo>
                  <a:cubicBezTo>
                    <a:pt x="16478" y="32700"/>
                    <a:pt x="12572" y="36693"/>
                    <a:pt x="7531" y="41835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5986D9B-CDA7-54D7-C439-6466DE1BB15B}"/>
                </a:ext>
              </a:extLst>
            </p:cNvPr>
            <p:cNvSpPr/>
            <p:nvPr/>
          </p:nvSpPr>
          <p:spPr>
            <a:xfrm>
              <a:off x="8088657" y="2425534"/>
              <a:ext cx="31988" cy="48001"/>
            </a:xfrm>
            <a:custGeom>
              <a:avLst/>
              <a:gdLst>
                <a:gd name="connsiteX0" fmla="*/ 15990 w 31988"/>
                <a:gd name="connsiteY0" fmla="*/ 4958 h 48001"/>
                <a:gd name="connsiteX1" fmla="*/ 8707 w 31988"/>
                <a:gd name="connsiteY1" fmla="*/ 9732 h 48001"/>
                <a:gd name="connsiteX2" fmla="*/ 6289 w 31988"/>
                <a:gd name="connsiteY2" fmla="*/ 24016 h 48001"/>
                <a:gd name="connsiteX3" fmla="*/ 8707 w 31988"/>
                <a:gd name="connsiteY3" fmla="*/ 38308 h 48001"/>
                <a:gd name="connsiteX4" fmla="*/ 15990 w 31988"/>
                <a:gd name="connsiteY4" fmla="*/ 43044 h 48001"/>
                <a:gd name="connsiteX5" fmla="*/ 23274 w 31988"/>
                <a:gd name="connsiteY5" fmla="*/ 38308 h 48001"/>
                <a:gd name="connsiteX6" fmla="*/ 25722 w 31988"/>
                <a:gd name="connsiteY6" fmla="*/ 24016 h 48001"/>
                <a:gd name="connsiteX7" fmla="*/ 23274 w 31988"/>
                <a:gd name="connsiteY7" fmla="*/ 9732 h 48001"/>
                <a:gd name="connsiteX8" fmla="*/ 15990 w 31988"/>
                <a:gd name="connsiteY8" fmla="*/ 4958 h 48001"/>
                <a:gd name="connsiteX9" fmla="*/ 15990 w 31988"/>
                <a:gd name="connsiteY9" fmla="*/ 0 h 48001"/>
                <a:gd name="connsiteX10" fmla="*/ 27864 w 31988"/>
                <a:gd name="connsiteY10" fmla="*/ 6167 h 48001"/>
                <a:gd name="connsiteX11" fmla="*/ 31988 w 31988"/>
                <a:gd name="connsiteY11" fmla="*/ 24016 h 48001"/>
                <a:gd name="connsiteX12" fmla="*/ 27864 w 31988"/>
                <a:gd name="connsiteY12" fmla="*/ 41865 h 48001"/>
                <a:gd name="connsiteX13" fmla="*/ 15990 w 31988"/>
                <a:gd name="connsiteY13" fmla="*/ 48001 h 48001"/>
                <a:gd name="connsiteX14" fmla="*/ 4093 w 31988"/>
                <a:gd name="connsiteY14" fmla="*/ 41865 h 48001"/>
                <a:gd name="connsiteX15" fmla="*/ 0 w 31988"/>
                <a:gd name="connsiteY15" fmla="*/ 24016 h 48001"/>
                <a:gd name="connsiteX16" fmla="*/ 4093 w 31988"/>
                <a:gd name="connsiteY16" fmla="*/ 6167 h 48001"/>
                <a:gd name="connsiteX17" fmla="*/ 15990 w 31988"/>
                <a:gd name="connsiteY17" fmla="*/ 0 h 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8" h="48001">
                  <a:moveTo>
                    <a:pt x="15990" y="4958"/>
                  </a:moveTo>
                  <a:cubicBezTo>
                    <a:pt x="12769" y="4958"/>
                    <a:pt x="10336" y="6549"/>
                    <a:pt x="8707" y="9732"/>
                  </a:cubicBezTo>
                  <a:cubicBezTo>
                    <a:pt x="7092" y="12892"/>
                    <a:pt x="6289" y="17650"/>
                    <a:pt x="6289" y="24016"/>
                  </a:cubicBezTo>
                  <a:cubicBezTo>
                    <a:pt x="6289" y="30359"/>
                    <a:pt x="7092" y="35125"/>
                    <a:pt x="8707" y="38308"/>
                  </a:cubicBezTo>
                  <a:cubicBezTo>
                    <a:pt x="10336" y="41468"/>
                    <a:pt x="12769" y="43044"/>
                    <a:pt x="15990" y="43044"/>
                  </a:cubicBezTo>
                  <a:cubicBezTo>
                    <a:pt x="19234" y="43044"/>
                    <a:pt x="21660" y="41468"/>
                    <a:pt x="23274" y="38308"/>
                  </a:cubicBezTo>
                  <a:cubicBezTo>
                    <a:pt x="24903" y="35125"/>
                    <a:pt x="25722" y="30359"/>
                    <a:pt x="25722" y="24016"/>
                  </a:cubicBezTo>
                  <a:cubicBezTo>
                    <a:pt x="25722" y="17650"/>
                    <a:pt x="24903" y="12892"/>
                    <a:pt x="23274" y="9732"/>
                  </a:cubicBezTo>
                  <a:cubicBezTo>
                    <a:pt x="21660" y="6549"/>
                    <a:pt x="19234" y="4958"/>
                    <a:pt x="15990" y="4958"/>
                  </a:cubicBezTo>
                  <a:moveTo>
                    <a:pt x="15990" y="0"/>
                  </a:moveTo>
                  <a:cubicBezTo>
                    <a:pt x="21178" y="0"/>
                    <a:pt x="25133" y="2058"/>
                    <a:pt x="27864" y="6167"/>
                  </a:cubicBezTo>
                  <a:cubicBezTo>
                    <a:pt x="30611" y="10260"/>
                    <a:pt x="31988" y="16204"/>
                    <a:pt x="31988" y="24016"/>
                  </a:cubicBezTo>
                  <a:cubicBezTo>
                    <a:pt x="31988" y="31805"/>
                    <a:pt x="30611" y="37757"/>
                    <a:pt x="27864" y="41865"/>
                  </a:cubicBezTo>
                  <a:cubicBezTo>
                    <a:pt x="25133" y="45959"/>
                    <a:pt x="21178" y="48001"/>
                    <a:pt x="15990" y="48001"/>
                  </a:cubicBezTo>
                  <a:cubicBezTo>
                    <a:pt x="10811" y="48001"/>
                    <a:pt x="6840" y="45959"/>
                    <a:pt x="4093" y="41865"/>
                  </a:cubicBezTo>
                  <a:cubicBezTo>
                    <a:pt x="1362" y="37757"/>
                    <a:pt x="0" y="31805"/>
                    <a:pt x="0" y="24016"/>
                  </a:cubicBezTo>
                  <a:cubicBezTo>
                    <a:pt x="0" y="16204"/>
                    <a:pt x="1362" y="10260"/>
                    <a:pt x="4093" y="6167"/>
                  </a:cubicBezTo>
                  <a:cubicBezTo>
                    <a:pt x="6840" y="2058"/>
                    <a:pt x="10811" y="0"/>
                    <a:pt x="15990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1698213-B987-0C90-1FF3-8F97E2E1E770}"/>
                </a:ext>
              </a:extLst>
            </p:cNvPr>
            <p:cNvSpPr/>
            <p:nvPr/>
          </p:nvSpPr>
          <p:spPr>
            <a:xfrm>
              <a:off x="8483801" y="2425534"/>
              <a:ext cx="29386" cy="47106"/>
            </a:xfrm>
            <a:custGeom>
              <a:avLst/>
              <a:gdLst>
                <a:gd name="connsiteX0" fmla="*/ 7536 w 29386"/>
                <a:gd name="connsiteY0" fmla="*/ 41835 h 47106"/>
                <a:gd name="connsiteX1" fmla="*/ 29387 w 29386"/>
                <a:gd name="connsiteY1" fmla="*/ 41835 h 47106"/>
                <a:gd name="connsiteX2" fmla="*/ 29387 w 29386"/>
                <a:gd name="connsiteY2" fmla="*/ 47106 h 47106"/>
                <a:gd name="connsiteX3" fmla="*/ 0 w 29386"/>
                <a:gd name="connsiteY3" fmla="*/ 47106 h 47106"/>
                <a:gd name="connsiteX4" fmla="*/ 0 w 29386"/>
                <a:gd name="connsiteY4" fmla="*/ 41835 h 47106"/>
                <a:gd name="connsiteX5" fmla="*/ 9701 w 29386"/>
                <a:gd name="connsiteY5" fmla="*/ 31950 h 47106"/>
                <a:gd name="connsiteX6" fmla="*/ 17452 w 29386"/>
                <a:gd name="connsiteY6" fmla="*/ 23924 h 47106"/>
                <a:gd name="connsiteX7" fmla="*/ 21637 w 29386"/>
                <a:gd name="connsiteY7" fmla="*/ 18224 h 47106"/>
                <a:gd name="connsiteX8" fmla="*/ 22845 w 29386"/>
                <a:gd name="connsiteY8" fmla="*/ 13603 h 47106"/>
                <a:gd name="connsiteX9" fmla="*/ 20244 w 29386"/>
                <a:gd name="connsiteY9" fmla="*/ 7590 h 47106"/>
                <a:gd name="connsiteX10" fmla="*/ 13519 w 29386"/>
                <a:gd name="connsiteY10" fmla="*/ 5264 h 47106"/>
                <a:gd name="connsiteX11" fmla="*/ 7284 w 29386"/>
                <a:gd name="connsiteY11" fmla="*/ 6289 h 47106"/>
                <a:gd name="connsiteX12" fmla="*/ 314 w 29386"/>
                <a:gd name="connsiteY12" fmla="*/ 9388 h 47106"/>
                <a:gd name="connsiteX13" fmla="*/ 314 w 29386"/>
                <a:gd name="connsiteY13" fmla="*/ 3068 h 47106"/>
                <a:gd name="connsiteX14" fmla="*/ 7375 w 29386"/>
                <a:gd name="connsiteY14" fmla="*/ 773 h 47106"/>
                <a:gd name="connsiteX15" fmla="*/ 13389 w 29386"/>
                <a:gd name="connsiteY15" fmla="*/ 0 h 47106"/>
                <a:gd name="connsiteX16" fmla="*/ 24858 w 29386"/>
                <a:gd name="connsiteY16" fmla="*/ 3596 h 47106"/>
                <a:gd name="connsiteX17" fmla="*/ 29134 w 29386"/>
                <a:gd name="connsiteY17" fmla="*/ 13198 h 47106"/>
                <a:gd name="connsiteX18" fmla="*/ 28048 w 29386"/>
                <a:gd name="connsiteY18" fmla="*/ 18622 h 47106"/>
                <a:gd name="connsiteX19" fmla="*/ 24177 w 29386"/>
                <a:gd name="connsiteY19" fmla="*/ 24636 h 47106"/>
                <a:gd name="connsiteX20" fmla="*/ 19249 w 29386"/>
                <a:gd name="connsiteY20" fmla="*/ 29846 h 47106"/>
                <a:gd name="connsiteX21" fmla="*/ 7536 w 29386"/>
                <a:gd name="connsiteY21" fmla="*/ 41835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386" h="47106">
                  <a:moveTo>
                    <a:pt x="7536" y="41835"/>
                  </a:moveTo>
                  <a:lnTo>
                    <a:pt x="29387" y="41835"/>
                  </a:lnTo>
                  <a:lnTo>
                    <a:pt x="29387" y="47106"/>
                  </a:lnTo>
                  <a:lnTo>
                    <a:pt x="0" y="47106"/>
                  </a:lnTo>
                  <a:lnTo>
                    <a:pt x="0" y="41835"/>
                  </a:lnTo>
                  <a:cubicBezTo>
                    <a:pt x="2379" y="39379"/>
                    <a:pt x="5608" y="36081"/>
                    <a:pt x="9701" y="31950"/>
                  </a:cubicBezTo>
                  <a:cubicBezTo>
                    <a:pt x="13810" y="27796"/>
                    <a:pt x="16396" y="25125"/>
                    <a:pt x="17452" y="23924"/>
                  </a:cubicBezTo>
                  <a:cubicBezTo>
                    <a:pt x="19456" y="21667"/>
                    <a:pt x="20849" y="19770"/>
                    <a:pt x="21637" y="18224"/>
                  </a:cubicBezTo>
                  <a:cubicBezTo>
                    <a:pt x="22440" y="16656"/>
                    <a:pt x="22845" y="15110"/>
                    <a:pt x="22845" y="13603"/>
                  </a:cubicBezTo>
                  <a:cubicBezTo>
                    <a:pt x="22845" y="11147"/>
                    <a:pt x="21981" y="9143"/>
                    <a:pt x="20244" y="7590"/>
                  </a:cubicBezTo>
                  <a:cubicBezTo>
                    <a:pt x="18523" y="6037"/>
                    <a:pt x="16281" y="5264"/>
                    <a:pt x="13519" y="5264"/>
                  </a:cubicBezTo>
                  <a:cubicBezTo>
                    <a:pt x="11553" y="5264"/>
                    <a:pt x="9479" y="5608"/>
                    <a:pt x="7284" y="6289"/>
                  </a:cubicBezTo>
                  <a:cubicBezTo>
                    <a:pt x="5118" y="6970"/>
                    <a:pt x="2793" y="8003"/>
                    <a:pt x="314" y="9388"/>
                  </a:cubicBezTo>
                  <a:lnTo>
                    <a:pt x="314" y="3068"/>
                  </a:lnTo>
                  <a:cubicBezTo>
                    <a:pt x="2831" y="2050"/>
                    <a:pt x="5187" y="1285"/>
                    <a:pt x="7375" y="773"/>
                  </a:cubicBezTo>
                  <a:cubicBezTo>
                    <a:pt x="9571" y="260"/>
                    <a:pt x="11576" y="0"/>
                    <a:pt x="13389" y="0"/>
                  </a:cubicBezTo>
                  <a:cubicBezTo>
                    <a:pt x="18186" y="0"/>
                    <a:pt x="22004" y="1201"/>
                    <a:pt x="24858" y="3596"/>
                  </a:cubicBezTo>
                  <a:cubicBezTo>
                    <a:pt x="27711" y="5991"/>
                    <a:pt x="29134" y="9189"/>
                    <a:pt x="29134" y="13198"/>
                  </a:cubicBezTo>
                  <a:cubicBezTo>
                    <a:pt x="29134" y="15103"/>
                    <a:pt x="28775" y="16908"/>
                    <a:pt x="28048" y="18622"/>
                  </a:cubicBezTo>
                  <a:cubicBezTo>
                    <a:pt x="27352" y="20313"/>
                    <a:pt x="26059" y="22318"/>
                    <a:pt x="24177" y="24636"/>
                  </a:cubicBezTo>
                  <a:cubicBezTo>
                    <a:pt x="23664" y="25240"/>
                    <a:pt x="22019" y="26977"/>
                    <a:pt x="19249" y="29846"/>
                  </a:cubicBezTo>
                  <a:cubicBezTo>
                    <a:pt x="16480" y="32700"/>
                    <a:pt x="12578" y="36693"/>
                    <a:pt x="7536" y="41835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B07AE0F-AE9F-9F75-4925-101831BACBBD}"/>
                </a:ext>
              </a:extLst>
            </p:cNvPr>
            <p:cNvSpPr/>
            <p:nvPr/>
          </p:nvSpPr>
          <p:spPr>
            <a:xfrm>
              <a:off x="8875478" y="2426368"/>
              <a:ext cx="33717" cy="46272"/>
            </a:xfrm>
            <a:custGeom>
              <a:avLst/>
              <a:gdLst>
                <a:gd name="connsiteX0" fmla="*/ 20887 w 33717"/>
                <a:gd name="connsiteY0" fmla="*/ 5455 h 46272"/>
                <a:gd name="connsiteX1" fmla="*/ 5080 w 33717"/>
                <a:gd name="connsiteY1" fmla="*/ 30160 h 46272"/>
                <a:gd name="connsiteX2" fmla="*/ 20887 w 33717"/>
                <a:gd name="connsiteY2" fmla="*/ 30160 h 46272"/>
                <a:gd name="connsiteX3" fmla="*/ 20887 w 33717"/>
                <a:gd name="connsiteY3" fmla="*/ 5455 h 46272"/>
                <a:gd name="connsiteX4" fmla="*/ 19249 w 33717"/>
                <a:gd name="connsiteY4" fmla="*/ 0 h 46272"/>
                <a:gd name="connsiteX5" fmla="*/ 27115 w 33717"/>
                <a:gd name="connsiteY5" fmla="*/ 0 h 46272"/>
                <a:gd name="connsiteX6" fmla="*/ 27115 w 33717"/>
                <a:gd name="connsiteY6" fmla="*/ 30160 h 46272"/>
                <a:gd name="connsiteX7" fmla="*/ 33717 w 33717"/>
                <a:gd name="connsiteY7" fmla="*/ 30160 h 46272"/>
                <a:gd name="connsiteX8" fmla="*/ 33717 w 33717"/>
                <a:gd name="connsiteY8" fmla="*/ 35362 h 46272"/>
                <a:gd name="connsiteX9" fmla="*/ 27115 w 33717"/>
                <a:gd name="connsiteY9" fmla="*/ 35362 h 46272"/>
                <a:gd name="connsiteX10" fmla="*/ 27115 w 33717"/>
                <a:gd name="connsiteY10" fmla="*/ 46272 h 46272"/>
                <a:gd name="connsiteX11" fmla="*/ 20887 w 33717"/>
                <a:gd name="connsiteY11" fmla="*/ 46272 h 46272"/>
                <a:gd name="connsiteX12" fmla="*/ 20887 w 33717"/>
                <a:gd name="connsiteY12" fmla="*/ 35362 h 46272"/>
                <a:gd name="connsiteX13" fmla="*/ 0 w 33717"/>
                <a:gd name="connsiteY13" fmla="*/ 35362 h 46272"/>
                <a:gd name="connsiteX14" fmla="*/ 0 w 33717"/>
                <a:gd name="connsiteY14" fmla="*/ 29318 h 46272"/>
                <a:gd name="connsiteX15" fmla="*/ 19249 w 33717"/>
                <a:gd name="connsiteY15" fmla="*/ 0 h 4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717" h="46272">
                  <a:moveTo>
                    <a:pt x="20887" y="5455"/>
                  </a:moveTo>
                  <a:lnTo>
                    <a:pt x="5080" y="30160"/>
                  </a:lnTo>
                  <a:lnTo>
                    <a:pt x="20887" y="30160"/>
                  </a:lnTo>
                  <a:lnTo>
                    <a:pt x="20887" y="5455"/>
                  </a:lnTo>
                  <a:moveTo>
                    <a:pt x="19249" y="0"/>
                  </a:moveTo>
                  <a:lnTo>
                    <a:pt x="27115" y="0"/>
                  </a:lnTo>
                  <a:lnTo>
                    <a:pt x="27115" y="30160"/>
                  </a:lnTo>
                  <a:lnTo>
                    <a:pt x="33717" y="30160"/>
                  </a:lnTo>
                  <a:lnTo>
                    <a:pt x="33717" y="35362"/>
                  </a:lnTo>
                  <a:lnTo>
                    <a:pt x="27115" y="35362"/>
                  </a:lnTo>
                  <a:lnTo>
                    <a:pt x="27115" y="46272"/>
                  </a:lnTo>
                  <a:lnTo>
                    <a:pt x="20887" y="46272"/>
                  </a:lnTo>
                  <a:lnTo>
                    <a:pt x="20887" y="35362"/>
                  </a:lnTo>
                  <a:lnTo>
                    <a:pt x="0" y="35362"/>
                  </a:lnTo>
                  <a:lnTo>
                    <a:pt x="0" y="29318"/>
                  </a:lnTo>
                  <a:lnTo>
                    <a:pt x="19249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47BDC82-8053-B045-47A1-26D1E720971B}"/>
                </a:ext>
              </a:extLst>
            </p:cNvPr>
            <p:cNvSpPr/>
            <p:nvPr/>
          </p:nvSpPr>
          <p:spPr>
            <a:xfrm>
              <a:off x="8091534" y="2505195"/>
              <a:ext cx="22547" cy="46769"/>
            </a:xfrm>
            <a:custGeom>
              <a:avLst/>
              <a:gdLst>
                <a:gd name="connsiteX0" fmla="*/ 22547 w 22547"/>
                <a:gd name="connsiteY0" fmla="*/ 15126 h 46769"/>
                <a:gd name="connsiteX1" fmla="*/ 22080 w 22547"/>
                <a:gd name="connsiteY1" fmla="*/ 16380 h 46769"/>
                <a:gd name="connsiteX2" fmla="*/ 20321 w 22547"/>
                <a:gd name="connsiteY2" fmla="*/ 16595 h 46769"/>
                <a:gd name="connsiteX3" fmla="*/ 13443 w 22547"/>
                <a:gd name="connsiteY3" fmla="*/ 16595 h 46769"/>
                <a:gd name="connsiteX4" fmla="*/ 7995 w 22547"/>
                <a:gd name="connsiteY4" fmla="*/ 38239 h 46769"/>
                <a:gd name="connsiteX5" fmla="*/ 7559 w 22547"/>
                <a:gd name="connsiteY5" fmla="*/ 41751 h 46769"/>
                <a:gd name="connsiteX6" fmla="*/ 8102 w 22547"/>
                <a:gd name="connsiteY6" fmla="*/ 44329 h 46769"/>
                <a:gd name="connsiteX7" fmla="*/ 9854 w 22547"/>
                <a:gd name="connsiteY7" fmla="*/ 45125 h 46769"/>
                <a:gd name="connsiteX8" fmla="*/ 14697 w 22547"/>
                <a:gd name="connsiteY8" fmla="*/ 43005 h 46769"/>
                <a:gd name="connsiteX9" fmla="*/ 19387 w 22547"/>
                <a:gd name="connsiteY9" fmla="*/ 35729 h 46769"/>
                <a:gd name="connsiteX10" fmla="*/ 19823 w 22547"/>
                <a:gd name="connsiteY10" fmla="*/ 34903 h 46769"/>
                <a:gd name="connsiteX11" fmla="*/ 20466 w 22547"/>
                <a:gd name="connsiteY11" fmla="*/ 34727 h 46769"/>
                <a:gd name="connsiteX12" fmla="*/ 21361 w 22547"/>
                <a:gd name="connsiteY12" fmla="*/ 35446 h 46769"/>
                <a:gd name="connsiteX13" fmla="*/ 20856 w 22547"/>
                <a:gd name="connsiteY13" fmla="*/ 36839 h 46769"/>
                <a:gd name="connsiteX14" fmla="*/ 19357 w 22547"/>
                <a:gd name="connsiteY14" fmla="*/ 39670 h 46769"/>
                <a:gd name="connsiteX15" fmla="*/ 17023 w 22547"/>
                <a:gd name="connsiteY15" fmla="*/ 42937 h 46769"/>
                <a:gd name="connsiteX16" fmla="*/ 13764 w 22547"/>
                <a:gd name="connsiteY16" fmla="*/ 45660 h 46769"/>
                <a:gd name="connsiteX17" fmla="*/ 9678 w 22547"/>
                <a:gd name="connsiteY17" fmla="*/ 46770 h 46769"/>
                <a:gd name="connsiteX18" fmla="*/ 4805 w 22547"/>
                <a:gd name="connsiteY18" fmla="*/ 44872 h 46769"/>
                <a:gd name="connsiteX19" fmla="*/ 2938 w 22547"/>
                <a:gd name="connsiteY19" fmla="*/ 39999 h 46769"/>
                <a:gd name="connsiteX20" fmla="*/ 3695 w 22547"/>
                <a:gd name="connsiteY20" fmla="*/ 35944 h 46769"/>
                <a:gd name="connsiteX21" fmla="*/ 8531 w 22547"/>
                <a:gd name="connsiteY21" fmla="*/ 16595 h 46769"/>
                <a:gd name="connsiteX22" fmla="*/ 2043 w 22547"/>
                <a:gd name="connsiteY22" fmla="*/ 16595 h 46769"/>
                <a:gd name="connsiteX23" fmla="*/ 788 w 22547"/>
                <a:gd name="connsiteY23" fmla="*/ 16556 h 46769"/>
                <a:gd name="connsiteX24" fmla="*/ 214 w 22547"/>
                <a:gd name="connsiteY24" fmla="*/ 16342 h 46769"/>
                <a:gd name="connsiteX25" fmla="*/ 0 w 22547"/>
                <a:gd name="connsiteY25" fmla="*/ 15700 h 46769"/>
                <a:gd name="connsiteX26" fmla="*/ 291 w 22547"/>
                <a:gd name="connsiteY26" fmla="*/ 14728 h 46769"/>
                <a:gd name="connsiteX27" fmla="*/ 933 w 22547"/>
                <a:gd name="connsiteY27" fmla="*/ 14368 h 46769"/>
                <a:gd name="connsiteX28" fmla="*/ 2226 w 22547"/>
                <a:gd name="connsiteY28" fmla="*/ 14299 h 46769"/>
                <a:gd name="connsiteX29" fmla="*/ 9105 w 22547"/>
                <a:gd name="connsiteY29" fmla="*/ 14299 h 46769"/>
                <a:gd name="connsiteX30" fmla="*/ 11974 w 22547"/>
                <a:gd name="connsiteY30" fmla="*/ 2647 h 46769"/>
                <a:gd name="connsiteX31" fmla="*/ 12976 w 22547"/>
                <a:gd name="connsiteY31" fmla="*/ 857 h 46769"/>
                <a:gd name="connsiteX32" fmla="*/ 14154 w 22547"/>
                <a:gd name="connsiteY32" fmla="*/ 107 h 46769"/>
                <a:gd name="connsiteX33" fmla="*/ 14912 w 22547"/>
                <a:gd name="connsiteY33" fmla="*/ 0 h 46769"/>
                <a:gd name="connsiteX34" fmla="*/ 16449 w 22547"/>
                <a:gd name="connsiteY34" fmla="*/ 536 h 46769"/>
                <a:gd name="connsiteX35" fmla="*/ 17023 w 22547"/>
                <a:gd name="connsiteY35" fmla="*/ 1966 h 46769"/>
                <a:gd name="connsiteX36" fmla="*/ 14016 w 22547"/>
                <a:gd name="connsiteY36" fmla="*/ 14299 h 46769"/>
                <a:gd name="connsiteX37" fmla="*/ 20466 w 22547"/>
                <a:gd name="connsiteY37" fmla="*/ 14299 h 46769"/>
                <a:gd name="connsiteX38" fmla="*/ 21614 w 22547"/>
                <a:gd name="connsiteY38" fmla="*/ 14338 h 46769"/>
                <a:gd name="connsiteX39" fmla="*/ 22256 w 22547"/>
                <a:gd name="connsiteY39" fmla="*/ 14552 h 46769"/>
                <a:gd name="connsiteX40" fmla="*/ 22547 w 22547"/>
                <a:gd name="connsiteY40" fmla="*/ 15126 h 4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2547" h="46769">
                  <a:moveTo>
                    <a:pt x="22547" y="15126"/>
                  </a:moveTo>
                  <a:cubicBezTo>
                    <a:pt x="22547" y="15791"/>
                    <a:pt x="22394" y="16212"/>
                    <a:pt x="22080" y="16380"/>
                  </a:cubicBezTo>
                  <a:cubicBezTo>
                    <a:pt x="21767" y="16526"/>
                    <a:pt x="21185" y="16595"/>
                    <a:pt x="20321" y="16595"/>
                  </a:cubicBezTo>
                  <a:lnTo>
                    <a:pt x="13443" y="16595"/>
                  </a:lnTo>
                  <a:lnTo>
                    <a:pt x="7995" y="38239"/>
                  </a:lnTo>
                  <a:cubicBezTo>
                    <a:pt x="7704" y="39501"/>
                    <a:pt x="7559" y="40672"/>
                    <a:pt x="7559" y="41751"/>
                  </a:cubicBezTo>
                  <a:cubicBezTo>
                    <a:pt x="7559" y="42944"/>
                    <a:pt x="7743" y="43801"/>
                    <a:pt x="8102" y="44329"/>
                  </a:cubicBezTo>
                  <a:cubicBezTo>
                    <a:pt x="8485" y="44857"/>
                    <a:pt x="9066" y="45125"/>
                    <a:pt x="9854" y="45125"/>
                  </a:cubicBezTo>
                  <a:cubicBezTo>
                    <a:pt x="11407" y="45125"/>
                    <a:pt x="13022" y="44421"/>
                    <a:pt x="14697" y="43005"/>
                  </a:cubicBezTo>
                  <a:cubicBezTo>
                    <a:pt x="16388" y="41598"/>
                    <a:pt x="17957" y="39172"/>
                    <a:pt x="19387" y="35729"/>
                  </a:cubicBezTo>
                  <a:cubicBezTo>
                    <a:pt x="19579" y="35278"/>
                    <a:pt x="19724" y="35003"/>
                    <a:pt x="19823" y="34903"/>
                  </a:cubicBezTo>
                  <a:cubicBezTo>
                    <a:pt x="19938" y="34788"/>
                    <a:pt x="20152" y="34727"/>
                    <a:pt x="20466" y="34727"/>
                  </a:cubicBezTo>
                  <a:cubicBezTo>
                    <a:pt x="21063" y="34727"/>
                    <a:pt x="21361" y="34964"/>
                    <a:pt x="21361" y="35446"/>
                  </a:cubicBezTo>
                  <a:cubicBezTo>
                    <a:pt x="21361" y="35615"/>
                    <a:pt x="21193" y="36081"/>
                    <a:pt x="20856" y="36839"/>
                  </a:cubicBezTo>
                  <a:cubicBezTo>
                    <a:pt x="20550" y="37604"/>
                    <a:pt x="20053" y="38545"/>
                    <a:pt x="19357" y="39670"/>
                  </a:cubicBezTo>
                  <a:cubicBezTo>
                    <a:pt x="18691" y="40794"/>
                    <a:pt x="17911" y="41888"/>
                    <a:pt x="17023" y="42937"/>
                  </a:cubicBezTo>
                  <a:cubicBezTo>
                    <a:pt x="16166" y="43985"/>
                    <a:pt x="15080" y="44895"/>
                    <a:pt x="13764" y="45660"/>
                  </a:cubicBezTo>
                  <a:cubicBezTo>
                    <a:pt x="12448" y="46402"/>
                    <a:pt x="11086" y="46770"/>
                    <a:pt x="9678" y="46770"/>
                  </a:cubicBezTo>
                  <a:cubicBezTo>
                    <a:pt x="7697" y="46770"/>
                    <a:pt x="6067" y="46135"/>
                    <a:pt x="4805" y="44872"/>
                  </a:cubicBezTo>
                  <a:cubicBezTo>
                    <a:pt x="3558" y="43602"/>
                    <a:pt x="2938" y="41980"/>
                    <a:pt x="2938" y="39999"/>
                  </a:cubicBezTo>
                  <a:cubicBezTo>
                    <a:pt x="2938" y="39348"/>
                    <a:pt x="3190" y="38002"/>
                    <a:pt x="3695" y="35944"/>
                  </a:cubicBezTo>
                  <a:cubicBezTo>
                    <a:pt x="4193" y="33870"/>
                    <a:pt x="5807" y="27421"/>
                    <a:pt x="8531" y="16595"/>
                  </a:cubicBezTo>
                  <a:lnTo>
                    <a:pt x="2043" y="16595"/>
                  </a:lnTo>
                  <a:cubicBezTo>
                    <a:pt x="1446" y="16595"/>
                    <a:pt x="1025" y="16579"/>
                    <a:pt x="788" y="16556"/>
                  </a:cubicBezTo>
                  <a:cubicBezTo>
                    <a:pt x="574" y="16533"/>
                    <a:pt x="383" y="16457"/>
                    <a:pt x="214" y="16342"/>
                  </a:cubicBezTo>
                  <a:cubicBezTo>
                    <a:pt x="69" y="16197"/>
                    <a:pt x="0" y="15983"/>
                    <a:pt x="0" y="15700"/>
                  </a:cubicBezTo>
                  <a:cubicBezTo>
                    <a:pt x="0" y="15248"/>
                    <a:pt x="99" y="14919"/>
                    <a:pt x="291" y="14728"/>
                  </a:cubicBezTo>
                  <a:cubicBezTo>
                    <a:pt x="482" y="14514"/>
                    <a:pt x="696" y="14391"/>
                    <a:pt x="933" y="14368"/>
                  </a:cubicBezTo>
                  <a:cubicBezTo>
                    <a:pt x="1194" y="14322"/>
                    <a:pt x="1622" y="14299"/>
                    <a:pt x="2226" y="14299"/>
                  </a:cubicBezTo>
                  <a:lnTo>
                    <a:pt x="9105" y="14299"/>
                  </a:lnTo>
                  <a:lnTo>
                    <a:pt x="11974" y="2647"/>
                  </a:lnTo>
                  <a:cubicBezTo>
                    <a:pt x="12165" y="1890"/>
                    <a:pt x="12494" y="1293"/>
                    <a:pt x="12976" y="857"/>
                  </a:cubicBezTo>
                  <a:cubicBezTo>
                    <a:pt x="13473" y="406"/>
                    <a:pt x="13871" y="153"/>
                    <a:pt x="14154" y="107"/>
                  </a:cubicBezTo>
                  <a:cubicBezTo>
                    <a:pt x="14445" y="38"/>
                    <a:pt x="14697" y="0"/>
                    <a:pt x="14912" y="0"/>
                  </a:cubicBezTo>
                  <a:cubicBezTo>
                    <a:pt x="15554" y="0"/>
                    <a:pt x="16067" y="176"/>
                    <a:pt x="16449" y="536"/>
                  </a:cubicBezTo>
                  <a:cubicBezTo>
                    <a:pt x="16832" y="872"/>
                    <a:pt x="17023" y="1347"/>
                    <a:pt x="17023" y="1966"/>
                  </a:cubicBezTo>
                  <a:cubicBezTo>
                    <a:pt x="17023" y="2303"/>
                    <a:pt x="16021" y="6411"/>
                    <a:pt x="14016" y="14299"/>
                  </a:cubicBezTo>
                  <a:lnTo>
                    <a:pt x="20466" y="14299"/>
                  </a:lnTo>
                  <a:cubicBezTo>
                    <a:pt x="21017" y="14299"/>
                    <a:pt x="21399" y="14315"/>
                    <a:pt x="21614" y="14338"/>
                  </a:cubicBezTo>
                  <a:cubicBezTo>
                    <a:pt x="21851" y="14361"/>
                    <a:pt x="22065" y="14429"/>
                    <a:pt x="22256" y="14552"/>
                  </a:cubicBezTo>
                  <a:cubicBezTo>
                    <a:pt x="22448" y="14667"/>
                    <a:pt x="22547" y="14858"/>
                    <a:pt x="22547" y="15126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AB1CF87-03CA-D9F5-2A19-21FAC51F7D73}"/>
                </a:ext>
              </a:extLst>
            </p:cNvPr>
            <p:cNvSpPr/>
            <p:nvPr/>
          </p:nvSpPr>
          <p:spPr>
            <a:xfrm>
              <a:off x="7316963" y="2400110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8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8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9A98F34-D4BC-1FE1-E667-86940C9BA7CE}"/>
                </a:ext>
              </a:extLst>
            </p:cNvPr>
            <p:cNvSpPr/>
            <p:nvPr/>
          </p:nvSpPr>
          <p:spPr>
            <a:xfrm>
              <a:off x="7316963" y="2196843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8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8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61EB1BC-1153-9055-2C22-05669A07684D}"/>
                </a:ext>
              </a:extLst>
            </p:cNvPr>
            <p:cNvSpPr/>
            <p:nvPr/>
          </p:nvSpPr>
          <p:spPr>
            <a:xfrm>
              <a:off x="7316963" y="1993570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8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8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9097457-71DD-7DF5-9D6F-C20078AD7BD1}"/>
                </a:ext>
              </a:extLst>
            </p:cNvPr>
            <p:cNvSpPr/>
            <p:nvPr/>
          </p:nvSpPr>
          <p:spPr>
            <a:xfrm>
              <a:off x="7316963" y="1790299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8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8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888598A-9714-9A92-33A7-C8112145D061}"/>
                </a:ext>
              </a:extLst>
            </p:cNvPr>
            <p:cNvSpPr/>
            <p:nvPr/>
          </p:nvSpPr>
          <p:spPr>
            <a:xfrm>
              <a:off x="7316963" y="1587029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8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8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081172E-E7E1-088E-ABF6-0DF2A2F75331}"/>
                </a:ext>
              </a:extLst>
            </p:cNvPr>
            <p:cNvSpPr/>
            <p:nvPr/>
          </p:nvSpPr>
          <p:spPr>
            <a:xfrm>
              <a:off x="7316963" y="1383759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8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8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61FB0EB-53BF-D042-9A78-F0CE4B46DE41}"/>
                </a:ext>
              </a:extLst>
            </p:cNvPr>
            <p:cNvSpPr/>
            <p:nvPr/>
          </p:nvSpPr>
          <p:spPr>
            <a:xfrm>
              <a:off x="7316963" y="1383759"/>
              <a:ext cx="765" cy="1016351"/>
            </a:xfrm>
            <a:custGeom>
              <a:avLst/>
              <a:gdLst>
                <a:gd name="connsiteX0" fmla="*/ 0 w 765"/>
                <a:gd name="connsiteY0" fmla="*/ 1016351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1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FD1299C-6AFF-CDC8-D08F-21E978BD2EEC}"/>
                </a:ext>
              </a:extLst>
            </p:cNvPr>
            <p:cNvSpPr/>
            <p:nvPr/>
          </p:nvSpPr>
          <p:spPr>
            <a:xfrm>
              <a:off x="7316963" y="2400110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0BE3B45-F020-FF27-378E-92778D05F0A1}"/>
                </a:ext>
              </a:extLst>
            </p:cNvPr>
            <p:cNvSpPr/>
            <p:nvPr/>
          </p:nvSpPr>
          <p:spPr>
            <a:xfrm>
              <a:off x="7316963" y="2196843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970AEF0-5DE9-F08C-B9E9-DD75758DEB0D}"/>
                </a:ext>
              </a:extLst>
            </p:cNvPr>
            <p:cNvSpPr/>
            <p:nvPr/>
          </p:nvSpPr>
          <p:spPr>
            <a:xfrm>
              <a:off x="7316963" y="1993570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1DF5CC5-4742-90AD-A350-F907A140992C}"/>
                </a:ext>
              </a:extLst>
            </p:cNvPr>
            <p:cNvSpPr/>
            <p:nvPr/>
          </p:nvSpPr>
          <p:spPr>
            <a:xfrm>
              <a:off x="7316963" y="1790299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3762853-F105-3AA3-3430-6A1A6AAEA81B}"/>
                </a:ext>
              </a:extLst>
            </p:cNvPr>
            <p:cNvSpPr/>
            <p:nvPr/>
          </p:nvSpPr>
          <p:spPr>
            <a:xfrm>
              <a:off x="7316963" y="1587029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1A7993F-247C-736C-9C9A-5651B85B0982}"/>
                </a:ext>
              </a:extLst>
            </p:cNvPr>
            <p:cNvSpPr/>
            <p:nvPr/>
          </p:nvSpPr>
          <p:spPr>
            <a:xfrm>
              <a:off x="7316963" y="1383759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6F4BD88-883A-52B7-761D-83546324DD85}"/>
                </a:ext>
              </a:extLst>
            </p:cNvPr>
            <p:cNvSpPr/>
            <p:nvPr/>
          </p:nvSpPr>
          <p:spPr>
            <a:xfrm>
              <a:off x="7196875" y="2376140"/>
              <a:ext cx="31984" cy="48001"/>
            </a:xfrm>
            <a:custGeom>
              <a:avLst/>
              <a:gdLst>
                <a:gd name="connsiteX0" fmla="*/ 15993 w 31984"/>
                <a:gd name="connsiteY0" fmla="*/ 4958 h 48001"/>
                <a:gd name="connsiteX1" fmla="*/ 8709 w 31984"/>
                <a:gd name="connsiteY1" fmla="*/ 9732 h 48001"/>
                <a:gd name="connsiteX2" fmla="*/ 6291 w 31984"/>
                <a:gd name="connsiteY2" fmla="*/ 24016 h 48001"/>
                <a:gd name="connsiteX3" fmla="*/ 8709 w 31984"/>
                <a:gd name="connsiteY3" fmla="*/ 38308 h 48001"/>
                <a:gd name="connsiteX4" fmla="*/ 15993 w 31984"/>
                <a:gd name="connsiteY4" fmla="*/ 43044 h 48001"/>
                <a:gd name="connsiteX5" fmla="*/ 23275 w 31984"/>
                <a:gd name="connsiteY5" fmla="*/ 38308 h 48001"/>
                <a:gd name="connsiteX6" fmla="*/ 25724 w 31984"/>
                <a:gd name="connsiteY6" fmla="*/ 24016 h 48001"/>
                <a:gd name="connsiteX7" fmla="*/ 23275 w 31984"/>
                <a:gd name="connsiteY7" fmla="*/ 9732 h 48001"/>
                <a:gd name="connsiteX8" fmla="*/ 15993 w 31984"/>
                <a:gd name="connsiteY8" fmla="*/ 4958 h 48001"/>
                <a:gd name="connsiteX9" fmla="*/ 15993 w 31984"/>
                <a:gd name="connsiteY9" fmla="*/ 0 h 48001"/>
                <a:gd name="connsiteX10" fmla="*/ 27862 w 31984"/>
                <a:gd name="connsiteY10" fmla="*/ 6167 h 48001"/>
                <a:gd name="connsiteX11" fmla="*/ 31984 w 31984"/>
                <a:gd name="connsiteY11" fmla="*/ 24016 h 48001"/>
                <a:gd name="connsiteX12" fmla="*/ 27862 w 31984"/>
                <a:gd name="connsiteY12" fmla="*/ 41866 h 48001"/>
                <a:gd name="connsiteX13" fmla="*/ 15993 w 31984"/>
                <a:gd name="connsiteY13" fmla="*/ 48001 h 48001"/>
                <a:gd name="connsiteX14" fmla="*/ 4091 w 31984"/>
                <a:gd name="connsiteY14" fmla="*/ 41866 h 48001"/>
                <a:gd name="connsiteX15" fmla="*/ 0 w 31984"/>
                <a:gd name="connsiteY15" fmla="*/ 24016 h 48001"/>
                <a:gd name="connsiteX16" fmla="*/ 4091 w 31984"/>
                <a:gd name="connsiteY16" fmla="*/ 6167 h 48001"/>
                <a:gd name="connsiteX17" fmla="*/ 15993 w 31984"/>
                <a:gd name="connsiteY17" fmla="*/ 0 h 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1">
                  <a:moveTo>
                    <a:pt x="15993" y="4958"/>
                  </a:moveTo>
                  <a:cubicBezTo>
                    <a:pt x="12769" y="4958"/>
                    <a:pt x="10341" y="6549"/>
                    <a:pt x="8709" y="9732"/>
                  </a:cubicBezTo>
                  <a:cubicBezTo>
                    <a:pt x="7097" y="12892"/>
                    <a:pt x="6291" y="17651"/>
                    <a:pt x="6291" y="24016"/>
                  </a:cubicBezTo>
                  <a:cubicBezTo>
                    <a:pt x="6291" y="30359"/>
                    <a:pt x="7097" y="35125"/>
                    <a:pt x="8709" y="38308"/>
                  </a:cubicBezTo>
                  <a:cubicBezTo>
                    <a:pt x="10341" y="41468"/>
                    <a:pt x="12769" y="43044"/>
                    <a:pt x="15993" y="43044"/>
                  </a:cubicBezTo>
                  <a:cubicBezTo>
                    <a:pt x="19236" y="43044"/>
                    <a:pt x="21663" y="41468"/>
                    <a:pt x="23275" y="38308"/>
                  </a:cubicBezTo>
                  <a:cubicBezTo>
                    <a:pt x="24907" y="35125"/>
                    <a:pt x="25724" y="30359"/>
                    <a:pt x="25724" y="24016"/>
                  </a:cubicBezTo>
                  <a:cubicBezTo>
                    <a:pt x="25724" y="17651"/>
                    <a:pt x="24907" y="12892"/>
                    <a:pt x="23275" y="9732"/>
                  </a:cubicBezTo>
                  <a:cubicBezTo>
                    <a:pt x="21663" y="6549"/>
                    <a:pt x="19236" y="4958"/>
                    <a:pt x="15993" y="4958"/>
                  </a:cubicBezTo>
                  <a:moveTo>
                    <a:pt x="15993" y="0"/>
                  </a:moveTo>
                  <a:cubicBezTo>
                    <a:pt x="21178" y="0"/>
                    <a:pt x="25135" y="2058"/>
                    <a:pt x="27862" y="6167"/>
                  </a:cubicBezTo>
                  <a:cubicBezTo>
                    <a:pt x="30610" y="10260"/>
                    <a:pt x="31984" y="16205"/>
                    <a:pt x="31984" y="24016"/>
                  </a:cubicBezTo>
                  <a:cubicBezTo>
                    <a:pt x="31984" y="31805"/>
                    <a:pt x="30610" y="37757"/>
                    <a:pt x="27862" y="41866"/>
                  </a:cubicBezTo>
                  <a:cubicBezTo>
                    <a:pt x="25135" y="45959"/>
                    <a:pt x="21178" y="48001"/>
                    <a:pt x="15993" y="48001"/>
                  </a:cubicBezTo>
                  <a:cubicBezTo>
                    <a:pt x="10806" y="48001"/>
                    <a:pt x="6839" y="45959"/>
                    <a:pt x="4091" y="41866"/>
                  </a:cubicBezTo>
                  <a:cubicBezTo>
                    <a:pt x="1363" y="37757"/>
                    <a:pt x="0" y="31805"/>
                    <a:pt x="0" y="24016"/>
                  </a:cubicBezTo>
                  <a:cubicBezTo>
                    <a:pt x="0" y="16205"/>
                    <a:pt x="1363" y="10260"/>
                    <a:pt x="4091" y="6167"/>
                  </a:cubicBezTo>
                  <a:cubicBezTo>
                    <a:pt x="6839" y="2058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4A06CB7-D0AA-C2A6-65B8-29EA640BCBB8}"/>
                </a:ext>
              </a:extLst>
            </p:cNvPr>
            <p:cNvSpPr/>
            <p:nvPr/>
          </p:nvSpPr>
          <p:spPr>
            <a:xfrm>
              <a:off x="7239862" y="2415374"/>
              <a:ext cx="6539" cy="7872"/>
            </a:xfrm>
            <a:custGeom>
              <a:avLst/>
              <a:gdLst>
                <a:gd name="connsiteX0" fmla="*/ 0 w 6539"/>
                <a:gd name="connsiteY0" fmla="*/ 0 h 7872"/>
                <a:gd name="connsiteX1" fmla="*/ 6539 w 6539"/>
                <a:gd name="connsiteY1" fmla="*/ 0 h 7872"/>
                <a:gd name="connsiteX2" fmla="*/ 6539 w 6539"/>
                <a:gd name="connsiteY2" fmla="*/ 7873 h 7872"/>
                <a:gd name="connsiteX3" fmla="*/ 0 w 6539"/>
                <a:gd name="connsiteY3" fmla="*/ 7873 h 7872"/>
                <a:gd name="connsiteX4" fmla="*/ 0 w 6539"/>
                <a:gd name="connsiteY4" fmla="*/ 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2">
                  <a:moveTo>
                    <a:pt x="0" y="0"/>
                  </a:moveTo>
                  <a:lnTo>
                    <a:pt x="6539" y="0"/>
                  </a:lnTo>
                  <a:lnTo>
                    <a:pt x="6539" y="7873"/>
                  </a:lnTo>
                  <a:lnTo>
                    <a:pt x="0" y="7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45567FC-BBDE-E11D-0FC1-53CD5513471D}"/>
                </a:ext>
              </a:extLst>
            </p:cNvPr>
            <p:cNvSpPr/>
            <p:nvPr/>
          </p:nvSpPr>
          <p:spPr>
            <a:xfrm>
              <a:off x="7257435" y="2376140"/>
              <a:ext cx="31984" cy="48001"/>
            </a:xfrm>
            <a:custGeom>
              <a:avLst/>
              <a:gdLst>
                <a:gd name="connsiteX0" fmla="*/ 15992 w 31984"/>
                <a:gd name="connsiteY0" fmla="*/ 4958 h 48001"/>
                <a:gd name="connsiteX1" fmla="*/ 8709 w 31984"/>
                <a:gd name="connsiteY1" fmla="*/ 9732 h 48001"/>
                <a:gd name="connsiteX2" fmla="*/ 6291 w 31984"/>
                <a:gd name="connsiteY2" fmla="*/ 24016 h 48001"/>
                <a:gd name="connsiteX3" fmla="*/ 8709 w 31984"/>
                <a:gd name="connsiteY3" fmla="*/ 38308 h 48001"/>
                <a:gd name="connsiteX4" fmla="*/ 15992 w 31984"/>
                <a:gd name="connsiteY4" fmla="*/ 43044 h 48001"/>
                <a:gd name="connsiteX5" fmla="*/ 23275 w 31984"/>
                <a:gd name="connsiteY5" fmla="*/ 38308 h 48001"/>
                <a:gd name="connsiteX6" fmla="*/ 25724 w 31984"/>
                <a:gd name="connsiteY6" fmla="*/ 24016 h 48001"/>
                <a:gd name="connsiteX7" fmla="*/ 23275 w 31984"/>
                <a:gd name="connsiteY7" fmla="*/ 9732 h 48001"/>
                <a:gd name="connsiteX8" fmla="*/ 15992 w 31984"/>
                <a:gd name="connsiteY8" fmla="*/ 4958 h 48001"/>
                <a:gd name="connsiteX9" fmla="*/ 15992 w 31984"/>
                <a:gd name="connsiteY9" fmla="*/ 0 h 48001"/>
                <a:gd name="connsiteX10" fmla="*/ 27862 w 31984"/>
                <a:gd name="connsiteY10" fmla="*/ 6167 h 48001"/>
                <a:gd name="connsiteX11" fmla="*/ 31984 w 31984"/>
                <a:gd name="connsiteY11" fmla="*/ 24016 h 48001"/>
                <a:gd name="connsiteX12" fmla="*/ 27862 w 31984"/>
                <a:gd name="connsiteY12" fmla="*/ 41866 h 48001"/>
                <a:gd name="connsiteX13" fmla="*/ 15992 w 31984"/>
                <a:gd name="connsiteY13" fmla="*/ 48001 h 48001"/>
                <a:gd name="connsiteX14" fmla="*/ 4091 w 31984"/>
                <a:gd name="connsiteY14" fmla="*/ 41866 h 48001"/>
                <a:gd name="connsiteX15" fmla="*/ 0 w 31984"/>
                <a:gd name="connsiteY15" fmla="*/ 24016 h 48001"/>
                <a:gd name="connsiteX16" fmla="*/ 4091 w 31984"/>
                <a:gd name="connsiteY16" fmla="*/ 6167 h 48001"/>
                <a:gd name="connsiteX17" fmla="*/ 15992 w 31984"/>
                <a:gd name="connsiteY17" fmla="*/ 0 h 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1">
                  <a:moveTo>
                    <a:pt x="15992" y="4958"/>
                  </a:moveTo>
                  <a:cubicBezTo>
                    <a:pt x="12769" y="4958"/>
                    <a:pt x="10341" y="6549"/>
                    <a:pt x="8709" y="9732"/>
                  </a:cubicBezTo>
                  <a:cubicBezTo>
                    <a:pt x="7097" y="12892"/>
                    <a:pt x="6291" y="17651"/>
                    <a:pt x="6291" y="24016"/>
                  </a:cubicBezTo>
                  <a:cubicBezTo>
                    <a:pt x="6291" y="30359"/>
                    <a:pt x="7097" y="35125"/>
                    <a:pt x="8709" y="38308"/>
                  </a:cubicBezTo>
                  <a:cubicBezTo>
                    <a:pt x="10341" y="41468"/>
                    <a:pt x="12769" y="43044"/>
                    <a:pt x="15992" y="43044"/>
                  </a:cubicBezTo>
                  <a:cubicBezTo>
                    <a:pt x="19236" y="43044"/>
                    <a:pt x="21663" y="41468"/>
                    <a:pt x="23275" y="38308"/>
                  </a:cubicBezTo>
                  <a:cubicBezTo>
                    <a:pt x="24907" y="35125"/>
                    <a:pt x="25724" y="30359"/>
                    <a:pt x="25724" y="24016"/>
                  </a:cubicBezTo>
                  <a:cubicBezTo>
                    <a:pt x="25724" y="17651"/>
                    <a:pt x="24907" y="12892"/>
                    <a:pt x="23275" y="9732"/>
                  </a:cubicBezTo>
                  <a:cubicBezTo>
                    <a:pt x="21663" y="6549"/>
                    <a:pt x="19236" y="4958"/>
                    <a:pt x="15992" y="4958"/>
                  </a:cubicBezTo>
                  <a:moveTo>
                    <a:pt x="15992" y="0"/>
                  </a:moveTo>
                  <a:cubicBezTo>
                    <a:pt x="21178" y="0"/>
                    <a:pt x="25135" y="2058"/>
                    <a:pt x="27862" y="6167"/>
                  </a:cubicBezTo>
                  <a:cubicBezTo>
                    <a:pt x="30610" y="10260"/>
                    <a:pt x="31984" y="16205"/>
                    <a:pt x="31984" y="24016"/>
                  </a:cubicBezTo>
                  <a:cubicBezTo>
                    <a:pt x="31984" y="31805"/>
                    <a:pt x="30610" y="37757"/>
                    <a:pt x="27862" y="41866"/>
                  </a:cubicBezTo>
                  <a:cubicBezTo>
                    <a:pt x="25135" y="45959"/>
                    <a:pt x="21178" y="48001"/>
                    <a:pt x="15992" y="48001"/>
                  </a:cubicBezTo>
                  <a:cubicBezTo>
                    <a:pt x="10805" y="48001"/>
                    <a:pt x="6838" y="45959"/>
                    <a:pt x="4091" y="41866"/>
                  </a:cubicBezTo>
                  <a:cubicBezTo>
                    <a:pt x="1363" y="37757"/>
                    <a:pt x="0" y="31805"/>
                    <a:pt x="0" y="24016"/>
                  </a:cubicBezTo>
                  <a:cubicBezTo>
                    <a:pt x="0" y="16205"/>
                    <a:pt x="1363" y="10260"/>
                    <a:pt x="4091" y="6167"/>
                  </a:cubicBezTo>
                  <a:cubicBezTo>
                    <a:pt x="6838" y="2058"/>
                    <a:pt x="10805" y="0"/>
                    <a:pt x="15992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4576E45-C41D-76E5-B73C-A43CBE7F212A}"/>
                </a:ext>
              </a:extLst>
            </p:cNvPr>
            <p:cNvSpPr/>
            <p:nvPr/>
          </p:nvSpPr>
          <p:spPr>
            <a:xfrm>
              <a:off x="7199013" y="2172865"/>
              <a:ext cx="31984" cy="48009"/>
            </a:xfrm>
            <a:custGeom>
              <a:avLst/>
              <a:gdLst>
                <a:gd name="connsiteX0" fmla="*/ 15993 w 31984"/>
                <a:gd name="connsiteY0" fmla="*/ 4958 h 48009"/>
                <a:gd name="connsiteX1" fmla="*/ 8709 w 31984"/>
                <a:gd name="connsiteY1" fmla="*/ 9732 h 48009"/>
                <a:gd name="connsiteX2" fmla="*/ 6291 w 31984"/>
                <a:gd name="connsiteY2" fmla="*/ 24024 h 48009"/>
                <a:gd name="connsiteX3" fmla="*/ 8709 w 31984"/>
                <a:gd name="connsiteY3" fmla="*/ 38308 h 48009"/>
                <a:gd name="connsiteX4" fmla="*/ 15993 w 31984"/>
                <a:gd name="connsiteY4" fmla="*/ 43051 h 48009"/>
                <a:gd name="connsiteX5" fmla="*/ 23275 w 31984"/>
                <a:gd name="connsiteY5" fmla="*/ 38308 h 48009"/>
                <a:gd name="connsiteX6" fmla="*/ 25724 w 31984"/>
                <a:gd name="connsiteY6" fmla="*/ 24024 h 48009"/>
                <a:gd name="connsiteX7" fmla="*/ 23275 w 31984"/>
                <a:gd name="connsiteY7" fmla="*/ 9732 h 48009"/>
                <a:gd name="connsiteX8" fmla="*/ 15993 w 31984"/>
                <a:gd name="connsiteY8" fmla="*/ 4958 h 48009"/>
                <a:gd name="connsiteX9" fmla="*/ 15993 w 31984"/>
                <a:gd name="connsiteY9" fmla="*/ 0 h 48009"/>
                <a:gd name="connsiteX10" fmla="*/ 27863 w 31984"/>
                <a:gd name="connsiteY10" fmla="*/ 6167 h 48009"/>
                <a:gd name="connsiteX11" fmla="*/ 31984 w 31984"/>
                <a:gd name="connsiteY11" fmla="*/ 24024 h 48009"/>
                <a:gd name="connsiteX12" fmla="*/ 27863 w 31984"/>
                <a:gd name="connsiteY12" fmla="*/ 41873 h 48009"/>
                <a:gd name="connsiteX13" fmla="*/ 15993 w 31984"/>
                <a:gd name="connsiteY13" fmla="*/ 48009 h 48009"/>
                <a:gd name="connsiteX14" fmla="*/ 4091 w 31984"/>
                <a:gd name="connsiteY14" fmla="*/ 41873 h 48009"/>
                <a:gd name="connsiteX15" fmla="*/ 0 w 31984"/>
                <a:gd name="connsiteY15" fmla="*/ 24024 h 48009"/>
                <a:gd name="connsiteX16" fmla="*/ 4091 w 31984"/>
                <a:gd name="connsiteY16" fmla="*/ 6167 h 48009"/>
                <a:gd name="connsiteX17" fmla="*/ 15993 w 31984"/>
                <a:gd name="connsiteY17" fmla="*/ 0 h 4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9">
                  <a:moveTo>
                    <a:pt x="15993" y="4958"/>
                  </a:moveTo>
                  <a:cubicBezTo>
                    <a:pt x="12769" y="4958"/>
                    <a:pt x="10341" y="6549"/>
                    <a:pt x="8709" y="9732"/>
                  </a:cubicBezTo>
                  <a:cubicBezTo>
                    <a:pt x="7097" y="12892"/>
                    <a:pt x="6291" y="17658"/>
                    <a:pt x="6291" y="24024"/>
                  </a:cubicBezTo>
                  <a:cubicBezTo>
                    <a:pt x="6291" y="30366"/>
                    <a:pt x="7097" y="35125"/>
                    <a:pt x="8709" y="38308"/>
                  </a:cubicBezTo>
                  <a:cubicBezTo>
                    <a:pt x="10341" y="41468"/>
                    <a:pt x="12769" y="43051"/>
                    <a:pt x="15993" y="43051"/>
                  </a:cubicBezTo>
                  <a:cubicBezTo>
                    <a:pt x="19237" y="43051"/>
                    <a:pt x="21664" y="41468"/>
                    <a:pt x="23275" y="38308"/>
                  </a:cubicBezTo>
                  <a:cubicBezTo>
                    <a:pt x="24907" y="35125"/>
                    <a:pt x="25724" y="30366"/>
                    <a:pt x="25724" y="24024"/>
                  </a:cubicBezTo>
                  <a:cubicBezTo>
                    <a:pt x="25724" y="17658"/>
                    <a:pt x="24907" y="12892"/>
                    <a:pt x="23275" y="9732"/>
                  </a:cubicBezTo>
                  <a:cubicBezTo>
                    <a:pt x="21664" y="6549"/>
                    <a:pt x="19237" y="4958"/>
                    <a:pt x="15993" y="4958"/>
                  </a:cubicBezTo>
                  <a:moveTo>
                    <a:pt x="15993" y="0"/>
                  </a:moveTo>
                  <a:cubicBezTo>
                    <a:pt x="21178" y="0"/>
                    <a:pt x="25135" y="2058"/>
                    <a:pt x="27863" y="6167"/>
                  </a:cubicBezTo>
                  <a:cubicBezTo>
                    <a:pt x="30610" y="10260"/>
                    <a:pt x="31984" y="16212"/>
                    <a:pt x="31984" y="24024"/>
                  </a:cubicBezTo>
                  <a:cubicBezTo>
                    <a:pt x="31984" y="31812"/>
                    <a:pt x="30610" y="37765"/>
                    <a:pt x="27863" y="41873"/>
                  </a:cubicBezTo>
                  <a:cubicBezTo>
                    <a:pt x="25135" y="45966"/>
                    <a:pt x="21178" y="48009"/>
                    <a:pt x="15993" y="48009"/>
                  </a:cubicBezTo>
                  <a:cubicBezTo>
                    <a:pt x="10806" y="48009"/>
                    <a:pt x="6839" y="45966"/>
                    <a:pt x="4091" y="41873"/>
                  </a:cubicBezTo>
                  <a:cubicBezTo>
                    <a:pt x="1363" y="37765"/>
                    <a:pt x="0" y="31812"/>
                    <a:pt x="0" y="24024"/>
                  </a:cubicBezTo>
                  <a:cubicBezTo>
                    <a:pt x="0" y="16212"/>
                    <a:pt x="1363" y="10260"/>
                    <a:pt x="4091" y="6167"/>
                  </a:cubicBezTo>
                  <a:cubicBezTo>
                    <a:pt x="6839" y="2058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3EE0148-10AC-0DA3-D5D6-9AB03599EB83}"/>
                </a:ext>
              </a:extLst>
            </p:cNvPr>
            <p:cNvSpPr/>
            <p:nvPr/>
          </p:nvSpPr>
          <p:spPr>
            <a:xfrm>
              <a:off x="7242001" y="2212106"/>
              <a:ext cx="6539" cy="7872"/>
            </a:xfrm>
            <a:custGeom>
              <a:avLst/>
              <a:gdLst>
                <a:gd name="connsiteX0" fmla="*/ 0 w 6539"/>
                <a:gd name="connsiteY0" fmla="*/ 0 h 7872"/>
                <a:gd name="connsiteX1" fmla="*/ 6539 w 6539"/>
                <a:gd name="connsiteY1" fmla="*/ 0 h 7872"/>
                <a:gd name="connsiteX2" fmla="*/ 6539 w 6539"/>
                <a:gd name="connsiteY2" fmla="*/ 7873 h 7872"/>
                <a:gd name="connsiteX3" fmla="*/ 0 w 6539"/>
                <a:gd name="connsiteY3" fmla="*/ 7873 h 7872"/>
                <a:gd name="connsiteX4" fmla="*/ 0 w 6539"/>
                <a:gd name="connsiteY4" fmla="*/ 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2">
                  <a:moveTo>
                    <a:pt x="0" y="0"/>
                  </a:moveTo>
                  <a:lnTo>
                    <a:pt x="6539" y="0"/>
                  </a:lnTo>
                  <a:lnTo>
                    <a:pt x="6539" y="7873"/>
                  </a:lnTo>
                  <a:lnTo>
                    <a:pt x="0" y="7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37192CF-D54E-260B-9C48-F1EB466122A7}"/>
                </a:ext>
              </a:extLst>
            </p:cNvPr>
            <p:cNvSpPr/>
            <p:nvPr/>
          </p:nvSpPr>
          <p:spPr>
            <a:xfrm>
              <a:off x="7260038" y="2172865"/>
              <a:ext cx="29381" cy="47113"/>
            </a:xfrm>
            <a:custGeom>
              <a:avLst/>
              <a:gdLst>
                <a:gd name="connsiteX0" fmla="*/ 7531 w 29381"/>
                <a:gd name="connsiteY0" fmla="*/ 41842 h 47113"/>
                <a:gd name="connsiteX1" fmla="*/ 29382 w 29381"/>
                <a:gd name="connsiteY1" fmla="*/ 41842 h 47113"/>
                <a:gd name="connsiteX2" fmla="*/ 29382 w 29381"/>
                <a:gd name="connsiteY2" fmla="*/ 47114 h 47113"/>
                <a:gd name="connsiteX3" fmla="*/ 0 w 29381"/>
                <a:gd name="connsiteY3" fmla="*/ 47114 h 47113"/>
                <a:gd name="connsiteX4" fmla="*/ 0 w 29381"/>
                <a:gd name="connsiteY4" fmla="*/ 41842 h 47113"/>
                <a:gd name="connsiteX5" fmla="*/ 9701 w 29381"/>
                <a:gd name="connsiteY5" fmla="*/ 31958 h 47113"/>
                <a:gd name="connsiteX6" fmla="*/ 17449 w 29381"/>
                <a:gd name="connsiteY6" fmla="*/ 23932 h 47113"/>
                <a:gd name="connsiteX7" fmla="*/ 21634 w 29381"/>
                <a:gd name="connsiteY7" fmla="*/ 18224 h 47113"/>
                <a:gd name="connsiteX8" fmla="*/ 22842 w 29381"/>
                <a:gd name="connsiteY8" fmla="*/ 13611 h 47113"/>
                <a:gd name="connsiteX9" fmla="*/ 20239 w 29381"/>
                <a:gd name="connsiteY9" fmla="*/ 7597 h 47113"/>
                <a:gd name="connsiteX10" fmla="*/ 13513 w 29381"/>
                <a:gd name="connsiteY10" fmla="*/ 5271 h 47113"/>
                <a:gd name="connsiteX11" fmla="*/ 7284 w 29381"/>
                <a:gd name="connsiteY11" fmla="*/ 6297 h 47113"/>
                <a:gd name="connsiteX12" fmla="*/ 310 w 29381"/>
                <a:gd name="connsiteY12" fmla="*/ 9395 h 47113"/>
                <a:gd name="connsiteX13" fmla="*/ 310 w 29381"/>
                <a:gd name="connsiteY13" fmla="*/ 3068 h 47113"/>
                <a:gd name="connsiteX14" fmla="*/ 7376 w 29381"/>
                <a:gd name="connsiteY14" fmla="*/ 780 h 47113"/>
                <a:gd name="connsiteX15" fmla="*/ 13389 w 29381"/>
                <a:gd name="connsiteY15" fmla="*/ 0 h 47113"/>
                <a:gd name="connsiteX16" fmla="*/ 24857 w 29381"/>
                <a:gd name="connsiteY16" fmla="*/ 3596 h 47113"/>
                <a:gd name="connsiteX17" fmla="*/ 29134 w 29381"/>
                <a:gd name="connsiteY17" fmla="*/ 13205 h 47113"/>
                <a:gd name="connsiteX18" fmla="*/ 28049 w 29381"/>
                <a:gd name="connsiteY18" fmla="*/ 18630 h 47113"/>
                <a:gd name="connsiteX19" fmla="*/ 24174 w 29381"/>
                <a:gd name="connsiteY19" fmla="*/ 24643 h 47113"/>
                <a:gd name="connsiteX20" fmla="*/ 19246 w 29381"/>
                <a:gd name="connsiteY20" fmla="*/ 29846 h 47113"/>
                <a:gd name="connsiteX21" fmla="*/ 7531 w 29381"/>
                <a:gd name="connsiteY21" fmla="*/ 41842 h 4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381" h="47113">
                  <a:moveTo>
                    <a:pt x="7531" y="41842"/>
                  </a:moveTo>
                  <a:lnTo>
                    <a:pt x="29382" y="41842"/>
                  </a:lnTo>
                  <a:lnTo>
                    <a:pt x="29382" y="47114"/>
                  </a:lnTo>
                  <a:lnTo>
                    <a:pt x="0" y="47114"/>
                  </a:lnTo>
                  <a:lnTo>
                    <a:pt x="0" y="41842"/>
                  </a:lnTo>
                  <a:cubicBezTo>
                    <a:pt x="2376" y="39387"/>
                    <a:pt x="5610" y="36089"/>
                    <a:pt x="9701" y="31958"/>
                  </a:cubicBezTo>
                  <a:cubicBezTo>
                    <a:pt x="13813" y="27803"/>
                    <a:pt x="16396" y="25133"/>
                    <a:pt x="17449" y="23932"/>
                  </a:cubicBezTo>
                  <a:cubicBezTo>
                    <a:pt x="19453" y="21675"/>
                    <a:pt x="20848" y="19777"/>
                    <a:pt x="21634" y="18224"/>
                  </a:cubicBezTo>
                  <a:cubicBezTo>
                    <a:pt x="22439" y="16656"/>
                    <a:pt x="22842" y="15118"/>
                    <a:pt x="22842" y="13611"/>
                  </a:cubicBezTo>
                  <a:cubicBezTo>
                    <a:pt x="22842" y="11155"/>
                    <a:pt x="21974" y="9150"/>
                    <a:pt x="20239" y="7597"/>
                  </a:cubicBezTo>
                  <a:cubicBezTo>
                    <a:pt x="18523" y="6044"/>
                    <a:pt x="16282" y="5271"/>
                    <a:pt x="13513" y="5271"/>
                  </a:cubicBezTo>
                  <a:cubicBezTo>
                    <a:pt x="11550" y="5271"/>
                    <a:pt x="9474" y="5616"/>
                    <a:pt x="7284" y="6297"/>
                  </a:cubicBezTo>
                  <a:cubicBezTo>
                    <a:pt x="5114" y="6978"/>
                    <a:pt x="2789" y="8010"/>
                    <a:pt x="310" y="9395"/>
                  </a:cubicBezTo>
                  <a:lnTo>
                    <a:pt x="310" y="3068"/>
                  </a:lnTo>
                  <a:cubicBezTo>
                    <a:pt x="2831" y="2058"/>
                    <a:pt x="5186" y="1293"/>
                    <a:pt x="7376" y="780"/>
                  </a:cubicBezTo>
                  <a:cubicBezTo>
                    <a:pt x="9567" y="260"/>
                    <a:pt x="11570" y="0"/>
                    <a:pt x="13389" y="0"/>
                  </a:cubicBezTo>
                  <a:cubicBezTo>
                    <a:pt x="18182" y="0"/>
                    <a:pt x="22005" y="1201"/>
                    <a:pt x="24857" y="3596"/>
                  </a:cubicBezTo>
                  <a:cubicBezTo>
                    <a:pt x="27708" y="5991"/>
                    <a:pt x="29134" y="9196"/>
                    <a:pt x="29134" y="13205"/>
                  </a:cubicBezTo>
                  <a:cubicBezTo>
                    <a:pt x="29134" y="15110"/>
                    <a:pt x="28772" y="16916"/>
                    <a:pt x="28049" y="18630"/>
                  </a:cubicBezTo>
                  <a:cubicBezTo>
                    <a:pt x="27346" y="20321"/>
                    <a:pt x="26055" y="22325"/>
                    <a:pt x="24174" y="24643"/>
                  </a:cubicBezTo>
                  <a:cubicBezTo>
                    <a:pt x="23658" y="25240"/>
                    <a:pt x="22015" y="26977"/>
                    <a:pt x="19246" y="29846"/>
                  </a:cubicBezTo>
                  <a:cubicBezTo>
                    <a:pt x="16478" y="32700"/>
                    <a:pt x="12573" y="36693"/>
                    <a:pt x="7531" y="41842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E6D5019-4998-1E19-5A34-14DB11803AFF}"/>
                </a:ext>
              </a:extLst>
            </p:cNvPr>
            <p:cNvSpPr/>
            <p:nvPr/>
          </p:nvSpPr>
          <p:spPr>
            <a:xfrm>
              <a:off x="7196224" y="1969597"/>
              <a:ext cx="31984" cy="48007"/>
            </a:xfrm>
            <a:custGeom>
              <a:avLst/>
              <a:gdLst>
                <a:gd name="connsiteX0" fmla="*/ 15993 w 31984"/>
                <a:gd name="connsiteY0" fmla="*/ 4958 h 48007"/>
                <a:gd name="connsiteX1" fmla="*/ 8709 w 31984"/>
                <a:gd name="connsiteY1" fmla="*/ 9732 h 48007"/>
                <a:gd name="connsiteX2" fmla="*/ 6291 w 31984"/>
                <a:gd name="connsiteY2" fmla="*/ 24019 h 48007"/>
                <a:gd name="connsiteX3" fmla="*/ 8709 w 31984"/>
                <a:gd name="connsiteY3" fmla="*/ 38307 h 48007"/>
                <a:gd name="connsiteX4" fmla="*/ 15993 w 31984"/>
                <a:gd name="connsiteY4" fmla="*/ 43049 h 48007"/>
                <a:gd name="connsiteX5" fmla="*/ 23275 w 31984"/>
                <a:gd name="connsiteY5" fmla="*/ 38307 h 48007"/>
                <a:gd name="connsiteX6" fmla="*/ 25724 w 31984"/>
                <a:gd name="connsiteY6" fmla="*/ 24019 h 48007"/>
                <a:gd name="connsiteX7" fmla="*/ 23275 w 31984"/>
                <a:gd name="connsiteY7" fmla="*/ 9732 h 48007"/>
                <a:gd name="connsiteX8" fmla="*/ 15993 w 31984"/>
                <a:gd name="connsiteY8" fmla="*/ 4958 h 48007"/>
                <a:gd name="connsiteX9" fmla="*/ 15993 w 31984"/>
                <a:gd name="connsiteY9" fmla="*/ 0 h 48007"/>
                <a:gd name="connsiteX10" fmla="*/ 27863 w 31984"/>
                <a:gd name="connsiteY10" fmla="*/ 6167 h 48007"/>
                <a:gd name="connsiteX11" fmla="*/ 31984 w 31984"/>
                <a:gd name="connsiteY11" fmla="*/ 24019 h 48007"/>
                <a:gd name="connsiteX12" fmla="*/ 27863 w 31984"/>
                <a:gd name="connsiteY12" fmla="*/ 41872 h 48007"/>
                <a:gd name="connsiteX13" fmla="*/ 15993 w 31984"/>
                <a:gd name="connsiteY13" fmla="*/ 48008 h 48007"/>
                <a:gd name="connsiteX14" fmla="*/ 4091 w 31984"/>
                <a:gd name="connsiteY14" fmla="*/ 41872 h 48007"/>
                <a:gd name="connsiteX15" fmla="*/ 0 w 31984"/>
                <a:gd name="connsiteY15" fmla="*/ 24019 h 48007"/>
                <a:gd name="connsiteX16" fmla="*/ 4091 w 31984"/>
                <a:gd name="connsiteY16" fmla="*/ 6167 h 48007"/>
                <a:gd name="connsiteX17" fmla="*/ 15993 w 31984"/>
                <a:gd name="connsiteY17" fmla="*/ 0 h 4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7">
                  <a:moveTo>
                    <a:pt x="15993" y="4958"/>
                  </a:moveTo>
                  <a:cubicBezTo>
                    <a:pt x="12769" y="4958"/>
                    <a:pt x="10341" y="6550"/>
                    <a:pt x="8709" y="9732"/>
                  </a:cubicBezTo>
                  <a:cubicBezTo>
                    <a:pt x="7097" y="12893"/>
                    <a:pt x="6291" y="17656"/>
                    <a:pt x="6291" y="24019"/>
                  </a:cubicBezTo>
                  <a:cubicBezTo>
                    <a:pt x="6291" y="30362"/>
                    <a:pt x="7097" y="35125"/>
                    <a:pt x="8709" y="38307"/>
                  </a:cubicBezTo>
                  <a:cubicBezTo>
                    <a:pt x="10341" y="41468"/>
                    <a:pt x="12769" y="43049"/>
                    <a:pt x="15993" y="43049"/>
                  </a:cubicBezTo>
                  <a:cubicBezTo>
                    <a:pt x="19237" y="43049"/>
                    <a:pt x="21664" y="41468"/>
                    <a:pt x="23275" y="38307"/>
                  </a:cubicBezTo>
                  <a:cubicBezTo>
                    <a:pt x="24908" y="35125"/>
                    <a:pt x="25724" y="30362"/>
                    <a:pt x="25724" y="24019"/>
                  </a:cubicBezTo>
                  <a:cubicBezTo>
                    <a:pt x="25724" y="17656"/>
                    <a:pt x="24908" y="12893"/>
                    <a:pt x="23275" y="9732"/>
                  </a:cubicBezTo>
                  <a:cubicBezTo>
                    <a:pt x="21664" y="6550"/>
                    <a:pt x="19237" y="4958"/>
                    <a:pt x="15993" y="4958"/>
                  </a:cubicBezTo>
                  <a:moveTo>
                    <a:pt x="15993" y="0"/>
                  </a:moveTo>
                  <a:cubicBezTo>
                    <a:pt x="21179" y="0"/>
                    <a:pt x="25135" y="2056"/>
                    <a:pt x="27863" y="6167"/>
                  </a:cubicBezTo>
                  <a:cubicBezTo>
                    <a:pt x="30610" y="10258"/>
                    <a:pt x="31984" y="16209"/>
                    <a:pt x="31984" y="24019"/>
                  </a:cubicBezTo>
                  <a:cubicBezTo>
                    <a:pt x="31984" y="31808"/>
                    <a:pt x="30610" y="37759"/>
                    <a:pt x="27863" y="41872"/>
                  </a:cubicBezTo>
                  <a:cubicBezTo>
                    <a:pt x="25135" y="45962"/>
                    <a:pt x="21179" y="48008"/>
                    <a:pt x="15993" y="48008"/>
                  </a:cubicBezTo>
                  <a:cubicBezTo>
                    <a:pt x="10806" y="48008"/>
                    <a:pt x="6839" y="45962"/>
                    <a:pt x="4091" y="41872"/>
                  </a:cubicBezTo>
                  <a:cubicBezTo>
                    <a:pt x="1363" y="37759"/>
                    <a:pt x="0" y="31808"/>
                    <a:pt x="0" y="24019"/>
                  </a:cubicBezTo>
                  <a:cubicBezTo>
                    <a:pt x="0" y="16209"/>
                    <a:pt x="1363" y="10258"/>
                    <a:pt x="4091" y="6167"/>
                  </a:cubicBezTo>
                  <a:cubicBezTo>
                    <a:pt x="6839" y="2056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11E04DC-C4B4-2AF5-FB10-AB6B212CC19F}"/>
                </a:ext>
              </a:extLst>
            </p:cNvPr>
            <p:cNvSpPr/>
            <p:nvPr/>
          </p:nvSpPr>
          <p:spPr>
            <a:xfrm>
              <a:off x="7239211" y="2008834"/>
              <a:ext cx="6539" cy="7872"/>
            </a:xfrm>
            <a:custGeom>
              <a:avLst/>
              <a:gdLst>
                <a:gd name="connsiteX0" fmla="*/ 0 w 6539"/>
                <a:gd name="connsiteY0" fmla="*/ 0 h 7872"/>
                <a:gd name="connsiteX1" fmla="*/ 6540 w 6539"/>
                <a:gd name="connsiteY1" fmla="*/ 0 h 7872"/>
                <a:gd name="connsiteX2" fmla="*/ 6540 w 6539"/>
                <a:gd name="connsiteY2" fmla="*/ 7873 h 7872"/>
                <a:gd name="connsiteX3" fmla="*/ 0 w 6539"/>
                <a:gd name="connsiteY3" fmla="*/ 7873 h 7872"/>
                <a:gd name="connsiteX4" fmla="*/ 0 w 6539"/>
                <a:gd name="connsiteY4" fmla="*/ 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2">
                  <a:moveTo>
                    <a:pt x="0" y="0"/>
                  </a:moveTo>
                  <a:lnTo>
                    <a:pt x="6540" y="0"/>
                  </a:lnTo>
                  <a:lnTo>
                    <a:pt x="6540" y="7873"/>
                  </a:lnTo>
                  <a:lnTo>
                    <a:pt x="0" y="7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E9FD515-EC7B-74B1-209B-BF9492964386}"/>
                </a:ext>
              </a:extLst>
            </p:cNvPr>
            <p:cNvSpPr/>
            <p:nvPr/>
          </p:nvSpPr>
          <p:spPr>
            <a:xfrm>
              <a:off x="7255699" y="1970434"/>
              <a:ext cx="33720" cy="46272"/>
            </a:xfrm>
            <a:custGeom>
              <a:avLst/>
              <a:gdLst>
                <a:gd name="connsiteX0" fmla="*/ 20889 w 33720"/>
                <a:gd name="connsiteY0" fmla="*/ 5454 h 46272"/>
                <a:gd name="connsiteX1" fmla="*/ 5082 w 33720"/>
                <a:gd name="connsiteY1" fmla="*/ 30156 h 46272"/>
                <a:gd name="connsiteX2" fmla="*/ 20889 w 33720"/>
                <a:gd name="connsiteY2" fmla="*/ 30156 h 46272"/>
                <a:gd name="connsiteX3" fmla="*/ 20889 w 33720"/>
                <a:gd name="connsiteY3" fmla="*/ 5454 h 46272"/>
                <a:gd name="connsiteX4" fmla="*/ 19246 w 33720"/>
                <a:gd name="connsiteY4" fmla="*/ 0 h 46272"/>
                <a:gd name="connsiteX5" fmla="*/ 27118 w 33720"/>
                <a:gd name="connsiteY5" fmla="*/ 0 h 46272"/>
                <a:gd name="connsiteX6" fmla="*/ 27118 w 33720"/>
                <a:gd name="connsiteY6" fmla="*/ 30156 h 46272"/>
                <a:gd name="connsiteX7" fmla="*/ 33720 w 33720"/>
                <a:gd name="connsiteY7" fmla="*/ 30156 h 46272"/>
                <a:gd name="connsiteX8" fmla="*/ 33720 w 33720"/>
                <a:gd name="connsiteY8" fmla="*/ 35362 h 46272"/>
                <a:gd name="connsiteX9" fmla="*/ 27118 w 33720"/>
                <a:gd name="connsiteY9" fmla="*/ 35362 h 46272"/>
                <a:gd name="connsiteX10" fmla="*/ 27118 w 33720"/>
                <a:gd name="connsiteY10" fmla="*/ 46272 h 46272"/>
                <a:gd name="connsiteX11" fmla="*/ 20889 w 33720"/>
                <a:gd name="connsiteY11" fmla="*/ 46272 h 46272"/>
                <a:gd name="connsiteX12" fmla="*/ 20889 w 33720"/>
                <a:gd name="connsiteY12" fmla="*/ 35362 h 46272"/>
                <a:gd name="connsiteX13" fmla="*/ 0 w 33720"/>
                <a:gd name="connsiteY13" fmla="*/ 35362 h 46272"/>
                <a:gd name="connsiteX14" fmla="*/ 0 w 33720"/>
                <a:gd name="connsiteY14" fmla="*/ 29319 h 46272"/>
                <a:gd name="connsiteX15" fmla="*/ 19246 w 33720"/>
                <a:gd name="connsiteY15" fmla="*/ 0 h 4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720" h="46272">
                  <a:moveTo>
                    <a:pt x="20889" y="5454"/>
                  </a:moveTo>
                  <a:lnTo>
                    <a:pt x="5082" y="30156"/>
                  </a:lnTo>
                  <a:lnTo>
                    <a:pt x="20889" y="30156"/>
                  </a:lnTo>
                  <a:lnTo>
                    <a:pt x="20889" y="5454"/>
                  </a:lnTo>
                  <a:moveTo>
                    <a:pt x="19246" y="0"/>
                  </a:moveTo>
                  <a:lnTo>
                    <a:pt x="27118" y="0"/>
                  </a:lnTo>
                  <a:lnTo>
                    <a:pt x="27118" y="30156"/>
                  </a:lnTo>
                  <a:lnTo>
                    <a:pt x="33720" y="30156"/>
                  </a:lnTo>
                  <a:lnTo>
                    <a:pt x="33720" y="35362"/>
                  </a:lnTo>
                  <a:lnTo>
                    <a:pt x="27118" y="35362"/>
                  </a:lnTo>
                  <a:lnTo>
                    <a:pt x="27118" y="46272"/>
                  </a:lnTo>
                  <a:lnTo>
                    <a:pt x="20889" y="46272"/>
                  </a:lnTo>
                  <a:lnTo>
                    <a:pt x="20889" y="35362"/>
                  </a:lnTo>
                  <a:lnTo>
                    <a:pt x="0" y="35362"/>
                  </a:lnTo>
                  <a:lnTo>
                    <a:pt x="0" y="29319"/>
                  </a:lnTo>
                  <a:lnTo>
                    <a:pt x="19246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25C2EE47-D8BF-E143-87C1-A7F2ABD3752E}"/>
                </a:ext>
              </a:extLst>
            </p:cNvPr>
            <p:cNvSpPr/>
            <p:nvPr/>
          </p:nvSpPr>
          <p:spPr>
            <a:xfrm>
              <a:off x="7196658" y="1766327"/>
              <a:ext cx="31985" cy="48007"/>
            </a:xfrm>
            <a:custGeom>
              <a:avLst/>
              <a:gdLst>
                <a:gd name="connsiteX0" fmla="*/ 15993 w 31985"/>
                <a:gd name="connsiteY0" fmla="*/ 4959 h 48007"/>
                <a:gd name="connsiteX1" fmla="*/ 8709 w 31985"/>
                <a:gd name="connsiteY1" fmla="*/ 9731 h 48007"/>
                <a:gd name="connsiteX2" fmla="*/ 6292 w 31985"/>
                <a:gd name="connsiteY2" fmla="*/ 24019 h 48007"/>
                <a:gd name="connsiteX3" fmla="*/ 8709 w 31985"/>
                <a:gd name="connsiteY3" fmla="*/ 38307 h 48007"/>
                <a:gd name="connsiteX4" fmla="*/ 15993 w 31985"/>
                <a:gd name="connsiteY4" fmla="*/ 43049 h 48007"/>
                <a:gd name="connsiteX5" fmla="*/ 23276 w 31985"/>
                <a:gd name="connsiteY5" fmla="*/ 38307 h 48007"/>
                <a:gd name="connsiteX6" fmla="*/ 25724 w 31985"/>
                <a:gd name="connsiteY6" fmla="*/ 24019 h 48007"/>
                <a:gd name="connsiteX7" fmla="*/ 23276 w 31985"/>
                <a:gd name="connsiteY7" fmla="*/ 9731 h 48007"/>
                <a:gd name="connsiteX8" fmla="*/ 15993 w 31985"/>
                <a:gd name="connsiteY8" fmla="*/ 4959 h 48007"/>
                <a:gd name="connsiteX9" fmla="*/ 15993 w 31985"/>
                <a:gd name="connsiteY9" fmla="*/ 0 h 48007"/>
                <a:gd name="connsiteX10" fmla="*/ 27863 w 31985"/>
                <a:gd name="connsiteY10" fmla="*/ 6167 h 48007"/>
                <a:gd name="connsiteX11" fmla="*/ 31985 w 31985"/>
                <a:gd name="connsiteY11" fmla="*/ 24019 h 48007"/>
                <a:gd name="connsiteX12" fmla="*/ 27863 w 31985"/>
                <a:gd name="connsiteY12" fmla="*/ 41871 h 48007"/>
                <a:gd name="connsiteX13" fmla="*/ 15993 w 31985"/>
                <a:gd name="connsiteY13" fmla="*/ 48008 h 48007"/>
                <a:gd name="connsiteX14" fmla="*/ 4091 w 31985"/>
                <a:gd name="connsiteY14" fmla="*/ 41871 h 48007"/>
                <a:gd name="connsiteX15" fmla="*/ 0 w 31985"/>
                <a:gd name="connsiteY15" fmla="*/ 24019 h 48007"/>
                <a:gd name="connsiteX16" fmla="*/ 4091 w 31985"/>
                <a:gd name="connsiteY16" fmla="*/ 6167 h 48007"/>
                <a:gd name="connsiteX17" fmla="*/ 15993 w 31985"/>
                <a:gd name="connsiteY17" fmla="*/ 0 h 4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5" h="48007">
                  <a:moveTo>
                    <a:pt x="15993" y="4959"/>
                  </a:moveTo>
                  <a:cubicBezTo>
                    <a:pt x="12769" y="4959"/>
                    <a:pt x="10342" y="6549"/>
                    <a:pt x="8709" y="9731"/>
                  </a:cubicBezTo>
                  <a:cubicBezTo>
                    <a:pt x="7098" y="12892"/>
                    <a:pt x="6292" y="17655"/>
                    <a:pt x="6292" y="24019"/>
                  </a:cubicBezTo>
                  <a:cubicBezTo>
                    <a:pt x="6292" y="30362"/>
                    <a:pt x="7098" y="35125"/>
                    <a:pt x="8709" y="38307"/>
                  </a:cubicBezTo>
                  <a:cubicBezTo>
                    <a:pt x="10342" y="41468"/>
                    <a:pt x="12769" y="43049"/>
                    <a:pt x="15993" y="43049"/>
                  </a:cubicBezTo>
                  <a:cubicBezTo>
                    <a:pt x="19237" y="43049"/>
                    <a:pt x="21664" y="41468"/>
                    <a:pt x="23276" y="38307"/>
                  </a:cubicBezTo>
                  <a:cubicBezTo>
                    <a:pt x="24908" y="35125"/>
                    <a:pt x="25724" y="30362"/>
                    <a:pt x="25724" y="24019"/>
                  </a:cubicBezTo>
                  <a:cubicBezTo>
                    <a:pt x="25724" y="17655"/>
                    <a:pt x="24908" y="12892"/>
                    <a:pt x="23276" y="9731"/>
                  </a:cubicBezTo>
                  <a:cubicBezTo>
                    <a:pt x="21664" y="6549"/>
                    <a:pt x="19237" y="4959"/>
                    <a:pt x="15993" y="4959"/>
                  </a:cubicBezTo>
                  <a:moveTo>
                    <a:pt x="15993" y="0"/>
                  </a:moveTo>
                  <a:cubicBezTo>
                    <a:pt x="21179" y="0"/>
                    <a:pt x="25135" y="2056"/>
                    <a:pt x="27863" y="6167"/>
                  </a:cubicBezTo>
                  <a:cubicBezTo>
                    <a:pt x="30611" y="10258"/>
                    <a:pt x="31985" y="16209"/>
                    <a:pt x="31985" y="24019"/>
                  </a:cubicBezTo>
                  <a:cubicBezTo>
                    <a:pt x="31985" y="31808"/>
                    <a:pt x="30611" y="37759"/>
                    <a:pt x="27863" y="41871"/>
                  </a:cubicBezTo>
                  <a:cubicBezTo>
                    <a:pt x="25135" y="45962"/>
                    <a:pt x="21179" y="48008"/>
                    <a:pt x="15993" y="48008"/>
                  </a:cubicBezTo>
                  <a:cubicBezTo>
                    <a:pt x="10806" y="48008"/>
                    <a:pt x="6839" y="45962"/>
                    <a:pt x="4091" y="41871"/>
                  </a:cubicBezTo>
                  <a:cubicBezTo>
                    <a:pt x="1363" y="37759"/>
                    <a:pt x="0" y="31808"/>
                    <a:pt x="0" y="24019"/>
                  </a:cubicBezTo>
                  <a:cubicBezTo>
                    <a:pt x="0" y="16209"/>
                    <a:pt x="1363" y="10258"/>
                    <a:pt x="4091" y="6167"/>
                  </a:cubicBezTo>
                  <a:cubicBezTo>
                    <a:pt x="6839" y="2056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57F436EC-AB0D-EA18-07A9-EA4E7980A992}"/>
                </a:ext>
              </a:extLst>
            </p:cNvPr>
            <p:cNvSpPr/>
            <p:nvPr/>
          </p:nvSpPr>
          <p:spPr>
            <a:xfrm>
              <a:off x="7239645" y="1805564"/>
              <a:ext cx="6539" cy="7871"/>
            </a:xfrm>
            <a:custGeom>
              <a:avLst/>
              <a:gdLst>
                <a:gd name="connsiteX0" fmla="*/ 0 w 6539"/>
                <a:gd name="connsiteY0" fmla="*/ 0 h 7871"/>
                <a:gd name="connsiteX1" fmla="*/ 6540 w 6539"/>
                <a:gd name="connsiteY1" fmla="*/ 0 h 7871"/>
                <a:gd name="connsiteX2" fmla="*/ 6540 w 6539"/>
                <a:gd name="connsiteY2" fmla="*/ 7872 h 7871"/>
                <a:gd name="connsiteX3" fmla="*/ 0 w 6539"/>
                <a:gd name="connsiteY3" fmla="*/ 7872 h 7871"/>
                <a:gd name="connsiteX4" fmla="*/ 0 w 6539"/>
                <a:gd name="connsiteY4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1">
                  <a:moveTo>
                    <a:pt x="0" y="0"/>
                  </a:moveTo>
                  <a:lnTo>
                    <a:pt x="6540" y="0"/>
                  </a:lnTo>
                  <a:lnTo>
                    <a:pt x="6540" y="7872"/>
                  </a:lnTo>
                  <a:lnTo>
                    <a:pt x="0" y="7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A5AC282-13A0-C311-2EEE-38C9B93F979B}"/>
                </a:ext>
              </a:extLst>
            </p:cNvPr>
            <p:cNvSpPr/>
            <p:nvPr/>
          </p:nvSpPr>
          <p:spPr>
            <a:xfrm>
              <a:off x="7257466" y="1766327"/>
              <a:ext cx="31953" cy="48007"/>
            </a:xfrm>
            <a:custGeom>
              <a:avLst/>
              <a:gdLst>
                <a:gd name="connsiteX0" fmla="*/ 16519 w 31953"/>
                <a:gd name="connsiteY0" fmla="*/ 21477 h 48007"/>
                <a:gd name="connsiteX1" fmla="*/ 9824 w 31953"/>
                <a:gd name="connsiteY1" fmla="*/ 24360 h 48007"/>
                <a:gd name="connsiteX2" fmla="*/ 7376 w 31953"/>
                <a:gd name="connsiteY2" fmla="*/ 32264 h 48007"/>
                <a:gd name="connsiteX3" fmla="*/ 9824 w 31953"/>
                <a:gd name="connsiteY3" fmla="*/ 40166 h 48007"/>
                <a:gd name="connsiteX4" fmla="*/ 16519 w 31953"/>
                <a:gd name="connsiteY4" fmla="*/ 43049 h 48007"/>
                <a:gd name="connsiteX5" fmla="*/ 23183 w 31953"/>
                <a:gd name="connsiteY5" fmla="*/ 40166 h 48007"/>
                <a:gd name="connsiteX6" fmla="*/ 25662 w 31953"/>
                <a:gd name="connsiteY6" fmla="*/ 32264 h 48007"/>
                <a:gd name="connsiteX7" fmla="*/ 23183 w 31953"/>
                <a:gd name="connsiteY7" fmla="*/ 24360 h 48007"/>
                <a:gd name="connsiteX8" fmla="*/ 16519 w 31953"/>
                <a:gd name="connsiteY8" fmla="*/ 21477 h 48007"/>
                <a:gd name="connsiteX9" fmla="*/ 28947 w 31953"/>
                <a:gd name="connsiteY9" fmla="*/ 1859 h 48007"/>
                <a:gd name="connsiteX10" fmla="*/ 28947 w 31953"/>
                <a:gd name="connsiteY10" fmla="*/ 7562 h 48007"/>
                <a:gd name="connsiteX11" fmla="*/ 24174 w 31953"/>
                <a:gd name="connsiteY11" fmla="*/ 5857 h 48007"/>
                <a:gd name="connsiteX12" fmla="*/ 19432 w 31953"/>
                <a:gd name="connsiteY12" fmla="*/ 5268 h 48007"/>
                <a:gd name="connsiteX13" fmla="*/ 9948 w 31953"/>
                <a:gd name="connsiteY13" fmla="*/ 9453 h 48007"/>
                <a:gd name="connsiteX14" fmla="*/ 6229 w 31953"/>
                <a:gd name="connsiteY14" fmla="*/ 22098 h 48007"/>
                <a:gd name="connsiteX15" fmla="*/ 10817 w 31953"/>
                <a:gd name="connsiteY15" fmla="*/ 17976 h 48007"/>
                <a:gd name="connsiteX16" fmla="*/ 16891 w 31953"/>
                <a:gd name="connsiteY16" fmla="*/ 16519 h 48007"/>
                <a:gd name="connsiteX17" fmla="*/ 27893 w 31953"/>
                <a:gd name="connsiteY17" fmla="*/ 20765 h 48007"/>
                <a:gd name="connsiteX18" fmla="*/ 31954 w 31953"/>
                <a:gd name="connsiteY18" fmla="*/ 32264 h 48007"/>
                <a:gd name="connsiteX19" fmla="*/ 27739 w 31953"/>
                <a:gd name="connsiteY19" fmla="*/ 43699 h 48007"/>
                <a:gd name="connsiteX20" fmla="*/ 16519 w 31953"/>
                <a:gd name="connsiteY20" fmla="*/ 48008 h 48007"/>
                <a:gd name="connsiteX21" fmla="*/ 4246 w 31953"/>
                <a:gd name="connsiteY21" fmla="*/ 41871 h 48007"/>
                <a:gd name="connsiteX22" fmla="*/ 0 w 31953"/>
                <a:gd name="connsiteY22" fmla="*/ 24019 h 48007"/>
                <a:gd name="connsiteX23" fmla="*/ 5207 w 31953"/>
                <a:gd name="connsiteY23" fmla="*/ 6539 h 48007"/>
                <a:gd name="connsiteX24" fmla="*/ 19185 w 31953"/>
                <a:gd name="connsiteY24" fmla="*/ 0 h 48007"/>
                <a:gd name="connsiteX25" fmla="*/ 23927 w 31953"/>
                <a:gd name="connsiteY25" fmla="*/ 464 h 48007"/>
                <a:gd name="connsiteX26" fmla="*/ 28947 w 31953"/>
                <a:gd name="connsiteY26" fmla="*/ 1859 h 4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1953" h="48007">
                  <a:moveTo>
                    <a:pt x="16519" y="21477"/>
                  </a:moveTo>
                  <a:cubicBezTo>
                    <a:pt x="13709" y="21477"/>
                    <a:pt x="11478" y="22438"/>
                    <a:pt x="9824" y="24360"/>
                  </a:cubicBezTo>
                  <a:cubicBezTo>
                    <a:pt x="8193" y="26281"/>
                    <a:pt x="7376" y="28916"/>
                    <a:pt x="7376" y="32264"/>
                  </a:cubicBezTo>
                  <a:cubicBezTo>
                    <a:pt x="7376" y="35590"/>
                    <a:pt x="8193" y="38224"/>
                    <a:pt x="9824" y="40166"/>
                  </a:cubicBezTo>
                  <a:cubicBezTo>
                    <a:pt x="11478" y="42088"/>
                    <a:pt x="13709" y="43049"/>
                    <a:pt x="16519" y="43049"/>
                  </a:cubicBezTo>
                  <a:cubicBezTo>
                    <a:pt x="19329" y="43049"/>
                    <a:pt x="21551" y="42088"/>
                    <a:pt x="23183" y="40166"/>
                  </a:cubicBezTo>
                  <a:cubicBezTo>
                    <a:pt x="24836" y="38224"/>
                    <a:pt x="25662" y="35590"/>
                    <a:pt x="25662" y="32264"/>
                  </a:cubicBezTo>
                  <a:cubicBezTo>
                    <a:pt x="25662" y="28916"/>
                    <a:pt x="24836" y="26281"/>
                    <a:pt x="23183" y="24360"/>
                  </a:cubicBezTo>
                  <a:cubicBezTo>
                    <a:pt x="21551" y="22438"/>
                    <a:pt x="19329" y="21477"/>
                    <a:pt x="16519" y="21477"/>
                  </a:cubicBezTo>
                  <a:moveTo>
                    <a:pt x="28947" y="1859"/>
                  </a:moveTo>
                  <a:lnTo>
                    <a:pt x="28947" y="7562"/>
                  </a:lnTo>
                  <a:cubicBezTo>
                    <a:pt x="27377" y="6818"/>
                    <a:pt x="25786" y="6250"/>
                    <a:pt x="24174" y="5857"/>
                  </a:cubicBezTo>
                  <a:cubicBezTo>
                    <a:pt x="22584" y="5465"/>
                    <a:pt x="21003" y="5268"/>
                    <a:pt x="19432" y="5268"/>
                  </a:cubicBezTo>
                  <a:cubicBezTo>
                    <a:pt x="15300" y="5268"/>
                    <a:pt x="12139" y="6663"/>
                    <a:pt x="9948" y="9453"/>
                  </a:cubicBezTo>
                  <a:cubicBezTo>
                    <a:pt x="7779" y="12242"/>
                    <a:pt x="6539" y="16457"/>
                    <a:pt x="6229" y="22098"/>
                  </a:cubicBezTo>
                  <a:cubicBezTo>
                    <a:pt x="7448" y="20300"/>
                    <a:pt x="8978" y="18926"/>
                    <a:pt x="10817" y="17976"/>
                  </a:cubicBezTo>
                  <a:cubicBezTo>
                    <a:pt x="12655" y="17005"/>
                    <a:pt x="14680" y="16519"/>
                    <a:pt x="16891" y="16519"/>
                  </a:cubicBezTo>
                  <a:cubicBezTo>
                    <a:pt x="21540" y="16519"/>
                    <a:pt x="25207" y="17934"/>
                    <a:pt x="27893" y="20765"/>
                  </a:cubicBezTo>
                  <a:cubicBezTo>
                    <a:pt x="30600" y="23575"/>
                    <a:pt x="31954" y="27408"/>
                    <a:pt x="31954" y="32264"/>
                  </a:cubicBezTo>
                  <a:cubicBezTo>
                    <a:pt x="31954" y="37016"/>
                    <a:pt x="30549" y="40828"/>
                    <a:pt x="27739" y="43699"/>
                  </a:cubicBezTo>
                  <a:cubicBezTo>
                    <a:pt x="24929" y="46572"/>
                    <a:pt x="21188" y="48008"/>
                    <a:pt x="16519" y="48008"/>
                  </a:cubicBezTo>
                  <a:cubicBezTo>
                    <a:pt x="11168" y="48008"/>
                    <a:pt x="7077" y="45962"/>
                    <a:pt x="4246" y="41871"/>
                  </a:cubicBezTo>
                  <a:cubicBezTo>
                    <a:pt x="1415" y="37759"/>
                    <a:pt x="0" y="31808"/>
                    <a:pt x="0" y="24019"/>
                  </a:cubicBezTo>
                  <a:cubicBezTo>
                    <a:pt x="0" y="16705"/>
                    <a:pt x="1736" y="10878"/>
                    <a:pt x="5207" y="6539"/>
                  </a:cubicBezTo>
                  <a:cubicBezTo>
                    <a:pt x="8678" y="2180"/>
                    <a:pt x="13337" y="0"/>
                    <a:pt x="19185" y="0"/>
                  </a:cubicBezTo>
                  <a:cubicBezTo>
                    <a:pt x="20755" y="0"/>
                    <a:pt x="22336" y="155"/>
                    <a:pt x="23927" y="464"/>
                  </a:cubicBezTo>
                  <a:cubicBezTo>
                    <a:pt x="25539" y="774"/>
                    <a:pt x="27212" y="1239"/>
                    <a:pt x="28947" y="1859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6E3A0BC-4B85-6297-51F4-8135BC377D33}"/>
                </a:ext>
              </a:extLst>
            </p:cNvPr>
            <p:cNvSpPr/>
            <p:nvPr/>
          </p:nvSpPr>
          <p:spPr>
            <a:xfrm>
              <a:off x="7196999" y="1563056"/>
              <a:ext cx="31984" cy="48008"/>
            </a:xfrm>
            <a:custGeom>
              <a:avLst/>
              <a:gdLst>
                <a:gd name="connsiteX0" fmla="*/ 15993 w 31984"/>
                <a:gd name="connsiteY0" fmla="*/ 4959 h 48008"/>
                <a:gd name="connsiteX1" fmla="*/ 8709 w 31984"/>
                <a:gd name="connsiteY1" fmla="*/ 9732 h 48008"/>
                <a:gd name="connsiteX2" fmla="*/ 6291 w 31984"/>
                <a:gd name="connsiteY2" fmla="*/ 24020 h 48008"/>
                <a:gd name="connsiteX3" fmla="*/ 8709 w 31984"/>
                <a:gd name="connsiteY3" fmla="*/ 38308 h 48008"/>
                <a:gd name="connsiteX4" fmla="*/ 15993 w 31984"/>
                <a:gd name="connsiteY4" fmla="*/ 43050 h 48008"/>
                <a:gd name="connsiteX5" fmla="*/ 23275 w 31984"/>
                <a:gd name="connsiteY5" fmla="*/ 38308 h 48008"/>
                <a:gd name="connsiteX6" fmla="*/ 25724 w 31984"/>
                <a:gd name="connsiteY6" fmla="*/ 24020 h 48008"/>
                <a:gd name="connsiteX7" fmla="*/ 23275 w 31984"/>
                <a:gd name="connsiteY7" fmla="*/ 9732 h 48008"/>
                <a:gd name="connsiteX8" fmla="*/ 15993 w 31984"/>
                <a:gd name="connsiteY8" fmla="*/ 4959 h 48008"/>
                <a:gd name="connsiteX9" fmla="*/ 15993 w 31984"/>
                <a:gd name="connsiteY9" fmla="*/ 0 h 48008"/>
                <a:gd name="connsiteX10" fmla="*/ 27863 w 31984"/>
                <a:gd name="connsiteY10" fmla="*/ 6168 h 48008"/>
                <a:gd name="connsiteX11" fmla="*/ 31984 w 31984"/>
                <a:gd name="connsiteY11" fmla="*/ 24020 h 48008"/>
                <a:gd name="connsiteX12" fmla="*/ 27863 w 31984"/>
                <a:gd name="connsiteY12" fmla="*/ 41872 h 48008"/>
                <a:gd name="connsiteX13" fmla="*/ 15993 w 31984"/>
                <a:gd name="connsiteY13" fmla="*/ 48008 h 48008"/>
                <a:gd name="connsiteX14" fmla="*/ 4091 w 31984"/>
                <a:gd name="connsiteY14" fmla="*/ 41872 h 48008"/>
                <a:gd name="connsiteX15" fmla="*/ 0 w 31984"/>
                <a:gd name="connsiteY15" fmla="*/ 24020 h 48008"/>
                <a:gd name="connsiteX16" fmla="*/ 4091 w 31984"/>
                <a:gd name="connsiteY16" fmla="*/ 6168 h 48008"/>
                <a:gd name="connsiteX17" fmla="*/ 15993 w 31984"/>
                <a:gd name="connsiteY17" fmla="*/ 0 h 4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8">
                  <a:moveTo>
                    <a:pt x="15993" y="4959"/>
                  </a:moveTo>
                  <a:cubicBezTo>
                    <a:pt x="12769" y="4959"/>
                    <a:pt x="10341" y="6550"/>
                    <a:pt x="8709" y="9732"/>
                  </a:cubicBezTo>
                  <a:cubicBezTo>
                    <a:pt x="7097" y="12893"/>
                    <a:pt x="6291" y="17656"/>
                    <a:pt x="6291" y="24020"/>
                  </a:cubicBezTo>
                  <a:cubicBezTo>
                    <a:pt x="6291" y="30363"/>
                    <a:pt x="7097" y="35126"/>
                    <a:pt x="8709" y="38308"/>
                  </a:cubicBezTo>
                  <a:cubicBezTo>
                    <a:pt x="10341" y="41469"/>
                    <a:pt x="12769" y="43050"/>
                    <a:pt x="15993" y="43050"/>
                  </a:cubicBezTo>
                  <a:cubicBezTo>
                    <a:pt x="19236" y="43050"/>
                    <a:pt x="21663" y="41469"/>
                    <a:pt x="23275" y="38308"/>
                  </a:cubicBezTo>
                  <a:cubicBezTo>
                    <a:pt x="24907" y="35126"/>
                    <a:pt x="25724" y="30363"/>
                    <a:pt x="25724" y="24020"/>
                  </a:cubicBezTo>
                  <a:cubicBezTo>
                    <a:pt x="25724" y="17656"/>
                    <a:pt x="24907" y="12893"/>
                    <a:pt x="23275" y="9732"/>
                  </a:cubicBezTo>
                  <a:cubicBezTo>
                    <a:pt x="21663" y="6550"/>
                    <a:pt x="19236" y="4959"/>
                    <a:pt x="15993" y="4959"/>
                  </a:cubicBezTo>
                  <a:moveTo>
                    <a:pt x="15993" y="0"/>
                  </a:moveTo>
                  <a:cubicBezTo>
                    <a:pt x="21178" y="0"/>
                    <a:pt x="25135" y="2056"/>
                    <a:pt x="27863" y="6168"/>
                  </a:cubicBezTo>
                  <a:cubicBezTo>
                    <a:pt x="30610" y="10259"/>
                    <a:pt x="31984" y="16210"/>
                    <a:pt x="31984" y="24020"/>
                  </a:cubicBezTo>
                  <a:cubicBezTo>
                    <a:pt x="31984" y="31809"/>
                    <a:pt x="30610" y="37760"/>
                    <a:pt x="27863" y="41872"/>
                  </a:cubicBezTo>
                  <a:cubicBezTo>
                    <a:pt x="25135" y="45962"/>
                    <a:pt x="21178" y="48008"/>
                    <a:pt x="15993" y="48008"/>
                  </a:cubicBezTo>
                  <a:cubicBezTo>
                    <a:pt x="10806" y="48008"/>
                    <a:pt x="6839" y="45962"/>
                    <a:pt x="4091" y="41872"/>
                  </a:cubicBezTo>
                  <a:cubicBezTo>
                    <a:pt x="1363" y="37760"/>
                    <a:pt x="0" y="31809"/>
                    <a:pt x="0" y="24020"/>
                  </a:cubicBezTo>
                  <a:cubicBezTo>
                    <a:pt x="0" y="16210"/>
                    <a:pt x="1363" y="10259"/>
                    <a:pt x="4091" y="6168"/>
                  </a:cubicBezTo>
                  <a:cubicBezTo>
                    <a:pt x="6839" y="2056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F50C465-E68E-BFA0-3F2B-6473EDA7F0E4}"/>
                </a:ext>
              </a:extLst>
            </p:cNvPr>
            <p:cNvSpPr/>
            <p:nvPr/>
          </p:nvSpPr>
          <p:spPr>
            <a:xfrm>
              <a:off x="7239986" y="1602293"/>
              <a:ext cx="6539" cy="7871"/>
            </a:xfrm>
            <a:custGeom>
              <a:avLst/>
              <a:gdLst>
                <a:gd name="connsiteX0" fmla="*/ 0 w 6539"/>
                <a:gd name="connsiteY0" fmla="*/ 0 h 7871"/>
                <a:gd name="connsiteX1" fmla="*/ 6539 w 6539"/>
                <a:gd name="connsiteY1" fmla="*/ 0 h 7871"/>
                <a:gd name="connsiteX2" fmla="*/ 6539 w 6539"/>
                <a:gd name="connsiteY2" fmla="*/ 7872 h 7871"/>
                <a:gd name="connsiteX3" fmla="*/ 0 w 6539"/>
                <a:gd name="connsiteY3" fmla="*/ 7872 h 7871"/>
                <a:gd name="connsiteX4" fmla="*/ 0 w 6539"/>
                <a:gd name="connsiteY4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1">
                  <a:moveTo>
                    <a:pt x="0" y="0"/>
                  </a:moveTo>
                  <a:lnTo>
                    <a:pt x="6539" y="0"/>
                  </a:lnTo>
                  <a:lnTo>
                    <a:pt x="6539" y="7872"/>
                  </a:lnTo>
                  <a:lnTo>
                    <a:pt x="0" y="7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1CE8259-F3BD-1772-8ACE-525A716E86E6}"/>
                </a:ext>
              </a:extLst>
            </p:cNvPr>
            <p:cNvSpPr/>
            <p:nvPr/>
          </p:nvSpPr>
          <p:spPr>
            <a:xfrm>
              <a:off x="7257683" y="1563056"/>
              <a:ext cx="31736" cy="48008"/>
            </a:xfrm>
            <a:custGeom>
              <a:avLst/>
              <a:gdLst>
                <a:gd name="connsiteX0" fmla="*/ 15868 w 31736"/>
                <a:gd name="connsiteY0" fmla="*/ 25135 h 48008"/>
                <a:gd name="connsiteX1" fmla="*/ 8833 w 31736"/>
                <a:gd name="connsiteY1" fmla="*/ 27522 h 48008"/>
                <a:gd name="connsiteX2" fmla="*/ 6291 w 31736"/>
                <a:gd name="connsiteY2" fmla="*/ 34092 h 48008"/>
                <a:gd name="connsiteX3" fmla="*/ 8833 w 31736"/>
                <a:gd name="connsiteY3" fmla="*/ 40663 h 48008"/>
                <a:gd name="connsiteX4" fmla="*/ 15868 w 31736"/>
                <a:gd name="connsiteY4" fmla="*/ 43050 h 48008"/>
                <a:gd name="connsiteX5" fmla="*/ 22904 w 31736"/>
                <a:gd name="connsiteY5" fmla="*/ 40663 h 48008"/>
                <a:gd name="connsiteX6" fmla="*/ 25476 w 31736"/>
                <a:gd name="connsiteY6" fmla="*/ 34092 h 48008"/>
                <a:gd name="connsiteX7" fmla="*/ 22904 w 31736"/>
                <a:gd name="connsiteY7" fmla="*/ 27522 h 48008"/>
                <a:gd name="connsiteX8" fmla="*/ 15868 w 31736"/>
                <a:gd name="connsiteY8" fmla="*/ 25135 h 48008"/>
                <a:gd name="connsiteX9" fmla="*/ 9607 w 31736"/>
                <a:gd name="connsiteY9" fmla="*/ 22471 h 48008"/>
                <a:gd name="connsiteX10" fmla="*/ 3316 w 31736"/>
                <a:gd name="connsiteY10" fmla="*/ 18720 h 48008"/>
                <a:gd name="connsiteX11" fmla="*/ 1084 w 31736"/>
                <a:gd name="connsiteY11" fmla="*/ 11994 h 48008"/>
                <a:gd name="connsiteX12" fmla="*/ 5020 w 31736"/>
                <a:gd name="connsiteY12" fmla="*/ 3223 h 48008"/>
                <a:gd name="connsiteX13" fmla="*/ 15868 w 31736"/>
                <a:gd name="connsiteY13" fmla="*/ 0 h 48008"/>
                <a:gd name="connsiteX14" fmla="*/ 26715 w 31736"/>
                <a:gd name="connsiteY14" fmla="*/ 3223 h 48008"/>
                <a:gd name="connsiteX15" fmla="*/ 30652 w 31736"/>
                <a:gd name="connsiteY15" fmla="*/ 11994 h 48008"/>
                <a:gd name="connsiteX16" fmla="*/ 28389 w 31736"/>
                <a:gd name="connsiteY16" fmla="*/ 18720 h 48008"/>
                <a:gd name="connsiteX17" fmla="*/ 22160 w 31736"/>
                <a:gd name="connsiteY17" fmla="*/ 22471 h 48008"/>
                <a:gd name="connsiteX18" fmla="*/ 29195 w 31736"/>
                <a:gd name="connsiteY18" fmla="*/ 26592 h 48008"/>
                <a:gd name="connsiteX19" fmla="*/ 31736 w 31736"/>
                <a:gd name="connsiteY19" fmla="*/ 34092 h 48008"/>
                <a:gd name="connsiteX20" fmla="*/ 27614 w 31736"/>
                <a:gd name="connsiteY20" fmla="*/ 44413 h 48008"/>
                <a:gd name="connsiteX21" fmla="*/ 15868 w 31736"/>
                <a:gd name="connsiteY21" fmla="*/ 48008 h 48008"/>
                <a:gd name="connsiteX22" fmla="*/ 4091 w 31736"/>
                <a:gd name="connsiteY22" fmla="*/ 44413 h 48008"/>
                <a:gd name="connsiteX23" fmla="*/ 0 w 31736"/>
                <a:gd name="connsiteY23" fmla="*/ 34092 h 48008"/>
                <a:gd name="connsiteX24" fmla="*/ 2541 w 31736"/>
                <a:gd name="connsiteY24" fmla="*/ 26592 h 48008"/>
                <a:gd name="connsiteX25" fmla="*/ 9607 w 31736"/>
                <a:gd name="connsiteY25" fmla="*/ 22471 h 48008"/>
                <a:gd name="connsiteX26" fmla="*/ 7314 w 31736"/>
                <a:gd name="connsiteY26" fmla="*/ 12583 h 48008"/>
                <a:gd name="connsiteX27" fmla="*/ 9545 w 31736"/>
                <a:gd name="connsiteY27" fmla="*/ 18193 h 48008"/>
                <a:gd name="connsiteX28" fmla="*/ 15868 w 31736"/>
                <a:gd name="connsiteY28" fmla="*/ 20207 h 48008"/>
                <a:gd name="connsiteX29" fmla="*/ 22160 w 31736"/>
                <a:gd name="connsiteY29" fmla="*/ 18193 h 48008"/>
                <a:gd name="connsiteX30" fmla="*/ 24453 w 31736"/>
                <a:gd name="connsiteY30" fmla="*/ 12583 h 48008"/>
                <a:gd name="connsiteX31" fmla="*/ 22160 w 31736"/>
                <a:gd name="connsiteY31" fmla="*/ 6974 h 48008"/>
                <a:gd name="connsiteX32" fmla="*/ 15868 w 31736"/>
                <a:gd name="connsiteY32" fmla="*/ 4959 h 48008"/>
                <a:gd name="connsiteX33" fmla="*/ 9545 w 31736"/>
                <a:gd name="connsiteY33" fmla="*/ 6974 h 48008"/>
                <a:gd name="connsiteX34" fmla="*/ 7314 w 31736"/>
                <a:gd name="connsiteY34" fmla="*/ 12583 h 4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736" h="48008">
                  <a:moveTo>
                    <a:pt x="15868" y="25135"/>
                  </a:moveTo>
                  <a:cubicBezTo>
                    <a:pt x="12892" y="25135"/>
                    <a:pt x="10547" y="25931"/>
                    <a:pt x="8833" y="27522"/>
                  </a:cubicBezTo>
                  <a:cubicBezTo>
                    <a:pt x="7138" y="29113"/>
                    <a:pt x="6291" y="31303"/>
                    <a:pt x="6291" y="34092"/>
                  </a:cubicBezTo>
                  <a:cubicBezTo>
                    <a:pt x="6291" y="36882"/>
                    <a:pt x="7138" y="39072"/>
                    <a:pt x="8833" y="40663"/>
                  </a:cubicBezTo>
                  <a:cubicBezTo>
                    <a:pt x="10547" y="42254"/>
                    <a:pt x="12892" y="43050"/>
                    <a:pt x="15868" y="43050"/>
                  </a:cubicBezTo>
                  <a:cubicBezTo>
                    <a:pt x="18843" y="43050"/>
                    <a:pt x="21189" y="42254"/>
                    <a:pt x="22904" y="40663"/>
                  </a:cubicBezTo>
                  <a:cubicBezTo>
                    <a:pt x="24618" y="39051"/>
                    <a:pt x="25476" y="36861"/>
                    <a:pt x="25476" y="34092"/>
                  </a:cubicBezTo>
                  <a:cubicBezTo>
                    <a:pt x="25476" y="31303"/>
                    <a:pt x="24618" y="29113"/>
                    <a:pt x="22904" y="27522"/>
                  </a:cubicBezTo>
                  <a:cubicBezTo>
                    <a:pt x="21209" y="25931"/>
                    <a:pt x="18864" y="25135"/>
                    <a:pt x="15868" y="25135"/>
                  </a:cubicBezTo>
                  <a:moveTo>
                    <a:pt x="9607" y="22471"/>
                  </a:moveTo>
                  <a:cubicBezTo>
                    <a:pt x="6921" y="21809"/>
                    <a:pt x="4824" y="20559"/>
                    <a:pt x="3316" y="18720"/>
                  </a:cubicBezTo>
                  <a:cubicBezTo>
                    <a:pt x="1828" y="16882"/>
                    <a:pt x="1084" y="14639"/>
                    <a:pt x="1084" y="11994"/>
                  </a:cubicBezTo>
                  <a:cubicBezTo>
                    <a:pt x="1084" y="8296"/>
                    <a:pt x="2396" y="5372"/>
                    <a:pt x="5020" y="3223"/>
                  </a:cubicBezTo>
                  <a:cubicBezTo>
                    <a:pt x="7665" y="1074"/>
                    <a:pt x="11281" y="0"/>
                    <a:pt x="15868" y="0"/>
                  </a:cubicBezTo>
                  <a:cubicBezTo>
                    <a:pt x="20476" y="0"/>
                    <a:pt x="24092" y="1074"/>
                    <a:pt x="26715" y="3223"/>
                  </a:cubicBezTo>
                  <a:cubicBezTo>
                    <a:pt x="29339" y="5372"/>
                    <a:pt x="30652" y="8296"/>
                    <a:pt x="30652" y="11994"/>
                  </a:cubicBezTo>
                  <a:cubicBezTo>
                    <a:pt x="30652" y="14639"/>
                    <a:pt x="29897" y="16882"/>
                    <a:pt x="28389" y="18720"/>
                  </a:cubicBezTo>
                  <a:cubicBezTo>
                    <a:pt x="26901" y="20559"/>
                    <a:pt x="24825" y="21809"/>
                    <a:pt x="22160" y="22471"/>
                  </a:cubicBezTo>
                  <a:cubicBezTo>
                    <a:pt x="25177" y="23173"/>
                    <a:pt x="27522" y="24547"/>
                    <a:pt x="29195" y="26592"/>
                  </a:cubicBezTo>
                  <a:cubicBezTo>
                    <a:pt x="30890" y="28638"/>
                    <a:pt x="31736" y="31138"/>
                    <a:pt x="31736" y="34092"/>
                  </a:cubicBezTo>
                  <a:cubicBezTo>
                    <a:pt x="31736" y="38576"/>
                    <a:pt x="30362" y="42016"/>
                    <a:pt x="27614" y="44413"/>
                  </a:cubicBezTo>
                  <a:cubicBezTo>
                    <a:pt x="24887" y="46810"/>
                    <a:pt x="20972" y="48008"/>
                    <a:pt x="15868" y="48008"/>
                  </a:cubicBezTo>
                  <a:cubicBezTo>
                    <a:pt x="10764" y="48008"/>
                    <a:pt x="6838" y="46810"/>
                    <a:pt x="4091" y="44413"/>
                  </a:cubicBezTo>
                  <a:cubicBezTo>
                    <a:pt x="1363" y="42016"/>
                    <a:pt x="0" y="38576"/>
                    <a:pt x="0" y="34092"/>
                  </a:cubicBezTo>
                  <a:cubicBezTo>
                    <a:pt x="0" y="31138"/>
                    <a:pt x="847" y="28638"/>
                    <a:pt x="2541" y="26592"/>
                  </a:cubicBezTo>
                  <a:cubicBezTo>
                    <a:pt x="4236" y="24547"/>
                    <a:pt x="6590" y="23173"/>
                    <a:pt x="9607" y="22471"/>
                  </a:cubicBezTo>
                  <a:moveTo>
                    <a:pt x="7314" y="12583"/>
                  </a:moveTo>
                  <a:cubicBezTo>
                    <a:pt x="7314" y="14980"/>
                    <a:pt x="8058" y="16850"/>
                    <a:pt x="9545" y="18193"/>
                  </a:cubicBezTo>
                  <a:cubicBezTo>
                    <a:pt x="11054" y="19536"/>
                    <a:pt x="13162" y="20207"/>
                    <a:pt x="15868" y="20207"/>
                  </a:cubicBezTo>
                  <a:cubicBezTo>
                    <a:pt x="18554" y="20207"/>
                    <a:pt x="20651" y="19536"/>
                    <a:pt x="22160" y="18193"/>
                  </a:cubicBezTo>
                  <a:cubicBezTo>
                    <a:pt x="23689" y="16850"/>
                    <a:pt x="24453" y="14980"/>
                    <a:pt x="24453" y="12583"/>
                  </a:cubicBezTo>
                  <a:cubicBezTo>
                    <a:pt x="24453" y="10186"/>
                    <a:pt x="23689" y="8316"/>
                    <a:pt x="22160" y="6974"/>
                  </a:cubicBezTo>
                  <a:cubicBezTo>
                    <a:pt x="20651" y="5631"/>
                    <a:pt x="18554" y="4959"/>
                    <a:pt x="15868" y="4959"/>
                  </a:cubicBezTo>
                  <a:cubicBezTo>
                    <a:pt x="13162" y="4959"/>
                    <a:pt x="11054" y="5631"/>
                    <a:pt x="9545" y="6974"/>
                  </a:cubicBezTo>
                  <a:cubicBezTo>
                    <a:pt x="8058" y="8316"/>
                    <a:pt x="7314" y="10186"/>
                    <a:pt x="7314" y="12583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E8F38A9-355B-E765-C197-4B09D5F04677}"/>
                </a:ext>
              </a:extLst>
            </p:cNvPr>
            <p:cNvSpPr/>
            <p:nvPr/>
          </p:nvSpPr>
          <p:spPr>
            <a:xfrm>
              <a:off x="7199665" y="1360623"/>
              <a:ext cx="27552" cy="46272"/>
            </a:xfrm>
            <a:custGeom>
              <a:avLst/>
              <a:gdLst>
                <a:gd name="connsiteX0" fmla="*/ 898 w 27552"/>
                <a:gd name="connsiteY0" fmla="*/ 41004 h 46272"/>
                <a:gd name="connsiteX1" fmla="*/ 11126 w 27552"/>
                <a:gd name="connsiteY1" fmla="*/ 41004 h 46272"/>
                <a:gd name="connsiteX2" fmla="*/ 11126 w 27552"/>
                <a:gd name="connsiteY2" fmla="*/ 5703 h 46272"/>
                <a:gd name="connsiteX3" fmla="*/ 0 w 27552"/>
                <a:gd name="connsiteY3" fmla="*/ 7934 h 46272"/>
                <a:gd name="connsiteX4" fmla="*/ 0 w 27552"/>
                <a:gd name="connsiteY4" fmla="*/ 2231 h 46272"/>
                <a:gd name="connsiteX5" fmla="*/ 11064 w 27552"/>
                <a:gd name="connsiteY5" fmla="*/ 0 h 46272"/>
                <a:gd name="connsiteX6" fmla="*/ 17325 w 27552"/>
                <a:gd name="connsiteY6" fmla="*/ 0 h 46272"/>
                <a:gd name="connsiteX7" fmla="*/ 17325 w 27552"/>
                <a:gd name="connsiteY7" fmla="*/ 41004 h 46272"/>
                <a:gd name="connsiteX8" fmla="*/ 27552 w 27552"/>
                <a:gd name="connsiteY8" fmla="*/ 41004 h 46272"/>
                <a:gd name="connsiteX9" fmla="*/ 27552 w 27552"/>
                <a:gd name="connsiteY9" fmla="*/ 46272 h 46272"/>
                <a:gd name="connsiteX10" fmla="*/ 898 w 27552"/>
                <a:gd name="connsiteY10" fmla="*/ 46272 h 46272"/>
                <a:gd name="connsiteX11" fmla="*/ 898 w 27552"/>
                <a:gd name="connsiteY11" fmla="*/ 41004 h 4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52" h="46272">
                  <a:moveTo>
                    <a:pt x="898" y="41004"/>
                  </a:moveTo>
                  <a:lnTo>
                    <a:pt x="11126" y="41004"/>
                  </a:lnTo>
                  <a:lnTo>
                    <a:pt x="11126" y="5703"/>
                  </a:lnTo>
                  <a:lnTo>
                    <a:pt x="0" y="7934"/>
                  </a:lnTo>
                  <a:lnTo>
                    <a:pt x="0" y="2231"/>
                  </a:lnTo>
                  <a:lnTo>
                    <a:pt x="11064" y="0"/>
                  </a:lnTo>
                  <a:lnTo>
                    <a:pt x="17325" y="0"/>
                  </a:lnTo>
                  <a:lnTo>
                    <a:pt x="17325" y="41004"/>
                  </a:lnTo>
                  <a:lnTo>
                    <a:pt x="27552" y="41004"/>
                  </a:lnTo>
                  <a:lnTo>
                    <a:pt x="27552" y="46272"/>
                  </a:lnTo>
                  <a:lnTo>
                    <a:pt x="898" y="46272"/>
                  </a:lnTo>
                  <a:lnTo>
                    <a:pt x="898" y="41004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11EE98E-89EA-28EA-1063-D6D9FC1B4605}"/>
                </a:ext>
              </a:extLst>
            </p:cNvPr>
            <p:cNvSpPr/>
            <p:nvPr/>
          </p:nvSpPr>
          <p:spPr>
            <a:xfrm>
              <a:off x="7239862" y="1399023"/>
              <a:ext cx="6539" cy="7872"/>
            </a:xfrm>
            <a:custGeom>
              <a:avLst/>
              <a:gdLst>
                <a:gd name="connsiteX0" fmla="*/ 0 w 6539"/>
                <a:gd name="connsiteY0" fmla="*/ 0 h 7872"/>
                <a:gd name="connsiteX1" fmla="*/ 6539 w 6539"/>
                <a:gd name="connsiteY1" fmla="*/ 0 h 7872"/>
                <a:gd name="connsiteX2" fmla="*/ 6539 w 6539"/>
                <a:gd name="connsiteY2" fmla="*/ 7872 h 7872"/>
                <a:gd name="connsiteX3" fmla="*/ 0 w 6539"/>
                <a:gd name="connsiteY3" fmla="*/ 7872 h 7872"/>
                <a:gd name="connsiteX4" fmla="*/ 0 w 6539"/>
                <a:gd name="connsiteY4" fmla="*/ 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2">
                  <a:moveTo>
                    <a:pt x="0" y="0"/>
                  </a:moveTo>
                  <a:lnTo>
                    <a:pt x="6539" y="0"/>
                  </a:lnTo>
                  <a:lnTo>
                    <a:pt x="6539" y="7872"/>
                  </a:lnTo>
                  <a:lnTo>
                    <a:pt x="0" y="7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CE74831-8BAF-B318-CEC5-11091CEA50FF}"/>
                </a:ext>
              </a:extLst>
            </p:cNvPr>
            <p:cNvSpPr/>
            <p:nvPr/>
          </p:nvSpPr>
          <p:spPr>
            <a:xfrm>
              <a:off x="7257435" y="1359786"/>
              <a:ext cx="31984" cy="48007"/>
            </a:xfrm>
            <a:custGeom>
              <a:avLst/>
              <a:gdLst>
                <a:gd name="connsiteX0" fmla="*/ 15992 w 31984"/>
                <a:gd name="connsiteY0" fmla="*/ 4959 h 48007"/>
                <a:gd name="connsiteX1" fmla="*/ 8709 w 31984"/>
                <a:gd name="connsiteY1" fmla="*/ 9732 h 48007"/>
                <a:gd name="connsiteX2" fmla="*/ 6291 w 31984"/>
                <a:gd name="connsiteY2" fmla="*/ 24019 h 48007"/>
                <a:gd name="connsiteX3" fmla="*/ 8709 w 31984"/>
                <a:gd name="connsiteY3" fmla="*/ 38307 h 48007"/>
                <a:gd name="connsiteX4" fmla="*/ 15992 w 31984"/>
                <a:gd name="connsiteY4" fmla="*/ 43049 h 48007"/>
                <a:gd name="connsiteX5" fmla="*/ 23275 w 31984"/>
                <a:gd name="connsiteY5" fmla="*/ 38307 h 48007"/>
                <a:gd name="connsiteX6" fmla="*/ 25724 w 31984"/>
                <a:gd name="connsiteY6" fmla="*/ 24019 h 48007"/>
                <a:gd name="connsiteX7" fmla="*/ 23275 w 31984"/>
                <a:gd name="connsiteY7" fmla="*/ 9732 h 48007"/>
                <a:gd name="connsiteX8" fmla="*/ 15992 w 31984"/>
                <a:gd name="connsiteY8" fmla="*/ 4959 h 48007"/>
                <a:gd name="connsiteX9" fmla="*/ 15992 w 31984"/>
                <a:gd name="connsiteY9" fmla="*/ 0 h 48007"/>
                <a:gd name="connsiteX10" fmla="*/ 27862 w 31984"/>
                <a:gd name="connsiteY10" fmla="*/ 6168 h 48007"/>
                <a:gd name="connsiteX11" fmla="*/ 31984 w 31984"/>
                <a:gd name="connsiteY11" fmla="*/ 24019 h 48007"/>
                <a:gd name="connsiteX12" fmla="*/ 27862 w 31984"/>
                <a:gd name="connsiteY12" fmla="*/ 41871 h 48007"/>
                <a:gd name="connsiteX13" fmla="*/ 15992 w 31984"/>
                <a:gd name="connsiteY13" fmla="*/ 48008 h 48007"/>
                <a:gd name="connsiteX14" fmla="*/ 4091 w 31984"/>
                <a:gd name="connsiteY14" fmla="*/ 41871 h 48007"/>
                <a:gd name="connsiteX15" fmla="*/ 0 w 31984"/>
                <a:gd name="connsiteY15" fmla="*/ 24019 h 48007"/>
                <a:gd name="connsiteX16" fmla="*/ 4091 w 31984"/>
                <a:gd name="connsiteY16" fmla="*/ 6168 h 48007"/>
                <a:gd name="connsiteX17" fmla="*/ 15992 w 31984"/>
                <a:gd name="connsiteY17" fmla="*/ 0 h 4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7">
                  <a:moveTo>
                    <a:pt x="15992" y="4959"/>
                  </a:moveTo>
                  <a:cubicBezTo>
                    <a:pt x="12769" y="4959"/>
                    <a:pt x="10341" y="6550"/>
                    <a:pt x="8709" y="9732"/>
                  </a:cubicBezTo>
                  <a:cubicBezTo>
                    <a:pt x="7097" y="12893"/>
                    <a:pt x="6291" y="17656"/>
                    <a:pt x="6291" y="24019"/>
                  </a:cubicBezTo>
                  <a:cubicBezTo>
                    <a:pt x="6291" y="30363"/>
                    <a:pt x="7097" y="35125"/>
                    <a:pt x="8709" y="38307"/>
                  </a:cubicBezTo>
                  <a:cubicBezTo>
                    <a:pt x="10341" y="41468"/>
                    <a:pt x="12769" y="43049"/>
                    <a:pt x="15992" y="43049"/>
                  </a:cubicBezTo>
                  <a:cubicBezTo>
                    <a:pt x="19236" y="43049"/>
                    <a:pt x="21663" y="41468"/>
                    <a:pt x="23275" y="38307"/>
                  </a:cubicBezTo>
                  <a:cubicBezTo>
                    <a:pt x="24907" y="35125"/>
                    <a:pt x="25724" y="30363"/>
                    <a:pt x="25724" y="24019"/>
                  </a:cubicBezTo>
                  <a:cubicBezTo>
                    <a:pt x="25724" y="17656"/>
                    <a:pt x="24907" y="12893"/>
                    <a:pt x="23275" y="9732"/>
                  </a:cubicBezTo>
                  <a:cubicBezTo>
                    <a:pt x="21663" y="6550"/>
                    <a:pt x="19236" y="4959"/>
                    <a:pt x="15992" y="4959"/>
                  </a:cubicBezTo>
                  <a:moveTo>
                    <a:pt x="15992" y="0"/>
                  </a:moveTo>
                  <a:cubicBezTo>
                    <a:pt x="21178" y="0"/>
                    <a:pt x="25135" y="2056"/>
                    <a:pt x="27862" y="6168"/>
                  </a:cubicBezTo>
                  <a:cubicBezTo>
                    <a:pt x="30610" y="10259"/>
                    <a:pt x="31984" y="16209"/>
                    <a:pt x="31984" y="24019"/>
                  </a:cubicBezTo>
                  <a:cubicBezTo>
                    <a:pt x="31984" y="31809"/>
                    <a:pt x="30610" y="37760"/>
                    <a:pt x="27862" y="41871"/>
                  </a:cubicBezTo>
                  <a:cubicBezTo>
                    <a:pt x="25135" y="45962"/>
                    <a:pt x="21178" y="48008"/>
                    <a:pt x="15992" y="48008"/>
                  </a:cubicBezTo>
                  <a:cubicBezTo>
                    <a:pt x="10805" y="48008"/>
                    <a:pt x="6838" y="45962"/>
                    <a:pt x="4091" y="41871"/>
                  </a:cubicBezTo>
                  <a:cubicBezTo>
                    <a:pt x="1363" y="37760"/>
                    <a:pt x="0" y="31809"/>
                    <a:pt x="0" y="24019"/>
                  </a:cubicBezTo>
                  <a:cubicBezTo>
                    <a:pt x="0" y="16209"/>
                    <a:pt x="1363" y="10259"/>
                    <a:pt x="4091" y="6168"/>
                  </a:cubicBezTo>
                  <a:cubicBezTo>
                    <a:pt x="6838" y="2056"/>
                    <a:pt x="10805" y="0"/>
                    <a:pt x="15992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04A3B08-0F94-F7DA-EC01-C09250CD11FF}"/>
                </a:ext>
              </a:extLst>
            </p:cNvPr>
            <p:cNvSpPr/>
            <p:nvPr/>
          </p:nvSpPr>
          <p:spPr>
            <a:xfrm>
              <a:off x="7104988" y="1914776"/>
              <a:ext cx="50140" cy="44836"/>
            </a:xfrm>
            <a:custGeom>
              <a:avLst/>
              <a:gdLst>
                <a:gd name="connsiteX0" fmla="*/ 25124 w 50140"/>
                <a:gd name="connsiteY0" fmla="*/ 44836 h 44836"/>
                <a:gd name="connsiteX1" fmla="*/ 14910 w 50140"/>
                <a:gd name="connsiteY1" fmla="*/ 39210 h 44836"/>
                <a:gd name="connsiteX2" fmla="*/ 9928 w 50140"/>
                <a:gd name="connsiteY2" fmla="*/ 25698 h 44836"/>
                <a:gd name="connsiteX3" fmla="*/ 5663 w 50140"/>
                <a:gd name="connsiteY3" fmla="*/ 25698 h 44836"/>
                <a:gd name="connsiteX4" fmla="*/ 2903 w 50140"/>
                <a:gd name="connsiteY4" fmla="*/ 27060 h 44836"/>
                <a:gd name="connsiteX5" fmla="*/ 2294 w 50140"/>
                <a:gd name="connsiteY5" fmla="*/ 33690 h 44836"/>
                <a:gd name="connsiteX6" fmla="*/ 2294 w 50140"/>
                <a:gd name="connsiteY6" fmla="*/ 35088 h 44836"/>
                <a:gd name="connsiteX7" fmla="*/ 0 w 50140"/>
                <a:gd name="connsiteY7" fmla="*/ 35088 h 44836"/>
                <a:gd name="connsiteX8" fmla="*/ 215 w 50140"/>
                <a:gd name="connsiteY8" fmla="*/ 22615 h 44836"/>
                <a:gd name="connsiteX9" fmla="*/ 0 w 50140"/>
                <a:gd name="connsiteY9" fmla="*/ 10143 h 44836"/>
                <a:gd name="connsiteX10" fmla="*/ 2294 w 50140"/>
                <a:gd name="connsiteY10" fmla="*/ 10143 h 44836"/>
                <a:gd name="connsiteX11" fmla="*/ 2294 w 50140"/>
                <a:gd name="connsiteY11" fmla="*/ 11469 h 44836"/>
                <a:gd name="connsiteX12" fmla="*/ 2867 w 50140"/>
                <a:gd name="connsiteY12" fmla="*/ 18064 h 44836"/>
                <a:gd name="connsiteX13" fmla="*/ 5663 w 50140"/>
                <a:gd name="connsiteY13" fmla="*/ 19533 h 44836"/>
                <a:gd name="connsiteX14" fmla="*/ 9928 w 50140"/>
                <a:gd name="connsiteY14" fmla="*/ 19533 h 44836"/>
                <a:gd name="connsiteX15" fmla="*/ 14838 w 50140"/>
                <a:gd name="connsiteY15" fmla="*/ 5770 h 44836"/>
                <a:gd name="connsiteX16" fmla="*/ 25124 w 50140"/>
                <a:gd name="connsiteY16" fmla="*/ 0 h 44836"/>
                <a:gd name="connsiteX17" fmla="*/ 35124 w 50140"/>
                <a:gd name="connsiteY17" fmla="*/ 5519 h 44836"/>
                <a:gd name="connsiteX18" fmla="*/ 40249 w 50140"/>
                <a:gd name="connsiteY18" fmla="*/ 19533 h 44836"/>
                <a:gd name="connsiteX19" fmla="*/ 44478 w 50140"/>
                <a:gd name="connsiteY19" fmla="*/ 19533 h 44836"/>
                <a:gd name="connsiteX20" fmla="*/ 47273 w 50140"/>
                <a:gd name="connsiteY20" fmla="*/ 18172 h 44836"/>
                <a:gd name="connsiteX21" fmla="*/ 47883 w 50140"/>
                <a:gd name="connsiteY21" fmla="*/ 11541 h 44836"/>
                <a:gd name="connsiteX22" fmla="*/ 47883 w 50140"/>
                <a:gd name="connsiteY22" fmla="*/ 10143 h 44836"/>
                <a:gd name="connsiteX23" fmla="*/ 50141 w 50140"/>
                <a:gd name="connsiteY23" fmla="*/ 10143 h 44836"/>
                <a:gd name="connsiteX24" fmla="*/ 49926 w 50140"/>
                <a:gd name="connsiteY24" fmla="*/ 22615 h 44836"/>
                <a:gd name="connsiteX25" fmla="*/ 50141 w 50140"/>
                <a:gd name="connsiteY25" fmla="*/ 35088 h 44836"/>
                <a:gd name="connsiteX26" fmla="*/ 47883 w 50140"/>
                <a:gd name="connsiteY26" fmla="*/ 35088 h 44836"/>
                <a:gd name="connsiteX27" fmla="*/ 47883 w 50140"/>
                <a:gd name="connsiteY27" fmla="*/ 33690 h 44836"/>
                <a:gd name="connsiteX28" fmla="*/ 47273 w 50140"/>
                <a:gd name="connsiteY28" fmla="*/ 27095 h 44836"/>
                <a:gd name="connsiteX29" fmla="*/ 44478 w 50140"/>
                <a:gd name="connsiteY29" fmla="*/ 25698 h 44836"/>
                <a:gd name="connsiteX30" fmla="*/ 40249 w 50140"/>
                <a:gd name="connsiteY30" fmla="*/ 25698 h 44836"/>
                <a:gd name="connsiteX31" fmla="*/ 35231 w 50140"/>
                <a:gd name="connsiteY31" fmla="*/ 39245 h 44836"/>
                <a:gd name="connsiteX32" fmla="*/ 25124 w 50140"/>
                <a:gd name="connsiteY32" fmla="*/ 44836 h 44836"/>
                <a:gd name="connsiteX33" fmla="*/ 25052 w 50140"/>
                <a:gd name="connsiteY33" fmla="*/ 37525 h 44836"/>
                <a:gd name="connsiteX34" fmla="*/ 38457 w 50140"/>
                <a:gd name="connsiteY34" fmla="*/ 25698 h 44836"/>
                <a:gd name="connsiteX35" fmla="*/ 11684 w 50140"/>
                <a:gd name="connsiteY35" fmla="*/ 25698 h 44836"/>
                <a:gd name="connsiteX36" fmla="*/ 15841 w 50140"/>
                <a:gd name="connsiteY36" fmla="*/ 34443 h 44836"/>
                <a:gd name="connsiteX37" fmla="*/ 25052 w 50140"/>
                <a:gd name="connsiteY37" fmla="*/ 37525 h 44836"/>
                <a:gd name="connsiteX38" fmla="*/ 38528 w 50140"/>
                <a:gd name="connsiteY38" fmla="*/ 19533 h 44836"/>
                <a:gd name="connsiteX39" fmla="*/ 25124 w 50140"/>
                <a:gd name="connsiteY39" fmla="*/ 7419 h 44836"/>
                <a:gd name="connsiteX40" fmla="*/ 18637 w 50140"/>
                <a:gd name="connsiteY40" fmla="*/ 8566 h 44836"/>
                <a:gd name="connsiteX41" fmla="*/ 14551 w 50140"/>
                <a:gd name="connsiteY41" fmla="*/ 11791 h 44836"/>
                <a:gd name="connsiteX42" fmla="*/ 12580 w 50140"/>
                <a:gd name="connsiteY42" fmla="*/ 15591 h 44836"/>
                <a:gd name="connsiteX43" fmla="*/ 11612 w 50140"/>
                <a:gd name="connsiteY43" fmla="*/ 19533 h 44836"/>
                <a:gd name="connsiteX44" fmla="*/ 38528 w 50140"/>
                <a:gd name="connsiteY44" fmla="*/ 19533 h 4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0140" h="44836">
                  <a:moveTo>
                    <a:pt x="25124" y="44836"/>
                  </a:moveTo>
                  <a:cubicBezTo>
                    <a:pt x="21205" y="44836"/>
                    <a:pt x="17801" y="42961"/>
                    <a:pt x="14910" y="39210"/>
                  </a:cubicBezTo>
                  <a:cubicBezTo>
                    <a:pt x="12018" y="35434"/>
                    <a:pt x="10358" y="30930"/>
                    <a:pt x="9928" y="25698"/>
                  </a:cubicBezTo>
                  <a:lnTo>
                    <a:pt x="5663" y="25698"/>
                  </a:lnTo>
                  <a:cubicBezTo>
                    <a:pt x="4205" y="25698"/>
                    <a:pt x="3285" y="26151"/>
                    <a:pt x="2903" y="27060"/>
                  </a:cubicBezTo>
                  <a:cubicBezTo>
                    <a:pt x="2497" y="27968"/>
                    <a:pt x="2294" y="30177"/>
                    <a:pt x="2294" y="33690"/>
                  </a:cubicBezTo>
                  <a:lnTo>
                    <a:pt x="2294" y="35088"/>
                  </a:lnTo>
                  <a:lnTo>
                    <a:pt x="0" y="35088"/>
                  </a:lnTo>
                  <a:cubicBezTo>
                    <a:pt x="143" y="30883"/>
                    <a:pt x="215" y="26725"/>
                    <a:pt x="215" y="22615"/>
                  </a:cubicBezTo>
                  <a:cubicBezTo>
                    <a:pt x="215" y="18506"/>
                    <a:pt x="143" y="14348"/>
                    <a:pt x="0" y="10143"/>
                  </a:cubicBezTo>
                  <a:lnTo>
                    <a:pt x="2294" y="10143"/>
                  </a:lnTo>
                  <a:lnTo>
                    <a:pt x="2294" y="11469"/>
                  </a:lnTo>
                  <a:cubicBezTo>
                    <a:pt x="2294" y="14885"/>
                    <a:pt x="2485" y="17084"/>
                    <a:pt x="2867" y="18064"/>
                  </a:cubicBezTo>
                  <a:cubicBezTo>
                    <a:pt x="3250" y="19044"/>
                    <a:pt x="4181" y="19533"/>
                    <a:pt x="5663" y="19533"/>
                  </a:cubicBezTo>
                  <a:lnTo>
                    <a:pt x="9928" y="19533"/>
                  </a:lnTo>
                  <a:cubicBezTo>
                    <a:pt x="10310" y="14205"/>
                    <a:pt x="11947" y="9617"/>
                    <a:pt x="14838" y="5770"/>
                  </a:cubicBezTo>
                  <a:cubicBezTo>
                    <a:pt x="17729" y="1923"/>
                    <a:pt x="21158" y="0"/>
                    <a:pt x="25124" y="0"/>
                  </a:cubicBezTo>
                  <a:cubicBezTo>
                    <a:pt x="28804" y="0"/>
                    <a:pt x="32137" y="1840"/>
                    <a:pt x="35124" y="5519"/>
                  </a:cubicBezTo>
                  <a:cubicBezTo>
                    <a:pt x="38086" y="9176"/>
                    <a:pt x="39795" y="13846"/>
                    <a:pt x="40249" y="19533"/>
                  </a:cubicBezTo>
                  <a:lnTo>
                    <a:pt x="44478" y="19533"/>
                  </a:lnTo>
                  <a:cubicBezTo>
                    <a:pt x="45935" y="19533"/>
                    <a:pt x="46867" y="19080"/>
                    <a:pt x="47273" y="18172"/>
                  </a:cubicBezTo>
                  <a:cubicBezTo>
                    <a:pt x="47680" y="17263"/>
                    <a:pt x="47883" y="15053"/>
                    <a:pt x="47883" y="11541"/>
                  </a:cubicBezTo>
                  <a:lnTo>
                    <a:pt x="47883" y="10143"/>
                  </a:lnTo>
                  <a:lnTo>
                    <a:pt x="50141" y="10143"/>
                  </a:lnTo>
                  <a:cubicBezTo>
                    <a:pt x="49997" y="14348"/>
                    <a:pt x="49926" y="18506"/>
                    <a:pt x="49926" y="22615"/>
                  </a:cubicBezTo>
                  <a:cubicBezTo>
                    <a:pt x="49926" y="26725"/>
                    <a:pt x="49997" y="30883"/>
                    <a:pt x="50141" y="35088"/>
                  </a:cubicBezTo>
                  <a:lnTo>
                    <a:pt x="47883" y="35088"/>
                  </a:lnTo>
                  <a:lnTo>
                    <a:pt x="47883" y="33690"/>
                  </a:lnTo>
                  <a:cubicBezTo>
                    <a:pt x="47883" y="30225"/>
                    <a:pt x="47680" y="28027"/>
                    <a:pt x="47273" y="27095"/>
                  </a:cubicBezTo>
                  <a:cubicBezTo>
                    <a:pt x="46843" y="26164"/>
                    <a:pt x="45911" y="25698"/>
                    <a:pt x="44478" y="25698"/>
                  </a:cubicBezTo>
                  <a:lnTo>
                    <a:pt x="40249" y="25698"/>
                  </a:lnTo>
                  <a:cubicBezTo>
                    <a:pt x="39819" y="30978"/>
                    <a:pt x="38146" y="35494"/>
                    <a:pt x="35231" y="39245"/>
                  </a:cubicBezTo>
                  <a:cubicBezTo>
                    <a:pt x="32316" y="42973"/>
                    <a:pt x="28947" y="44836"/>
                    <a:pt x="25124" y="44836"/>
                  </a:cubicBezTo>
                  <a:moveTo>
                    <a:pt x="25052" y="37525"/>
                  </a:moveTo>
                  <a:cubicBezTo>
                    <a:pt x="32937" y="37525"/>
                    <a:pt x="37405" y="33583"/>
                    <a:pt x="38457" y="25698"/>
                  </a:cubicBezTo>
                  <a:lnTo>
                    <a:pt x="11684" y="25698"/>
                  </a:lnTo>
                  <a:cubicBezTo>
                    <a:pt x="12233" y="29473"/>
                    <a:pt x="13619" y="32388"/>
                    <a:pt x="15841" y="34443"/>
                  </a:cubicBezTo>
                  <a:cubicBezTo>
                    <a:pt x="18064" y="36498"/>
                    <a:pt x="21134" y="37525"/>
                    <a:pt x="25052" y="37525"/>
                  </a:cubicBezTo>
                  <a:moveTo>
                    <a:pt x="38528" y="19533"/>
                  </a:moveTo>
                  <a:cubicBezTo>
                    <a:pt x="37357" y="11457"/>
                    <a:pt x="32889" y="7419"/>
                    <a:pt x="25124" y="7419"/>
                  </a:cubicBezTo>
                  <a:cubicBezTo>
                    <a:pt x="22591" y="7419"/>
                    <a:pt x="20429" y="7802"/>
                    <a:pt x="18637" y="8566"/>
                  </a:cubicBezTo>
                  <a:cubicBezTo>
                    <a:pt x="16845" y="9306"/>
                    <a:pt x="15483" y="10381"/>
                    <a:pt x="14551" y="11791"/>
                  </a:cubicBezTo>
                  <a:cubicBezTo>
                    <a:pt x="13619" y="13177"/>
                    <a:pt x="12962" y="14444"/>
                    <a:pt x="12580" y="15591"/>
                  </a:cubicBezTo>
                  <a:cubicBezTo>
                    <a:pt x="12174" y="16738"/>
                    <a:pt x="11851" y="18051"/>
                    <a:pt x="11612" y="19533"/>
                  </a:cubicBezTo>
                  <a:lnTo>
                    <a:pt x="38528" y="19533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3A4E6EB-6513-1C57-2012-DF2A55F6B073}"/>
                </a:ext>
              </a:extLst>
            </p:cNvPr>
            <p:cNvSpPr/>
            <p:nvPr/>
          </p:nvSpPr>
          <p:spPr>
            <a:xfrm>
              <a:off x="7100077" y="1886306"/>
              <a:ext cx="73401" cy="17023"/>
            </a:xfrm>
            <a:custGeom>
              <a:avLst/>
              <a:gdLst>
                <a:gd name="connsiteX0" fmla="*/ 36701 w 73401"/>
                <a:gd name="connsiteY0" fmla="*/ 17024 h 17023"/>
                <a:gd name="connsiteX1" fmla="*/ 14300 w 73401"/>
                <a:gd name="connsiteY1" fmla="*/ 12401 h 17023"/>
                <a:gd name="connsiteX2" fmla="*/ 6595 w 73401"/>
                <a:gd name="connsiteY2" fmla="*/ 7670 h 17023"/>
                <a:gd name="connsiteX3" fmla="*/ 1541 w 73401"/>
                <a:gd name="connsiteY3" fmla="*/ 3083 h 17023"/>
                <a:gd name="connsiteX4" fmla="*/ 0 w 73401"/>
                <a:gd name="connsiteY4" fmla="*/ 753 h 17023"/>
                <a:gd name="connsiteX5" fmla="*/ 717 w 73401"/>
                <a:gd name="connsiteY5" fmla="*/ 0 h 17023"/>
                <a:gd name="connsiteX6" fmla="*/ 1971 w 73401"/>
                <a:gd name="connsiteY6" fmla="*/ 968 h 17023"/>
                <a:gd name="connsiteX7" fmla="*/ 36701 w 73401"/>
                <a:gd name="connsiteY7" fmla="*/ 12759 h 17023"/>
                <a:gd name="connsiteX8" fmla="*/ 71036 w 73401"/>
                <a:gd name="connsiteY8" fmla="*/ 1255 h 17023"/>
                <a:gd name="connsiteX9" fmla="*/ 72684 w 73401"/>
                <a:gd name="connsiteY9" fmla="*/ 0 h 17023"/>
                <a:gd name="connsiteX10" fmla="*/ 73401 w 73401"/>
                <a:gd name="connsiteY10" fmla="*/ 753 h 17023"/>
                <a:gd name="connsiteX11" fmla="*/ 71932 w 73401"/>
                <a:gd name="connsiteY11" fmla="*/ 3011 h 17023"/>
                <a:gd name="connsiteX12" fmla="*/ 67093 w 73401"/>
                <a:gd name="connsiteY12" fmla="*/ 7491 h 17023"/>
                <a:gd name="connsiteX13" fmla="*/ 59602 w 73401"/>
                <a:gd name="connsiteY13" fmla="*/ 12186 h 17023"/>
                <a:gd name="connsiteX14" fmla="*/ 36701 w 73401"/>
                <a:gd name="connsiteY14" fmla="*/ 17024 h 1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401" h="17023">
                  <a:moveTo>
                    <a:pt x="36701" y="17024"/>
                  </a:moveTo>
                  <a:cubicBezTo>
                    <a:pt x="28433" y="17024"/>
                    <a:pt x="20967" y="15483"/>
                    <a:pt x="14300" y="12401"/>
                  </a:cubicBezTo>
                  <a:cubicBezTo>
                    <a:pt x="11505" y="11087"/>
                    <a:pt x="8936" y="9510"/>
                    <a:pt x="6595" y="7670"/>
                  </a:cubicBezTo>
                  <a:cubicBezTo>
                    <a:pt x="4253" y="5830"/>
                    <a:pt x="2569" y="4301"/>
                    <a:pt x="1541" y="3083"/>
                  </a:cubicBezTo>
                  <a:cubicBezTo>
                    <a:pt x="514" y="1864"/>
                    <a:pt x="0" y="1087"/>
                    <a:pt x="0" y="753"/>
                  </a:cubicBezTo>
                  <a:cubicBezTo>
                    <a:pt x="0" y="275"/>
                    <a:pt x="239" y="24"/>
                    <a:pt x="717" y="0"/>
                  </a:cubicBezTo>
                  <a:cubicBezTo>
                    <a:pt x="956" y="0"/>
                    <a:pt x="1374" y="323"/>
                    <a:pt x="1971" y="968"/>
                  </a:cubicBezTo>
                  <a:cubicBezTo>
                    <a:pt x="10000" y="8853"/>
                    <a:pt x="21576" y="12783"/>
                    <a:pt x="36701" y="12759"/>
                  </a:cubicBezTo>
                  <a:cubicBezTo>
                    <a:pt x="51873" y="12759"/>
                    <a:pt x="63318" y="8925"/>
                    <a:pt x="71036" y="1255"/>
                  </a:cubicBezTo>
                  <a:cubicBezTo>
                    <a:pt x="71872" y="419"/>
                    <a:pt x="72421" y="0"/>
                    <a:pt x="72684" y="0"/>
                  </a:cubicBezTo>
                  <a:cubicBezTo>
                    <a:pt x="73163" y="0"/>
                    <a:pt x="73401" y="251"/>
                    <a:pt x="73401" y="753"/>
                  </a:cubicBezTo>
                  <a:cubicBezTo>
                    <a:pt x="73401" y="1087"/>
                    <a:pt x="72912" y="1840"/>
                    <a:pt x="71932" y="3011"/>
                  </a:cubicBezTo>
                  <a:cubicBezTo>
                    <a:pt x="70952" y="4181"/>
                    <a:pt x="69339" y="5675"/>
                    <a:pt x="67093" y="7491"/>
                  </a:cubicBezTo>
                  <a:cubicBezTo>
                    <a:pt x="64847" y="9306"/>
                    <a:pt x="62350" y="10872"/>
                    <a:pt x="59602" y="12186"/>
                  </a:cubicBezTo>
                  <a:cubicBezTo>
                    <a:pt x="52936" y="15411"/>
                    <a:pt x="45302" y="17024"/>
                    <a:pt x="36701" y="17024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24628FD5-D5B5-5413-BD80-D98F94FD779D}"/>
                </a:ext>
              </a:extLst>
            </p:cNvPr>
            <p:cNvSpPr/>
            <p:nvPr/>
          </p:nvSpPr>
          <p:spPr>
            <a:xfrm>
              <a:off x="7109181" y="1858185"/>
              <a:ext cx="46771" cy="22543"/>
            </a:xfrm>
            <a:custGeom>
              <a:avLst/>
              <a:gdLst>
                <a:gd name="connsiteX0" fmla="*/ 15125 w 46771"/>
                <a:gd name="connsiteY0" fmla="*/ 0 h 22543"/>
                <a:gd name="connsiteX1" fmla="*/ 16379 w 46771"/>
                <a:gd name="connsiteY1" fmla="*/ 466 h 22543"/>
                <a:gd name="connsiteX2" fmla="*/ 16594 w 46771"/>
                <a:gd name="connsiteY2" fmla="*/ 2222 h 22543"/>
                <a:gd name="connsiteX3" fmla="*/ 16594 w 46771"/>
                <a:gd name="connsiteY3" fmla="*/ 9103 h 22543"/>
                <a:gd name="connsiteX4" fmla="*/ 38242 w 46771"/>
                <a:gd name="connsiteY4" fmla="*/ 14551 h 22543"/>
                <a:gd name="connsiteX5" fmla="*/ 41754 w 46771"/>
                <a:gd name="connsiteY5" fmla="*/ 14981 h 22543"/>
                <a:gd name="connsiteX6" fmla="*/ 44334 w 46771"/>
                <a:gd name="connsiteY6" fmla="*/ 14443 h 22543"/>
                <a:gd name="connsiteX7" fmla="*/ 45123 w 46771"/>
                <a:gd name="connsiteY7" fmla="*/ 12687 h 22543"/>
                <a:gd name="connsiteX8" fmla="*/ 43008 w 46771"/>
                <a:gd name="connsiteY8" fmla="*/ 7849 h 22543"/>
                <a:gd name="connsiteX9" fmla="*/ 35733 w 46771"/>
                <a:gd name="connsiteY9" fmla="*/ 3154 h 22543"/>
                <a:gd name="connsiteX10" fmla="*/ 34908 w 46771"/>
                <a:gd name="connsiteY10" fmla="*/ 2724 h 22543"/>
                <a:gd name="connsiteX11" fmla="*/ 34729 w 46771"/>
                <a:gd name="connsiteY11" fmla="*/ 2079 h 22543"/>
                <a:gd name="connsiteX12" fmla="*/ 35446 w 46771"/>
                <a:gd name="connsiteY12" fmla="*/ 1183 h 22543"/>
                <a:gd name="connsiteX13" fmla="*/ 36844 w 46771"/>
                <a:gd name="connsiteY13" fmla="*/ 1685 h 22543"/>
                <a:gd name="connsiteX14" fmla="*/ 39675 w 46771"/>
                <a:gd name="connsiteY14" fmla="*/ 3190 h 22543"/>
                <a:gd name="connsiteX15" fmla="*/ 42937 w 46771"/>
                <a:gd name="connsiteY15" fmla="*/ 5519 h 22543"/>
                <a:gd name="connsiteX16" fmla="*/ 45661 w 46771"/>
                <a:gd name="connsiteY16" fmla="*/ 8781 h 22543"/>
                <a:gd name="connsiteX17" fmla="*/ 46772 w 46771"/>
                <a:gd name="connsiteY17" fmla="*/ 12866 h 22543"/>
                <a:gd name="connsiteX18" fmla="*/ 44872 w 46771"/>
                <a:gd name="connsiteY18" fmla="*/ 17741 h 22543"/>
                <a:gd name="connsiteX19" fmla="*/ 39998 w 46771"/>
                <a:gd name="connsiteY19" fmla="*/ 19605 h 22543"/>
                <a:gd name="connsiteX20" fmla="*/ 35948 w 46771"/>
                <a:gd name="connsiteY20" fmla="*/ 18852 h 22543"/>
                <a:gd name="connsiteX21" fmla="*/ 16594 w 46771"/>
                <a:gd name="connsiteY21" fmla="*/ 14013 h 22543"/>
                <a:gd name="connsiteX22" fmla="*/ 16594 w 46771"/>
                <a:gd name="connsiteY22" fmla="*/ 20500 h 22543"/>
                <a:gd name="connsiteX23" fmla="*/ 16558 w 46771"/>
                <a:gd name="connsiteY23" fmla="*/ 21755 h 22543"/>
                <a:gd name="connsiteX24" fmla="*/ 16343 w 46771"/>
                <a:gd name="connsiteY24" fmla="*/ 22328 h 22543"/>
                <a:gd name="connsiteX25" fmla="*/ 15698 w 46771"/>
                <a:gd name="connsiteY25" fmla="*/ 22543 h 22543"/>
                <a:gd name="connsiteX26" fmla="*/ 14730 w 46771"/>
                <a:gd name="connsiteY26" fmla="*/ 22256 h 22543"/>
                <a:gd name="connsiteX27" fmla="*/ 14372 w 46771"/>
                <a:gd name="connsiteY27" fmla="*/ 21611 h 22543"/>
                <a:gd name="connsiteX28" fmla="*/ 14300 w 46771"/>
                <a:gd name="connsiteY28" fmla="*/ 20321 h 22543"/>
                <a:gd name="connsiteX29" fmla="*/ 14300 w 46771"/>
                <a:gd name="connsiteY29" fmla="*/ 13440 h 22543"/>
                <a:gd name="connsiteX30" fmla="*/ 2652 w 46771"/>
                <a:gd name="connsiteY30" fmla="*/ 10573 h 22543"/>
                <a:gd name="connsiteX31" fmla="*/ 860 w 46771"/>
                <a:gd name="connsiteY31" fmla="*/ 9569 h 22543"/>
                <a:gd name="connsiteX32" fmla="*/ 108 w 46771"/>
                <a:gd name="connsiteY32" fmla="*/ 8387 h 22543"/>
                <a:gd name="connsiteX33" fmla="*/ 0 w 46771"/>
                <a:gd name="connsiteY33" fmla="*/ 7634 h 22543"/>
                <a:gd name="connsiteX34" fmla="*/ 538 w 46771"/>
                <a:gd name="connsiteY34" fmla="*/ 6092 h 22543"/>
                <a:gd name="connsiteX35" fmla="*/ 1971 w 46771"/>
                <a:gd name="connsiteY35" fmla="*/ 5519 h 22543"/>
                <a:gd name="connsiteX36" fmla="*/ 14300 w 46771"/>
                <a:gd name="connsiteY36" fmla="*/ 8530 h 22543"/>
                <a:gd name="connsiteX37" fmla="*/ 14300 w 46771"/>
                <a:gd name="connsiteY37" fmla="*/ 2079 h 22543"/>
                <a:gd name="connsiteX38" fmla="*/ 14336 w 46771"/>
                <a:gd name="connsiteY38" fmla="*/ 932 h 22543"/>
                <a:gd name="connsiteX39" fmla="*/ 14551 w 46771"/>
                <a:gd name="connsiteY39" fmla="*/ 287 h 22543"/>
                <a:gd name="connsiteX40" fmla="*/ 15125 w 46771"/>
                <a:gd name="connsiteY40" fmla="*/ 0 h 2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6771" h="22543">
                  <a:moveTo>
                    <a:pt x="15125" y="0"/>
                  </a:moveTo>
                  <a:cubicBezTo>
                    <a:pt x="15794" y="0"/>
                    <a:pt x="16212" y="155"/>
                    <a:pt x="16379" y="466"/>
                  </a:cubicBezTo>
                  <a:cubicBezTo>
                    <a:pt x="16522" y="777"/>
                    <a:pt x="16594" y="1362"/>
                    <a:pt x="16594" y="2222"/>
                  </a:cubicBezTo>
                  <a:lnTo>
                    <a:pt x="16594" y="9103"/>
                  </a:lnTo>
                  <a:lnTo>
                    <a:pt x="38242" y="14551"/>
                  </a:lnTo>
                  <a:cubicBezTo>
                    <a:pt x="39508" y="14838"/>
                    <a:pt x="40679" y="14981"/>
                    <a:pt x="41754" y="14981"/>
                  </a:cubicBezTo>
                  <a:cubicBezTo>
                    <a:pt x="42949" y="14981"/>
                    <a:pt x="43809" y="14802"/>
                    <a:pt x="44334" y="14443"/>
                  </a:cubicBezTo>
                  <a:cubicBezTo>
                    <a:pt x="44860" y="14061"/>
                    <a:pt x="45123" y="13476"/>
                    <a:pt x="45123" y="12687"/>
                  </a:cubicBezTo>
                  <a:cubicBezTo>
                    <a:pt x="45123" y="11134"/>
                    <a:pt x="44418" y="9521"/>
                    <a:pt x="43008" y="7849"/>
                  </a:cubicBezTo>
                  <a:cubicBezTo>
                    <a:pt x="41599" y="6153"/>
                    <a:pt x="39174" y="4587"/>
                    <a:pt x="35733" y="3154"/>
                  </a:cubicBezTo>
                  <a:cubicBezTo>
                    <a:pt x="35279" y="2962"/>
                    <a:pt x="35004" y="2819"/>
                    <a:pt x="34908" y="2724"/>
                  </a:cubicBezTo>
                  <a:cubicBezTo>
                    <a:pt x="34789" y="2604"/>
                    <a:pt x="34729" y="2389"/>
                    <a:pt x="34729" y="2079"/>
                  </a:cubicBezTo>
                  <a:cubicBezTo>
                    <a:pt x="34729" y="1481"/>
                    <a:pt x="34968" y="1183"/>
                    <a:pt x="35446" y="1183"/>
                  </a:cubicBezTo>
                  <a:cubicBezTo>
                    <a:pt x="35613" y="1183"/>
                    <a:pt x="36079" y="1350"/>
                    <a:pt x="36844" y="1685"/>
                  </a:cubicBezTo>
                  <a:cubicBezTo>
                    <a:pt x="37608" y="1995"/>
                    <a:pt x="38552" y="2497"/>
                    <a:pt x="39675" y="3190"/>
                  </a:cubicBezTo>
                  <a:cubicBezTo>
                    <a:pt x="40798" y="3859"/>
                    <a:pt x="41885" y="4636"/>
                    <a:pt x="42937" y="5519"/>
                  </a:cubicBezTo>
                  <a:cubicBezTo>
                    <a:pt x="43988" y="6379"/>
                    <a:pt x="44896" y="7466"/>
                    <a:pt x="45661" y="8781"/>
                  </a:cubicBezTo>
                  <a:cubicBezTo>
                    <a:pt x="46401" y="10095"/>
                    <a:pt x="46772" y="11456"/>
                    <a:pt x="46772" y="12866"/>
                  </a:cubicBezTo>
                  <a:cubicBezTo>
                    <a:pt x="46772" y="14850"/>
                    <a:pt x="46138" y="16475"/>
                    <a:pt x="44872" y="17741"/>
                  </a:cubicBezTo>
                  <a:cubicBezTo>
                    <a:pt x="43606" y="18983"/>
                    <a:pt x="41981" y="19605"/>
                    <a:pt x="39998" y="19605"/>
                  </a:cubicBezTo>
                  <a:cubicBezTo>
                    <a:pt x="39353" y="19605"/>
                    <a:pt x="38003" y="19354"/>
                    <a:pt x="35948" y="18852"/>
                  </a:cubicBezTo>
                  <a:cubicBezTo>
                    <a:pt x="33869" y="18350"/>
                    <a:pt x="27418" y="16737"/>
                    <a:pt x="16594" y="14013"/>
                  </a:cubicBezTo>
                  <a:lnTo>
                    <a:pt x="16594" y="20500"/>
                  </a:lnTo>
                  <a:cubicBezTo>
                    <a:pt x="16594" y="21098"/>
                    <a:pt x="16582" y="21516"/>
                    <a:pt x="16558" y="21755"/>
                  </a:cubicBezTo>
                  <a:cubicBezTo>
                    <a:pt x="16534" y="21970"/>
                    <a:pt x="16463" y="22161"/>
                    <a:pt x="16343" y="22328"/>
                  </a:cubicBezTo>
                  <a:cubicBezTo>
                    <a:pt x="16200" y="22471"/>
                    <a:pt x="15985" y="22543"/>
                    <a:pt x="15698" y="22543"/>
                  </a:cubicBezTo>
                  <a:cubicBezTo>
                    <a:pt x="15244" y="22543"/>
                    <a:pt x="14922" y="22448"/>
                    <a:pt x="14730" y="22256"/>
                  </a:cubicBezTo>
                  <a:cubicBezTo>
                    <a:pt x="14515" y="22066"/>
                    <a:pt x="14396" y="21851"/>
                    <a:pt x="14372" y="21611"/>
                  </a:cubicBezTo>
                  <a:cubicBezTo>
                    <a:pt x="14324" y="21349"/>
                    <a:pt x="14300" y="20919"/>
                    <a:pt x="14300" y="20321"/>
                  </a:cubicBezTo>
                  <a:lnTo>
                    <a:pt x="14300" y="13440"/>
                  </a:lnTo>
                  <a:lnTo>
                    <a:pt x="2652" y="10573"/>
                  </a:lnTo>
                  <a:cubicBezTo>
                    <a:pt x="1888" y="10381"/>
                    <a:pt x="1290" y="10047"/>
                    <a:pt x="860" y="9569"/>
                  </a:cubicBezTo>
                  <a:cubicBezTo>
                    <a:pt x="406" y="9068"/>
                    <a:pt x="155" y="8674"/>
                    <a:pt x="108" y="8387"/>
                  </a:cubicBezTo>
                  <a:cubicBezTo>
                    <a:pt x="36" y="8100"/>
                    <a:pt x="0" y="7849"/>
                    <a:pt x="0" y="7634"/>
                  </a:cubicBezTo>
                  <a:cubicBezTo>
                    <a:pt x="0" y="6989"/>
                    <a:pt x="179" y="6475"/>
                    <a:pt x="538" y="6092"/>
                  </a:cubicBezTo>
                  <a:cubicBezTo>
                    <a:pt x="872" y="5711"/>
                    <a:pt x="1350" y="5519"/>
                    <a:pt x="1971" y="5519"/>
                  </a:cubicBezTo>
                  <a:cubicBezTo>
                    <a:pt x="2306" y="5519"/>
                    <a:pt x="6415" y="6523"/>
                    <a:pt x="14300" y="8530"/>
                  </a:cubicBezTo>
                  <a:lnTo>
                    <a:pt x="14300" y="2079"/>
                  </a:lnTo>
                  <a:cubicBezTo>
                    <a:pt x="14300" y="1529"/>
                    <a:pt x="14312" y="1147"/>
                    <a:pt x="14336" y="932"/>
                  </a:cubicBezTo>
                  <a:cubicBezTo>
                    <a:pt x="14360" y="692"/>
                    <a:pt x="14432" y="477"/>
                    <a:pt x="14551" y="287"/>
                  </a:cubicBezTo>
                  <a:cubicBezTo>
                    <a:pt x="14671" y="96"/>
                    <a:pt x="14862" y="0"/>
                    <a:pt x="15125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2C0F474-22AE-CDFF-3BF4-16D7F72FD80E}"/>
                </a:ext>
              </a:extLst>
            </p:cNvPr>
            <p:cNvSpPr/>
            <p:nvPr/>
          </p:nvSpPr>
          <p:spPr>
            <a:xfrm>
              <a:off x="7100077" y="1835417"/>
              <a:ext cx="73401" cy="17023"/>
            </a:xfrm>
            <a:custGeom>
              <a:avLst/>
              <a:gdLst>
                <a:gd name="connsiteX0" fmla="*/ 72684 w 73401"/>
                <a:gd name="connsiteY0" fmla="*/ 17024 h 17023"/>
                <a:gd name="connsiteX1" fmla="*/ 71430 w 73401"/>
                <a:gd name="connsiteY1" fmla="*/ 16092 h 17023"/>
                <a:gd name="connsiteX2" fmla="*/ 36701 w 73401"/>
                <a:gd name="connsiteY2" fmla="*/ 4265 h 17023"/>
                <a:gd name="connsiteX3" fmla="*/ 2437 w 73401"/>
                <a:gd name="connsiteY3" fmla="*/ 15626 h 17023"/>
                <a:gd name="connsiteX4" fmla="*/ 717 w 73401"/>
                <a:gd name="connsiteY4" fmla="*/ 17024 h 17023"/>
                <a:gd name="connsiteX5" fmla="*/ 0 w 73401"/>
                <a:gd name="connsiteY5" fmla="*/ 16307 h 17023"/>
                <a:gd name="connsiteX6" fmla="*/ 1469 w 73401"/>
                <a:gd name="connsiteY6" fmla="*/ 14049 h 17023"/>
                <a:gd name="connsiteX7" fmla="*/ 6308 w 73401"/>
                <a:gd name="connsiteY7" fmla="*/ 9569 h 17023"/>
                <a:gd name="connsiteX8" fmla="*/ 13799 w 73401"/>
                <a:gd name="connsiteY8" fmla="*/ 4838 h 17023"/>
                <a:gd name="connsiteX9" fmla="*/ 36701 w 73401"/>
                <a:gd name="connsiteY9" fmla="*/ 0 h 17023"/>
                <a:gd name="connsiteX10" fmla="*/ 59101 w 73401"/>
                <a:gd name="connsiteY10" fmla="*/ 4623 h 17023"/>
                <a:gd name="connsiteX11" fmla="*/ 66806 w 73401"/>
                <a:gd name="connsiteY11" fmla="*/ 9354 h 17023"/>
                <a:gd name="connsiteX12" fmla="*/ 71860 w 73401"/>
                <a:gd name="connsiteY12" fmla="*/ 13941 h 17023"/>
                <a:gd name="connsiteX13" fmla="*/ 73401 w 73401"/>
                <a:gd name="connsiteY13" fmla="*/ 16307 h 17023"/>
                <a:gd name="connsiteX14" fmla="*/ 72684 w 73401"/>
                <a:gd name="connsiteY14" fmla="*/ 17024 h 1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401" h="17023">
                  <a:moveTo>
                    <a:pt x="72684" y="17024"/>
                  </a:moveTo>
                  <a:cubicBezTo>
                    <a:pt x="72445" y="17024"/>
                    <a:pt x="72027" y="16713"/>
                    <a:pt x="71430" y="16092"/>
                  </a:cubicBezTo>
                  <a:cubicBezTo>
                    <a:pt x="63402" y="8207"/>
                    <a:pt x="51825" y="4265"/>
                    <a:pt x="36701" y="4265"/>
                  </a:cubicBezTo>
                  <a:cubicBezTo>
                    <a:pt x="21528" y="4265"/>
                    <a:pt x="10107" y="8052"/>
                    <a:pt x="2437" y="15626"/>
                  </a:cubicBezTo>
                  <a:cubicBezTo>
                    <a:pt x="1553" y="16558"/>
                    <a:pt x="980" y="17024"/>
                    <a:pt x="717" y="17024"/>
                  </a:cubicBezTo>
                  <a:cubicBezTo>
                    <a:pt x="239" y="17024"/>
                    <a:pt x="0" y="16785"/>
                    <a:pt x="0" y="16307"/>
                  </a:cubicBezTo>
                  <a:cubicBezTo>
                    <a:pt x="0" y="15973"/>
                    <a:pt x="490" y="15220"/>
                    <a:pt x="1469" y="14049"/>
                  </a:cubicBezTo>
                  <a:cubicBezTo>
                    <a:pt x="2449" y="12854"/>
                    <a:pt x="4062" y="11361"/>
                    <a:pt x="6308" y="9569"/>
                  </a:cubicBezTo>
                  <a:cubicBezTo>
                    <a:pt x="8554" y="7753"/>
                    <a:pt x="11051" y="6177"/>
                    <a:pt x="13799" y="4838"/>
                  </a:cubicBezTo>
                  <a:cubicBezTo>
                    <a:pt x="20465" y="1613"/>
                    <a:pt x="28099" y="0"/>
                    <a:pt x="36701" y="0"/>
                  </a:cubicBezTo>
                  <a:cubicBezTo>
                    <a:pt x="44968" y="0"/>
                    <a:pt x="52434" y="1541"/>
                    <a:pt x="59101" y="4623"/>
                  </a:cubicBezTo>
                  <a:cubicBezTo>
                    <a:pt x="61896" y="5937"/>
                    <a:pt x="64465" y="7514"/>
                    <a:pt x="66806" y="9354"/>
                  </a:cubicBezTo>
                  <a:cubicBezTo>
                    <a:pt x="69148" y="11194"/>
                    <a:pt x="70832" y="12723"/>
                    <a:pt x="71860" y="13941"/>
                  </a:cubicBezTo>
                  <a:cubicBezTo>
                    <a:pt x="72887" y="15160"/>
                    <a:pt x="73401" y="15948"/>
                    <a:pt x="73401" y="16307"/>
                  </a:cubicBezTo>
                  <a:cubicBezTo>
                    <a:pt x="73401" y="16785"/>
                    <a:pt x="73163" y="17024"/>
                    <a:pt x="72684" y="17024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3" name="Freeform 62">
            <a:extLst>
              <a:ext uri="{FF2B5EF4-FFF2-40B4-BE49-F238E27FC236}">
                <a16:creationId xmlns:a16="http://schemas.microsoft.com/office/drawing/2014/main" id="{9B0FB386-E7C3-0D91-C886-902475D1F07A}"/>
              </a:ext>
            </a:extLst>
          </p:cNvPr>
          <p:cNvSpPr/>
          <p:nvPr/>
        </p:nvSpPr>
        <p:spPr>
          <a:xfrm>
            <a:off x="7316963" y="1383791"/>
            <a:ext cx="1575378" cy="1016288"/>
          </a:xfrm>
          <a:custGeom>
            <a:avLst/>
            <a:gdLst>
              <a:gd name="connsiteX0" fmla="*/ 0 w 1575378"/>
              <a:gd name="connsiteY0" fmla="*/ 1016288 h 1016288"/>
              <a:gd name="connsiteX1" fmla="*/ 1575 w 1575378"/>
              <a:gd name="connsiteY1" fmla="*/ 1016288 h 1016288"/>
              <a:gd name="connsiteX2" fmla="*/ 3151 w 1575378"/>
              <a:gd name="connsiteY2" fmla="*/ 1016281 h 1016288"/>
              <a:gd name="connsiteX3" fmla="*/ 4726 w 1575378"/>
              <a:gd name="connsiteY3" fmla="*/ 1016281 h 1016288"/>
              <a:gd name="connsiteX4" fmla="*/ 6301 w 1575378"/>
              <a:gd name="connsiteY4" fmla="*/ 1016281 h 1016288"/>
              <a:gd name="connsiteX5" fmla="*/ 7877 w 1575378"/>
              <a:gd name="connsiteY5" fmla="*/ 1016281 h 1016288"/>
              <a:gd name="connsiteX6" fmla="*/ 9452 w 1575378"/>
              <a:gd name="connsiteY6" fmla="*/ 1016281 h 1016288"/>
              <a:gd name="connsiteX7" fmla="*/ 11027 w 1575378"/>
              <a:gd name="connsiteY7" fmla="*/ 1016281 h 1016288"/>
              <a:gd name="connsiteX8" fmla="*/ 12603 w 1575378"/>
              <a:gd name="connsiteY8" fmla="*/ 1016273 h 1016288"/>
              <a:gd name="connsiteX9" fmla="*/ 14179 w 1575378"/>
              <a:gd name="connsiteY9" fmla="*/ 1016273 h 1016288"/>
              <a:gd name="connsiteX10" fmla="*/ 15754 w 1575378"/>
              <a:gd name="connsiteY10" fmla="*/ 1016273 h 1016288"/>
              <a:gd name="connsiteX11" fmla="*/ 17329 w 1575378"/>
              <a:gd name="connsiteY11" fmla="*/ 1016273 h 1016288"/>
              <a:gd name="connsiteX12" fmla="*/ 18904 w 1575378"/>
              <a:gd name="connsiteY12" fmla="*/ 1016273 h 1016288"/>
              <a:gd name="connsiteX13" fmla="*/ 20480 w 1575378"/>
              <a:gd name="connsiteY13" fmla="*/ 1016265 h 1016288"/>
              <a:gd name="connsiteX14" fmla="*/ 22055 w 1575378"/>
              <a:gd name="connsiteY14" fmla="*/ 1016265 h 1016288"/>
              <a:gd name="connsiteX15" fmla="*/ 23630 w 1575378"/>
              <a:gd name="connsiteY15" fmla="*/ 1016265 h 1016288"/>
              <a:gd name="connsiteX16" fmla="*/ 25206 w 1575378"/>
              <a:gd name="connsiteY16" fmla="*/ 1016265 h 1016288"/>
              <a:gd name="connsiteX17" fmla="*/ 26781 w 1575378"/>
              <a:gd name="connsiteY17" fmla="*/ 1016265 h 1016288"/>
              <a:gd name="connsiteX18" fmla="*/ 28356 w 1575378"/>
              <a:gd name="connsiteY18" fmla="*/ 1016258 h 1016288"/>
              <a:gd name="connsiteX19" fmla="*/ 29932 w 1575378"/>
              <a:gd name="connsiteY19" fmla="*/ 1016258 h 1016288"/>
              <a:gd name="connsiteX20" fmla="*/ 31508 w 1575378"/>
              <a:gd name="connsiteY20" fmla="*/ 1016258 h 1016288"/>
              <a:gd name="connsiteX21" fmla="*/ 33083 w 1575378"/>
              <a:gd name="connsiteY21" fmla="*/ 1016258 h 1016288"/>
              <a:gd name="connsiteX22" fmla="*/ 34658 w 1575378"/>
              <a:gd name="connsiteY22" fmla="*/ 1016250 h 1016288"/>
              <a:gd name="connsiteX23" fmla="*/ 36234 w 1575378"/>
              <a:gd name="connsiteY23" fmla="*/ 1016250 h 1016288"/>
              <a:gd name="connsiteX24" fmla="*/ 37809 w 1575378"/>
              <a:gd name="connsiteY24" fmla="*/ 1016250 h 1016288"/>
              <a:gd name="connsiteX25" fmla="*/ 39384 w 1575378"/>
              <a:gd name="connsiteY25" fmla="*/ 1016242 h 1016288"/>
              <a:gd name="connsiteX26" fmla="*/ 40960 w 1575378"/>
              <a:gd name="connsiteY26" fmla="*/ 1016242 h 1016288"/>
              <a:gd name="connsiteX27" fmla="*/ 42535 w 1575378"/>
              <a:gd name="connsiteY27" fmla="*/ 1016242 h 1016288"/>
              <a:gd name="connsiteX28" fmla="*/ 44110 w 1575378"/>
              <a:gd name="connsiteY28" fmla="*/ 1016235 h 1016288"/>
              <a:gd name="connsiteX29" fmla="*/ 45686 w 1575378"/>
              <a:gd name="connsiteY29" fmla="*/ 1016235 h 1016288"/>
              <a:gd name="connsiteX30" fmla="*/ 47261 w 1575378"/>
              <a:gd name="connsiteY30" fmla="*/ 1016235 h 1016288"/>
              <a:gd name="connsiteX31" fmla="*/ 48836 w 1575378"/>
              <a:gd name="connsiteY31" fmla="*/ 1016227 h 1016288"/>
              <a:gd name="connsiteX32" fmla="*/ 50412 w 1575378"/>
              <a:gd name="connsiteY32" fmla="*/ 1016227 h 1016288"/>
              <a:gd name="connsiteX33" fmla="*/ 51988 w 1575378"/>
              <a:gd name="connsiteY33" fmla="*/ 1016227 h 1016288"/>
              <a:gd name="connsiteX34" fmla="*/ 53563 w 1575378"/>
              <a:gd name="connsiteY34" fmla="*/ 1016219 h 1016288"/>
              <a:gd name="connsiteX35" fmla="*/ 55138 w 1575378"/>
              <a:gd name="connsiteY35" fmla="*/ 1016219 h 1016288"/>
              <a:gd name="connsiteX36" fmla="*/ 56713 w 1575378"/>
              <a:gd name="connsiteY36" fmla="*/ 1016212 h 1016288"/>
              <a:gd name="connsiteX37" fmla="*/ 58289 w 1575378"/>
              <a:gd name="connsiteY37" fmla="*/ 1016212 h 1016288"/>
              <a:gd name="connsiteX38" fmla="*/ 59864 w 1575378"/>
              <a:gd name="connsiteY38" fmla="*/ 1016204 h 1016288"/>
              <a:gd name="connsiteX39" fmla="*/ 61439 w 1575378"/>
              <a:gd name="connsiteY39" fmla="*/ 1016204 h 1016288"/>
              <a:gd name="connsiteX40" fmla="*/ 63015 w 1575378"/>
              <a:gd name="connsiteY40" fmla="*/ 1016196 h 1016288"/>
              <a:gd name="connsiteX41" fmla="*/ 64590 w 1575378"/>
              <a:gd name="connsiteY41" fmla="*/ 1016196 h 1016288"/>
              <a:gd name="connsiteX42" fmla="*/ 66165 w 1575378"/>
              <a:gd name="connsiteY42" fmla="*/ 1016189 h 1016288"/>
              <a:gd name="connsiteX43" fmla="*/ 67741 w 1575378"/>
              <a:gd name="connsiteY43" fmla="*/ 1016189 h 1016288"/>
              <a:gd name="connsiteX44" fmla="*/ 69317 w 1575378"/>
              <a:gd name="connsiteY44" fmla="*/ 1016181 h 1016288"/>
              <a:gd name="connsiteX45" fmla="*/ 70892 w 1575378"/>
              <a:gd name="connsiteY45" fmla="*/ 1016181 h 1016288"/>
              <a:gd name="connsiteX46" fmla="*/ 72467 w 1575378"/>
              <a:gd name="connsiteY46" fmla="*/ 1016174 h 1016288"/>
              <a:gd name="connsiteX47" fmla="*/ 74043 w 1575378"/>
              <a:gd name="connsiteY47" fmla="*/ 1016174 h 1016288"/>
              <a:gd name="connsiteX48" fmla="*/ 75618 w 1575378"/>
              <a:gd name="connsiteY48" fmla="*/ 1016166 h 1016288"/>
              <a:gd name="connsiteX49" fmla="*/ 77193 w 1575378"/>
              <a:gd name="connsiteY49" fmla="*/ 1016158 h 1016288"/>
              <a:gd name="connsiteX50" fmla="*/ 78769 w 1575378"/>
              <a:gd name="connsiteY50" fmla="*/ 1016158 h 1016288"/>
              <a:gd name="connsiteX51" fmla="*/ 80344 w 1575378"/>
              <a:gd name="connsiteY51" fmla="*/ 1016151 h 1016288"/>
              <a:gd name="connsiteX52" fmla="*/ 81919 w 1575378"/>
              <a:gd name="connsiteY52" fmla="*/ 1016151 h 1016288"/>
              <a:gd name="connsiteX53" fmla="*/ 83495 w 1575378"/>
              <a:gd name="connsiteY53" fmla="*/ 1016143 h 1016288"/>
              <a:gd name="connsiteX54" fmla="*/ 85070 w 1575378"/>
              <a:gd name="connsiteY54" fmla="*/ 1016135 h 1016288"/>
              <a:gd name="connsiteX55" fmla="*/ 86646 w 1575378"/>
              <a:gd name="connsiteY55" fmla="*/ 1016128 h 1016288"/>
              <a:gd name="connsiteX56" fmla="*/ 88221 w 1575378"/>
              <a:gd name="connsiteY56" fmla="*/ 1016128 h 1016288"/>
              <a:gd name="connsiteX57" fmla="*/ 89797 w 1575378"/>
              <a:gd name="connsiteY57" fmla="*/ 1016120 h 1016288"/>
              <a:gd name="connsiteX58" fmla="*/ 91372 w 1575378"/>
              <a:gd name="connsiteY58" fmla="*/ 1016112 h 1016288"/>
              <a:gd name="connsiteX59" fmla="*/ 92947 w 1575378"/>
              <a:gd name="connsiteY59" fmla="*/ 1016105 h 1016288"/>
              <a:gd name="connsiteX60" fmla="*/ 94522 w 1575378"/>
              <a:gd name="connsiteY60" fmla="*/ 1016097 h 1016288"/>
              <a:gd name="connsiteX61" fmla="*/ 96098 w 1575378"/>
              <a:gd name="connsiteY61" fmla="*/ 1016089 h 1016288"/>
              <a:gd name="connsiteX62" fmla="*/ 97673 w 1575378"/>
              <a:gd name="connsiteY62" fmla="*/ 1016089 h 1016288"/>
              <a:gd name="connsiteX63" fmla="*/ 99248 w 1575378"/>
              <a:gd name="connsiteY63" fmla="*/ 1016082 h 1016288"/>
              <a:gd name="connsiteX64" fmla="*/ 100824 w 1575378"/>
              <a:gd name="connsiteY64" fmla="*/ 1016074 h 1016288"/>
              <a:gd name="connsiteX65" fmla="*/ 102399 w 1575378"/>
              <a:gd name="connsiteY65" fmla="*/ 1016066 h 1016288"/>
              <a:gd name="connsiteX66" fmla="*/ 103974 w 1575378"/>
              <a:gd name="connsiteY66" fmla="*/ 1016059 h 1016288"/>
              <a:gd name="connsiteX67" fmla="*/ 105550 w 1575378"/>
              <a:gd name="connsiteY67" fmla="*/ 1016051 h 1016288"/>
              <a:gd name="connsiteX68" fmla="*/ 107126 w 1575378"/>
              <a:gd name="connsiteY68" fmla="*/ 1016044 h 1016288"/>
              <a:gd name="connsiteX69" fmla="*/ 108701 w 1575378"/>
              <a:gd name="connsiteY69" fmla="*/ 1016028 h 1016288"/>
              <a:gd name="connsiteX70" fmla="*/ 110276 w 1575378"/>
              <a:gd name="connsiteY70" fmla="*/ 1016021 h 1016288"/>
              <a:gd name="connsiteX71" fmla="*/ 111852 w 1575378"/>
              <a:gd name="connsiteY71" fmla="*/ 1016013 h 1016288"/>
              <a:gd name="connsiteX72" fmla="*/ 113427 w 1575378"/>
              <a:gd name="connsiteY72" fmla="*/ 1016005 h 1016288"/>
              <a:gd name="connsiteX73" fmla="*/ 115002 w 1575378"/>
              <a:gd name="connsiteY73" fmla="*/ 1015998 h 1016288"/>
              <a:gd name="connsiteX74" fmla="*/ 116578 w 1575378"/>
              <a:gd name="connsiteY74" fmla="*/ 1015990 h 1016288"/>
              <a:gd name="connsiteX75" fmla="*/ 118153 w 1575378"/>
              <a:gd name="connsiteY75" fmla="*/ 1015975 h 1016288"/>
              <a:gd name="connsiteX76" fmla="*/ 119728 w 1575378"/>
              <a:gd name="connsiteY76" fmla="*/ 1015967 h 1016288"/>
              <a:gd name="connsiteX77" fmla="*/ 121303 w 1575378"/>
              <a:gd name="connsiteY77" fmla="*/ 1015959 h 1016288"/>
              <a:gd name="connsiteX78" fmla="*/ 122879 w 1575378"/>
              <a:gd name="connsiteY78" fmla="*/ 1015944 h 1016288"/>
              <a:gd name="connsiteX79" fmla="*/ 124455 w 1575378"/>
              <a:gd name="connsiteY79" fmla="*/ 1015936 h 1016288"/>
              <a:gd name="connsiteX80" fmla="*/ 126030 w 1575378"/>
              <a:gd name="connsiteY80" fmla="*/ 1015921 h 1016288"/>
              <a:gd name="connsiteX81" fmla="*/ 127605 w 1575378"/>
              <a:gd name="connsiteY81" fmla="*/ 1015913 h 1016288"/>
              <a:gd name="connsiteX82" fmla="*/ 129181 w 1575378"/>
              <a:gd name="connsiteY82" fmla="*/ 1015898 h 1016288"/>
              <a:gd name="connsiteX83" fmla="*/ 130756 w 1575378"/>
              <a:gd name="connsiteY83" fmla="*/ 1015890 h 1016288"/>
              <a:gd name="connsiteX84" fmla="*/ 132331 w 1575378"/>
              <a:gd name="connsiteY84" fmla="*/ 1015875 h 1016288"/>
              <a:gd name="connsiteX85" fmla="*/ 133907 w 1575378"/>
              <a:gd name="connsiteY85" fmla="*/ 1015860 h 1016288"/>
              <a:gd name="connsiteX86" fmla="*/ 135482 w 1575378"/>
              <a:gd name="connsiteY86" fmla="*/ 1015845 h 1016288"/>
              <a:gd name="connsiteX87" fmla="*/ 137057 w 1575378"/>
              <a:gd name="connsiteY87" fmla="*/ 1015837 h 1016288"/>
              <a:gd name="connsiteX88" fmla="*/ 138633 w 1575378"/>
              <a:gd name="connsiteY88" fmla="*/ 1015822 h 1016288"/>
              <a:gd name="connsiteX89" fmla="*/ 140208 w 1575378"/>
              <a:gd name="connsiteY89" fmla="*/ 1015806 h 1016288"/>
              <a:gd name="connsiteX90" fmla="*/ 141784 w 1575378"/>
              <a:gd name="connsiteY90" fmla="*/ 1015791 h 1016288"/>
              <a:gd name="connsiteX91" fmla="*/ 143359 w 1575378"/>
              <a:gd name="connsiteY91" fmla="*/ 1015776 h 1016288"/>
              <a:gd name="connsiteX92" fmla="*/ 144935 w 1575378"/>
              <a:gd name="connsiteY92" fmla="*/ 1015760 h 1016288"/>
              <a:gd name="connsiteX93" fmla="*/ 146510 w 1575378"/>
              <a:gd name="connsiteY93" fmla="*/ 1015745 h 1016288"/>
              <a:gd name="connsiteX94" fmla="*/ 148085 w 1575378"/>
              <a:gd name="connsiteY94" fmla="*/ 1015730 h 1016288"/>
              <a:gd name="connsiteX95" fmla="*/ 149661 w 1575378"/>
              <a:gd name="connsiteY95" fmla="*/ 1015714 h 1016288"/>
              <a:gd name="connsiteX96" fmla="*/ 151236 w 1575378"/>
              <a:gd name="connsiteY96" fmla="*/ 1015692 h 1016288"/>
              <a:gd name="connsiteX97" fmla="*/ 152811 w 1575378"/>
              <a:gd name="connsiteY97" fmla="*/ 1015676 h 1016288"/>
              <a:gd name="connsiteX98" fmla="*/ 154387 w 1575378"/>
              <a:gd name="connsiteY98" fmla="*/ 1015661 h 1016288"/>
              <a:gd name="connsiteX99" fmla="*/ 155962 w 1575378"/>
              <a:gd name="connsiteY99" fmla="*/ 1015638 h 1016288"/>
              <a:gd name="connsiteX100" fmla="*/ 157537 w 1575378"/>
              <a:gd name="connsiteY100" fmla="*/ 1015623 h 1016288"/>
              <a:gd name="connsiteX101" fmla="*/ 159112 w 1575378"/>
              <a:gd name="connsiteY101" fmla="*/ 1015600 h 1016288"/>
              <a:gd name="connsiteX102" fmla="*/ 160689 w 1575378"/>
              <a:gd name="connsiteY102" fmla="*/ 1015584 h 1016288"/>
              <a:gd name="connsiteX103" fmla="*/ 162264 w 1575378"/>
              <a:gd name="connsiteY103" fmla="*/ 1015561 h 1016288"/>
              <a:gd name="connsiteX104" fmla="*/ 163839 w 1575378"/>
              <a:gd name="connsiteY104" fmla="*/ 1015539 h 1016288"/>
              <a:gd name="connsiteX105" fmla="*/ 165414 w 1575378"/>
              <a:gd name="connsiteY105" fmla="*/ 1015516 h 1016288"/>
              <a:gd name="connsiteX106" fmla="*/ 166990 w 1575378"/>
              <a:gd name="connsiteY106" fmla="*/ 1015493 h 1016288"/>
              <a:gd name="connsiteX107" fmla="*/ 168565 w 1575378"/>
              <a:gd name="connsiteY107" fmla="*/ 1015470 h 1016288"/>
              <a:gd name="connsiteX108" fmla="*/ 170140 w 1575378"/>
              <a:gd name="connsiteY108" fmla="*/ 1015447 h 1016288"/>
              <a:gd name="connsiteX109" fmla="*/ 171716 w 1575378"/>
              <a:gd name="connsiteY109" fmla="*/ 1015424 h 1016288"/>
              <a:gd name="connsiteX110" fmla="*/ 173291 w 1575378"/>
              <a:gd name="connsiteY110" fmla="*/ 1015401 h 1016288"/>
              <a:gd name="connsiteX111" fmla="*/ 174866 w 1575378"/>
              <a:gd name="connsiteY111" fmla="*/ 1015378 h 1016288"/>
              <a:gd name="connsiteX112" fmla="*/ 176442 w 1575378"/>
              <a:gd name="connsiteY112" fmla="*/ 1015347 h 1016288"/>
              <a:gd name="connsiteX113" fmla="*/ 178017 w 1575378"/>
              <a:gd name="connsiteY113" fmla="*/ 1015324 h 1016288"/>
              <a:gd name="connsiteX114" fmla="*/ 179593 w 1575378"/>
              <a:gd name="connsiteY114" fmla="*/ 1015294 h 1016288"/>
              <a:gd name="connsiteX115" fmla="*/ 181168 w 1575378"/>
              <a:gd name="connsiteY115" fmla="*/ 1015263 h 1016288"/>
              <a:gd name="connsiteX116" fmla="*/ 182744 w 1575378"/>
              <a:gd name="connsiteY116" fmla="*/ 1015240 h 1016288"/>
              <a:gd name="connsiteX117" fmla="*/ 184319 w 1575378"/>
              <a:gd name="connsiteY117" fmla="*/ 1015209 h 1016288"/>
              <a:gd name="connsiteX118" fmla="*/ 185894 w 1575378"/>
              <a:gd name="connsiteY118" fmla="*/ 1015179 h 1016288"/>
              <a:gd name="connsiteX119" fmla="*/ 187470 w 1575378"/>
              <a:gd name="connsiteY119" fmla="*/ 1015148 h 1016288"/>
              <a:gd name="connsiteX120" fmla="*/ 189045 w 1575378"/>
              <a:gd name="connsiteY120" fmla="*/ 1015118 h 1016288"/>
              <a:gd name="connsiteX121" fmla="*/ 190620 w 1575378"/>
              <a:gd name="connsiteY121" fmla="*/ 1015087 h 1016288"/>
              <a:gd name="connsiteX122" fmla="*/ 192196 w 1575378"/>
              <a:gd name="connsiteY122" fmla="*/ 1015049 h 1016288"/>
              <a:gd name="connsiteX123" fmla="*/ 193771 w 1575378"/>
              <a:gd name="connsiteY123" fmla="*/ 1015018 h 1016288"/>
              <a:gd name="connsiteX124" fmla="*/ 195346 w 1575378"/>
              <a:gd name="connsiteY124" fmla="*/ 1014980 h 1016288"/>
              <a:gd name="connsiteX125" fmla="*/ 196921 w 1575378"/>
              <a:gd name="connsiteY125" fmla="*/ 1014949 h 1016288"/>
              <a:gd name="connsiteX126" fmla="*/ 198498 w 1575378"/>
              <a:gd name="connsiteY126" fmla="*/ 1014911 h 1016288"/>
              <a:gd name="connsiteX127" fmla="*/ 200073 w 1575378"/>
              <a:gd name="connsiteY127" fmla="*/ 1014873 h 1016288"/>
              <a:gd name="connsiteX128" fmla="*/ 201648 w 1575378"/>
              <a:gd name="connsiteY128" fmla="*/ 1014835 h 1016288"/>
              <a:gd name="connsiteX129" fmla="*/ 203223 w 1575378"/>
              <a:gd name="connsiteY129" fmla="*/ 1014796 h 1016288"/>
              <a:gd name="connsiteX130" fmla="*/ 204799 w 1575378"/>
              <a:gd name="connsiteY130" fmla="*/ 1014758 h 1016288"/>
              <a:gd name="connsiteX131" fmla="*/ 206374 w 1575378"/>
              <a:gd name="connsiteY131" fmla="*/ 1014712 h 1016288"/>
              <a:gd name="connsiteX132" fmla="*/ 207949 w 1575378"/>
              <a:gd name="connsiteY132" fmla="*/ 1014674 h 1016288"/>
              <a:gd name="connsiteX133" fmla="*/ 209525 w 1575378"/>
              <a:gd name="connsiteY133" fmla="*/ 1014628 h 1016288"/>
              <a:gd name="connsiteX134" fmla="*/ 211100 w 1575378"/>
              <a:gd name="connsiteY134" fmla="*/ 1014582 h 1016288"/>
              <a:gd name="connsiteX135" fmla="*/ 212675 w 1575378"/>
              <a:gd name="connsiteY135" fmla="*/ 1014536 h 1016288"/>
              <a:gd name="connsiteX136" fmla="*/ 214251 w 1575378"/>
              <a:gd name="connsiteY136" fmla="*/ 1014490 h 1016288"/>
              <a:gd name="connsiteX137" fmla="*/ 215827 w 1575378"/>
              <a:gd name="connsiteY137" fmla="*/ 1014444 h 1016288"/>
              <a:gd name="connsiteX138" fmla="*/ 217402 w 1575378"/>
              <a:gd name="connsiteY138" fmla="*/ 1014399 h 1016288"/>
              <a:gd name="connsiteX139" fmla="*/ 218977 w 1575378"/>
              <a:gd name="connsiteY139" fmla="*/ 1014345 h 1016288"/>
              <a:gd name="connsiteX140" fmla="*/ 220553 w 1575378"/>
              <a:gd name="connsiteY140" fmla="*/ 1014299 h 1016288"/>
              <a:gd name="connsiteX141" fmla="*/ 222128 w 1575378"/>
              <a:gd name="connsiteY141" fmla="*/ 1014245 h 1016288"/>
              <a:gd name="connsiteX142" fmla="*/ 223703 w 1575378"/>
              <a:gd name="connsiteY142" fmla="*/ 1014192 h 1016288"/>
              <a:gd name="connsiteX143" fmla="*/ 225279 w 1575378"/>
              <a:gd name="connsiteY143" fmla="*/ 1014138 h 1016288"/>
              <a:gd name="connsiteX144" fmla="*/ 226854 w 1575378"/>
              <a:gd name="connsiteY144" fmla="*/ 1014085 h 1016288"/>
              <a:gd name="connsiteX145" fmla="*/ 228429 w 1575378"/>
              <a:gd name="connsiteY145" fmla="*/ 1014024 h 1016288"/>
              <a:gd name="connsiteX146" fmla="*/ 230004 w 1575378"/>
              <a:gd name="connsiteY146" fmla="*/ 1013970 h 1016288"/>
              <a:gd name="connsiteX147" fmla="*/ 231580 w 1575378"/>
              <a:gd name="connsiteY147" fmla="*/ 1013909 h 1016288"/>
              <a:gd name="connsiteX148" fmla="*/ 233155 w 1575378"/>
              <a:gd name="connsiteY148" fmla="*/ 1013848 h 1016288"/>
              <a:gd name="connsiteX149" fmla="*/ 234731 w 1575378"/>
              <a:gd name="connsiteY149" fmla="*/ 1013786 h 1016288"/>
              <a:gd name="connsiteX150" fmla="*/ 236306 w 1575378"/>
              <a:gd name="connsiteY150" fmla="*/ 1013725 h 1016288"/>
              <a:gd name="connsiteX151" fmla="*/ 237882 w 1575378"/>
              <a:gd name="connsiteY151" fmla="*/ 1013656 h 1016288"/>
              <a:gd name="connsiteX152" fmla="*/ 239457 w 1575378"/>
              <a:gd name="connsiteY152" fmla="*/ 1013588 h 1016288"/>
              <a:gd name="connsiteX153" fmla="*/ 241032 w 1575378"/>
              <a:gd name="connsiteY153" fmla="*/ 1013519 h 1016288"/>
              <a:gd name="connsiteX154" fmla="*/ 242608 w 1575378"/>
              <a:gd name="connsiteY154" fmla="*/ 1013450 h 1016288"/>
              <a:gd name="connsiteX155" fmla="*/ 244183 w 1575378"/>
              <a:gd name="connsiteY155" fmla="*/ 1013381 h 1016288"/>
              <a:gd name="connsiteX156" fmla="*/ 245758 w 1575378"/>
              <a:gd name="connsiteY156" fmla="*/ 1013312 h 1016288"/>
              <a:gd name="connsiteX157" fmla="*/ 247334 w 1575378"/>
              <a:gd name="connsiteY157" fmla="*/ 1013236 h 1016288"/>
              <a:gd name="connsiteX158" fmla="*/ 248909 w 1575378"/>
              <a:gd name="connsiteY158" fmla="*/ 1013159 h 1016288"/>
              <a:gd name="connsiteX159" fmla="*/ 250484 w 1575378"/>
              <a:gd name="connsiteY159" fmla="*/ 1013083 h 1016288"/>
              <a:gd name="connsiteX160" fmla="*/ 252060 w 1575378"/>
              <a:gd name="connsiteY160" fmla="*/ 1012998 h 1016288"/>
              <a:gd name="connsiteX161" fmla="*/ 253636 w 1575378"/>
              <a:gd name="connsiteY161" fmla="*/ 1012922 h 1016288"/>
              <a:gd name="connsiteX162" fmla="*/ 255211 w 1575378"/>
              <a:gd name="connsiteY162" fmla="*/ 1012838 h 1016288"/>
              <a:gd name="connsiteX163" fmla="*/ 256786 w 1575378"/>
              <a:gd name="connsiteY163" fmla="*/ 1012754 h 1016288"/>
              <a:gd name="connsiteX164" fmla="*/ 258362 w 1575378"/>
              <a:gd name="connsiteY164" fmla="*/ 1012669 h 1016288"/>
              <a:gd name="connsiteX165" fmla="*/ 259937 w 1575378"/>
              <a:gd name="connsiteY165" fmla="*/ 1012578 h 1016288"/>
              <a:gd name="connsiteX166" fmla="*/ 261512 w 1575378"/>
              <a:gd name="connsiteY166" fmla="*/ 1012486 h 1016288"/>
              <a:gd name="connsiteX167" fmla="*/ 263088 w 1575378"/>
              <a:gd name="connsiteY167" fmla="*/ 1012394 h 1016288"/>
              <a:gd name="connsiteX168" fmla="*/ 264663 w 1575378"/>
              <a:gd name="connsiteY168" fmla="*/ 1012302 h 1016288"/>
              <a:gd name="connsiteX169" fmla="*/ 266238 w 1575378"/>
              <a:gd name="connsiteY169" fmla="*/ 1012203 h 1016288"/>
              <a:gd name="connsiteX170" fmla="*/ 267813 w 1575378"/>
              <a:gd name="connsiteY170" fmla="*/ 1012103 h 1016288"/>
              <a:gd name="connsiteX171" fmla="*/ 269389 w 1575378"/>
              <a:gd name="connsiteY171" fmla="*/ 1012004 h 1016288"/>
              <a:gd name="connsiteX172" fmla="*/ 270964 w 1575378"/>
              <a:gd name="connsiteY172" fmla="*/ 1011904 h 1016288"/>
              <a:gd name="connsiteX173" fmla="*/ 272540 w 1575378"/>
              <a:gd name="connsiteY173" fmla="*/ 1011797 h 1016288"/>
              <a:gd name="connsiteX174" fmla="*/ 274115 w 1575378"/>
              <a:gd name="connsiteY174" fmla="*/ 1011690 h 1016288"/>
              <a:gd name="connsiteX175" fmla="*/ 275691 w 1575378"/>
              <a:gd name="connsiteY175" fmla="*/ 1011583 h 1016288"/>
              <a:gd name="connsiteX176" fmla="*/ 277266 w 1575378"/>
              <a:gd name="connsiteY176" fmla="*/ 1011468 h 1016288"/>
              <a:gd name="connsiteX177" fmla="*/ 278841 w 1575378"/>
              <a:gd name="connsiteY177" fmla="*/ 1011354 h 1016288"/>
              <a:gd name="connsiteX178" fmla="*/ 280417 w 1575378"/>
              <a:gd name="connsiteY178" fmla="*/ 1011239 h 1016288"/>
              <a:gd name="connsiteX179" fmla="*/ 281992 w 1575378"/>
              <a:gd name="connsiteY179" fmla="*/ 1011124 h 1016288"/>
              <a:gd name="connsiteX180" fmla="*/ 283567 w 1575378"/>
              <a:gd name="connsiteY180" fmla="*/ 1011002 h 1016288"/>
              <a:gd name="connsiteX181" fmla="*/ 285143 w 1575378"/>
              <a:gd name="connsiteY181" fmla="*/ 1010879 h 1016288"/>
              <a:gd name="connsiteX182" fmla="*/ 286718 w 1575378"/>
              <a:gd name="connsiteY182" fmla="*/ 1010749 h 1016288"/>
              <a:gd name="connsiteX183" fmla="*/ 288293 w 1575378"/>
              <a:gd name="connsiteY183" fmla="*/ 1010619 h 1016288"/>
              <a:gd name="connsiteX184" fmla="*/ 289869 w 1575378"/>
              <a:gd name="connsiteY184" fmla="*/ 1010489 h 1016288"/>
              <a:gd name="connsiteX185" fmla="*/ 291445 w 1575378"/>
              <a:gd name="connsiteY185" fmla="*/ 1010359 h 1016288"/>
              <a:gd name="connsiteX186" fmla="*/ 293020 w 1575378"/>
              <a:gd name="connsiteY186" fmla="*/ 1010221 h 1016288"/>
              <a:gd name="connsiteX187" fmla="*/ 294595 w 1575378"/>
              <a:gd name="connsiteY187" fmla="*/ 1010076 h 1016288"/>
              <a:gd name="connsiteX188" fmla="*/ 296171 w 1575378"/>
              <a:gd name="connsiteY188" fmla="*/ 1009938 h 1016288"/>
              <a:gd name="connsiteX189" fmla="*/ 297746 w 1575378"/>
              <a:gd name="connsiteY189" fmla="*/ 1009793 h 1016288"/>
              <a:gd name="connsiteX190" fmla="*/ 299321 w 1575378"/>
              <a:gd name="connsiteY190" fmla="*/ 1009640 h 1016288"/>
              <a:gd name="connsiteX191" fmla="*/ 300896 w 1575378"/>
              <a:gd name="connsiteY191" fmla="*/ 1009494 h 1016288"/>
              <a:gd name="connsiteX192" fmla="*/ 302472 w 1575378"/>
              <a:gd name="connsiteY192" fmla="*/ 1009334 h 1016288"/>
              <a:gd name="connsiteX193" fmla="*/ 304047 w 1575378"/>
              <a:gd name="connsiteY193" fmla="*/ 1009181 h 1016288"/>
              <a:gd name="connsiteX194" fmla="*/ 305622 w 1575378"/>
              <a:gd name="connsiteY194" fmla="*/ 1009020 h 1016288"/>
              <a:gd name="connsiteX195" fmla="*/ 307198 w 1575378"/>
              <a:gd name="connsiteY195" fmla="*/ 1008852 h 1016288"/>
              <a:gd name="connsiteX196" fmla="*/ 308774 w 1575378"/>
              <a:gd name="connsiteY196" fmla="*/ 1008691 h 1016288"/>
              <a:gd name="connsiteX197" fmla="*/ 310349 w 1575378"/>
              <a:gd name="connsiteY197" fmla="*/ 1008515 h 1016288"/>
              <a:gd name="connsiteX198" fmla="*/ 311924 w 1575378"/>
              <a:gd name="connsiteY198" fmla="*/ 1008347 h 1016288"/>
              <a:gd name="connsiteX199" fmla="*/ 313500 w 1575378"/>
              <a:gd name="connsiteY199" fmla="*/ 1008171 h 1016288"/>
              <a:gd name="connsiteX200" fmla="*/ 315075 w 1575378"/>
              <a:gd name="connsiteY200" fmla="*/ 1007987 h 1016288"/>
              <a:gd name="connsiteX201" fmla="*/ 316650 w 1575378"/>
              <a:gd name="connsiteY201" fmla="*/ 1007804 h 1016288"/>
              <a:gd name="connsiteX202" fmla="*/ 318226 w 1575378"/>
              <a:gd name="connsiteY202" fmla="*/ 1007612 h 1016288"/>
              <a:gd name="connsiteX203" fmla="*/ 319801 w 1575378"/>
              <a:gd name="connsiteY203" fmla="*/ 1007429 h 1016288"/>
              <a:gd name="connsiteX204" fmla="*/ 321376 w 1575378"/>
              <a:gd name="connsiteY204" fmla="*/ 1007230 h 1016288"/>
              <a:gd name="connsiteX205" fmla="*/ 322952 w 1575378"/>
              <a:gd name="connsiteY205" fmla="*/ 1007031 h 1016288"/>
              <a:gd name="connsiteX206" fmla="*/ 324527 w 1575378"/>
              <a:gd name="connsiteY206" fmla="*/ 1006832 h 1016288"/>
              <a:gd name="connsiteX207" fmla="*/ 326102 w 1575378"/>
              <a:gd name="connsiteY207" fmla="*/ 1006625 h 1016288"/>
              <a:gd name="connsiteX208" fmla="*/ 327678 w 1575378"/>
              <a:gd name="connsiteY208" fmla="*/ 1006411 h 1016288"/>
              <a:gd name="connsiteX209" fmla="*/ 329254 w 1575378"/>
              <a:gd name="connsiteY209" fmla="*/ 1006197 h 1016288"/>
              <a:gd name="connsiteX210" fmla="*/ 330829 w 1575378"/>
              <a:gd name="connsiteY210" fmla="*/ 1005983 h 1016288"/>
              <a:gd name="connsiteX211" fmla="*/ 332404 w 1575378"/>
              <a:gd name="connsiteY211" fmla="*/ 1005761 h 1016288"/>
              <a:gd name="connsiteX212" fmla="*/ 333980 w 1575378"/>
              <a:gd name="connsiteY212" fmla="*/ 1005531 h 1016288"/>
              <a:gd name="connsiteX213" fmla="*/ 335555 w 1575378"/>
              <a:gd name="connsiteY213" fmla="*/ 1005302 h 1016288"/>
              <a:gd name="connsiteX214" fmla="*/ 337130 w 1575378"/>
              <a:gd name="connsiteY214" fmla="*/ 1005072 h 1016288"/>
              <a:gd name="connsiteX215" fmla="*/ 338705 w 1575378"/>
              <a:gd name="connsiteY215" fmla="*/ 1004827 h 1016288"/>
              <a:gd name="connsiteX216" fmla="*/ 340281 w 1575378"/>
              <a:gd name="connsiteY216" fmla="*/ 1004590 h 1016288"/>
              <a:gd name="connsiteX217" fmla="*/ 341856 w 1575378"/>
              <a:gd name="connsiteY217" fmla="*/ 1004338 h 1016288"/>
              <a:gd name="connsiteX218" fmla="*/ 343431 w 1575378"/>
              <a:gd name="connsiteY218" fmla="*/ 1004085 h 1016288"/>
              <a:gd name="connsiteX219" fmla="*/ 345007 w 1575378"/>
              <a:gd name="connsiteY219" fmla="*/ 1003833 h 1016288"/>
              <a:gd name="connsiteX220" fmla="*/ 346583 w 1575378"/>
              <a:gd name="connsiteY220" fmla="*/ 1003565 h 1016288"/>
              <a:gd name="connsiteX221" fmla="*/ 348158 w 1575378"/>
              <a:gd name="connsiteY221" fmla="*/ 1003305 h 1016288"/>
              <a:gd name="connsiteX222" fmla="*/ 349733 w 1575378"/>
              <a:gd name="connsiteY222" fmla="*/ 1003029 h 1016288"/>
              <a:gd name="connsiteX223" fmla="*/ 351309 w 1575378"/>
              <a:gd name="connsiteY223" fmla="*/ 1002754 h 1016288"/>
              <a:gd name="connsiteX224" fmla="*/ 352884 w 1575378"/>
              <a:gd name="connsiteY224" fmla="*/ 1002471 h 1016288"/>
              <a:gd name="connsiteX225" fmla="*/ 354459 w 1575378"/>
              <a:gd name="connsiteY225" fmla="*/ 1002188 h 1016288"/>
              <a:gd name="connsiteX226" fmla="*/ 356035 w 1575378"/>
              <a:gd name="connsiteY226" fmla="*/ 1001897 h 1016288"/>
              <a:gd name="connsiteX227" fmla="*/ 357610 w 1575378"/>
              <a:gd name="connsiteY227" fmla="*/ 1001599 h 1016288"/>
              <a:gd name="connsiteX228" fmla="*/ 359185 w 1575378"/>
              <a:gd name="connsiteY228" fmla="*/ 1001300 h 1016288"/>
              <a:gd name="connsiteX229" fmla="*/ 360761 w 1575378"/>
              <a:gd name="connsiteY229" fmla="*/ 1000994 h 1016288"/>
              <a:gd name="connsiteX230" fmla="*/ 362336 w 1575378"/>
              <a:gd name="connsiteY230" fmla="*/ 1000681 h 1016288"/>
              <a:gd name="connsiteX231" fmla="*/ 363911 w 1575378"/>
              <a:gd name="connsiteY231" fmla="*/ 1000367 h 1016288"/>
              <a:gd name="connsiteX232" fmla="*/ 365487 w 1575378"/>
              <a:gd name="connsiteY232" fmla="*/ 1000038 h 1016288"/>
              <a:gd name="connsiteX233" fmla="*/ 367063 w 1575378"/>
              <a:gd name="connsiteY233" fmla="*/ 999709 h 1016288"/>
              <a:gd name="connsiteX234" fmla="*/ 368638 w 1575378"/>
              <a:gd name="connsiteY234" fmla="*/ 999380 h 1016288"/>
              <a:gd name="connsiteX235" fmla="*/ 370213 w 1575378"/>
              <a:gd name="connsiteY235" fmla="*/ 999036 h 1016288"/>
              <a:gd name="connsiteX236" fmla="*/ 371788 w 1575378"/>
              <a:gd name="connsiteY236" fmla="*/ 998691 h 1016288"/>
              <a:gd name="connsiteX237" fmla="*/ 373364 w 1575378"/>
              <a:gd name="connsiteY237" fmla="*/ 998339 h 1016288"/>
              <a:gd name="connsiteX238" fmla="*/ 374939 w 1575378"/>
              <a:gd name="connsiteY238" fmla="*/ 997980 h 1016288"/>
              <a:gd name="connsiteX239" fmla="*/ 376514 w 1575378"/>
              <a:gd name="connsiteY239" fmla="*/ 997620 h 1016288"/>
              <a:gd name="connsiteX240" fmla="*/ 378090 w 1575378"/>
              <a:gd name="connsiteY240" fmla="*/ 997253 h 1016288"/>
              <a:gd name="connsiteX241" fmla="*/ 379665 w 1575378"/>
              <a:gd name="connsiteY241" fmla="*/ 996870 h 1016288"/>
              <a:gd name="connsiteX242" fmla="*/ 381240 w 1575378"/>
              <a:gd name="connsiteY242" fmla="*/ 996488 h 1016288"/>
              <a:gd name="connsiteX243" fmla="*/ 382816 w 1575378"/>
              <a:gd name="connsiteY243" fmla="*/ 996105 h 1016288"/>
              <a:gd name="connsiteX244" fmla="*/ 384392 w 1575378"/>
              <a:gd name="connsiteY244" fmla="*/ 995707 h 1016288"/>
              <a:gd name="connsiteX245" fmla="*/ 385967 w 1575378"/>
              <a:gd name="connsiteY245" fmla="*/ 995302 h 1016288"/>
              <a:gd name="connsiteX246" fmla="*/ 387542 w 1575378"/>
              <a:gd name="connsiteY246" fmla="*/ 994897 h 1016288"/>
              <a:gd name="connsiteX247" fmla="*/ 389118 w 1575378"/>
              <a:gd name="connsiteY247" fmla="*/ 994483 h 1016288"/>
              <a:gd name="connsiteX248" fmla="*/ 390693 w 1575378"/>
              <a:gd name="connsiteY248" fmla="*/ 994063 h 1016288"/>
              <a:gd name="connsiteX249" fmla="*/ 392268 w 1575378"/>
              <a:gd name="connsiteY249" fmla="*/ 993634 h 1016288"/>
              <a:gd name="connsiteX250" fmla="*/ 393844 w 1575378"/>
              <a:gd name="connsiteY250" fmla="*/ 993198 h 1016288"/>
              <a:gd name="connsiteX251" fmla="*/ 395419 w 1575378"/>
              <a:gd name="connsiteY251" fmla="*/ 992754 h 1016288"/>
              <a:gd name="connsiteX252" fmla="*/ 396994 w 1575378"/>
              <a:gd name="connsiteY252" fmla="*/ 992303 h 1016288"/>
              <a:gd name="connsiteX253" fmla="*/ 398570 w 1575378"/>
              <a:gd name="connsiteY253" fmla="*/ 991852 h 1016288"/>
              <a:gd name="connsiteX254" fmla="*/ 400145 w 1575378"/>
              <a:gd name="connsiteY254" fmla="*/ 991385 h 1016288"/>
              <a:gd name="connsiteX255" fmla="*/ 401721 w 1575378"/>
              <a:gd name="connsiteY255" fmla="*/ 990910 h 1016288"/>
              <a:gd name="connsiteX256" fmla="*/ 403296 w 1575378"/>
              <a:gd name="connsiteY256" fmla="*/ 990436 h 1016288"/>
              <a:gd name="connsiteX257" fmla="*/ 404872 w 1575378"/>
              <a:gd name="connsiteY257" fmla="*/ 989946 h 1016288"/>
              <a:gd name="connsiteX258" fmla="*/ 406447 w 1575378"/>
              <a:gd name="connsiteY258" fmla="*/ 989449 h 1016288"/>
              <a:gd name="connsiteX259" fmla="*/ 408022 w 1575378"/>
              <a:gd name="connsiteY259" fmla="*/ 988952 h 1016288"/>
              <a:gd name="connsiteX260" fmla="*/ 409597 w 1575378"/>
              <a:gd name="connsiteY260" fmla="*/ 988439 h 1016288"/>
              <a:gd name="connsiteX261" fmla="*/ 411173 w 1575378"/>
              <a:gd name="connsiteY261" fmla="*/ 987927 h 1016288"/>
              <a:gd name="connsiteX262" fmla="*/ 412748 w 1575378"/>
              <a:gd name="connsiteY262" fmla="*/ 987399 h 1016288"/>
              <a:gd name="connsiteX263" fmla="*/ 414323 w 1575378"/>
              <a:gd name="connsiteY263" fmla="*/ 986863 h 1016288"/>
              <a:gd name="connsiteX264" fmla="*/ 415899 w 1575378"/>
              <a:gd name="connsiteY264" fmla="*/ 986320 h 1016288"/>
              <a:gd name="connsiteX265" fmla="*/ 417474 w 1575378"/>
              <a:gd name="connsiteY265" fmla="*/ 985777 h 1016288"/>
              <a:gd name="connsiteX266" fmla="*/ 419049 w 1575378"/>
              <a:gd name="connsiteY266" fmla="*/ 985218 h 1016288"/>
              <a:gd name="connsiteX267" fmla="*/ 420625 w 1575378"/>
              <a:gd name="connsiteY267" fmla="*/ 984652 h 1016288"/>
              <a:gd name="connsiteX268" fmla="*/ 422201 w 1575378"/>
              <a:gd name="connsiteY268" fmla="*/ 984071 h 1016288"/>
              <a:gd name="connsiteX269" fmla="*/ 423776 w 1575378"/>
              <a:gd name="connsiteY269" fmla="*/ 983489 h 1016288"/>
              <a:gd name="connsiteX270" fmla="*/ 425351 w 1575378"/>
              <a:gd name="connsiteY270" fmla="*/ 982900 h 1016288"/>
              <a:gd name="connsiteX271" fmla="*/ 426927 w 1575378"/>
              <a:gd name="connsiteY271" fmla="*/ 982296 h 1016288"/>
              <a:gd name="connsiteX272" fmla="*/ 428502 w 1575378"/>
              <a:gd name="connsiteY272" fmla="*/ 981684 h 1016288"/>
              <a:gd name="connsiteX273" fmla="*/ 430077 w 1575378"/>
              <a:gd name="connsiteY273" fmla="*/ 981064 h 1016288"/>
              <a:gd name="connsiteX274" fmla="*/ 431653 w 1575378"/>
              <a:gd name="connsiteY274" fmla="*/ 980436 h 1016288"/>
              <a:gd name="connsiteX275" fmla="*/ 433228 w 1575378"/>
              <a:gd name="connsiteY275" fmla="*/ 979801 h 1016288"/>
              <a:gd name="connsiteX276" fmla="*/ 434803 w 1575378"/>
              <a:gd name="connsiteY276" fmla="*/ 979151 h 1016288"/>
              <a:gd name="connsiteX277" fmla="*/ 436378 w 1575378"/>
              <a:gd name="connsiteY277" fmla="*/ 978501 h 1016288"/>
              <a:gd name="connsiteX278" fmla="*/ 437954 w 1575378"/>
              <a:gd name="connsiteY278" fmla="*/ 977835 h 1016288"/>
              <a:gd name="connsiteX279" fmla="*/ 439530 w 1575378"/>
              <a:gd name="connsiteY279" fmla="*/ 977162 h 1016288"/>
              <a:gd name="connsiteX280" fmla="*/ 441105 w 1575378"/>
              <a:gd name="connsiteY280" fmla="*/ 976473 h 1016288"/>
              <a:gd name="connsiteX281" fmla="*/ 442680 w 1575378"/>
              <a:gd name="connsiteY281" fmla="*/ 975777 h 1016288"/>
              <a:gd name="connsiteX282" fmla="*/ 444256 w 1575378"/>
              <a:gd name="connsiteY282" fmla="*/ 975073 h 1016288"/>
              <a:gd name="connsiteX283" fmla="*/ 445831 w 1575378"/>
              <a:gd name="connsiteY283" fmla="*/ 974362 h 1016288"/>
              <a:gd name="connsiteX284" fmla="*/ 447406 w 1575378"/>
              <a:gd name="connsiteY284" fmla="*/ 973635 h 1016288"/>
              <a:gd name="connsiteX285" fmla="*/ 448982 w 1575378"/>
              <a:gd name="connsiteY285" fmla="*/ 972900 h 1016288"/>
              <a:gd name="connsiteX286" fmla="*/ 450557 w 1575378"/>
              <a:gd name="connsiteY286" fmla="*/ 972158 h 1016288"/>
              <a:gd name="connsiteX287" fmla="*/ 452132 w 1575378"/>
              <a:gd name="connsiteY287" fmla="*/ 971408 h 1016288"/>
              <a:gd name="connsiteX288" fmla="*/ 453708 w 1575378"/>
              <a:gd name="connsiteY288" fmla="*/ 970643 h 1016288"/>
              <a:gd name="connsiteX289" fmla="*/ 455283 w 1575378"/>
              <a:gd name="connsiteY289" fmla="*/ 969863 h 1016288"/>
              <a:gd name="connsiteX290" fmla="*/ 456859 w 1575378"/>
              <a:gd name="connsiteY290" fmla="*/ 969083 h 1016288"/>
              <a:gd name="connsiteX291" fmla="*/ 458434 w 1575378"/>
              <a:gd name="connsiteY291" fmla="*/ 968287 h 1016288"/>
              <a:gd name="connsiteX292" fmla="*/ 460010 w 1575378"/>
              <a:gd name="connsiteY292" fmla="*/ 967476 h 1016288"/>
              <a:gd name="connsiteX293" fmla="*/ 461585 w 1575378"/>
              <a:gd name="connsiteY293" fmla="*/ 966657 h 1016288"/>
              <a:gd name="connsiteX294" fmla="*/ 463160 w 1575378"/>
              <a:gd name="connsiteY294" fmla="*/ 965831 h 1016288"/>
              <a:gd name="connsiteX295" fmla="*/ 464736 w 1575378"/>
              <a:gd name="connsiteY295" fmla="*/ 964989 h 1016288"/>
              <a:gd name="connsiteX296" fmla="*/ 466311 w 1575378"/>
              <a:gd name="connsiteY296" fmla="*/ 964140 h 1016288"/>
              <a:gd name="connsiteX297" fmla="*/ 467886 w 1575378"/>
              <a:gd name="connsiteY297" fmla="*/ 963276 h 1016288"/>
              <a:gd name="connsiteX298" fmla="*/ 469462 w 1575378"/>
              <a:gd name="connsiteY298" fmla="*/ 962403 h 1016288"/>
              <a:gd name="connsiteX299" fmla="*/ 471037 w 1575378"/>
              <a:gd name="connsiteY299" fmla="*/ 961516 h 1016288"/>
              <a:gd name="connsiteX300" fmla="*/ 472612 w 1575378"/>
              <a:gd name="connsiteY300" fmla="*/ 960621 h 1016288"/>
              <a:gd name="connsiteX301" fmla="*/ 474187 w 1575378"/>
              <a:gd name="connsiteY301" fmla="*/ 959718 h 1016288"/>
              <a:gd name="connsiteX302" fmla="*/ 475764 w 1575378"/>
              <a:gd name="connsiteY302" fmla="*/ 958800 h 1016288"/>
              <a:gd name="connsiteX303" fmla="*/ 477339 w 1575378"/>
              <a:gd name="connsiteY303" fmla="*/ 957866 h 1016288"/>
              <a:gd name="connsiteX304" fmla="*/ 478914 w 1575378"/>
              <a:gd name="connsiteY304" fmla="*/ 956925 h 1016288"/>
              <a:gd name="connsiteX305" fmla="*/ 480489 w 1575378"/>
              <a:gd name="connsiteY305" fmla="*/ 955969 h 1016288"/>
              <a:gd name="connsiteX306" fmla="*/ 482065 w 1575378"/>
              <a:gd name="connsiteY306" fmla="*/ 955005 h 1016288"/>
              <a:gd name="connsiteX307" fmla="*/ 483640 w 1575378"/>
              <a:gd name="connsiteY307" fmla="*/ 954026 h 1016288"/>
              <a:gd name="connsiteX308" fmla="*/ 485215 w 1575378"/>
              <a:gd name="connsiteY308" fmla="*/ 953031 h 1016288"/>
              <a:gd name="connsiteX309" fmla="*/ 486791 w 1575378"/>
              <a:gd name="connsiteY309" fmla="*/ 952029 h 1016288"/>
              <a:gd name="connsiteX310" fmla="*/ 488366 w 1575378"/>
              <a:gd name="connsiteY310" fmla="*/ 951011 h 1016288"/>
              <a:gd name="connsiteX311" fmla="*/ 489941 w 1575378"/>
              <a:gd name="connsiteY311" fmla="*/ 949986 h 1016288"/>
              <a:gd name="connsiteX312" fmla="*/ 491517 w 1575378"/>
              <a:gd name="connsiteY312" fmla="*/ 948945 h 1016288"/>
              <a:gd name="connsiteX313" fmla="*/ 493092 w 1575378"/>
              <a:gd name="connsiteY313" fmla="*/ 947890 h 1016288"/>
              <a:gd name="connsiteX314" fmla="*/ 494668 w 1575378"/>
              <a:gd name="connsiteY314" fmla="*/ 946826 h 1016288"/>
              <a:gd name="connsiteX315" fmla="*/ 496243 w 1575378"/>
              <a:gd name="connsiteY315" fmla="*/ 945747 h 1016288"/>
              <a:gd name="connsiteX316" fmla="*/ 497819 w 1575378"/>
              <a:gd name="connsiteY316" fmla="*/ 944653 h 1016288"/>
              <a:gd name="connsiteX317" fmla="*/ 499394 w 1575378"/>
              <a:gd name="connsiteY317" fmla="*/ 943552 h 1016288"/>
              <a:gd name="connsiteX318" fmla="*/ 500969 w 1575378"/>
              <a:gd name="connsiteY318" fmla="*/ 942435 h 1016288"/>
              <a:gd name="connsiteX319" fmla="*/ 502545 w 1575378"/>
              <a:gd name="connsiteY319" fmla="*/ 941302 h 1016288"/>
              <a:gd name="connsiteX320" fmla="*/ 504120 w 1575378"/>
              <a:gd name="connsiteY320" fmla="*/ 940162 h 1016288"/>
              <a:gd name="connsiteX321" fmla="*/ 505695 w 1575378"/>
              <a:gd name="connsiteY321" fmla="*/ 938999 h 1016288"/>
              <a:gd name="connsiteX322" fmla="*/ 507270 w 1575378"/>
              <a:gd name="connsiteY322" fmla="*/ 937836 h 1016288"/>
              <a:gd name="connsiteX323" fmla="*/ 508846 w 1575378"/>
              <a:gd name="connsiteY323" fmla="*/ 936651 h 1016288"/>
              <a:gd name="connsiteX324" fmla="*/ 510421 w 1575378"/>
              <a:gd name="connsiteY324" fmla="*/ 935449 h 1016288"/>
              <a:gd name="connsiteX325" fmla="*/ 511996 w 1575378"/>
              <a:gd name="connsiteY325" fmla="*/ 934241 h 1016288"/>
              <a:gd name="connsiteX326" fmla="*/ 513572 w 1575378"/>
              <a:gd name="connsiteY326" fmla="*/ 933016 h 1016288"/>
              <a:gd name="connsiteX327" fmla="*/ 515148 w 1575378"/>
              <a:gd name="connsiteY327" fmla="*/ 931777 h 1016288"/>
              <a:gd name="connsiteX328" fmla="*/ 516723 w 1575378"/>
              <a:gd name="connsiteY328" fmla="*/ 930530 h 1016288"/>
              <a:gd name="connsiteX329" fmla="*/ 518298 w 1575378"/>
              <a:gd name="connsiteY329" fmla="*/ 929260 h 1016288"/>
              <a:gd name="connsiteX330" fmla="*/ 519874 w 1575378"/>
              <a:gd name="connsiteY330" fmla="*/ 927982 h 1016288"/>
              <a:gd name="connsiteX331" fmla="*/ 521449 w 1575378"/>
              <a:gd name="connsiteY331" fmla="*/ 926689 h 1016288"/>
              <a:gd name="connsiteX332" fmla="*/ 523024 w 1575378"/>
              <a:gd name="connsiteY332" fmla="*/ 925381 h 1016288"/>
              <a:gd name="connsiteX333" fmla="*/ 524600 w 1575378"/>
              <a:gd name="connsiteY333" fmla="*/ 924057 h 1016288"/>
              <a:gd name="connsiteX334" fmla="*/ 526175 w 1575378"/>
              <a:gd name="connsiteY334" fmla="*/ 922726 h 1016288"/>
              <a:gd name="connsiteX335" fmla="*/ 527750 w 1575378"/>
              <a:gd name="connsiteY335" fmla="*/ 921372 h 1016288"/>
              <a:gd name="connsiteX336" fmla="*/ 529326 w 1575378"/>
              <a:gd name="connsiteY336" fmla="*/ 920010 h 1016288"/>
              <a:gd name="connsiteX337" fmla="*/ 530902 w 1575378"/>
              <a:gd name="connsiteY337" fmla="*/ 918633 h 1016288"/>
              <a:gd name="connsiteX338" fmla="*/ 532477 w 1575378"/>
              <a:gd name="connsiteY338" fmla="*/ 917240 h 1016288"/>
              <a:gd name="connsiteX339" fmla="*/ 534052 w 1575378"/>
              <a:gd name="connsiteY339" fmla="*/ 915833 h 1016288"/>
              <a:gd name="connsiteX340" fmla="*/ 535628 w 1575378"/>
              <a:gd name="connsiteY340" fmla="*/ 914410 h 1016288"/>
              <a:gd name="connsiteX341" fmla="*/ 537203 w 1575378"/>
              <a:gd name="connsiteY341" fmla="*/ 912971 h 1016288"/>
              <a:gd name="connsiteX342" fmla="*/ 538778 w 1575378"/>
              <a:gd name="connsiteY342" fmla="*/ 911518 h 1016288"/>
              <a:gd name="connsiteX343" fmla="*/ 540354 w 1575378"/>
              <a:gd name="connsiteY343" fmla="*/ 910049 h 1016288"/>
              <a:gd name="connsiteX344" fmla="*/ 541932 w 1575378"/>
              <a:gd name="connsiteY344" fmla="*/ 908572 h 1016288"/>
              <a:gd name="connsiteX345" fmla="*/ 543508 w 1575378"/>
              <a:gd name="connsiteY345" fmla="*/ 907072 h 1016288"/>
              <a:gd name="connsiteX346" fmla="*/ 545076 w 1575378"/>
              <a:gd name="connsiteY346" fmla="*/ 905565 h 1016288"/>
              <a:gd name="connsiteX347" fmla="*/ 546652 w 1575378"/>
              <a:gd name="connsiteY347" fmla="*/ 904035 h 1016288"/>
              <a:gd name="connsiteX348" fmla="*/ 548229 w 1575378"/>
              <a:gd name="connsiteY348" fmla="*/ 902497 h 1016288"/>
              <a:gd name="connsiteX349" fmla="*/ 549805 w 1575378"/>
              <a:gd name="connsiteY349" fmla="*/ 900936 h 1016288"/>
              <a:gd name="connsiteX350" fmla="*/ 551381 w 1575378"/>
              <a:gd name="connsiteY350" fmla="*/ 899368 h 1016288"/>
              <a:gd name="connsiteX351" fmla="*/ 552957 w 1575378"/>
              <a:gd name="connsiteY351" fmla="*/ 897784 h 1016288"/>
              <a:gd name="connsiteX352" fmla="*/ 554533 w 1575378"/>
              <a:gd name="connsiteY352" fmla="*/ 896178 h 1016288"/>
              <a:gd name="connsiteX353" fmla="*/ 556109 w 1575378"/>
              <a:gd name="connsiteY353" fmla="*/ 894563 h 1016288"/>
              <a:gd name="connsiteX354" fmla="*/ 557685 w 1575378"/>
              <a:gd name="connsiteY354" fmla="*/ 892934 h 1016288"/>
              <a:gd name="connsiteX355" fmla="*/ 559261 w 1575378"/>
              <a:gd name="connsiteY355" fmla="*/ 891281 h 1016288"/>
              <a:gd name="connsiteX356" fmla="*/ 560837 w 1575378"/>
              <a:gd name="connsiteY356" fmla="*/ 889621 h 1016288"/>
              <a:gd name="connsiteX357" fmla="*/ 562406 w 1575378"/>
              <a:gd name="connsiteY357" fmla="*/ 887945 h 1016288"/>
              <a:gd name="connsiteX358" fmla="*/ 563982 w 1575378"/>
              <a:gd name="connsiteY358" fmla="*/ 886247 h 1016288"/>
              <a:gd name="connsiteX359" fmla="*/ 565558 w 1575378"/>
              <a:gd name="connsiteY359" fmla="*/ 884541 h 1016288"/>
              <a:gd name="connsiteX360" fmla="*/ 567134 w 1575378"/>
              <a:gd name="connsiteY360" fmla="*/ 882812 h 1016288"/>
              <a:gd name="connsiteX361" fmla="*/ 568710 w 1575378"/>
              <a:gd name="connsiteY361" fmla="*/ 881075 h 1016288"/>
              <a:gd name="connsiteX362" fmla="*/ 570286 w 1575378"/>
              <a:gd name="connsiteY362" fmla="*/ 879315 h 1016288"/>
              <a:gd name="connsiteX363" fmla="*/ 571862 w 1575378"/>
              <a:gd name="connsiteY363" fmla="*/ 877548 h 1016288"/>
              <a:gd name="connsiteX364" fmla="*/ 573438 w 1575378"/>
              <a:gd name="connsiteY364" fmla="*/ 875757 h 1016288"/>
              <a:gd name="connsiteX365" fmla="*/ 575014 w 1575378"/>
              <a:gd name="connsiteY365" fmla="*/ 873960 h 1016288"/>
              <a:gd name="connsiteX366" fmla="*/ 576590 w 1575378"/>
              <a:gd name="connsiteY366" fmla="*/ 872139 h 1016288"/>
              <a:gd name="connsiteX367" fmla="*/ 578166 w 1575378"/>
              <a:gd name="connsiteY367" fmla="*/ 870302 h 1016288"/>
              <a:gd name="connsiteX368" fmla="*/ 579735 w 1575378"/>
              <a:gd name="connsiteY368" fmla="*/ 868459 h 1016288"/>
              <a:gd name="connsiteX369" fmla="*/ 581311 w 1575378"/>
              <a:gd name="connsiteY369" fmla="*/ 866592 h 1016288"/>
              <a:gd name="connsiteX370" fmla="*/ 582887 w 1575378"/>
              <a:gd name="connsiteY370" fmla="*/ 864710 h 1016288"/>
              <a:gd name="connsiteX371" fmla="*/ 584463 w 1575378"/>
              <a:gd name="connsiteY371" fmla="*/ 862812 h 1016288"/>
              <a:gd name="connsiteX372" fmla="*/ 586039 w 1575378"/>
              <a:gd name="connsiteY372" fmla="*/ 860900 h 1016288"/>
              <a:gd name="connsiteX373" fmla="*/ 587615 w 1575378"/>
              <a:gd name="connsiteY373" fmla="*/ 858972 h 1016288"/>
              <a:gd name="connsiteX374" fmla="*/ 589191 w 1575378"/>
              <a:gd name="connsiteY374" fmla="*/ 857028 h 1016288"/>
              <a:gd name="connsiteX375" fmla="*/ 590767 w 1575378"/>
              <a:gd name="connsiteY375" fmla="*/ 855070 h 1016288"/>
              <a:gd name="connsiteX376" fmla="*/ 592343 w 1575378"/>
              <a:gd name="connsiteY376" fmla="*/ 853096 h 1016288"/>
              <a:gd name="connsiteX377" fmla="*/ 593919 w 1575378"/>
              <a:gd name="connsiteY377" fmla="*/ 851106 h 1016288"/>
              <a:gd name="connsiteX378" fmla="*/ 595488 w 1575378"/>
              <a:gd name="connsiteY378" fmla="*/ 849094 h 1016288"/>
              <a:gd name="connsiteX379" fmla="*/ 597064 w 1575378"/>
              <a:gd name="connsiteY379" fmla="*/ 847074 h 1016288"/>
              <a:gd name="connsiteX380" fmla="*/ 598640 w 1575378"/>
              <a:gd name="connsiteY380" fmla="*/ 845039 h 1016288"/>
              <a:gd name="connsiteX381" fmla="*/ 600216 w 1575378"/>
              <a:gd name="connsiteY381" fmla="*/ 842981 h 1016288"/>
              <a:gd name="connsiteX382" fmla="*/ 601792 w 1575378"/>
              <a:gd name="connsiteY382" fmla="*/ 840916 h 1016288"/>
              <a:gd name="connsiteX383" fmla="*/ 603368 w 1575378"/>
              <a:gd name="connsiteY383" fmla="*/ 838827 h 1016288"/>
              <a:gd name="connsiteX384" fmla="*/ 604944 w 1575378"/>
              <a:gd name="connsiteY384" fmla="*/ 836723 h 1016288"/>
              <a:gd name="connsiteX385" fmla="*/ 606520 w 1575378"/>
              <a:gd name="connsiteY385" fmla="*/ 834611 h 1016288"/>
              <a:gd name="connsiteX386" fmla="*/ 608096 w 1575378"/>
              <a:gd name="connsiteY386" fmla="*/ 832477 h 1016288"/>
              <a:gd name="connsiteX387" fmla="*/ 609673 w 1575378"/>
              <a:gd name="connsiteY387" fmla="*/ 830327 h 1016288"/>
              <a:gd name="connsiteX388" fmla="*/ 611249 w 1575378"/>
              <a:gd name="connsiteY388" fmla="*/ 828169 h 1016288"/>
              <a:gd name="connsiteX389" fmla="*/ 612817 w 1575378"/>
              <a:gd name="connsiteY389" fmla="*/ 825989 h 1016288"/>
              <a:gd name="connsiteX390" fmla="*/ 614393 w 1575378"/>
              <a:gd name="connsiteY390" fmla="*/ 823793 h 1016288"/>
              <a:gd name="connsiteX391" fmla="*/ 615969 w 1575378"/>
              <a:gd name="connsiteY391" fmla="*/ 821582 h 1016288"/>
              <a:gd name="connsiteX392" fmla="*/ 617545 w 1575378"/>
              <a:gd name="connsiteY392" fmla="*/ 819355 h 1016288"/>
              <a:gd name="connsiteX393" fmla="*/ 619121 w 1575378"/>
              <a:gd name="connsiteY393" fmla="*/ 817114 h 1016288"/>
              <a:gd name="connsiteX394" fmla="*/ 620697 w 1575378"/>
              <a:gd name="connsiteY394" fmla="*/ 814857 h 1016288"/>
              <a:gd name="connsiteX395" fmla="*/ 622274 w 1575378"/>
              <a:gd name="connsiteY395" fmla="*/ 812584 h 1016288"/>
              <a:gd name="connsiteX396" fmla="*/ 623850 w 1575378"/>
              <a:gd name="connsiteY396" fmla="*/ 810297 h 1016288"/>
              <a:gd name="connsiteX397" fmla="*/ 625426 w 1575378"/>
              <a:gd name="connsiteY397" fmla="*/ 807994 h 1016288"/>
              <a:gd name="connsiteX398" fmla="*/ 627002 w 1575378"/>
              <a:gd name="connsiteY398" fmla="*/ 805683 h 1016288"/>
              <a:gd name="connsiteX399" fmla="*/ 628578 w 1575378"/>
              <a:gd name="connsiteY399" fmla="*/ 803350 h 1016288"/>
              <a:gd name="connsiteX400" fmla="*/ 630146 w 1575378"/>
              <a:gd name="connsiteY400" fmla="*/ 801001 h 1016288"/>
              <a:gd name="connsiteX401" fmla="*/ 631722 w 1575378"/>
              <a:gd name="connsiteY401" fmla="*/ 798637 h 1016288"/>
              <a:gd name="connsiteX402" fmla="*/ 633298 w 1575378"/>
              <a:gd name="connsiteY402" fmla="*/ 796258 h 1016288"/>
              <a:gd name="connsiteX403" fmla="*/ 634874 w 1575378"/>
              <a:gd name="connsiteY403" fmla="*/ 793863 h 1016288"/>
              <a:gd name="connsiteX404" fmla="*/ 636451 w 1575378"/>
              <a:gd name="connsiteY404" fmla="*/ 791460 h 1016288"/>
              <a:gd name="connsiteX405" fmla="*/ 638027 w 1575378"/>
              <a:gd name="connsiteY405" fmla="*/ 789035 h 1016288"/>
              <a:gd name="connsiteX406" fmla="*/ 639603 w 1575378"/>
              <a:gd name="connsiteY406" fmla="*/ 786594 h 1016288"/>
              <a:gd name="connsiteX407" fmla="*/ 641179 w 1575378"/>
              <a:gd name="connsiteY407" fmla="*/ 784146 h 1016288"/>
              <a:gd name="connsiteX408" fmla="*/ 642755 w 1575378"/>
              <a:gd name="connsiteY408" fmla="*/ 781675 h 1016288"/>
              <a:gd name="connsiteX409" fmla="*/ 644331 w 1575378"/>
              <a:gd name="connsiteY409" fmla="*/ 779196 h 1016288"/>
              <a:gd name="connsiteX410" fmla="*/ 645907 w 1575378"/>
              <a:gd name="connsiteY410" fmla="*/ 776702 h 1016288"/>
              <a:gd name="connsiteX411" fmla="*/ 647475 w 1575378"/>
              <a:gd name="connsiteY411" fmla="*/ 774192 h 1016288"/>
              <a:gd name="connsiteX412" fmla="*/ 649051 w 1575378"/>
              <a:gd name="connsiteY412" fmla="*/ 771668 h 1016288"/>
              <a:gd name="connsiteX413" fmla="*/ 650628 w 1575378"/>
              <a:gd name="connsiteY413" fmla="*/ 769128 h 1016288"/>
              <a:gd name="connsiteX414" fmla="*/ 652204 w 1575378"/>
              <a:gd name="connsiteY414" fmla="*/ 766572 h 1016288"/>
              <a:gd name="connsiteX415" fmla="*/ 653780 w 1575378"/>
              <a:gd name="connsiteY415" fmla="*/ 764009 h 1016288"/>
              <a:gd name="connsiteX416" fmla="*/ 655356 w 1575378"/>
              <a:gd name="connsiteY416" fmla="*/ 761423 h 1016288"/>
              <a:gd name="connsiteX417" fmla="*/ 656932 w 1575378"/>
              <a:gd name="connsiteY417" fmla="*/ 758830 h 1016288"/>
              <a:gd name="connsiteX418" fmla="*/ 658508 w 1575378"/>
              <a:gd name="connsiteY418" fmla="*/ 756221 h 1016288"/>
              <a:gd name="connsiteX419" fmla="*/ 660084 w 1575378"/>
              <a:gd name="connsiteY419" fmla="*/ 753596 h 1016288"/>
              <a:gd name="connsiteX420" fmla="*/ 661660 w 1575378"/>
              <a:gd name="connsiteY420" fmla="*/ 750964 h 1016288"/>
              <a:gd name="connsiteX421" fmla="*/ 663236 w 1575378"/>
              <a:gd name="connsiteY421" fmla="*/ 748317 h 1016288"/>
              <a:gd name="connsiteX422" fmla="*/ 664805 w 1575378"/>
              <a:gd name="connsiteY422" fmla="*/ 745647 h 1016288"/>
              <a:gd name="connsiteX423" fmla="*/ 666381 w 1575378"/>
              <a:gd name="connsiteY423" fmla="*/ 742977 h 1016288"/>
              <a:gd name="connsiteX424" fmla="*/ 667957 w 1575378"/>
              <a:gd name="connsiteY424" fmla="*/ 740284 h 1016288"/>
              <a:gd name="connsiteX425" fmla="*/ 669533 w 1575378"/>
              <a:gd name="connsiteY425" fmla="*/ 737583 h 1016288"/>
              <a:gd name="connsiteX426" fmla="*/ 671109 w 1575378"/>
              <a:gd name="connsiteY426" fmla="*/ 734867 h 1016288"/>
              <a:gd name="connsiteX427" fmla="*/ 672685 w 1575378"/>
              <a:gd name="connsiteY427" fmla="*/ 732136 h 1016288"/>
              <a:gd name="connsiteX428" fmla="*/ 674261 w 1575378"/>
              <a:gd name="connsiteY428" fmla="*/ 729397 h 1016288"/>
              <a:gd name="connsiteX429" fmla="*/ 675837 w 1575378"/>
              <a:gd name="connsiteY429" fmla="*/ 726641 h 1016288"/>
              <a:gd name="connsiteX430" fmla="*/ 677413 w 1575378"/>
              <a:gd name="connsiteY430" fmla="*/ 723874 h 1016288"/>
              <a:gd name="connsiteX431" fmla="*/ 678989 w 1575378"/>
              <a:gd name="connsiteY431" fmla="*/ 721095 h 1016288"/>
              <a:gd name="connsiteX432" fmla="*/ 680565 w 1575378"/>
              <a:gd name="connsiteY432" fmla="*/ 718304 h 1016288"/>
              <a:gd name="connsiteX433" fmla="*/ 682134 w 1575378"/>
              <a:gd name="connsiteY433" fmla="*/ 715500 h 1016288"/>
              <a:gd name="connsiteX434" fmla="*/ 683710 w 1575378"/>
              <a:gd name="connsiteY434" fmla="*/ 712684 h 1016288"/>
              <a:gd name="connsiteX435" fmla="*/ 685286 w 1575378"/>
              <a:gd name="connsiteY435" fmla="*/ 709856 h 1016288"/>
              <a:gd name="connsiteX436" fmla="*/ 686862 w 1575378"/>
              <a:gd name="connsiteY436" fmla="*/ 707017 h 1016288"/>
              <a:gd name="connsiteX437" fmla="*/ 688438 w 1575378"/>
              <a:gd name="connsiteY437" fmla="*/ 704167 h 1016288"/>
              <a:gd name="connsiteX438" fmla="*/ 690014 w 1575378"/>
              <a:gd name="connsiteY438" fmla="*/ 701304 h 1016288"/>
              <a:gd name="connsiteX439" fmla="*/ 691590 w 1575378"/>
              <a:gd name="connsiteY439" fmla="*/ 698430 h 1016288"/>
              <a:gd name="connsiteX440" fmla="*/ 693166 w 1575378"/>
              <a:gd name="connsiteY440" fmla="*/ 695545 h 1016288"/>
              <a:gd name="connsiteX441" fmla="*/ 694742 w 1575378"/>
              <a:gd name="connsiteY441" fmla="*/ 692648 h 1016288"/>
              <a:gd name="connsiteX442" fmla="*/ 696318 w 1575378"/>
              <a:gd name="connsiteY442" fmla="*/ 689741 h 1016288"/>
              <a:gd name="connsiteX443" fmla="*/ 697894 w 1575378"/>
              <a:gd name="connsiteY443" fmla="*/ 686823 h 1016288"/>
              <a:gd name="connsiteX444" fmla="*/ 699463 w 1575378"/>
              <a:gd name="connsiteY444" fmla="*/ 683894 h 1016288"/>
              <a:gd name="connsiteX445" fmla="*/ 701039 w 1575378"/>
              <a:gd name="connsiteY445" fmla="*/ 680955 h 1016288"/>
              <a:gd name="connsiteX446" fmla="*/ 702615 w 1575378"/>
              <a:gd name="connsiteY446" fmla="*/ 678005 h 1016288"/>
              <a:gd name="connsiteX447" fmla="*/ 704191 w 1575378"/>
              <a:gd name="connsiteY447" fmla="*/ 675046 h 1016288"/>
              <a:gd name="connsiteX448" fmla="*/ 705767 w 1575378"/>
              <a:gd name="connsiteY448" fmla="*/ 672076 h 1016288"/>
              <a:gd name="connsiteX449" fmla="*/ 707343 w 1575378"/>
              <a:gd name="connsiteY449" fmla="*/ 669096 h 1016288"/>
              <a:gd name="connsiteX450" fmla="*/ 708919 w 1575378"/>
              <a:gd name="connsiteY450" fmla="*/ 666107 h 1016288"/>
              <a:gd name="connsiteX451" fmla="*/ 710495 w 1575378"/>
              <a:gd name="connsiteY451" fmla="*/ 663107 h 1016288"/>
              <a:gd name="connsiteX452" fmla="*/ 712072 w 1575378"/>
              <a:gd name="connsiteY452" fmla="*/ 660098 h 1016288"/>
              <a:gd name="connsiteX453" fmla="*/ 713648 w 1575378"/>
              <a:gd name="connsiteY453" fmla="*/ 657081 h 1016288"/>
              <a:gd name="connsiteX454" fmla="*/ 715224 w 1575378"/>
              <a:gd name="connsiteY454" fmla="*/ 654054 h 1016288"/>
              <a:gd name="connsiteX455" fmla="*/ 716792 w 1575378"/>
              <a:gd name="connsiteY455" fmla="*/ 651018 h 1016288"/>
              <a:gd name="connsiteX456" fmla="*/ 718368 w 1575378"/>
              <a:gd name="connsiteY456" fmla="*/ 647974 h 1016288"/>
              <a:gd name="connsiteX457" fmla="*/ 719944 w 1575378"/>
              <a:gd name="connsiteY457" fmla="*/ 644921 h 1016288"/>
              <a:gd name="connsiteX458" fmla="*/ 721520 w 1575378"/>
              <a:gd name="connsiteY458" fmla="*/ 641859 h 1016288"/>
              <a:gd name="connsiteX459" fmla="*/ 723096 w 1575378"/>
              <a:gd name="connsiteY459" fmla="*/ 638789 h 1016288"/>
              <a:gd name="connsiteX460" fmla="*/ 724672 w 1575378"/>
              <a:gd name="connsiteY460" fmla="*/ 635711 h 1016288"/>
              <a:gd name="connsiteX461" fmla="*/ 726249 w 1575378"/>
              <a:gd name="connsiteY461" fmla="*/ 632626 h 1016288"/>
              <a:gd name="connsiteX462" fmla="*/ 727825 w 1575378"/>
              <a:gd name="connsiteY462" fmla="*/ 629532 h 1016288"/>
              <a:gd name="connsiteX463" fmla="*/ 729401 w 1575378"/>
              <a:gd name="connsiteY463" fmla="*/ 626432 h 1016288"/>
              <a:gd name="connsiteX464" fmla="*/ 730977 w 1575378"/>
              <a:gd name="connsiteY464" fmla="*/ 623323 h 1016288"/>
              <a:gd name="connsiteX465" fmla="*/ 732553 w 1575378"/>
              <a:gd name="connsiteY465" fmla="*/ 620208 h 1016288"/>
              <a:gd name="connsiteX466" fmla="*/ 734121 w 1575378"/>
              <a:gd name="connsiteY466" fmla="*/ 617085 h 1016288"/>
              <a:gd name="connsiteX467" fmla="*/ 735697 w 1575378"/>
              <a:gd name="connsiteY467" fmla="*/ 613955 h 1016288"/>
              <a:gd name="connsiteX468" fmla="*/ 737273 w 1575378"/>
              <a:gd name="connsiteY468" fmla="*/ 610820 h 1016288"/>
              <a:gd name="connsiteX469" fmla="*/ 738850 w 1575378"/>
              <a:gd name="connsiteY469" fmla="*/ 607677 h 1016288"/>
              <a:gd name="connsiteX470" fmla="*/ 740426 w 1575378"/>
              <a:gd name="connsiteY470" fmla="*/ 604529 h 1016288"/>
              <a:gd name="connsiteX471" fmla="*/ 742002 w 1575378"/>
              <a:gd name="connsiteY471" fmla="*/ 601374 h 1016288"/>
              <a:gd name="connsiteX472" fmla="*/ 743578 w 1575378"/>
              <a:gd name="connsiteY472" fmla="*/ 598214 h 1016288"/>
              <a:gd name="connsiteX473" fmla="*/ 745154 w 1575378"/>
              <a:gd name="connsiteY473" fmla="*/ 595048 h 1016288"/>
              <a:gd name="connsiteX474" fmla="*/ 746730 w 1575378"/>
              <a:gd name="connsiteY474" fmla="*/ 591876 h 1016288"/>
              <a:gd name="connsiteX475" fmla="*/ 748306 w 1575378"/>
              <a:gd name="connsiteY475" fmla="*/ 588699 h 1016288"/>
              <a:gd name="connsiteX476" fmla="*/ 749882 w 1575378"/>
              <a:gd name="connsiteY476" fmla="*/ 585517 h 1016288"/>
              <a:gd name="connsiteX477" fmla="*/ 751450 w 1575378"/>
              <a:gd name="connsiteY477" fmla="*/ 582330 h 1016288"/>
              <a:gd name="connsiteX478" fmla="*/ 753027 w 1575378"/>
              <a:gd name="connsiteY478" fmla="*/ 579139 h 1016288"/>
              <a:gd name="connsiteX479" fmla="*/ 754603 w 1575378"/>
              <a:gd name="connsiteY479" fmla="*/ 575942 h 1016288"/>
              <a:gd name="connsiteX480" fmla="*/ 756179 w 1575378"/>
              <a:gd name="connsiteY480" fmla="*/ 572742 h 1016288"/>
              <a:gd name="connsiteX481" fmla="*/ 757755 w 1575378"/>
              <a:gd name="connsiteY481" fmla="*/ 569538 h 1016288"/>
              <a:gd name="connsiteX482" fmla="*/ 759331 w 1575378"/>
              <a:gd name="connsiteY482" fmla="*/ 566329 h 1016288"/>
              <a:gd name="connsiteX483" fmla="*/ 760907 w 1575378"/>
              <a:gd name="connsiteY483" fmla="*/ 563117 h 1016288"/>
              <a:gd name="connsiteX484" fmla="*/ 762483 w 1575378"/>
              <a:gd name="connsiteY484" fmla="*/ 559901 h 1016288"/>
              <a:gd name="connsiteX485" fmla="*/ 764059 w 1575378"/>
              <a:gd name="connsiteY485" fmla="*/ 556683 h 1016288"/>
              <a:gd name="connsiteX486" fmla="*/ 765635 w 1575378"/>
              <a:gd name="connsiteY486" fmla="*/ 553461 h 1016288"/>
              <a:gd name="connsiteX487" fmla="*/ 767211 w 1575378"/>
              <a:gd name="connsiteY487" fmla="*/ 550236 h 1016288"/>
              <a:gd name="connsiteX488" fmla="*/ 768780 w 1575378"/>
              <a:gd name="connsiteY488" fmla="*/ 547008 h 1016288"/>
              <a:gd name="connsiteX489" fmla="*/ 770356 w 1575378"/>
              <a:gd name="connsiteY489" fmla="*/ 543778 h 1016288"/>
              <a:gd name="connsiteX490" fmla="*/ 771932 w 1575378"/>
              <a:gd name="connsiteY490" fmla="*/ 540546 h 1016288"/>
              <a:gd name="connsiteX491" fmla="*/ 773508 w 1575378"/>
              <a:gd name="connsiteY491" fmla="*/ 537311 h 1016288"/>
              <a:gd name="connsiteX492" fmla="*/ 775084 w 1575378"/>
              <a:gd name="connsiteY492" fmla="*/ 534075 h 1016288"/>
              <a:gd name="connsiteX493" fmla="*/ 776660 w 1575378"/>
              <a:gd name="connsiteY493" fmla="*/ 530837 h 1016288"/>
              <a:gd name="connsiteX494" fmla="*/ 778236 w 1575378"/>
              <a:gd name="connsiteY494" fmla="*/ 527598 h 1016288"/>
              <a:gd name="connsiteX495" fmla="*/ 779812 w 1575378"/>
              <a:gd name="connsiteY495" fmla="*/ 524358 h 1016288"/>
              <a:gd name="connsiteX496" fmla="*/ 781388 w 1575378"/>
              <a:gd name="connsiteY496" fmla="*/ 521116 h 1016288"/>
              <a:gd name="connsiteX497" fmla="*/ 782964 w 1575378"/>
              <a:gd name="connsiteY497" fmla="*/ 517874 h 1016288"/>
              <a:gd name="connsiteX498" fmla="*/ 784540 w 1575378"/>
              <a:gd name="connsiteY498" fmla="*/ 514630 h 1016288"/>
              <a:gd name="connsiteX499" fmla="*/ 786109 w 1575378"/>
              <a:gd name="connsiteY499" fmla="*/ 511387 h 1016288"/>
              <a:gd name="connsiteX500" fmla="*/ 787685 w 1575378"/>
              <a:gd name="connsiteY500" fmla="*/ 508143 h 1016288"/>
              <a:gd name="connsiteX501" fmla="*/ 789261 w 1575378"/>
              <a:gd name="connsiteY501" fmla="*/ 504899 h 1016288"/>
              <a:gd name="connsiteX502" fmla="*/ 790837 w 1575378"/>
              <a:gd name="connsiteY502" fmla="*/ 501656 h 1016288"/>
              <a:gd name="connsiteX503" fmla="*/ 792413 w 1575378"/>
              <a:gd name="connsiteY503" fmla="*/ 498413 h 1016288"/>
              <a:gd name="connsiteX504" fmla="*/ 793989 w 1575378"/>
              <a:gd name="connsiteY504" fmla="*/ 495171 h 1016288"/>
              <a:gd name="connsiteX505" fmla="*/ 795565 w 1575378"/>
              <a:gd name="connsiteY505" fmla="*/ 491929 h 1016288"/>
              <a:gd name="connsiteX506" fmla="*/ 797141 w 1575378"/>
              <a:gd name="connsiteY506" fmla="*/ 488689 h 1016288"/>
              <a:gd name="connsiteX507" fmla="*/ 798717 w 1575378"/>
              <a:gd name="connsiteY507" fmla="*/ 485449 h 1016288"/>
              <a:gd name="connsiteX508" fmla="*/ 800293 w 1575378"/>
              <a:gd name="connsiteY508" fmla="*/ 482212 h 1016288"/>
              <a:gd name="connsiteX509" fmla="*/ 801870 w 1575378"/>
              <a:gd name="connsiteY509" fmla="*/ 478975 h 1016288"/>
              <a:gd name="connsiteX510" fmla="*/ 803438 w 1575378"/>
              <a:gd name="connsiteY510" fmla="*/ 475740 h 1016288"/>
              <a:gd name="connsiteX511" fmla="*/ 805014 w 1575378"/>
              <a:gd name="connsiteY511" fmla="*/ 472509 h 1016288"/>
              <a:gd name="connsiteX512" fmla="*/ 806590 w 1575378"/>
              <a:gd name="connsiteY512" fmla="*/ 469279 h 1016288"/>
              <a:gd name="connsiteX513" fmla="*/ 808166 w 1575378"/>
              <a:gd name="connsiteY513" fmla="*/ 466051 h 1016288"/>
              <a:gd name="connsiteX514" fmla="*/ 809742 w 1575378"/>
              <a:gd name="connsiteY514" fmla="*/ 462826 h 1016288"/>
              <a:gd name="connsiteX515" fmla="*/ 811318 w 1575378"/>
              <a:gd name="connsiteY515" fmla="*/ 459604 h 1016288"/>
              <a:gd name="connsiteX516" fmla="*/ 812894 w 1575378"/>
              <a:gd name="connsiteY516" fmla="*/ 456385 h 1016288"/>
              <a:gd name="connsiteX517" fmla="*/ 814470 w 1575378"/>
              <a:gd name="connsiteY517" fmla="*/ 453170 h 1016288"/>
              <a:gd name="connsiteX518" fmla="*/ 816047 w 1575378"/>
              <a:gd name="connsiteY518" fmla="*/ 449957 h 1016288"/>
              <a:gd name="connsiteX519" fmla="*/ 817623 w 1575378"/>
              <a:gd name="connsiteY519" fmla="*/ 446749 h 1016288"/>
              <a:gd name="connsiteX520" fmla="*/ 819199 w 1575378"/>
              <a:gd name="connsiteY520" fmla="*/ 443545 h 1016288"/>
              <a:gd name="connsiteX521" fmla="*/ 820767 w 1575378"/>
              <a:gd name="connsiteY521" fmla="*/ 440345 h 1016288"/>
              <a:gd name="connsiteX522" fmla="*/ 822343 w 1575378"/>
              <a:gd name="connsiteY522" fmla="*/ 437148 h 1016288"/>
              <a:gd name="connsiteX523" fmla="*/ 823919 w 1575378"/>
              <a:gd name="connsiteY523" fmla="*/ 433957 h 1016288"/>
              <a:gd name="connsiteX524" fmla="*/ 825495 w 1575378"/>
              <a:gd name="connsiteY524" fmla="*/ 430769 h 1016288"/>
              <a:gd name="connsiteX525" fmla="*/ 827071 w 1575378"/>
              <a:gd name="connsiteY525" fmla="*/ 427587 h 1016288"/>
              <a:gd name="connsiteX526" fmla="*/ 828648 w 1575378"/>
              <a:gd name="connsiteY526" fmla="*/ 424411 h 1016288"/>
              <a:gd name="connsiteX527" fmla="*/ 830224 w 1575378"/>
              <a:gd name="connsiteY527" fmla="*/ 421239 h 1016288"/>
              <a:gd name="connsiteX528" fmla="*/ 831800 w 1575378"/>
              <a:gd name="connsiteY528" fmla="*/ 418073 h 1016288"/>
              <a:gd name="connsiteX529" fmla="*/ 833376 w 1575378"/>
              <a:gd name="connsiteY529" fmla="*/ 414912 h 1016288"/>
              <a:gd name="connsiteX530" fmla="*/ 834952 w 1575378"/>
              <a:gd name="connsiteY530" fmla="*/ 411758 h 1016288"/>
              <a:gd name="connsiteX531" fmla="*/ 836528 w 1575378"/>
              <a:gd name="connsiteY531" fmla="*/ 408609 h 1016288"/>
              <a:gd name="connsiteX532" fmla="*/ 838096 w 1575378"/>
              <a:gd name="connsiteY532" fmla="*/ 405467 h 1016288"/>
              <a:gd name="connsiteX533" fmla="*/ 839672 w 1575378"/>
              <a:gd name="connsiteY533" fmla="*/ 402331 h 1016288"/>
              <a:gd name="connsiteX534" fmla="*/ 841248 w 1575378"/>
              <a:gd name="connsiteY534" fmla="*/ 399201 h 1016288"/>
              <a:gd name="connsiteX535" fmla="*/ 842825 w 1575378"/>
              <a:gd name="connsiteY535" fmla="*/ 396079 h 1016288"/>
              <a:gd name="connsiteX536" fmla="*/ 844401 w 1575378"/>
              <a:gd name="connsiteY536" fmla="*/ 392964 h 1016288"/>
              <a:gd name="connsiteX537" fmla="*/ 845977 w 1575378"/>
              <a:gd name="connsiteY537" fmla="*/ 389855 h 1016288"/>
              <a:gd name="connsiteX538" fmla="*/ 847553 w 1575378"/>
              <a:gd name="connsiteY538" fmla="*/ 386754 h 1016288"/>
              <a:gd name="connsiteX539" fmla="*/ 849129 w 1575378"/>
              <a:gd name="connsiteY539" fmla="*/ 383661 h 1016288"/>
              <a:gd name="connsiteX540" fmla="*/ 850705 w 1575378"/>
              <a:gd name="connsiteY540" fmla="*/ 380575 h 1016288"/>
              <a:gd name="connsiteX541" fmla="*/ 852281 w 1575378"/>
              <a:gd name="connsiteY541" fmla="*/ 377497 h 1016288"/>
              <a:gd name="connsiteX542" fmla="*/ 853849 w 1575378"/>
              <a:gd name="connsiteY542" fmla="*/ 374428 h 1016288"/>
              <a:gd name="connsiteX543" fmla="*/ 855426 w 1575378"/>
              <a:gd name="connsiteY543" fmla="*/ 371366 h 1016288"/>
              <a:gd name="connsiteX544" fmla="*/ 857002 w 1575378"/>
              <a:gd name="connsiteY544" fmla="*/ 368313 h 1016288"/>
              <a:gd name="connsiteX545" fmla="*/ 858578 w 1575378"/>
              <a:gd name="connsiteY545" fmla="*/ 365268 h 1016288"/>
              <a:gd name="connsiteX546" fmla="*/ 860154 w 1575378"/>
              <a:gd name="connsiteY546" fmla="*/ 362232 h 1016288"/>
              <a:gd name="connsiteX547" fmla="*/ 861730 w 1575378"/>
              <a:gd name="connsiteY547" fmla="*/ 359206 h 1016288"/>
              <a:gd name="connsiteX548" fmla="*/ 863306 w 1575378"/>
              <a:gd name="connsiteY548" fmla="*/ 356187 h 1016288"/>
              <a:gd name="connsiteX549" fmla="*/ 864882 w 1575378"/>
              <a:gd name="connsiteY549" fmla="*/ 353179 h 1016288"/>
              <a:gd name="connsiteX550" fmla="*/ 866458 w 1575378"/>
              <a:gd name="connsiteY550" fmla="*/ 350180 h 1016288"/>
              <a:gd name="connsiteX551" fmla="*/ 868034 w 1575378"/>
              <a:gd name="connsiteY551" fmla="*/ 347191 h 1016288"/>
              <a:gd name="connsiteX552" fmla="*/ 869610 w 1575378"/>
              <a:gd name="connsiteY552" fmla="*/ 344211 h 1016288"/>
              <a:gd name="connsiteX553" fmla="*/ 871179 w 1575378"/>
              <a:gd name="connsiteY553" fmla="*/ 341241 h 1016288"/>
              <a:gd name="connsiteX554" fmla="*/ 872755 w 1575378"/>
              <a:gd name="connsiteY554" fmla="*/ 338281 h 1016288"/>
              <a:gd name="connsiteX555" fmla="*/ 874331 w 1575378"/>
              <a:gd name="connsiteY555" fmla="*/ 335332 h 1016288"/>
              <a:gd name="connsiteX556" fmla="*/ 875907 w 1575378"/>
              <a:gd name="connsiteY556" fmla="*/ 332393 h 1016288"/>
              <a:gd name="connsiteX557" fmla="*/ 877483 w 1575378"/>
              <a:gd name="connsiteY557" fmla="*/ 329464 h 1016288"/>
              <a:gd name="connsiteX558" fmla="*/ 879059 w 1575378"/>
              <a:gd name="connsiteY558" fmla="*/ 326546 h 1016288"/>
              <a:gd name="connsiteX559" fmla="*/ 880635 w 1575378"/>
              <a:gd name="connsiteY559" fmla="*/ 323638 h 1016288"/>
              <a:gd name="connsiteX560" fmla="*/ 882211 w 1575378"/>
              <a:gd name="connsiteY560" fmla="*/ 320742 h 1016288"/>
              <a:gd name="connsiteX561" fmla="*/ 883787 w 1575378"/>
              <a:gd name="connsiteY561" fmla="*/ 317857 h 1016288"/>
              <a:gd name="connsiteX562" fmla="*/ 885363 w 1575378"/>
              <a:gd name="connsiteY562" fmla="*/ 314983 h 1016288"/>
              <a:gd name="connsiteX563" fmla="*/ 886939 w 1575378"/>
              <a:gd name="connsiteY563" fmla="*/ 312120 h 1016288"/>
              <a:gd name="connsiteX564" fmla="*/ 888508 w 1575378"/>
              <a:gd name="connsiteY564" fmla="*/ 309269 h 1016288"/>
              <a:gd name="connsiteX565" fmla="*/ 890084 w 1575378"/>
              <a:gd name="connsiteY565" fmla="*/ 306430 h 1016288"/>
              <a:gd name="connsiteX566" fmla="*/ 891660 w 1575378"/>
              <a:gd name="connsiteY566" fmla="*/ 303602 h 1016288"/>
              <a:gd name="connsiteX567" fmla="*/ 893236 w 1575378"/>
              <a:gd name="connsiteY567" fmla="*/ 300787 h 1016288"/>
              <a:gd name="connsiteX568" fmla="*/ 894812 w 1575378"/>
              <a:gd name="connsiteY568" fmla="*/ 297983 h 1016288"/>
              <a:gd name="connsiteX569" fmla="*/ 896388 w 1575378"/>
              <a:gd name="connsiteY569" fmla="*/ 295192 h 1016288"/>
              <a:gd name="connsiteX570" fmla="*/ 897964 w 1575378"/>
              <a:gd name="connsiteY570" fmla="*/ 292412 h 1016288"/>
              <a:gd name="connsiteX571" fmla="*/ 899540 w 1575378"/>
              <a:gd name="connsiteY571" fmla="*/ 289646 h 1016288"/>
              <a:gd name="connsiteX572" fmla="*/ 901116 w 1575378"/>
              <a:gd name="connsiteY572" fmla="*/ 286891 h 1016288"/>
              <a:gd name="connsiteX573" fmla="*/ 902692 w 1575378"/>
              <a:gd name="connsiteY573" fmla="*/ 284150 h 1016288"/>
              <a:gd name="connsiteX574" fmla="*/ 904269 w 1575378"/>
              <a:gd name="connsiteY574" fmla="*/ 281421 h 1016288"/>
              <a:gd name="connsiteX575" fmla="*/ 905837 w 1575378"/>
              <a:gd name="connsiteY575" fmla="*/ 278705 h 1016288"/>
              <a:gd name="connsiteX576" fmla="*/ 907413 w 1575378"/>
              <a:gd name="connsiteY576" fmla="*/ 276002 h 1016288"/>
              <a:gd name="connsiteX577" fmla="*/ 908989 w 1575378"/>
              <a:gd name="connsiteY577" fmla="*/ 273313 h 1016288"/>
              <a:gd name="connsiteX578" fmla="*/ 910565 w 1575378"/>
              <a:gd name="connsiteY578" fmla="*/ 270636 h 1016288"/>
              <a:gd name="connsiteX579" fmla="*/ 912141 w 1575378"/>
              <a:gd name="connsiteY579" fmla="*/ 267973 h 1016288"/>
              <a:gd name="connsiteX580" fmla="*/ 913717 w 1575378"/>
              <a:gd name="connsiteY580" fmla="*/ 265323 h 1016288"/>
              <a:gd name="connsiteX581" fmla="*/ 915293 w 1575378"/>
              <a:gd name="connsiteY581" fmla="*/ 262687 h 1016288"/>
              <a:gd name="connsiteX582" fmla="*/ 916870 w 1575378"/>
              <a:gd name="connsiteY582" fmla="*/ 260064 h 1016288"/>
              <a:gd name="connsiteX583" fmla="*/ 918446 w 1575378"/>
              <a:gd name="connsiteY583" fmla="*/ 257456 h 1016288"/>
              <a:gd name="connsiteX584" fmla="*/ 920022 w 1575378"/>
              <a:gd name="connsiteY584" fmla="*/ 254860 h 1016288"/>
              <a:gd name="connsiteX585" fmla="*/ 921598 w 1575378"/>
              <a:gd name="connsiteY585" fmla="*/ 252279 h 1016288"/>
              <a:gd name="connsiteX586" fmla="*/ 923166 w 1575378"/>
              <a:gd name="connsiteY586" fmla="*/ 249712 h 1016288"/>
              <a:gd name="connsiteX587" fmla="*/ 924742 w 1575378"/>
              <a:gd name="connsiteY587" fmla="*/ 247159 h 1016288"/>
              <a:gd name="connsiteX588" fmla="*/ 926318 w 1575378"/>
              <a:gd name="connsiteY588" fmla="*/ 244620 h 1016288"/>
              <a:gd name="connsiteX589" fmla="*/ 927894 w 1575378"/>
              <a:gd name="connsiteY589" fmla="*/ 242096 h 1016288"/>
              <a:gd name="connsiteX590" fmla="*/ 929470 w 1575378"/>
              <a:gd name="connsiteY590" fmla="*/ 239585 h 1016288"/>
              <a:gd name="connsiteX591" fmla="*/ 931046 w 1575378"/>
              <a:gd name="connsiteY591" fmla="*/ 237090 h 1016288"/>
              <a:gd name="connsiteX592" fmla="*/ 932623 w 1575378"/>
              <a:gd name="connsiteY592" fmla="*/ 234608 h 1016288"/>
              <a:gd name="connsiteX593" fmla="*/ 934199 w 1575378"/>
              <a:gd name="connsiteY593" fmla="*/ 232141 h 1016288"/>
              <a:gd name="connsiteX594" fmla="*/ 935775 w 1575378"/>
              <a:gd name="connsiteY594" fmla="*/ 229689 h 1016288"/>
              <a:gd name="connsiteX595" fmla="*/ 937351 w 1575378"/>
              <a:gd name="connsiteY595" fmla="*/ 227252 h 1016288"/>
              <a:gd name="connsiteX596" fmla="*/ 938927 w 1575378"/>
              <a:gd name="connsiteY596" fmla="*/ 224829 h 1016288"/>
              <a:gd name="connsiteX597" fmla="*/ 940495 w 1575378"/>
              <a:gd name="connsiteY597" fmla="*/ 222421 h 1016288"/>
              <a:gd name="connsiteX598" fmla="*/ 942071 w 1575378"/>
              <a:gd name="connsiteY598" fmla="*/ 220028 h 1016288"/>
              <a:gd name="connsiteX599" fmla="*/ 943648 w 1575378"/>
              <a:gd name="connsiteY599" fmla="*/ 217650 h 1016288"/>
              <a:gd name="connsiteX600" fmla="*/ 945224 w 1575378"/>
              <a:gd name="connsiteY600" fmla="*/ 215287 h 1016288"/>
              <a:gd name="connsiteX601" fmla="*/ 946800 w 1575378"/>
              <a:gd name="connsiteY601" fmla="*/ 212939 h 1016288"/>
              <a:gd name="connsiteX602" fmla="*/ 948376 w 1575378"/>
              <a:gd name="connsiteY602" fmla="*/ 210606 h 1016288"/>
              <a:gd name="connsiteX603" fmla="*/ 949952 w 1575378"/>
              <a:gd name="connsiteY603" fmla="*/ 208289 h 1016288"/>
              <a:gd name="connsiteX604" fmla="*/ 951528 w 1575378"/>
              <a:gd name="connsiteY604" fmla="*/ 205987 h 1016288"/>
              <a:gd name="connsiteX605" fmla="*/ 953104 w 1575378"/>
              <a:gd name="connsiteY605" fmla="*/ 203700 h 1016288"/>
              <a:gd name="connsiteX606" fmla="*/ 954680 w 1575378"/>
              <a:gd name="connsiteY606" fmla="*/ 201428 h 1016288"/>
              <a:gd name="connsiteX607" fmla="*/ 956256 w 1575378"/>
              <a:gd name="connsiteY607" fmla="*/ 199171 h 1016288"/>
              <a:gd name="connsiteX608" fmla="*/ 957824 w 1575378"/>
              <a:gd name="connsiteY608" fmla="*/ 196930 h 1016288"/>
              <a:gd name="connsiteX609" fmla="*/ 959401 w 1575378"/>
              <a:gd name="connsiteY609" fmla="*/ 194705 h 1016288"/>
              <a:gd name="connsiteX610" fmla="*/ 960977 w 1575378"/>
              <a:gd name="connsiteY610" fmla="*/ 192494 h 1016288"/>
              <a:gd name="connsiteX611" fmla="*/ 962553 w 1575378"/>
              <a:gd name="connsiteY611" fmla="*/ 190300 h 1016288"/>
              <a:gd name="connsiteX612" fmla="*/ 964129 w 1575378"/>
              <a:gd name="connsiteY612" fmla="*/ 188121 h 1016288"/>
              <a:gd name="connsiteX613" fmla="*/ 965705 w 1575378"/>
              <a:gd name="connsiteY613" fmla="*/ 185958 h 1016288"/>
              <a:gd name="connsiteX614" fmla="*/ 967281 w 1575378"/>
              <a:gd name="connsiteY614" fmla="*/ 183810 h 1016288"/>
              <a:gd name="connsiteX615" fmla="*/ 968857 w 1575378"/>
              <a:gd name="connsiteY615" fmla="*/ 181678 h 1016288"/>
              <a:gd name="connsiteX616" fmla="*/ 970433 w 1575378"/>
              <a:gd name="connsiteY616" fmla="*/ 179561 h 1016288"/>
              <a:gd name="connsiteX617" fmla="*/ 972009 w 1575378"/>
              <a:gd name="connsiteY617" fmla="*/ 177460 h 1016288"/>
              <a:gd name="connsiteX618" fmla="*/ 973585 w 1575378"/>
              <a:gd name="connsiteY618" fmla="*/ 175374 h 1016288"/>
              <a:gd name="connsiteX619" fmla="*/ 975154 w 1575378"/>
              <a:gd name="connsiteY619" fmla="*/ 173305 h 1016288"/>
              <a:gd name="connsiteX620" fmla="*/ 976730 w 1575378"/>
              <a:gd name="connsiteY620" fmla="*/ 171251 h 1016288"/>
              <a:gd name="connsiteX621" fmla="*/ 978306 w 1575378"/>
              <a:gd name="connsiteY621" fmla="*/ 169213 h 1016288"/>
              <a:gd name="connsiteX622" fmla="*/ 979882 w 1575378"/>
              <a:gd name="connsiteY622" fmla="*/ 167190 h 1016288"/>
              <a:gd name="connsiteX623" fmla="*/ 981458 w 1575378"/>
              <a:gd name="connsiteY623" fmla="*/ 165183 h 1016288"/>
              <a:gd name="connsiteX624" fmla="*/ 983034 w 1575378"/>
              <a:gd name="connsiteY624" fmla="*/ 163192 h 1016288"/>
              <a:gd name="connsiteX625" fmla="*/ 984610 w 1575378"/>
              <a:gd name="connsiteY625" fmla="*/ 161217 h 1016288"/>
              <a:gd name="connsiteX626" fmla="*/ 986186 w 1575378"/>
              <a:gd name="connsiteY626" fmla="*/ 159258 h 1016288"/>
              <a:gd name="connsiteX627" fmla="*/ 987762 w 1575378"/>
              <a:gd name="connsiteY627" fmla="*/ 157314 h 1016288"/>
              <a:gd name="connsiteX628" fmla="*/ 989338 w 1575378"/>
              <a:gd name="connsiteY628" fmla="*/ 155386 h 1016288"/>
              <a:gd name="connsiteX629" fmla="*/ 990914 w 1575378"/>
              <a:gd name="connsiteY629" fmla="*/ 153474 h 1016288"/>
              <a:gd name="connsiteX630" fmla="*/ 992483 w 1575378"/>
              <a:gd name="connsiteY630" fmla="*/ 151577 h 1016288"/>
              <a:gd name="connsiteX631" fmla="*/ 994059 w 1575378"/>
              <a:gd name="connsiteY631" fmla="*/ 149696 h 1016288"/>
              <a:gd name="connsiteX632" fmla="*/ 995635 w 1575378"/>
              <a:gd name="connsiteY632" fmla="*/ 147830 h 1016288"/>
              <a:gd name="connsiteX633" fmla="*/ 997211 w 1575378"/>
              <a:gd name="connsiteY633" fmla="*/ 145981 h 1016288"/>
              <a:gd name="connsiteX634" fmla="*/ 998787 w 1575378"/>
              <a:gd name="connsiteY634" fmla="*/ 144147 h 1016288"/>
              <a:gd name="connsiteX635" fmla="*/ 1000363 w 1575378"/>
              <a:gd name="connsiteY635" fmla="*/ 142329 h 1016288"/>
              <a:gd name="connsiteX636" fmla="*/ 1001939 w 1575378"/>
              <a:gd name="connsiteY636" fmla="*/ 140527 h 1016288"/>
              <a:gd name="connsiteX637" fmla="*/ 1003515 w 1575378"/>
              <a:gd name="connsiteY637" fmla="*/ 138740 h 1016288"/>
              <a:gd name="connsiteX638" fmla="*/ 1005091 w 1575378"/>
              <a:gd name="connsiteY638" fmla="*/ 136968 h 1016288"/>
              <a:gd name="connsiteX639" fmla="*/ 1006668 w 1575378"/>
              <a:gd name="connsiteY639" fmla="*/ 135213 h 1016288"/>
              <a:gd name="connsiteX640" fmla="*/ 1008244 w 1575378"/>
              <a:gd name="connsiteY640" fmla="*/ 133473 h 1016288"/>
              <a:gd name="connsiteX641" fmla="*/ 1009812 w 1575378"/>
              <a:gd name="connsiteY641" fmla="*/ 131747 h 1016288"/>
              <a:gd name="connsiteX642" fmla="*/ 1011388 w 1575378"/>
              <a:gd name="connsiteY642" fmla="*/ 130038 h 1016288"/>
              <a:gd name="connsiteX643" fmla="*/ 1012964 w 1575378"/>
              <a:gd name="connsiteY643" fmla="*/ 128345 h 1016288"/>
              <a:gd name="connsiteX644" fmla="*/ 1014540 w 1575378"/>
              <a:gd name="connsiteY644" fmla="*/ 126667 h 1016288"/>
              <a:gd name="connsiteX645" fmla="*/ 1016116 w 1575378"/>
              <a:gd name="connsiteY645" fmla="*/ 125004 h 1016288"/>
              <a:gd name="connsiteX646" fmla="*/ 1017692 w 1575378"/>
              <a:gd name="connsiteY646" fmla="*/ 123356 h 1016288"/>
              <a:gd name="connsiteX647" fmla="*/ 1019268 w 1575378"/>
              <a:gd name="connsiteY647" fmla="*/ 121724 h 1016288"/>
              <a:gd name="connsiteX648" fmla="*/ 1020845 w 1575378"/>
              <a:gd name="connsiteY648" fmla="*/ 120107 h 1016288"/>
              <a:gd name="connsiteX649" fmla="*/ 1022421 w 1575378"/>
              <a:gd name="connsiteY649" fmla="*/ 118505 h 1016288"/>
              <a:gd name="connsiteX650" fmla="*/ 1023997 w 1575378"/>
              <a:gd name="connsiteY650" fmla="*/ 116919 h 1016288"/>
              <a:gd name="connsiteX651" fmla="*/ 1025573 w 1575378"/>
              <a:gd name="connsiteY651" fmla="*/ 115348 h 1016288"/>
              <a:gd name="connsiteX652" fmla="*/ 1027141 w 1575378"/>
              <a:gd name="connsiteY652" fmla="*/ 113792 h 1016288"/>
              <a:gd name="connsiteX653" fmla="*/ 1028717 w 1575378"/>
              <a:gd name="connsiteY653" fmla="*/ 112250 h 1016288"/>
              <a:gd name="connsiteX654" fmla="*/ 1030293 w 1575378"/>
              <a:gd name="connsiteY654" fmla="*/ 110724 h 1016288"/>
              <a:gd name="connsiteX655" fmla="*/ 1031869 w 1575378"/>
              <a:gd name="connsiteY655" fmla="*/ 109213 h 1016288"/>
              <a:gd name="connsiteX656" fmla="*/ 1033446 w 1575378"/>
              <a:gd name="connsiteY656" fmla="*/ 107717 h 1016288"/>
              <a:gd name="connsiteX657" fmla="*/ 1035022 w 1575378"/>
              <a:gd name="connsiteY657" fmla="*/ 106236 h 1016288"/>
              <a:gd name="connsiteX658" fmla="*/ 1036598 w 1575378"/>
              <a:gd name="connsiteY658" fmla="*/ 104769 h 1016288"/>
              <a:gd name="connsiteX659" fmla="*/ 1038174 w 1575378"/>
              <a:gd name="connsiteY659" fmla="*/ 103317 h 1016288"/>
              <a:gd name="connsiteX660" fmla="*/ 1039750 w 1575378"/>
              <a:gd name="connsiteY660" fmla="*/ 101880 h 1016288"/>
              <a:gd name="connsiteX661" fmla="*/ 1041326 w 1575378"/>
              <a:gd name="connsiteY661" fmla="*/ 100458 h 1016288"/>
              <a:gd name="connsiteX662" fmla="*/ 1042902 w 1575378"/>
              <a:gd name="connsiteY662" fmla="*/ 99049 h 1016288"/>
              <a:gd name="connsiteX663" fmla="*/ 1044470 w 1575378"/>
              <a:gd name="connsiteY663" fmla="*/ 97656 h 1016288"/>
              <a:gd name="connsiteX664" fmla="*/ 1046046 w 1575378"/>
              <a:gd name="connsiteY664" fmla="*/ 96277 h 1016288"/>
              <a:gd name="connsiteX665" fmla="*/ 1047622 w 1575378"/>
              <a:gd name="connsiteY665" fmla="*/ 94912 h 1016288"/>
              <a:gd name="connsiteX666" fmla="*/ 1049199 w 1575378"/>
              <a:gd name="connsiteY666" fmla="*/ 93563 h 1016288"/>
              <a:gd name="connsiteX667" fmla="*/ 1050775 w 1575378"/>
              <a:gd name="connsiteY667" fmla="*/ 92227 h 1016288"/>
              <a:gd name="connsiteX668" fmla="*/ 1052351 w 1575378"/>
              <a:gd name="connsiteY668" fmla="*/ 90905 h 1016288"/>
              <a:gd name="connsiteX669" fmla="*/ 1053927 w 1575378"/>
              <a:gd name="connsiteY669" fmla="*/ 89597 h 1016288"/>
              <a:gd name="connsiteX670" fmla="*/ 1055503 w 1575378"/>
              <a:gd name="connsiteY670" fmla="*/ 88304 h 1016288"/>
              <a:gd name="connsiteX671" fmla="*/ 1057079 w 1575378"/>
              <a:gd name="connsiteY671" fmla="*/ 87024 h 1016288"/>
              <a:gd name="connsiteX672" fmla="*/ 1058655 w 1575378"/>
              <a:gd name="connsiteY672" fmla="*/ 85759 h 1016288"/>
              <a:gd name="connsiteX673" fmla="*/ 1060231 w 1575378"/>
              <a:gd name="connsiteY673" fmla="*/ 84507 h 1016288"/>
              <a:gd name="connsiteX674" fmla="*/ 1061800 w 1575378"/>
              <a:gd name="connsiteY674" fmla="*/ 83269 h 1016288"/>
              <a:gd name="connsiteX675" fmla="*/ 1063376 w 1575378"/>
              <a:gd name="connsiteY675" fmla="*/ 82045 h 1016288"/>
              <a:gd name="connsiteX676" fmla="*/ 1064952 w 1575378"/>
              <a:gd name="connsiteY676" fmla="*/ 80834 h 1016288"/>
              <a:gd name="connsiteX677" fmla="*/ 1066528 w 1575378"/>
              <a:gd name="connsiteY677" fmla="*/ 79638 h 1016288"/>
              <a:gd name="connsiteX678" fmla="*/ 1068104 w 1575378"/>
              <a:gd name="connsiteY678" fmla="*/ 78454 h 1016288"/>
              <a:gd name="connsiteX679" fmla="*/ 1069680 w 1575378"/>
              <a:gd name="connsiteY679" fmla="*/ 77283 h 1016288"/>
              <a:gd name="connsiteX680" fmla="*/ 1071256 w 1575378"/>
              <a:gd name="connsiteY680" fmla="*/ 76127 h 1016288"/>
              <a:gd name="connsiteX681" fmla="*/ 1072832 w 1575378"/>
              <a:gd name="connsiteY681" fmla="*/ 74984 h 1016288"/>
              <a:gd name="connsiteX682" fmla="*/ 1074408 w 1575378"/>
              <a:gd name="connsiteY682" fmla="*/ 73853 h 1016288"/>
              <a:gd name="connsiteX683" fmla="*/ 1075984 w 1575378"/>
              <a:gd name="connsiteY683" fmla="*/ 72736 h 1016288"/>
              <a:gd name="connsiteX684" fmla="*/ 1077560 w 1575378"/>
              <a:gd name="connsiteY684" fmla="*/ 71631 h 1016288"/>
              <a:gd name="connsiteX685" fmla="*/ 1079129 w 1575378"/>
              <a:gd name="connsiteY685" fmla="*/ 70540 h 1016288"/>
              <a:gd name="connsiteX686" fmla="*/ 1080705 w 1575378"/>
              <a:gd name="connsiteY686" fmla="*/ 69461 h 1016288"/>
              <a:gd name="connsiteX687" fmla="*/ 1082281 w 1575378"/>
              <a:gd name="connsiteY687" fmla="*/ 68395 h 1016288"/>
              <a:gd name="connsiteX688" fmla="*/ 1083857 w 1575378"/>
              <a:gd name="connsiteY688" fmla="*/ 67343 h 1016288"/>
              <a:gd name="connsiteX689" fmla="*/ 1085433 w 1575378"/>
              <a:gd name="connsiteY689" fmla="*/ 66302 h 1016288"/>
              <a:gd name="connsiteX690" fmla="*/ 1087009 w 1575378"/>
              <a:gd name="connsiteY690" fmla="*/ 65274 h 1016288"/>
              <a:gd name="connsiteX691" fmla="*/ 1088585 w 1575378"/>
              <a:gd name="connsiteY691" fmla="*/ 64259 h 1016288"/>
              <a:gd name="connsiteX692" fmla="*/ 1090161 w 1575378"/>
              <a:gd name="connsiteY692" fmla="*/ 63255 h 1016288"/>
              <a:gd name="connsiteX693" fmla="*/ 1091737 w 1575378"/>
              <a:gd name="connsiteY693" fmla="*/ 62264 h 1016288"/>
              <a:gd name="connsiteX694" fmla="*/ 1093313 w 1575378"/>
              <a:gd name="connsiteY694" fmla="*/ 61285 h 1016288"/>
              <a:gd name="connsiteX695" fmla="*/ 1094882 w 1575378"/>
              <a:gd name="connsiteY695" fmla="*/ 60318 h 1016288"/>
              <a:gd name="connsiteX696" fmla="*/ 1096458 w 1575378"/>
              <a:gd name="connsiteY696" fmla="*/ 59364 h 1016288"/>
              <a:gd name="connsiteX697" fmla="*/ 1098034 w 1575378"/>
              <a:gd name="connsiteY697" fmla="*/ 58421 h 1016288"/>
              <a:gd name="connsiteX698" fmla="*/ 1099610 w 1575378"/>
              <a:gd name="connsiteY698" fmla="*/ 57490 h 1016288"/>
              <a:gd name="connsiteX699" fmla="*/ 1101186 w 1575378"/>
              <a:gd name="connsiteY699" fmla="*/ 56571 h 1016288"/>
              <a:gd name="connsiteX700" fmla="*/ 1102762 w 1575378"/>
              <a:gd name="connsiteY700" fmla="*/ 55663 h 1016288"/>
              <a:gd name="connsiteX701" fmla="*/ 1104338 w 1575378"/>
              <a:gd name="connsiteY701" fmla="*/ 54767 h 1016288"/>
              <a:gd name="connsiteX702" fmla="*/ 1105914 w 1575378"/>
              <a:gd name="connsiteY702" fmla="*/ 53882 h 1016288"/>
              <a:gd name="connsiteX703" fmla="*/ 1107490 w 1575378"/>
              <a:gd name="connsiteY703" fmla="*/ 53009 h 1016288"/>
              <a:gd name="connsiteX704" fmla="*/ 1109067 w 1575378"/>
              <a:gd name="connsiteY704" fmla="*/ 52147 h 1016288"/>
              <a:gd name="connsiteX705" fmla="*/ 1110643 w 1575378"/>
              <a:gd name="connsiteY705" fmla="*/ 51297 h 1016288"/>
              <a:gd name="connsiteX706" fmla="*/ 1112211 w 1575378"/>
              <a:gd name="connsiteY706" fmla="*/ 50456 h 1016288"/>
              <a:gd name="connsiteX707" fmla="*/ 1113787 w 1575378"/>
              <a:gd name="connsiteY707" fmla="*/ 49628 h 1016288"/>
              <a:gd name="connsiteX708" fmla="*/ 1115363 w 1575378"/>
              <a:gd name="connsiteY708" fmla="*/ 48810 h 1016288"/>
              <a:gd name="connsiteX709" fmla="*/ 1116939 w 1575378"/>
              <a:gd name="connsiteY709" fmla="*/ 48003 h 1016288"/>
              <a:gd name="connsiteX710" fmla="*/ 1118515 w 1575378"/>
              <a:gd name="connsiteY710" fmla="*/ 47206 h 1016288"/>
              <a:gd name="connsiteX711" fmla="*/ 1120091 w 1575378"/>
              <a:gd name="connsiteY711" fmla="*/ 46421 h 1016288"/>
              <a:gd name="connsiteX712" fmla="*/ 1121667 w 1575378"/>
              <a:gd name="connsiteY712" fmla="*/ 45646 h 1016288"/>
              <a:gd name="connsiteX713" fmla="*/ 1123244 w 1575378"/>
              <a:gd name="connsiteY713" fmla="*/ 44881 h 1016288"/>
              <a:gd name="connsiteX714" fmla="*/ 1124820 w 1575378"/>
              <a:gd name="connsiteY714" fmla="*/ 44127 h 1016288"/>
              <a:gd name="connsiteX715" fmla="*/ 1126396 w 1575378"/>
              <a:gd name="connsiteY715" fmla="*/ 43382 h 1016288"/>
              <a:gd name="connsiteX716" fmla="*/ 1127972 w 1575378"/>
              <a:gd name="connsiteY716" fmla="*/ 42649 h 1016288"/>
              <a:gd name="connsiteX717" fmla="*/ 1129540 w 1575378"/>
              <a:gd name="connsiteY717" fmla="*/ 41925 h 1016288"/>
              <a:gd name="connsiteX718" fmla="*/ 1131116 w 1575378"/>
              <a:gd name="connsiteY718" fmla="*/ 41211 h 1016288"/>
              <a:gd name="connsiteX719" fmla="*/ 1132692 w 1575378"/>
              <a:gd name="connsiteY719" fmla="*/ 40507 h 1016288"/>
              <a:gd name="connsiteX720" fmla="*/ 1134268 w 1575378"/>
              <a:gd name="connsiteY720" fmla="*/ 39813 h 1016288"/>
              <a:gd name="connsiteX721" fmla="*/ 1135845 w 1575378"/>
              <a:gd name="connsiteY721" fmla="*/ 39128 h 1016288"/>
              <a:gd name="connsiteX722" fmla="*/ 1137421 w 1575378"/>
              <a:gd name="connsiteY722" fmla="*/ 38453 h 1016288"/>
              <a:gd name="connsiteX723" fmla="*/ 1138997 w 1575378"/>
              <a:gd name="connsiteY723" fmla="*/ 37788 h 1016288"/>
              <a:gd name="connsiteX724" fmla="*/ 1140573 w 1575378"/>
              <a:gd name="connsiteY724" fmla="*/ 37132 h 1016288"/>
              <a:gd name="connsiteX725" fmla="*/ 1142149 w 1575378"/>
              <a:gd name="connsiteY725" fmla="*/ 36486 h 1016288"/>
              <a:gd name="connsiteX726" fmla="*/ 1143725 w 1575378"/>
              <a:gd name="connsiteY726" fmla="*/ 35848 h 1016288"/>
              <a:gd name="connsiteX727" fmla="*/ 1145301 w 1575378"/>
              <a:gd name="connsiteY727" fmla="*/ 35220 h 1016288"/>
              <a:gd name="connsiteX728" fmla="*/ 1146869 w 1575378"/>
              <a:gd name="connsiteY728" fmla="*/ 34601 h 1016288"/>
              <a:gd name="connsiteX729" fmla="*/ 1148445 w 1575378"/>
              <a:gd name="connsiteY729" fmla="*/ 33991 h 1016288"/>
              <a:gd name="connsiteX730" fmla="*/ 1150022 w 1575378"/>
              <a:gd name="connsiteY730" fmla="*/ 33390 h 1016288"/>
              <a:gd name="connsiteX731" fmla="*/ 1151598 w 1575378"/>
              <a:gd name="connsiteY731" fmla="*/ 32797 h 1016288"/>
              <a:gd name="connsiteX732" fmla="*/ 1153174 w 1575378"/>
              <a:gd name="connsiteY732" fmla="*/ 32213 h 1016288"/>
              <a:gd name="connsiteX733" fmla="*/ 1154750 w 1575378"/>
              <a:gd name="connsiteY733" fmla="*/ 31638 h 1016288"/>
              <a:gd name="connsiteX734" fmla="*/ 1156326 w 1575378"/>
              <a:gd name="connsiteY734" fmla="*/ 31071 h 1016288"/>
              <a:gd name="connsiteX735" fmla="*/ 1157902 w 1575378"/>
              <a:gd name="connsiteY735" fmla="*/ 30513 h 1016288"/>
              <a:gd name="connsiteX736" fmla="*/ 1159478 w 1575378"/>
              <a:gd name="connsiteY736" fmla="*/ 29963 h 1016288"/>
              <a:gd name="connsiteX737" fmla="*/ 1161054 w 1575378"/>
              <a:gd name="connsiteY737" fmla="*/ 29422 h 1016288"/>
              <a:gd name="connsiteX738" fmla="*/ 1162630 w 1575378"/>
              <a:gd name="connsiteY738" fmla="*/ 28888 h 1016288"/>
              <a:gd name="connsiteX739" fmla="*/ 1164199 w 1575378"/>
              <a:gd name="connsiteY739" fmla="*/ 28363 h 1016288"/>
              <a:gd name="connsiteX740" fmla="*/ 1165775 w 1575378"/>
              <a:gd name="connsiteY740" fmla="*/ 27845 h 1016288"/>
              <a:gd name="connsiteX741" fmla="*/ 1167351 w 1575378"/>
              <a:gd name="connsiteY741" fmla="*/ 27336 h 1016288"/>
              <a:gd name="connsiteX742" fmla="*/ 1168927 w 1575378"/>
              <a:gd name="connsiteY742" fmla="*/ 26834 h 1016288"/>
              <a:gd name="connsiteX743" fmla="*/ 1170503 w 1575378"/>
              <a:gd name="connsiteY743" fmla="*/ 26340 h 1016288"/>
              <a:gd name="connsiteX744" fmla="*/ 1172079 w 1575378"/>
              <a:gd name="connsiteY744" fmla="*/ 25853 h 1016288"/>
              <a:gd name="connsiteX745" fmla="*/ 1173655 w 1575378"/>
              <a:gd name="connsiteY745" fmla="*/ 25374 h 1016288"/>
              <a:gd name="connsiteX746" fmla="*/ 1175231 w 1575378"/>
              <a:gd name="connsiteY746" fmla="*/ 24903 h 1016288"/>
              <a:gd name="connsiteX747" fmla="*/ 1176807 w 1575378"/>
              <a:gd name="connsiteY747" fmla="*/ 24439 h 1016288"/>
              <a:gd name="connsiteX748" fmla="*/ 1178383 w 1575378"/>
              <a:gd name="connsiteY748" fmla="*/ 23982 h 1016288"/>
              <a:gd name="connsiteX749" fmla="*/ 1179959 w 1575378"/>
              <a:gd name="connsiteY749" fmla="*/ 23532 h 1016288"/>
              <a:gd name="connsiteX750" fmla="*/ 1181528 w 1575378"/>
              <a:gd name="connsiteY750" fmla="*/ 23090 h 1016288"/>
              <a:gd name="connsiteX751" fmla="*/ 1183104 w 1575378"/>
              <a:gd name="connsiteY751" fmla="*/ 22654 h 1016288"/>
              <a:gd name="connsiteX752" fmla="*/ 1184680 w 1575378"/>
              <a:gd name="connsiteY752" fmla="*/ 22226 h 1016288"/>
              <a:gd name="connsiteX753" fmla="*/ 1186256 w 1575378"/>
              <a:gd name="connsiteY753" fmla="*/ 21804 h 1016288"/>
              <a:gd name="connsiteX754" fmla="*/ 1187832 w 1575378"/>
              <a:gd name="connsiteY754" fmla="*/ 21389 h 1016288"/>
              <a:gd name="connsiteX755" fmla="*/ 1189408 w 1575378"/>
              <a:gd name="connsiteY755" fmla="*/ 20981 h 1016288"/>
              <a:gd name="connsiteX756" fmla="*/ 1190984 w 1575378"/>
              <a:gd name="connsiteY756" fmla="*/ 20579 h 1016288"/>
              <a:gd name="connsiteX757" fmla="*/ 1192560 w 1575378"/>
              <a:gd name="connsiteY757" fmla="*/ 20184 h 1016288"/>
              <a:gd name="connsiteX758" fmla="*/ 1194136 w 1575378"/>
              <a:gd name="connsiteY758" fmla="*/ 19796 h 1016288"/>
              <a:gd name="connsiteX759" fmla="*/ 1195712 w 1575378"/>
              <a:gd name="connsiteY759" fmla="*/ 19413 h 1016288"/>
              <a:gd name="connsiteX760" fmla="*/ 1197288 w 1575378"/>
              <a:gd name="connsiteY760" fmla="*/ 19037 h 1016288"/>
              <a:gd name="connsiteX761" fmla="*/ 1198857 w 1575378"/>
              <a:gd name="connsiteY761" fmla="*/ 18668 h 1016288"/>
              <a:gd name="connsiteX762" fmla="*/ 1200433 w 1575378"/>
              <a:gd name="connsiteY762" fmla="*/ 18304 h 1016288"/>
              <a:gd name="connsiteX763" fmla="*/ 1202009 w 1575378"/>
              <a:gd name="connsiteY763" fmla="*/ 17946 h 1016288"/>
              <a:gd name="connsiteX764" fmla="*/ 1203585 w 1575378"/>
              <a:gd name="connsiteY764" fmla="*/ 17595 h 1016288"/>
              <a:gd name="connsiteX765" fmla="*/ 1205161 w 1575378"/>
              <a:gd name="connsiteY765" fmla="*/ 17249 h 1016288"/>
              <a:gd name="connsiteX766" fmla="*/ 1206737 w 1575378"/>
              <a:gd name="connsiteY766" fmla="*/ 16909 h 1016288"/>
              <a:gd name="connsiteX767" fmla="*/ 1208313 w 1575378"/>
              <a:gd name="connsiteY767" fmla="*/ 16575 h 1016288"/>
              <a:gd name="connsiteX768" fmla="*/ 1209889 w 1575378"/>
              <a:gd name="connsiteY768" fmla="*/ 16246 h 1016288"/>
              <a:gd name="connsiteX769" fmla="*/ 1211465 w 1575378"/>
              <a:gd name="connsiteY769" fmla="*/ 15923 h 1016288"/>
              <a:gd name="connsiteX770" fmla="*/ 1213042 w 1575378"/>
              <a:gd name="connsiteY770" fmla="*/ 15606 h 1016288"/>
              <a:gd name="connsiteX771" fmla="*/ 1214618 w 1575378"/>
              <a:gd name="connsiteY771" fmla="*/ 15294 h 1016288"/>
              <a:gd name="connsiteX772" fmla="*/ 1216186 w 1575378"/>
              <a:gd name="connsiteY772" fmla="*/ 14987 h 1016288"/>
              <a:gd name="connsiteX773" fmla="*/ 1217762 w 1575378"/>
              <a:gd name="connsiteY773" fmla="*/ 14686 h 1016288"/>
              <a:gd name="connsiteX774" fmla="*/ 1219338 w 1575378"/>
              <a:gd name="connsiteY774" fmla="*/ 14390 h 1016288"/>
              <a:gd name="connsiteX775" fmla="*/ 1220914 w 1575378"/>
              <a:gd name="connsiteY775" fmla="*/ 14099 h 1016288"/>
              <a:gd name="connsiteX776" fmla="*/ 1222490 w 1575378"/>
              <a:gd name="connsiteY776" fmla="*/ 13813 h 1016288"/>
              <a:gd name="connsiteX777" fmla="*/ 1224066 w 1575378"/>
              <a:gd name="connsiteY777" fmla="*/ 13532 h 1016288"/>
              <a:gd name="connsiteX778" fmla="*/ 1225643 w 1575378"/>
              <a:gd name="connsiteY778" fmla="*/ 13256 h 1016288"/>
              <a:gd name="connsiteX779" fmla="*/ 1227219 w 1575378"/>
              <a:gd name="connsiteY779" fmla="*/ 12985 h 1016288"/>
              <a:gd name="connsiteX780" fmla="*/ 1228795 w 1575378"/>
              <a:gd name="connsiteY780" fmla="*/ 12718 h 1016288"/>
              <a:gd name="connsiteX781" fmla="*/ 1230371 w 1575378"/>
              <a:gd name="connsiteY781" fmla="*/ 12457 h 1016288"/>
              <a:gd name="connsiteX782" fmla="*/ 1231947 w 1575378"/>
              <a:gd name="connsiteY782" fmla="*/ 12200 h 1016288"/>
              <a:gd name="connsiteX783" fmla="*/ 1233515 w 1575378"/>
              <a:gd name="connsiteY783" fmla="*/ 11948 h 1016288"/>
              <a:gd name="connsiteX784" fmla="*/ 1235091 w 1575378"/>
              <a:gd name="connsiteY784" fmla="*/ 11700 h 1016288"/>
              <a:gd name="connsiteX785" fmla="*/ 1236667 w 1575378"/>
              <a:gd name="connsiteY785" fmla="*/ 11456 h 1016288"/>
              <a:gd name="connsiteX786" fmla="*/ 1238243 w 1575378"/>
              <a:gd name="connsiteY786" fmla="*/ 11218 h 1016288"/>
              <a:gd name="connsiteX787" fmla="*/ 1239820 w 1575378"/>
              <a:gd name="connsiteY787" fmla="*/ 10983 h 1016288"/>
              <a:gd name="connsiteX788" fmla="*/ 1241396 w 1575378"/>
              <a:gd name="connsiteY788" fmla="*/ 10753 h 1016288"/>
              <a:gd name="connsiteX789" fmla="*/ 1242972 w 1575378"/>
              <a:gd name="connsiteY789" fmla="*/ 10526 h 1016288"/>
              <a:gd name="connsiteX790" fmla="*/ 1244548 w 1575378"/>
              <a:gd name="connsiteY790" fmla="*/ 10305 h 1016288"/>
              <a:gd name="connsiteX791" fmla="*/ 1246124 w 1575378"/>
              <a:gd name="connsiteY791" fmla="*/ 10087 h 1016288"/>
              <a:gd name="connsiteX792" fmla="*/ 1247700 w 1575378"/>
              <a:gd name="connsiteY792" fmla="*/ 9873 h 1016288"/>
              <a:gd name="connsiteX793" fmla="*/ 1249276 w 1575378"/>
              <a:gd name="connsiteY793" fmla="*/ 9663 h 1016288"/>
              <a:gd name="connsiteX794" fmla="*/ 1250844 w 1575378"/>
              <a:gd name="connsiteY794" fmla="*/ 9457 h 1016288"/>
              <a:gd name="connsiteX795" fmla="*/ 1252421 w 1575378"/>
              <a:gd name="connsiteY795" fmla="*/ 9255 h 1016288"/>
              <a:gd name="connsiteX796" fmla="*/ 1253997 w 1575378"/>
              <a:gd name="connsiteY796" fmla="*/ 9056 h 1016288"/>
              <a:gd name="connsiteX797" fmla="*/ 1255573 w 1575378"/>
              <a:gd name="connsiteY797" fmla="*/ 8862 h 1016288"/>
              <a:gd name="connsiteX798" fmla="*/ 1257149 w 1575378"/>
              <a:gd name="connsiteY798" fmla="*/ 8671 h 1016288"/>
              <a:gd name="connsiteX799" fmla="*/ 1258725 w 1575378"/>
              <a:gd name="connsiteY799" fmla="*/ 8483 h 1016288"/>
              <a:gd name="connsiteX800" fmla="*/ 1260301 w 1575378"/>
              <a:gd name="connsiteY800" fmla="*/ 8299 h 1016288"/>
              <a:gd name="connsiteX801" fmla="*/ 1261877 w 1575378"/>
              <a:gd name="connsiteY801" fmla="*/ 8119 h 1016288"/>
              <a:gd name="connsiteX802" fmla="*/ 1263453 w 1575378"/>
              <a:gd name="connsiteY802" fmla="*/ 7942 h 1016288"/>
              <a:gd name="connsiteX803" fmla="*/ 1265029 w 1575378"/>
              <a:gd name="connsiteY803" fmla="*/ 7769 h 1016288"/>
              <a:gd name="connsiteX804" fmla="*/ 1266605 w 1575378"/>
              <a:gd name="connsiteY804" fmla="*/ 7598 h 1016288"/>
              <a:gd name="connsiteX805" fmla="*/ 1268174 w 1575378"/>
              <a:gd name="connsiteY805" fmla="*/ 7431 h 1016288"/>
              <a:gd name="connsiteX806" fmla="*/ 1269750 w 1575378"/>
              <a:gd name="connsiteY806" fmla="*/ 7268 h 1016288"/>
              <a:gd name="connsiteX807" fmla="*/ 1271326 w 1575378"/>
              <a:gd name="connsiteY807" fmla="*/ 7107 h 1016288"/>
              <a:gd name="connsiteX808" fmla="*/ 1272902 w 1575378"/>
              <a:gd name="connsiteY808" fmla="*/ 6950 h 1016288"/>
              <a:gd name="connsiteX809" fmla="*/ 1274478 w 1575378"/>
              <a:gd name="connsiteY809" fmla="*/ 6796 h 1016288"/>
              <a:gd name="connsiteX810" fmla="*/ 1276054 w 1575378"/>
              <a:gd name="connsiteY810" fmla="*/ 6644 h 1016288"/>
              <a:gd name="connsiteX811" fmla="*/ 1277630 w 1575378"/>
              <a:gd name="connsiteY811" fmla="*/ 6496 h 1016288"/>
              <a:gd name="connsiteX812" fmla="*/ 1279206 w 1575378"/>
              <a:gd name="connsiteY812" fmla="*/ 6351 h 1016288"/>
              <a:gd name="connsiteX813" fmla="*/ 1280782 w 1575378"/>
              <a:gd name="connsiteY813" fmla="*/ 6208 h 1016288"/>
              <a:gd name="connsiteX814" fmla="*/ 1282358 w 1575378"/>
              <a:gd name="connsiteY814" fmla="*/ 6068 h 1016288"/>
              <a:gd name="connsiteX815" fmla="*/ 1283934 w 1575378"/>
              <a:gd name="connsiteY815" fmla="*/ 5931 h 1016288"/>
              <a:gd name="connsiteX816" fmla="*/ 1285503 w 1575378"/>
              <a:gd name="connsiteY816" fmla="*/ 5797 h 1016288"/>
              <a:gd name="connsiteX817" fmla="*/ 1287079 w 1575378"/>
              <a:gd name="connsiteY817" fmla="*/ 5666 h 1016288"/>
              <a:gd name="connsiteX818" fmla="*/ 1288655 w 1575378"/>
              <a:gd name="connsiteY818" fmla="*/ 5537 h 1016288"/>
              <a:gd name="connsiteX819" fmla="*/ 1290231 w 1575378"/>
              <a:gd name="connsiteY819" fmla="*/ 5411 h 1016288"/>
              <a:gd name="connsiteX820" fmla="*/ 1291807 w 1575378"/>
              <a:gd name="connsiteY820" fmla="*/ 5287 h 1016288"/>
              <a:gd name="connsiteX821" fmla="*/ 1293383 w 1575378"/>
              <a:gd name="connsiteY821" fmla="*/ 5166 h 1016288"/>
              <a:gd name="connsiteX822" fmla="*/ 1294959 w 1575378"/>
              <a:gd name="connsiteY822" fmla="*/ 5047 h 1016288"/>
              <a:gd name="connsiteX823" fmla="*/ 1296535 w 1575378"/>
              <a:gd name="connsiteY823" fmla="*/ 4931 h 1016288"/>
              <a:gd name="connsiteX824" fmla="*/ 1298111 w 1575378"/>
              <a:gd name="connsiteY824" fmla="*/ 4817 h 1016288"/>
              <a:gd name="connsiteX825" fmla="*/ 1299687 w 1575378"/>
              <a:gd name="connsiteY825" fmla="*/ 4705 h 1016288"/>
              <a:gd name="connsiteX826" fmla="*/ 1301264 w 1575378"/>
              <a:gd name="connsiteY826" fmla="*/ 4596 h 1016288"/>
              <a:gd name="connsiteX827" fmla="*/ 1302832 w 1575378"/>
              <a:gd name="connsiteY827" fmla="*/ 4489 h 1016288"/>
              <a:gd name="connsiteX828" fmla="*/ 1304408 w 1575378"/>
              <a:gd name="connsiteY828" fmla="*/ 4384 h 1016288"/>
              <a:gd name="connsiteX829" fmla="*/ 1305984 w 1575378"/>
              <a:gd name="connsiteY829" fmla="*/ 4281 h 1016288"/>
              <a:gd name="connsiteX830" fmla="*/ 1307560 w 1575378"/>
              <a:gd name="connsiteY830" fmla="*/ 4181 h 1016288"/>
              <a:gd name="connsiteX831" fmla="*/ 1309136 w 1575378"/>
              <a:gd name="connsiteY831" fmla="*/ 4082 h 1016288"/>
              <a:gd name="connsiteX832" fmla="*/ 1310712 w 1575378"/>
              <a:gd name="connsiteY832" fmla="*/ 3986 h 1016288"/>
              <a:gd name="connsiteX833" fmla="*/ 1312288 w 1575378"/>
              <a:gd name="connsiteY833" fmla="*/ 3892 h 1016288"/>
              <a:gd name="connsiteX834" fmla="*/ 1313864 w 1575378"/>
              <a:gd name="connsiteY834" fmla="*/ 3799 h 1016288"/>
              <a:gd name="connsiteX835" fmla="*/ 1315441 w 1575378"/>
              <a:gd name="connsiteY835" fmla="*/ 3709 h 1016288"/>
              <a:gd name="connsiteX836" fmla="*/ 1317017 w 1575378"/>
              <a:gd name="connsiteY836" fmla="*/ 3621 h 1016288"/>
              <a:gd name="connsiteX837" fmla="*/ 1318593 w 1575378"/>
              <a:gd name="connsiteY837" fmla="*/ 3534 h 1016288"/>
              <a:gd name="connsiteX838" fmla="*/ 1320161 w 1575378"/>
              <a:gd name="connsiteY838" fmla="*/ 3449 h 1016288"/>
              <a:gd name="connsiteX839" fmla="*/ 1321737 w 1575378"/>
              <a:gd name="connsiteY839" fmla="*/ 3366 h 1016288"/>
              <a:gd name="connsiteX840" fmla="*/ 1323313 w 1575378"/>
              <a:gd name="connsiteY840" fmla="*/ 3285 h 1016288"/>
              <a:gd name="connsiteX841" fmla="*/ 1324889 w 1575378"/>
              <a:gd name="connsiteY841" fmla="*/ 3206 h 1016288"/>
              <a:gd name="connsiteX842" fmla="*/ 1326465 w 1575378"/>
              <a:gd name="connsiteY842" fmla="*/ 3128 h 1016288"/>
              <a:gd name="connsiteX843" fmla="*/ 1328041 w 1575378"/>
              <a:gd name="connsiteY843" fmla="*/ 3052 h 1016288"/>
              <a:gd name="connsiteX844" fmla="*/ 1329618 w 1575378"/>
              <a:gd name="connsiteY844" fmla="*/ 2978 h 1016288"/>
              <a:gd name="connsiteX845" fmla="*/ 1331194 w 1575378"/>
              <a:gd name="connsiteY845" fmla="*/ 2905 h 1016288"/>
              <a:gd name="connsiteX846" fmla="*/ 1332770 w 1575378"/>
              <a:gd name="connsiteY846" fmla="*/ 2834 h 1016288"/>
              <a:gd name="connsiteX847" fmla="*/ 1334346 w 1575378"/>
              <a:gd name="connsiteY847" fmla="*/ 2764 h 1016288"/>
              <a:gd name="connsiteX848" fmla="*/ 1335914 w 1575378"/>
              <a:gd name="connsiteY848" fmla="*/ 2696 h 1016288"/>
              <a:gd name="connsiteX849" fmla="*/ 1337490 w 1575378"/>
              <a:gd name="connsiteY849" fmla="*/ 2630 h 1016288"/>
              <a:gd name="connsiteX850" fmla="*/ 1339066 w 1575378"/>
              <a:gd name="connsiteY850" fmla="*/ 2565 h 1016288"/>
              <a:gd name="connsiteX851" fmla="*/ 1340642 w 1575378"/>
              <a:gd name="connsiteY851" fmla="*/ 2501 h 1016288"/>
              <a:gd name="connsiteX852" fmla="*/ 1342219 w 1575378"/>
              <a:gd name="connsiteY852" fmla="*/ 2439 h 1016288"/>
              <a:gd name="connsiteX853" fmla="*/ 1343795 w 1575378"/>
              <a:gd name="connsiteY853" fmla="*/ 2378 h 1016288"/>
              <a:gd name="connsiteX854" fmla="*/ 1345371 w 1575378"/>
              <a:gd name="connsiteY854" fmla="*/ 2319 h 1016288"/>
              <a:gd name="connsiteX855" fmla="*/ 1346947 w 1575378"/>
              <a:gd name="connsiteY855" fmla="*/ 2260 h 1016288"/>
              <a:gd name="connsiteX856" fmla="*/ 1348523 w 1575378"/>
              <a:gd name="connsiteY856" fmla="*/ 2204 h 1016288"/>
              <a:gd name="connsiteX857" fmla="*/ 1350099 w 1575378"/>
              <a:gd name="connsiteY857" fmla="*/ 2148 h 1016288"/>
              <a:gd name="connsiteX858" fmla="*/ 1351675 w 1575378"/>
              <a:gd name="connsiteY858" fmla="*/ 2094 h 1016288"/>
              <a:gd name="connsiteX859" fmla="*/ 1353243 w 1575378"/>
              <a:gd name="connsiteY859" fmla="*/ 2041 h 1016288"/>
              <a:gd name="connsiteX860" fmla="*/ 1354819 w 1575378"/>
              <a:gd name="connsiteY860" fmla="*/ 1989 h 1016288"/>
              <a:gd name="connsiteX861" fmla="*/ 1356396 w 1575378"/>
              <a:gd name="connsiteY861" fmla="*/ 1938 h 1016288"/>
              <a:gd name="connsiteX862" fmla="*/ 1357972 w 1575378"/>
              <a:gd name="connsiteY862" fmla="*/ 1888 h 1016288"/>
              <a:gd name="connsiteX863" fmla="*/ 1359548 w 1575378"/>
              <a:gd name="connsiteY863" fmla="*/ 1840 h 1016288"/>
              <a:gd name="connsiteX864" fmla="*/ 1361124 w 1575378"/>
              <a:gd name="connsiteY864" fmla="*/ 1793 h 1016288"/>
              <a:gd name="connsiteX865" fmla="*/ 1362700 w 1575378"/>
              <a:gd name="connsiteY865" fmla="*/ 1747 h 1016288"/>
              <a:gd name="connsiteX866" fmla="*/ 1364276 w 1575378"/>
              <a:gd name="connsiteY866" fmla="*/ 1701 h 1016288"/>
              <a:gd name="connsiteX867" fmla="*/ 1365852 w 1575378"/>
              <a:gd name="connsiteY867" fmla="*/ 1657 h 1016288"/>
              <a:gd name="connsiteX868" fmla="*/ 1367428 w 1575378"/>
              <a:gd name="connsiteY868" fmla="*/ 1614 h 1016288"/>
              <a:gd name="connsiteX869" fmla="*/ 1369004 w 1575378"/>
              <a:gd name="connsiteY869" fmla="*/ 1572 h 1016288"/>
              <a:gd name="connsiteX870" fmla="*/ 1370573 w 1575378"/>
              <a:gd name="connsiteY870" fmla="*/ 1531 h 1016288"/>
              <a:gd name="connsiteX871" fmla="*/ 1372149 w 1575378"/>
              <a:gd name="connsiteY871" fmla="*/ 1491 h 1016288"/>
              <a:gd name="connsiteX872" fmla="*/ 1373725 w 1575378"/>
              <a:gd name="connsiteY872" fmla="*/ 1452 h 1016288"/>
              <a:gd name="connsiteX873" fmla="*/ 1375301 w 1575378"/>
              <a:gd name="connsiteY873" fmla="*/ 1414 h 1016288"/>
              <a:gd name="connsiteX874" fmla="*/ 1376877 w 1575378"/>
              <a:gd name="connsiteY874" fmla="*/ 1376 h 1016288"/>
              <a:gd name="connsiteX875" fmla="*/ 1378453 w 1575378"/>
              <a:gd name="connsiteY875" fmla="*/ 1340 h 1016288"/>
              <a:gd name="connsiteX876" fmla="*/ 1380029 w 1575378"/>
              <a:gd name="connsiteY876" fmla="*/ 1304 h 1016288"/>
              <a:gd name="connsiteX877" fmla="*/ 1381605 w 1575378"/>
              <a:gd name="connsiteY877" fmla="*/ 1269 h 1016288"/>
              <a:gd name="connsiteX878" fmla="*/ 1383181 w 1575378"/>
              <a:gd name="connsiteY878" fmla="*/ 1235 h 1016288"/>
              <a:gd name="connsiteX879" fmla="*/ 1384757 w 1575378"/>
              <a:gd name="connsiteY879" fmla="*/ 1202 h 1016288"/>
              <a:gd name="connsiteX880" fmla="*/ 1386333 w 1575378"/>
              <a:gd name="connsiteY880" fmla="*/ 1170 h 1016288"/>
              <a:gd name="connsiteX881" fmla="*/ 1387902 w 1575378"/>
              <a:gd name="connsiteY881" fmla="*/ 1138 h 1016288"/>
              <a:gd name="connsiteX882" fmla="*/ 1389478 w 1575378"/>
              <a:gd name="connsiteY882" fmla="*/ 1108 h 1016288"/>
              <a:gd name="connsiteX883" fmla="*/ 1391054 w 1575378"/>
              <a:gd name="connsiteY883" fmla="*/ 1078 h 1016288"/>
              <a:gd name="connsiteX884" fmla="*/ 1392630 w 1575378"/>
              <a:gd name="connsiteY884" fmla="*/ 1048 h 1016288"/>
              <a:gd name="connsiteX885" fmla="*/ 1394206 w 1575378"/>
              <a:gd name="connsiteY885" fmla="*/ 1020 h 1016288"/>
              <a:gd name="connsiteX886" fmla="*/ 1395782 w 1575378"/>
              <a:gd name="connsiteY886" fmla="*/ 992 h 1016288"/>
              <a:gd name="connsiteX887" fmla="*/ 1397358 w 1575378"/>
              <a:gd name="connsiteY887" fmla="*/ 965 h 1016288"/>
              <a:gd name="connsiteX888" fmla="*/ 1398934 w 1575378"/>
              <a:gd name="connsiteY888" fmla="*/ 938 h 1016288"/>
              <a:gd name="connsiteX889" fmla="*/ 1400510 w 1575378"/>
              <a:gd name="connsiteY889" fmla="*/ 912 h 1016288"/>
              <a:gd name="connsiteX890" fmla="*/ 1402086 w 1575378"/>
              <a:gd name="connsiteY890" fmla="*/ 887 h 1016288"/>
              <a:gd name="connsiteX891" fmla="*/ 1403663 w 1575378"/>
              <a:gd name="connsiteY891" fmla="*/ 862 h 1016288"/>
              <a:gd name="connsiteX892" fmla="*/ 1405231 w 1575378"/>
              <a:gd name="connsiteY892" fmla="*/ 838 h 1016288"/>
              <a:gd name="connsiteX893" fmla="*/ 1406807 w 1575378"/>
              <a:gd name="connsiteY893" fmla="*/ 815 h 1016288"/>
              <a:gd name="connsiteX894" fmla="*/ 1408383 w 1575378"/>
              <a:gd name="connsiteY894" fmla="*/ 792 h 1016288"/>
              <a:gd name="connsiteX895" fmla="*/ 1409959 w 1575378"/>
              <a:gd name="connsiteY895" fmla="*/ 770 h 1016288"/>
              <a:gd name="connsiteX896" fmla="*/ 1411535 w 1575378"/>
              <a:gd name="connsiteY896" fmla="*/ 748 h 1016288"/>
              <a:gd name="connsiteX897" fmla="*/ 1413111 w 1575378"/>
              <a:gd name="connsiteY897" fmla="*/ 727 h 1016288"/>
              <a:gd name="connsiteX898" fmla="*/ 1414687 w 1575378"/>
              <a:gd name="connsiteY898" fmla="*/ 706 h 1016288"/>
              <a:gd name="connsiteX899" fmla="*/ 1416263 w 1575378"/>
              <a:gd name="connsiteY899" fmla="*/ 686 h 1016288"/>
              <a:gd name="connsiteX900" fmla="*/ 1417840 w 1575378"/>
              <a:gd name="connsiteY900" fmla="*/ 666 h 1016288"/>
              <a:gd name="connsiteX901" fmla="*/ 1419416 w 1575378"/>
              <a:gd name="connsiteY901" fmla="*/ 647 h 1016288"/>
              <a:gd name="connsiteX902" fmla="*/ 1420992 w 1575378"/>
              <a:gd name="connsiteY902" fmla="*/ 628 h 1016288"/>
              <a:gd name="connsiteX903" fmla="*/ 1422560 w 1575378"/>
              <a:gd name="connsiteY903" fmla="*/ 610 h 1016288"/>
              <a:gd name="connsiteX904" fmla="*/ 1424136 w 1575378"/>
              <a:gd name="connsiteY904" fmla="*/ 592 h 1016288"/>
              <a:gd name="connsiteX905" fmla="*/ 1425712 w 1575378"/>
              <a:gd name="connsiteY905" fmla="*/ 575 h 1016288"/>
              <a:gd name="connsiteX906" fmla="*/ 1427288 w 1575378"/>
              <a:gd name="connsiteY906" fmla="*/ 558 h 1016288"/>
              <a:gd name="connsiteX907" fmla="*/ 1428864 w 1575378"/>
              <a:gd name="connsiteY907" fmla="*/ 542 h 1016288"/>
              <a:gd name="connsiteX908" fmla="*/ 1430441 w 1575378"/>
              <a:gd name="connsiteY908" fmla="*/ 526 h 1016288"/>
              <a:gd name="connsiteX909" fmla="*/ 1432016 w 1575378"/>
              <a:gd name="connsiteY909" fmla="*/ 510 h 1016288"/>
              <a:gd name="connsiteX910" fmla="*/ 1433593 w 1575378"/>
              <a:gd name="connsiteY910" fmla="*/ 495 h 1016288"/>
              <a:gd name="connsiteX911" fmla="*/ 1435169 w 1575378"/>
              <a:gd name="connsiteY911" fmla="*/ 481 h 1016288"/>
              <a:gd name="connsiteX912" fmla="*/ 1436745 w 1575378"/>
              <a:gd name="connsiteY912" fmla="*/ 466 h 1016288"/>
              <a:gd name="connsiteX913" fmla="*/ 1438321 w 1575378"/>
              <a:gd name="connsiteY913" fmla="*/ 452 h 1016288"/>
              <a:gd name="connsiteX914" fmla="*/ 1439889 w 1575378"/>
              <a:gd name="connsiteY914" fmla="*/ 439 h 1016288"/>
              <a:gd name="connsiteX915" fmla="*/ 1441465 w 1575378"/>
              <a:gd name="connsiteY915" fmla="*/ 425 h 1016288"/>
              <a:gd name="connsiteX916" fmla="*/ 1443041 w 1575378"/>
              <a:gd name="connsiteY916" fmla="*/ 412 h 1016288"/>
              <a:gd name="connsiteX917" fmla="*/ 1444618 w 1575378"/>
              <a:gd name="connsiteY917" fmla="*/ 400 h 1016288"/>
              <a:gd name="connsiteX918" fmla="*/ 1446194 w 1575378"/>
              <a:gd name="connsiteY918" fmla="*/ 387 h 1016288"/>
              <a:gd name="connsiteX919" fmla="*/ 1447770 w 1575378"/>
              <a:gd name="connsiteY919" fmla="*/ 376 h 1016288"/>
              <a:gd name="connsiteX920" fmla="*/ 1449346 w 1575378"/>
              <a:gd name="connsiteY920" fmla="*/ 364 h 1016288"/>
              <a:gd name="connsiteX921" fmla="*/ 1450922 w 1575378"/>
              <a:gd name="connsiteY921" fmla="*/ 353 h 1016288"/>
              <a:gd name="connsiteX922" fmla="*/ 1452498 w 1575378"/>
              <a:gd name="connsiteY922" fmla="*/ 342 h 1016288"/>
              <a:gd name="connsiteX923" fmla="*/ 1454074 w 1575378"/>
              <a:gd name="connsiteY923" fmla="*/ 331 h 1016288"/>
              <a:gd name="connsiteX924" fmla="*/ 1455650 w 1575378"/>
              <a:gd name="connsiteY924" fmla="*/ 320 h 1016288"/>
              <a:gd name="connsiteX925" fmla="*/ 1457219 w 1575378"/>
              <a:gd name="connsiteY925" fmla="*/ 310 h 1016288"/>
              <a:gd name="connsiteX926" fmla="*/ 1458794 w 1575378"/>
              <a:gd name="connsiteY926" fmla="*/ 300 h 1016288"/>
              <a:gd name="connsiteX927" fmla="*/ 1460371 w 1575378"/>
              <a:gd name="connsiteY927" fmla="*/ 291 h 1016288"/>
              <a:gd name="connsiteX928" fmla="*/ 1461947 w 1575378"/>
              <a:gd name="connsiteY928" fmla="*/ 281 h 1016288"/>
              <a:gd name="connsiteX929" fmla="*/ 1463523 w 1575378"/>
              <a:gd name="connsiteY929" fmla="*/ 272 h 1016288"/>
              <a:gd name="connsiteX930" fmla="*/ 1465099 w 1575378"/>
              <a:gd name="connsiteY930" fmla="*/ 263 h 1016288"/>
              <a:gd name="connsiteX931" fmla="*/ 1466675 w 1575378"/>
              <a:gd name="connsiteY931" fmla="*/ 255 h 1016288"/>
              <a:gd name="connsiteX932" fmla="*/ 1468251 w 1575378"/>
              <a:gd name="connsiteY932" fmla="*/ 246 h 1016288"/>
              <a:gd name="connsiteX933" fmla="*/ 1469827 w 1575378"/>
              <a:gd name="connsiteY933" fmla="*/ 238 h 1016288"/>
              <a:gd name="connsiteX934" fmla="*/ 1471403 w 1575378"/>
              <a:gd name="connsiteY934" fmla="*/ 230 h 1016288"/>
              <a:gd name="connsiteX935" fmla="*/ 1472979 w 1575378"/>
              <a:gd name="connsiteY935" fmla="*/ 223 h 1016288"/>
              <a:gd name="connsiteX936" fmla="*/ 1474548 w 1575378"/>
              <a:gd name="connsiteY936" fmla="*/ 215 h 1016288"/>
              <a:gd name="connsiteX937" fmla="*/ 1476124 w 1575378"/>
              <a:gd name="connsiteY937" fmla="*/ 208 h 1016288"/>
              <a:gd name="connsiteX938" fmla="*/ 1477700 w 1575378"/>
              <a:gd name="connsiteY938" fmla="*/ 201 h 1016288"/>
              <a:gd name="connsiteX939" fmla="*/ 1479276 w 1575378"/>
              <a:gd name="connsiteY939" fmla="*/ 194 h 1016288"/>
              <a:gd name="connsiteX940" fmla="*/ 1480852 w 1575378"/>
              <a:gd name="connsiteY940" fmla="*/ 187 h 1016288"/>
              <a:gd name="connsiteX941" fmla="*/ 1482428 w 1575378"/>
              <a:gd name="connsiteY941" fmla="*/ 181 h 1016288"/>
              <a:gd name="connsiteX942" fmla="*/ 1484004 w 1575378"/>
              <a:gd name="connsiteY942" fmla="*/ 174 h 1016288"/>
              <a:gd name="connsiteX943" fmla="*/ 1485580 w 1575378"/>
              <a:gd name="connsiteY943" fmla="*/ 168 h 1016288"/>
              <a:gd name="connsiteX944" fmla="*/ 1487156 w 1575378"/>
              <a:gd name="connsiteY944" fmla="*/ 162 h 1016288"/>
              <a:gd name="connsiteX945" fmla="*/ 1488732 w 1575378"/>
              <a:gd name="connsiteY945" fmla="*/ 156 h 1016288"/>
              <a:gd name="connsiteX946" fmla="*/ 1490308 w 1575378"/>
              <a:gd name="connsiteY946" fmla="*/ 151 h 1016288"/>
              <a:gd name="connsiteX947" fmla="*/ 1491877 w 1575378"/>
              <a:gd name="connsiteY947" fmla="*/ 145 h 1016288"/>
              <a:gd name="connsiteX948" fmla="*/ 1493453 w 1575378"/>
              <a:gd name="connsiteY948" fmla="*/ 140 h 1016288"/>
              <a:gd name="connsiteX949" fmla="*/ 1495029 w 1575378"/>
              <a:gd name="connsiteY949" fmla="*/ 135 h 1016288"/>
              <a:gd name="connsiteX950" fmla="*/ 1496605 w 1575378"/>
              <a:gd name="connsiteY950" fmla="*/ 130 h 1016288"/>
              <a:gd name="connsiteX951" fmla="*/ 1498181 w 1575378"/>
              <a:gd name="connsiteY951" fmla="*/ 125 h 1016288"/>
              <a:gd name="connsiteX952" fmla="*/ 1499757 w 1575378"/>
              <a:gd name="connsiteY952" fmla="*/ 120 h 1016288"/>
              <a:gd name="connsiteX953" fmla="*/ 1501333 w 1575378"/>
              <a:gd name="connsiteY953" fmla="*/ 115 h 1016288"/>
              <a:gd name="connsiteX954" fmla="*/ 1502909 w 1575378"/>
              <a:gd name="connsiteY954" fmla="*/ 111 h 1016288"/>
              <a:gd name="connsiteX955" fmla="*/ 1504485 w 1575378"/>
              <a:gd name="connsiteY955" fmla="*/ 106 h 1016288"/>
              <a:gd name="connsiteX956" fmla="*/ 1506061 w 1575378"/>
              <a:gd name="connsiteY956" fmla="*/ 102 h 1016288"/>
              <a:gd name="connsiteX957" fmla="*/ 1507638 w 1575378"/>
              <a:gd name="connsiteY957" fmla="*/ 98 h 1016288"/>
              <a:gd name="connsiteX958" fmla="*/ 1509206 w 1575378"/>
              <a:gd name="connsiteY958" fmla="*/ 94 h 1016288"/>
              <a:gd name="connsiteX959" fmla="*/ 1510782 w 1575378"/>
              <a:gd name="connsiteY959" fmla="*/ 90 h 1016288"/>
              <a:gd name="connsiteX960" fmla="*/ 1512358 w 1575378"/>
              <a:gd name="connsiteY960" fmla="*/ 86 h 1016288"/>
              <a:gd name="connsiteX961" fmla="*/ 1513934 w 1575378"/>
              <a:gd name="connsiteY961" fmla="*/ 83 h 1016288"/>
              <a:gd name="connsiteX962" fmla="*/ 1515510 w 1575378"/>
              <a:gd name="connsiteY962" fmla="*/ 79 h 1016288"/>
              <a:gd name="connsiteX963" fmla="*/ 1517086 w 1575378"/>
              <a:gd name="connsiteY963" fmla="*/ 76 h 1016288"/>
              <a:gd name="connsiteX964" fmla="*/ 1518662 w 1575378"/>
              <a:gd name="connsiteY964" fmla="*/ 72 h 1016288"/>
              <a:gd name="connsiteX965" fmla="*/ 1520238 w 1575378"/>
              <a:gd name="connsiteY965" fmla="*/ 69 h 1016288"/>
              <a:gd name="connsiteX966" fmla="*/ 1521815 w 1575378"/>
              <a:gd name="connsiteY966" fmla="*/ 66 h 1016288"/>
              <a:gd name="connsiteX967" fmla="*/ 1523391 w 1575378"/>
              <a:gd name="connsiteY967" fmla="*/ 63 h 1016288"/>
              <a:gd name="connsiteX968" fmla="*/ 1524967 w 1575378"/>
              <a:gd name="connsiteY968" fmla="*/ 60 h 1016288"/>
              <a:gd name="connsiteX969" fmla="*/ 1526535 w 1575378"/>
              <a:gd name="connsiteY969" fmla="*/ 57 h 1016288"/>
              <a:gd name="connsiteX970" fmla="*/ 1528111 w 1575378"/>
              <a:gd name="connsiteY970" fmla="*/ 54 h 1016288"/>
              <a:gd name="connsiteX971" fmla="*/ 1529687 w 1575378"/>
              <a:gd name="connsiteY971" fmla="*/ 51 h 1016288"/>
              <a:gd name="connsiteX972" fmla="*/ 1531263 w 1575378"/>
              <a:gd name="connsiteY972" fmla="*/ 49 h 1016288"/>
              <a:gd name="connsiteX973" fmla="*/ 1532839 w 1575378"/>
              <a:gd name="connsiteY973" fmla="*/ 46 h 1016288"/>
              <a:gd name="connsiteX974" fmla="*/ 1534416 w 1575378"/>
              <a:gd name="connsiteY974" fmla="*/ 44 h 1016288"/>
              <a:gd name="connsiteX975" fmla="*/ 1535992 w 1575378"/>
              <a:gd name="connsiteY975" fmla="*/ 41 h 1016288"/>
              <a:gd name="connsiteX976" fmla="*/ 1537568 w 1575378"/>
              <a:gd name="connsiteY976" fmla="*/ 39 h 1016288"/>
              <a:gd name="connsiteX977" fmla="*/ 1539144 w 1575378"/>
              <a:gd name="connsiteY977" fmla="*/ 37 h 1016288"/>
              <a:gd name="connsiteX978" fmla="*/ 1540720 w 1575378"/>
              <a:gd name="connsiteY978" fmla="*/ 35 h 1016288"/>
              <a:gd name="connsiteX979" fmla="*/ 1542296 w 1575378"/>
              <a:gd name="connsiteY979" fmla="*/ 32 h 1016288"/>
              <a:gd name="connsiteX980" fmla="*/ 1543864 w 1575378"/>
              <a:gd name="connsiteY980" fmla="*/ 30 h 1016288"/>
              <a:gd name="connsiteX981" fmla="*/ 1545440 w 1575378"/>
              <a:gd name="connsiteY981" fmla="*/ 28 h 1016288"/>
              <a:gd name="connsiteX982" fmla="*/ 1547016 w 1575378"/>
              <a:gd name="connsiteY982" fmla="*/ 26 h 1016288"/>
              <a:gd name="connsiteX983" fmla="*/ 1548593 w 1575378"/>
              <a:gd name="connsiteY983" fmla="*/ 24 h 1016288"/>
              <a:gd name="connsiteX984" fmla="*/ 1550169 w 1575378"/>
              <a:gd name="connsiteY984" fmla="*/ 23 h 1016288"/>
              <a:gd name="connsiteX985" fmla="*/ 1551745 w 1575378"/>
              <a:gd name="connsiteY985" fmla="*/ 21 h 1016288"/>
              <a:gd name="connsiteX986" fmla="*/ 1553321 w 1575378"/>
              <a:gd name="connsiteY986" fmla="*/ 19 h 1016288"/>
              <a:gd name="connsiteX987" fmla="*/ 1554897 w 1575378"/>
              <a:gd name="connsiteY987" fmla="*/ 18 h 1016288"/>
              <a:gd name="connsiteX988" fmla="*/ 1556473 w 1575378"/>
              <a:gd name="connsiteY988" fmla="*/ 16 h 1016288"/>
              <a:gd name="connsiteX989" fmla="*/ 1558049 w 1575378"/>
              <a:gd name="connsiteY989" fmla="*/ 14 h 1016288"/>
              <a:gd name="connsiteX990" fmla="*/ 1559625 w 1575378"/>
              <a:gd name="connsiteY990" fmla="*/ 13 h 1016288"/>
              <a:gd name="connsiteX991" fmla="*/ 1561193 w 1575378"/>
              <a:gd name="connsiteY991" fmla="*/ 11 h 1016288"/>
              <a:gd name="connsiteX992" fmla="*/ 1562770 w 1575378"/>
              <a:gd name="connsiteY992" fmla="*/ 10 h 1016288"/>
              <a:gd name="connsiteX993" fmla="*/ 1564346 w 1575378"/>
              <a:gd name="connsiteY993" fmla="*/ 8 h 1016288"/>
              <a:gd name="connsiteX994" fmla="*/ 1565922 w 1575378"/>
              <a:gd name="connsiteY994" fmla="*/ 7 h 1016288"/>
              <a:gd name="connsiteX995" fmla="*/ 1567498 w 1575378"/>
              <a:gd name="connsiteY995" fmla="*/ 6 h 1016288"/>
              <a:gd name="connsiteX996" fmla="*/ 1569074 w 1575378"/>
              <a:gd name="connsiteY996" fmla="*/ 5 h 1016288"/>
              <a:gd name="connsiteX997" fmla="*/ 1570650 w 1575378"/>
              <a:gd name="connsiteY997" fmla="*/ 3 h 1016288"/>
              <a:gd name="connsiteX998" fmla="*/ 1572226 w 1575378"/>
              <a:gd name="connsiteY998" fmla="*/ 2 h 1016288"/>
              <a:gd name="connsiteX999" fmla="*/ 1573802 w 1575378"/>
              <a:gd name="connsiteY999" fmla="*/ 1 h 1016288"/>
              <a:gd name="connsiteX1000" fmla="*/ 1575378 w 1575378"/>
              <a:gd name="connsiteY1000" fmla="*/ 0 h 101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1575378" h="1016288">
                <a:moveTo>
                  <a:pt x="0" y="1016288"/>
                </a:moveTo>
                <a:lnTo>
                  <a:pt x="1575" y="1016288"/>
                </a:lnTo>
                <a:lnTo>
                  <a:pt x="3151" y="1016281"/>
                </a:lnTo>
                <a:lnTo>
                  <a:pt x="4726" y="1016281"/>
                </a:lnTo>
                <a:lnTo>
                  <a:pt x="6301" y="1016281"/>
                </a:lnTo>
                <a:lnTo>
                  <a:pt x="7877" y="1016281"/>
                </a:lnTo>
                <a:lnTo>
                  <a:pt x="9452" y="1016281"/>
                </a:lnTo>
                <a:lnTo>
                  <a:pt x="11027" y="1016281"/>
                </a:lnTo>
                <a:lnTo>
                  <a:pt x="12603" y="1016273"/>
                </a:lnTo>
                <a:lnTo>
                  <a:pt x="14179" y="1016273"/>
                </a:lnTo>
                <a:lnTo>
                  <a:pt x="15754" y="1016273"/>
                </a:lnTo>
                <a:lnTo>
                  <a:pt x="17329" y="1016273"/>
                </a:lnTo>
                <a:lnTo>
                  <a:pt x="18904" y="1016273"/>
                </a:lnTo>
                <a:lnTo>
                  <a:pt x="20480" y="1016265"/>
                </a:lnTo>
                <a:lnTo>
                  <a:pt x="22055" y="1016265"/>
                </a:lnTo>
                <a:lnTo>
                  <a:pt x="23630" y="1016265"/>
                </a:lnTo>
                <a:lnTo>
                  <a:pt x="25206" y="1016265"/>
                </a:lnTo>
                <a:lnTo>
                  <a:pt x="26781" y="1016265"/>
                </a:lnTo>
                <a:lnTo>
                  <a:pt x="28356" y="1016258"/>
                </a:lnTo>
                <a:lnTo>
                  <a:pt x="29932" y="1016258"/>
                </a:lnTo>
                <a:lnTo>
                  <a:pt x="31508" y="1016258"/>
                </a:lnTo>
                <a:lnTo>
                  <a:pt x="33083" y="1016258"/>
                </a:lnTo>
                <a:lnTo>
                  <a:pt x="34658" y="1016250"/>
                </a:lnTo>
                <a:lnTo>
                  <a:pt x="36234" y="1016250"/>
                </a:lnTo>
                <a:lnTo>
                  <a:pt x="37809" y="1016250"/>
                </a:lnTo>
                <a:lnTo>
                  <a:pt x="39384" y="1016242"/>
                </a:lnTo>
                <a:lnTo>
                  <a:pt x="40960" y="1016242"/>
                </a:lnTo>
                <a:lnTo>
                  <a:pt x="42535" y="1016242"/>
                </a:lnTo>
                <a:lnTo>
                  <a:pt x="44110" y="1016235"/>
                </a:lnTo>
                <a:lnTo>
                  <a:pt x="45686" y="1016235"/>
                </a:lnTo>
                <a:lnTo>
                  <a:pt x="47261" y="1016235"/>
                </a:lnTo>
                <a:lnTo>
                  <a:pt x="48836" y="1016227"/>
                </a:lnTo>
                <a:lnTo>
                  <a:pt x="50412" y="1016227"/>
                </a:lnTo>
                <a:lnTo>
                  <a:pt x="51988" y="1016227"/>
                </a:lnTo>
                <a:lnTo>
                  <a:pt x="53563" y="1016219"/>
                </a:lnTo>
                <a:lnTo>
                  <a:pt x="55138" y="1016219"/>
                </a:lnTo>
                <a:lnTo>
                  <a:pt x="56713" y="1016212"/>
                </a:lnTo>
                <a:lnTo>
                  <a:pt x="58289" y="1016212"/>
                </a:lnTo>
                <a:lnTo>
                  <a:pt x="59864" y="1016204"/>
                </a:lnTo>
                <a:lnTo>
                  <a:pt x="61439" y="1016204"/>
                </a:lnTo>
                <a:lnTo>
                  <a:pt x="63015" y="1016196"/>
                </a:lnTo>
                <a:lnTo>
                  <a:pt x="64590" y="1016196"/>
                </a:lnTo>
                <a:lnTo>
                  <a:pt x="66165" y="1016189"/>
                </a:lnTo>
                <a:lnTo>
                  <a:pt x="67741" y="1016189"/>
                </a:lnTo>
                <a:lnTo>
                  <a:pt x="69317" y="1016181"/>
                </a:lnTo>
                <a:lnTo>
                  <a:pt x="70892" y="1016181"/>
                </a:lnTo>
                <a:lnTo>
                  <a:pt x="72467" y="1016174"/>
                </a:lnTo>
                <a:lnTo>
                  <a:pt x="74043" y="1016174"/>
                </a:lnTo>
                <a:lnTo>
                  <a:pt x="75618" y="1016166"/>
                </a:lnTo>
                <a:lnTo>
                  <a:pt x="77193" y="1016158"/>
                </a:lnTo>
                <a:lnTo>
                  <a:pt x="78769" y="1016158"/>
                </a:lnTo>
                <a:lnTo>
                  <a:pt x="80344" y="1016151"/>
                </a:lnTo>
                <a:lnTo>
                  <a:pt x="81919" y="1016151"/>
                </a:lnTo>
                <a:lnTo>
                  <a:pt x="83495" y="1016143"/>
                </a:lnTo>
                <a:lnTo>
                  <a:pt x="85070" y="1016135"/>
                </a:lnTo>
                <a:lnTo>
                  <a:pt x="86646" y="1016128"/>
                </a:lnTo>
                <a:lnTo>
                  <a:pt x="88221" y="1016128"/>
                </a:lnTo>
                <a:lnTo>
                  <a:pt x="89797" y="1016120"/>
                </a:lnTo>
                <a:lnTo>
                  <a:pt x="91372" y="1016112"/>
                </a:lnTo>
                <a:lnTo>
                  <a:pt x="92947" y="1016105"/>
                </a:lnTo>
                <a:lnTo>
                  <a:pt x="94522" y="1016097"/>
                </a:lnTo>
                <a:lnTo>
                  <a:pt x="96098" y="1016089"/>
                </a:lnTo>
                <a:lnTo>
                  <a:pt x="97673" y="1016089"/>
                </a:lnTo>
                <a:lnTo>
                  <a:pt x="99248" y="1016082"/>
                </a:lnTo>
                <a:lnTo>
                  <a:pt x="100824" y="1016074"/>
                </a:lnTo>
                <a:lnTo>
                  <a:pt x="102399" y="1016066"/>
                </a:lnTo>
                <a:lnTo>
                  <a:pt x="103974" y="1016059"/>
                </a:lnTo>
                <a:lnTo>
                  <a:pt x="105550" y="1016051"/>
                </a:lnTo>
                <a:lnTo>
                  <a:pt x="107126" y="1016044"/>
                </a:lnTo>
                <a:lnTo>
                  <a:pt x="108701" y="1016028"/>
                </a:lnTo>
                <a:lnTo>
                  <a:pt x="110276" y="1016021"/>
                </a:lnTo>
                <a:lnTo>
                  <a:pt x="111852" y="1016013"/>
                </a:lnTo>
                <a:lnTo>
                  <a:pt x="113427" y="1016005"/>
                </a:lnTo>
                <a:lnTo>
                  <a:pt x="115002" y="1015998"/>
                </a:lnTo>
                <a:lnTo>
                  <a:pt x="116578" y="1015990"/>
                </a:lnTo>
                <a:lnTo>
                  <a:pt x="118153" y="1015975"/>
                </a:lnTo>
                <a:lnTo>
                  <a:pt x="119728" y="1015967"/>
                </a:lnTo>
                <a:lnTo>
                  <a:pt x="121303" y="1015959"/>
                </a:lnTo>
                <a:lnTo>
                  <a:pt x="122879" y="1015944"/>
                </a:lnTo>
                <a:lnTo>
                  <a:pt x="124455" y="1015936"/>
                </a:lnTo>
                <a:lnTo>
                  <a:pt x="126030" y="1015921"/>
                </a:lnTo>
                <a:lnTo>
                  <a:pt x="127605" y="1015913"/>
                </a:lnTo>
                <a:lnTo>
                  <a:pt x="129181" y="1015898"/>
                </a:lnTo>
                <a:lnTo>
                  <a:pt x="130756" y="1015890"/>
                </a:lnTo>
                <a:lnTo>
                  <a:pt x="132331" y="1015875"/>
                </a:lnTo>
                <a:lnTo>
                  <a:pt x="133907" y="1015860"/>
                </a:lnTo>
                <a:lnTo>
                  <a:pt x="135482" y="1015845"/>
                </a:lnTo>
                <a:lnTo>
                  <a:pt x="137057" y="1015837"/>
                </a:lnTo>
                <a:lnTo>
                  <a:pt x="138633" y="1015822"/>
                </a:lnTo>
                <a:lnTo>
                  <a:pt x="140208" y="1015806"/>
                </a:lnTo>
                <a:lnTo>
                  <a:pt x="141784" y="1015791"/>
                </a:lnTo>
                <a:lnTo>
                  <a:pt x="143359" y="1015776"/>
                </a:lnTo>
                <a:lnTo>
                  <a:pt x="144935" y="1015760"/>
                </a:lnTo>
                <a:lnTo>
                  <a:pt x="146510" y="1015745"/>
                </a:lnTo>
                <a:lnTo>
                  <a:pt x="148085" y="1015730"/>
                </a:lnTo>
                <a:lnTo>
                  <a:pt x="149661" y="1015714"/>
                </a:lnTo>
                <a:lnTo>
                  <a:pt x="151236" y="1015692"/>
                </a:lnTo>
                <a:lnTo>
                  <a:pt x="152811" y="1015676"/>
                </a:lnTo>
                <a:lnTo>
                  <a:pt x="154387" y="1015661"/>
                </a:lnTo>
                <a:lnTo>
                  <a:pt x="155962" y="1015638"/>
                </a:lnTo>
                <a:lnTo>
                  <a:pt x="157537" y="1015623"/>
                </a:lnTo>
                <a:lnTo>
                  <a:pt x="159112" y="1015600"/>
                </a:lnTo>
                <a:lnTo>
                  <a:pt x="160689" y="1015584"/>
                </a:lnTo>
                <a:lnTo>
                  <a:pt x="162264" y="1015561"/>
                </a:lnTo>
                <a:lnTo>
                  <a:pt x="163839" y="1015539"/>
                </a:lnTo>
                <a:lnTo>
                  <a:pt x="165414" y="1015516"/>
                </a:lnTo>
                <a:lnTo>
                  <a:pt x="166990" y="1015493"/>
                </a:lnTo>
                <a:lnTo>
                  <a:pt x="168565" y="1015470"/>
                </a:lnTo>
                <a:lnTo>
                  <a:pt x="170140" y="1015447"/>
                </a:lnTo>
                <a:lnTo>
                  <a:pt x="171716" y="1015424"/>
                </a:lnTo>
                <a:lnTo>
                  <a:pt x="173291" y="1015401"/>
                </a:lnTo>
                <a:lnTo>
                  <a:pt x="174866" y="1015378"/>
                </a:lnTo>
                <a:lnTo>
                  <a:pt x="176442" y="1015347"/>
                </a:lnTo>
                <a:lnTo>
                  <a:pt x="178017" y="1015324"/>
                </a:lnTo>
                <a:lnTo>
                  <a:pt x="179593" y="1015294"/>
                </a:lnTo>
                <a:lnTo>
                  <a:pt x="181168" y="1015263"/>
                </a:lnTo>
                <a:lnTo>
                  <a:pt x="182744" y="1015240"/>
                </a:lnTo>
                <a:lnTo>
                  <a:pt x="184319" y="1015209"/>
                </a:lnTo>
                <a:lnTo>
                  <a:pt x="185894" y="1015179"/>
                </a:lnTo>
                <a:lnTo>
                  <a:pt x="187470" y="1015148"/>
                </a:lnTo>
                <a:lnTo>
                  <a:pt x="189045" y="1015118"/>
                </a:lnTo>
                <a:lnTo>
                  <a:pt x="190620" y="1015087"/>
                </a:lnTo>
                <a:lnTo>
                  <a:pt x="192196" y="1015049"/>
                </a:lnTo>
                <a:lnTo>
                  <a:pt x="193771" y="1015018"/>
                </a:lnTo>
                <a:lnTo>
                  <a:pt x="195346" y="1014980"/>
                </a:lnTo>
                <a:lnTo>
                  <a:pt x="196921" y="1014949"/>
                </a:lnTo>
                <a:lnTo>
                  <a:pt x="198498" y="1014911"/>
                </a:lnTo>
                <a:lnTo>
                  <a:pt x="200073" y="1014873"/>
                </a:lnTo>
                <a:lnTo>
                  <a:pt x="201648" y="1014835"/>
                </a:lnTo>
                <a:lnTo>
                  <a:pt x="203223" y="1014796"/>
                </a:lnTo>
                <a:lnTo>
                  <a:pt x="204799" y="1014758"/>
                </a:lnTo>
                <a:lnTo>
                  <a:pt x="206374" y="1014712"/>
                </a:lnTo>
                <a:lnTo>
                  <a:pt x="207949" y="1014674"/>
                </a:lnTo>
                <a:lnTo>
                  <a:pt x="209525" y="1014628"/>
                </a:lnTo>
                <a:lnTo>
                  <a:pt x="211100" y="1014582"/>
                </a:lnTo>
                <a:lnTo>
                  <a:pt x="212675" y="1014536"/>
                </a:lnTo>
                <a:lnTo>
                  <a:pt x="214251" y="1014490"/>
                </a:lnTo>
                <a:lnTo>
                  <a:pt x="215827" y="1014444"/>
                </a:lnTo>
                <a:lnTo>
                  <a:pt x="217402" y="1014399"/>
                </a:lnTo>
                <a:lnTo>
                  <a:pt x="218977" y="1014345"/>
                </a:lnTo>
                <a:lnTo>
                  <a:pt x="220553" y="1014299"/>
                </a:lnTo>
                <a:lnTo>
                  <a:pt x="222128" y="1014245"/>
                </a:lnTo>
                <a:lnTo>
                  <a:pt x="223703" y="1014192"/>
                </a:lnTo>
                <a:lnTo>
                  <a:pt x="225279" y="1014138"/>
                </a:lnTo>
                <a:lnTo>
                  <a:pt x="226854" y="1014085"/>
                </a:lnTo>
                <a:lnTo>
                  <a:pt x="228429" y="1014024"/>
                </a:lnTo>
                <a:lnTo>
                  <a:pt x="230004" y="1013970"/>
                </a:lnTo>
                <a:lnTo>
                  <a:pt x="231580" y="1013909"/>
                </a:lnTo>
                <a:lnTo>
                  <a:pt x="233155" y="1013848"/>
                </a:lnTo>
                <a:lnTo>
                  <a:pt x="234731" y="1013786"/>
                </a:lnTo>
                <a:lnTo>
                  <a:pt x="236306" y="1013725"/>
                </a:lnTo>
                <a:lnTo>
                  <a:pt x="237882" y="1013656"/>
                </a:lnTo>
                <a:lnTo>
                  <a:pt x="239457" y="1013588"/>
                </a:lnTo>
                <a:lnTo>
                  <a:pt x="241032" y="1013519"/>
                </a:lnTo>
                <a:lnTo>
                  <a:pt x="242608" y="1013450"/>
                </a:lnTo>
                <a:lnTo>
                  <a:pt x="244183" y="1013381"/>
                </a:lnTo>
                <a:lnTo>
                  <a:pt x="245758" y="1013312"/>
                </a:lnTo>
                <a:lnTo>
                  <a:pt x="247334" y="1013236"/>
                </a:lnTo>
                <a:lnTo>
                  <a:pt x="248909" y="1013159"/>
                </a:lnTo>
                <a:lnTo>
                  <a:pt x="250484" y="1013083"/>
                </a:lnTo>
                <a:lnTo>
                  <a:pt x="252060" y="1012998"/>
                </a:lnTo>
                <a:lnTo>
                  <a:pt x="253636" y="1012922"/>
                </a:lnTo>
                <a:lnTo>
                  <a:pt x="255211" y="1012838"/>
                </a:lnTo>
                <a:lnTo>
                  <a:pt x="256786" y="1012754"/>
                </a:lnTo>
                <a:lnTo>
                  <a:pt x="258362" y="1012669"/>
                </a:lnTo>
                <a:lnTo>
                  <a:pt x="259937" y="1012578"/>
                </a:lnTo>
                <a:lnTo>
                  <a:pt x="261512" y="1012486"/>
                </a:lnTo>
                <a:lnTo>
                  <a:pt x="263088" y="1012394"/>
                </a:lnTo>
                <a:lnTo>
                  <a:pt x="264663" y="1012302"/>
                </a:lnTo>
                <a:lnTo>
                  <a:pt x="266238" y="1012203"/>
                </a:lnTo>
                <a:lnTo>
                  <a:pt x="267813" y="1012103"/>
                </a:lnTo>
                <a:lnTo>
                  <a:pt x="269389" y="1012004"/>
                </a:lnTo>
                <a:lnTo>
                  <a:pt x="270964" y="1011904"/>
                </a:lnTo>
                <a:lnTo>
                  <a:pt x="272540" y="1011797"/>
                </a:lnTo>
                <a:lnTo>
                  <a:pt x="274115" y="1011690"/>
                </a:lnTo>
                <a:lnTo>
                  <a:pt x="275691" y="1011583"/>
                </a:lnTo>
                <a:lnTo>
                  <a:pt x="277266" y="1011468"/>
                </a:lnTo>
                <a:lnTo>
                  <a:pt x="278841" y="1011354"/>
                </a:lnTo>
                <a:lnTo>
                  <a:pt x="280417" y="1011239"/>
                </a:lnTo>
                <a:lnTo>
                  <a:pt x="281992" y="1011124"/>
                </a:lnTo>
                <a:lnTo>
                  <a:pt x="283567" y="1011002"/>
                </a:lnTo>
                <a:lnTo>
                  <a:pt x="285143" y="1010879"/>
                </a:lnTo>
                <a:lnTo>
                  <a:pt x="286718" y="1010749"/>
                </a:lnTo>
                <a:lnTo>
                  <a:pt x="288293" y="1010619"/>
                </a:lnTo>
                <a:lnTo>
                  <a:pt x="289869" y="1010489"/>
                </a:lnTo>
                <a:lnTo>
                  <a:pt x="291445" y="1010359"/>
                </a:lnTo>
                <a:lnTo>
                  <a:pt x="293020" y="1010221"/>
                </a:lnTo>
                <a:lnTo>
                  <a:pt x="294595" y="1010076"/>
                </a:lnTo>
                <a:lnTo>
                  <a:pt x="296171" y="1009938"/>
                </a:lnTo>
                <a:lnTo>
                  <a:pt x="297746" y="1009793"/>
                </a:lnTo>
                <a:lnTo>
                  <a:pt x="299321" y="1009640"/>
                </a:lnTo>
                <a:lnTo>
                  <a:pt x="300896" y="1009494"/>
                </a:lnTo>
                <a:lnTo>
                  <a:pt x="302472" y="1009334"/>
                </a:lnTo>
                <a:lnTo>
                  <a:pt x="304047" y="1009181"/>
                </a:lnTo>
                <a:lnTo>
                  <a:pt x="305622" y="1009020"/>
                </a:lnTo>
                <a:lnTo>
                  <a:pt x="307198" y="1008852"/>
                </a:lnTo>
                <a:lnTo>
                  <a:pt x="308774" y="1008691"/>
                </a:lnTo>
                <a:lnTo>
                  <a:pt x="310349" y="1008515"/>
                </a:lnTo>
                <a:lnTo>
                  <a:pt x="311924" y="1008347"/>
                </a:lnTo>
                <a:lnTo>
                  <a:pt x="313500" y="1008171"/>
                </a:lnTo>
                <a:lnTo>
                  <a:pt x="315075" y="1007987"/>
                </a:lnTo>
                <a:lnTo>
                  <a:pt x="316650" y="1007804"/>
                </a:lnTo>
                <a:lnTo>
                  <a:pt x="318226" y="1007612"/>
                </a:lnTo>
                <a:lnTo>
                  <a:pt x="319801" y="1007429"/>
                </a:lnTo>
                <a:lnTo>
                  <a:pt x="321376" y="1007230"/>
                </a:lnTo>
                <a:lnTo>
                  <a:pt x="322952" y="1007031"/>
                </a:lnTo>
                <a:lnTo>
                  <a:pt x="324527" y="1006832"/>
                </a:lnTo>
                <a:lnTo>
                  <a:pt x="326102" y="1006625"/>
                </a:lnTo>
                <a:lnTo>
                  <a:pt x="327678" y="1006411"/>
                </a:lnTo>
                <a:lnTo>
                  <a:pt x="329254" y="1006197"/>
                </a:lnTo>
                <a:lnTo>
                  <a:pt x="330829" y="1005983"/>
                </a:lnTo>
                <a:lnTo>
                  <a:pt x="332404" y="1005761"/>
                </a:lnTo>
                <a:lnTo>
                  <a:pt x="333980" y="1005531"/>
                </a:lnTo>
                <a:lnTo>
                  <a:pt x="335555" y="1005302"/>
                </a:lnTo>
                <a:lnTo>
                  <a:pt x="337130" y="1005072"/>
                </a:lnTo>
                <a:lnTo>
                  <a:pt x="338705" y="1004827"/>
                </a:lnTo>
                <a:lnTo>
                  <a:pt x="340281" y="1004590"/>
                </a:lnTo>
                <a:lnTo>
                  <a:pt x="341856" y="1004338"/>
                </a:lnTo>
                <a:lnTo>
                  <a:pt x="343431" y="1004085"/>
                </a:lnTo>
                <a:lnTo>
                  <a:pt x="345007" y="1003833"/>
                </a:lnTo>
                <a:lnTo>
                  <a:pt x="346583" y="1003565"/>
                </a:lnTo>
                <a:lnTo>
                  <a:pt x="348158" y="1003305"/>
                </a:lnTo>
                <a:lnTo>
                  <a:pt x="349733" y="1003029"/>
                </a:lnTo>
                <a:lnTo>
                  <a:pt x="351309" y="1002754"/>
                </a:lnTo>
                <a:lnTo>
                  <a:pt x="352884" y="1002471"/>
                </a:lnTo>
                <a:lnTo>
                  <a:pt x="354459" y="1002188"/>
                </a:lnTo>
                <a:lnTo>
                  <a:pt x="356035" y="1001897"/>
                </a:lnTo>
                <a:lnTo>
                  <a:pt x="357610" y="1001599"/>
                </a:lnTo>
                <a:lnTo>
                  <a:pt x="359185" y="1001300"/>
                </a:lnTo>
                <a:lnTo>
                  <a:pt x="360761" y="1000994"/>
                </a:lnTo>
                <a:lnTo>
                  <a:pt x="362336" y="1000681"/>
                </a:lnTo>
                <a:lnTo>
                  <a:pt x="363911" y="1000367"/>
                </a:lnTo>
                <a:lnTo>
                  <a:pt x="365487" y="1000038"/>
                </a:lnTo>
                <a:lnTo>
                  <a:pt x="367063" y="999709"/>
                </a:lnTo>
                <a:lnTo>
                  <a:pt x="368638" y="999380"/>
                </a:lnTo>
                <a:lnTo>
                  <a:pt x="370213" y="999036"/>
                </a:lnTo>
                <a:lnTo>
                  <a:pt x="371788" y="998691"/>
                </a:lnTo>
                <a:lnTo>
                  <a:pt x="373364" y="998339"/>
                </a:lnTo>
                <a:lnTo>
                  <a:pt x="374939" y="997980"/>
                </a:lnTo>
                <a:lnTo>
                  <a:pt x="376514" y="997620"/>
                </a:lnTo>
                <a:lnTo>
                  <a:pt x="378090" y="997253"/>
                </a:lnTo>
                <a:lnTo>
                  <a:pt x="379665" y="996870"/>
                </a:lnTo>
                <a:lnTo>
                  <a:pt x="381240" y="996488"/>
                </a:lnTo>
                <a:lnTo>
                  <a:pt x="382816" y="996105"/>
                </a:lnTo>
                <a:lnTo>
                  <a:pt x="384392" y="995707"/>
                </a:lnTo>
                <a:lnTo>
                  <a:pt x="385967" y="995302"/>
                </a:lnTo>
                <a:lnTo>
                  <a:pt x="387542" y="994897"/>
                </a:lnTo>
                <a:lnTo>
                  <a:pt x="389118" y="994483"/>
                </a:lnTo>
                <a:lnTo>
                  <a:pt x="390693" y="994063"/>
                </a:lnTo>
                <a:lnTo>
                  <a:pt x="392268" y="993634"/>
                </a:lnTo>
                <a:lnTo>
                  <a:pt x="393844" y="993198"/>
                </a:lnTo>
                <a:lnTo>
                  <a:pt x="395419" y="992754"/>
                </a:lnTo>
                <a:lnTo>
                  <a:pt x="396994" y="992303"/>
                </a:lnTo>
                <a:lnTo>
                  <a:pt x="398570" y="991852"/>
                </a:lnTo>
                <a:lnTo>
                  <a:pt x="400145" y="991385"/>
                </a:lnTo>
                <a:lnTo>
                  <a:pt x="401721" y="990910"/>
                </a:lnTo>
                <a:lnTo>
                  <a:pt x="403296" y="990436"/>
                </a:lnTo>
                <a:lnTo>
                  <a:pt x="404872" y="989946"/>
                </a:lnTo>
                <a:lnTo>
                  <a:pt x="406447" y="989449"/>
                </a:lnTo>
                <a:lnTo>
                  <a:pt x="408022" y="988952"/>
                </a:lnTo>
                <a:lnTo>
                  <a:pt x="409597" y="988439"/>
                </a:lnTo>
                <a:lnTo>
                  <a:pt x="411173" y="987927"/>
                </a:lnTo>
                <a:lnTo>
                  <a:pt x="412748" y="987399"/>
                </a:lnTo>
                <a:lnTo>
                  <a:pt x="414323" y="986863"/>
                </a:lnTo>
                <a:lnTo>
                  <a:pt x="415899" y="986320"/>
                </a:lnTo>
                <a:lnTo>
                  <a:pt x="417474" y="985777"/>
                </a:lnTo>
                <a:lnTo>
                  <a:pt x="419049" y="985218"/>
                </a:lnTo>
                <a:lnTo>
                  <a:pt x="420625" y="984652"/>
                </a:lnTo>
                <a:lnTo>
                  <a:pt x="422201" y="984071"/>
                </a:lnTo>
                <a:lnTo>
                  <a:pt x="423776" y="983489"/>
                </a:lnTo>
                <a:lnTo>
                  <a:pt x="425351" y="982900"/>
                </a:lnTo>
                <a:lnTo>
                  <a:pt x="426927" y="982296"/>
                </a:lnTo>
                <a:lnTo>
                  <a:pt x="428502" y="981684"/>
                </a:lnTo>
                <a:lnTo>
                  <a:pt x="430077" y="981064"/>
                </a:lnTo>
                <a:lnTo>
                  <a:pt x="431653" y="980436"/>
                </a:lnTo>
                <a:lnTo>
                  <a:pt x="433228" y="979801"/>
                </a:lnTo>
                <a:lnTo>
                  <a:pt x="434803" y="979151"/>
                </a:lnTo>
                <a:lnTo>
                  <a:pt x="436378" y="978501"/>
                </a:lnTo>
                <a:lnTo>
                  <a:pt x="437954" y="977835"/>
                </a:lnTo>
                <a:lnTo>
                  <a:pt x="439530" y="977162"/>
                </a:lnTo>
                <a:lnTo>
                  <a:pt x="441105" y="976473"/>
                </a:lnTo>
                <a:lnTo>
                  <a:pt x="442680" y="975777"/>
                </a:lnTo>
                <a:lnTo>
                  <a:pt x="444256" y="975073"/>
                </a:lnTo>
                <a:lnTo>
                  <a:pt x="445831" y="974362"/>
                </a:lnTo>
                <a:lnTo>
                  <a:pt x="447406" y="973635"/>
                </a:lnTo>
                <a:lnTo>
                  <a:pt x="448982" y="972900"/>
                </a:lnTo>
                <a:lnTo>
                  <a:pt x="450557" y="972158"/>
                </a:lnTo>
                <a:lnTo>
                  <a:pt x="452132" y="971408"/>
                </a:lnTo>
                <a:lnTo>
                  <a:pt x="453708" y="970643"/>
                </a:lnTo>
                <a:lnTo>
                  <a:pt x="455283" y="969863"/>
                </a:lnTo>
                <a:lnTo>
                  <a:pt x="456859" y="969083"/>
                </a:lnTo>
                <a:lnTo>
                  <a:pt x="458434" y="968287"/>
                </a:lnTo>
                <a:lnTo>
                  <a:pt x="460010" y="967476"/>
                </a:lnTo>
                <a:lnTo>
                  <a:pt x="461585" y="966657"/>
                </a:lnTo>
                <a:lnTo>
                  <a:pt x="463160" y="965831"/>
                </a:lnTo>
                <a:lnTo>
                  <a:pt x="464736" y="964989"/>
                </a:lnTo>
                <a:lnTo>
                  <a:pt x="466311" y="964140"/>
                </a:lnTo>
                <a:lnTo>
                  <a:pt x="467886" y="963276"/>
                </a:lnTo>
                <a:lnTo>
                  <a:pt x="469462" y="962403"/>
                </a:lnTo>
                <a:lnTo>
                  <a:pt x="471037" y="961516"/>
                </a:lnTo>
                <a:lnTo>
                  <a:pt x="472612" y="960621"/>
                </a:lnTo>
                <a:lnTo>
                  <a:pt x="474187" y="959718"/>
                </a:lnTo>
                <a:lnTo>
                  <a:pt x="475764" y="958800"/>
                </a:lnTo>
                <a:lnTo>
                  <a:pt x="477339" y="957866"/>
                </a:lnTo>
                <a:lnTo>
                  <a:pt x="478914" y="956925"/>
                </a:lnTo>
                <a:lnTo>
                  <a:pt x="480489" y="955969"/>
                </a:lnTo>
                <a:lnTo>
                  <a:pt x="482065" y="955005"/>
                </a:lnTo>
                <a:lnTo>
                  <a:pt x="483640" y="954026"/>
                </a:lnTo>
                <a:lnTo>
                  <a:pt x="485215" y="953031"/>
                </a:lnTo>
                <a:lnTo>
                  <a:pt x="486791" y="952029"/>
                </a:lnTo>
                <a:lnTo>
                  <a:pt x="488366" y="951011"/>
                </a:lnTo>
                <a:lnTo>
                  <a:pt x="489941" y="949986"/>
                </a:lnTo>
                <a:lnTo>
                  <a:pt x="491517" y="948945"/>
                </a:lnTo>
                <a:lnTo>
                  <a:pt x="493092" y="947890"/>
                </a:lnTo>
                <a:lnTo>
                  <a:pt x="494668" y="946826"/>
                </a:lnTo>
                <a:lnTo>
                  <a:pt x="496243" y="945747"/>
                </a:lnTo>
                <a:lnTo>
                  <a:pt x="497819" y="944653"/>
                </a:lnTo>
                <a:lnTo>
                  <a:pt x="499394" y="943552"/>
                </a:lnTo>
                <a:lnTo>
                  <a:pt x="500969" y="942435"/>
                </a:lnTo>
                <a:lnTo>
                  <a:pt x="502545" y="941302"/>
                </a:lnTo>
                <a:lnTo>
                  <a:pt x="504120" y="940162"/>
                </a:lnTo>
                <a:lnTo>
                  <a:pt x="505695" y="938999"/>
                </a:lnTo>
                <a:lnTo>
                  <a:pt x="507270" y="937836"/>
                </a:lnTo>
                <a:lnTo>
                  <a:pt x="508846" y="936651"/>
                </a:lnTo>
                <a:lnTo>
                  <a:pt x="510421" y="935449"/>
                </a:lnTo>
                <a:lnTo>
                  <a:pt x="511996" y="934241"/>
                </a:lnTo>
                <a:lnTo>
                  <a:pt x="513572" y="933016"/>
                </a:lnTo>
                <a:lnTo>
                  <a:pt x="515148" y="931777"/>
                </a:lnTo>
                <a:lnTo>
                  <a:pt x="516723" y="930530"/>
                </a:lnTo>
                <a:lnTo>
                  <a:pt x="518298" y="929260"/>
                </a:lnTo>
                <a:lnTo>
                  <a:pt x="519874" y="927982"/>
                </a:lnTo>
                <a:lnTo>
                  <a:pt x="521449" y="926689"/>
                </a:lnTo>
                <a:lnTo>
                  <a:pt x="523024" y="925381"/>
                </a:lnTo>
                <a:lnTo>
                  <a:pt x="524600" y="924057"/>
                </a:lnTo>
                <a:lnTo>
                  <a:pt x="526175" y="922726"/>
                </a:lnTo>
                <a:lnTo>
                  <a:pt x="527750" y="921372"/>
                </a:lnTo>
                <a:lnTo>
                  <a:pt x="529326" y="920010"/>
                </a:lnTo>
                <a:lnTo>
                  <a:pt x="530902" y="918633"/>
                </a:lnTo>
                <a:lnTo>
                  <a:pt x="532477" y="917240"/>
                </a:lnTo>
                <a:lnTo>
                  <a:pt x="534052" y="915833"/>
                </a:lnTo>
                <a:lnTo>
                  <a:pt x="535628" y="914410"/>
                </a:lnTo>
                <a:lnTo>
                  <a:pt x="537203" y="912971"/>
                </a:lnTo>
                <a:lnTo>
                  <a:pt x="538778" y="911518"/>
                </a:lnTo>
                <a:lnTo>
                  <a:pt x="540354" y="910049"/>
                </a:lnTo>
                <a:lnTo>
                  <a:pt x="541932" y="908572"/>
                </a:lnTo>
                <a:lnTo>
                  <a:pt x="543508" y="907072"/>
                </a:lnTo>
                <a:lnTo>
                  <a:pt x="545076" y="905565"/>
                </a:lnTo>
                <a:lnTo>
                  <a:pt x="546652" y="904035"/>
                </a:lnTo>
                <a:lnTo>
                  <a:pt x="548229" y="902497"/>
                </a:lnTo>
                <a:lnTo>
                  <a:pt x="549805" y="900936"/>
                </a:lnTo>
                <a:lnTo>
                  <a:pt x="551381" y="899368"/>
                </a:lnTo>
                <a:lnTo>
                  <a:pt x="552957" y="897784"/>
                </a:lnTo>
                <a:lnTo>
                  <a:pt x="554533" y="896178"/>
                </a:lnTo>
                <a:lnTo>
                  <a:pt x="556109" y="894563"/>
                </a:lnTo>
                <a:lnTo>
                  <a:pt x="557685" y="892934"/>
                </a:lnTo>
                <a:lnTo>
                  <a:pt x="559261" y="891281"/>
                </a:lnTo>
                <a:lnTo>
                  <a:pt x="560837" y="889621"/>
                </a:lnTo>
                <a:lnTo>
                  <a:pt x="562406" y="887945"/>
                </a:lnTo>
                <a:lnTo>
                  <a:pt x="563982" y="886247"/>
                </a:lnTo>
                <a:lnTo>
                  <a:pt x="565558" y="884541"/>
                </a:lnTo>
                <a:lnTo>
                  <a:pt x="567134" y="882812"/>
                </a:lnTo>
                <a:lnTo>
                  <a:pt x="568710" y="881075"/>
                </a:lnTo>
                <a:lnTo>
                  <a:pt x="570286" y="879315"/>
                </a:lnTo>
                <a:lnTo>
                  <a:pt x="571862" y="877548"/>
                </a:lnTo>
                <a:lnTo>
                  <a:pt x="573438" y="875757"/>
                </a:lnTo>
                <a:lnTo>
                  <a:pt x="575014" y="873960"/>
                </a:lnTo>
                <a:lnTo>
                  <a:pt x="576590" y="872139"/>
                </a:lnTo>
                <a:lnTo>
                  <a:pt x="578166" y="870302"/>
                </a:lnTo>
                <a:lnTo>
                  <a:pt x="579735" y="868459"/>
                </a:lnTo>
                <a:lnTo>
                  <a:pt x="581311" y="866592"/>
                </a:lnTo>
                <a:lnTo>
                  <a:pt x="582887" y="864710"/>
                </a:lnTo>
                <a:lnTo>
                  <a:pt x="584463" y="862812"/>
                </a:lnTo>
                <a:lnTo>
                  <a:pt x="586039" y="860900"/>
                </a:lnTo>
                <a:lnTo>
                  <a:pt x="587615" y="858972"/>
                </a:lnTo>
                <a:lnTo>
                  <a:pt x="589191" y="857028"/>
                </a:lnTo>
                <a:lnTo>
                  <a:pt x="590767" y="855070"/>
                </a:lnTo>
                <a:lnTo>
                  <a:pt x="592343" y="853096"/>
                </a:lnTo>
                <a:lnTo>
                  <a:pt x="593919" y="851106"/>
                </a:lnTo>
                <a:lnTo>
                  <a:pt x="595488" y="849094"/>
                </a:lnTo>
                <a:lnTo>
                  <a:pt x="597064" y="847074"/>
                </a:lnTo>
                <a:lnTo>
                  <a:pt x="598640" y="845039"/>
                </a:lnTo>
                <a:lnTo>
                  <a:pt x="600216" y="842981"/>
                </a:lnTo>
                <a:lnTo>
                  <a:pt x="601792" y="840916"/>
                </a:lnTo>
                <a:lnTo>
                  <a:pt x="603368" y="838827"/>
                </a:lnTo>
                <a:lnTo>
                  <a:pt x="604944" y="836723"/>
                </a:lnTo>
                <a:lnTo>
                  <a:pt x="606520" y="834611"/>
                </a:lnTo>
                <a:lnTo>
                  <a:pt x="608096" y="832477"/>
                </a:lnTo>
                <a:lnTo>
                  <a:pt x="609673" y="830327"/>
                </a:lnTo>
                <a:lnTo>
                  <a:pt x="611249" y="828169"/>
                </a:lnTo>
                <a:lnTo>
                  <a:pt x="612817" y="825989"/>
                </a:lnTo>
                <a:lnTo>
                  <a:pt x="614393" y="823793"/>
                </a:lnTo>
                <a:lnTo>
                  <a:pt x="615969" y="821582"/>
                </a:lnTo>
                <a:lnTo>
                  <a:pt x="617545" y="819355"/>
                </a:lnTo>
                <a:lnTo>
                  <a:pt x="619121" y="817114"/>
                </a:lnTo>
                <a:lnTo>
                  <a:pt x="620697" y="814857"/>
                </a:lnTo>
                <a:lnTo>
                  <a:pt x="622274" y="812584"/>
                </a:lnTo>
                <a:lnTo>
                  <a:pt x="623850" y="810297"/>
                </a:lnTo>
                <a:lnTo>
                  <a:pt x="625426" y="807994"/>
                </a:lnTo>
                <a:lnTo>
                  <a:pt x="627002" y="805683"/>
                </a:lnTo>
                <a:lnTo>
                  <a:pt x="628578" y="803350"/>
                </a:lnTo>
                <a:lnTo>
                  <a:pt x="630146" y="801001"/>
                </a:lnTo>
                <a:lnTo>
                  <a:pt x="631722" y="798637"/>
                </a:lnTo>
                <a:lnTo>
                  <a:pt x="633298" y="796258"/>
                </a:lnTo>
                <a:lnTo>
                  <a:pt x="634874" y="793863"/>
                </a:lnTo>
                <a:lnTo>
                  <a:pt x="636451" y="791460"/>
                </a:lnTo>
                <a:lnTo>
                  <a:pt x="638027" y="789035"/>
                </a:lnTo>
                <a:lnTo>
                  <a:pt x="639603" y="786594"/>
                </a:lnTo>
                <a:lnTo>
                  <a:pt x="641179" y="784146"/>
                </a:lnTo>
                <a:lnTo>
                  <a:pt x="642755" y="781675"/>
                </a:lnTo>
                <a:lnTo>
                  <a:pt x="644331" y="779196"/>
                </a:lnTo>
                <a:lnTo>
                  <a:pt x="645907" y="776702"/>
                </a:lnTo>
                <a:lnTo>
                  <a:pt x="647475" y="774192"/>
                </a:lnTo>
                <a:lnTo>
                  <a:pt x="649051" y="771668"/>
                </a:lnTo>
                <a:lnTo>
                  <a:pt x="650628" y="769128"/>
                </a:lnTo>
                <a:lnTo>
                  <a:pt x="652204" y="766572"/>
                </a:lnTo>
                <a:lnTo>
                  <a:pt x="653780" y="764009"/>
                </a:lnTo>
                <a:lnTo>
                  <a:pt x="655356" y="761423"/>
                </a:lnTo>
                <a:lnTo>
                  <a:pt x="656932" y="758830"/>
                </a:lnTo>
                <a:lnTo>
                  <a:pt x="658508" y="756221"/>
                </a:lnTo>
                <a:lnTo>
                  <a:pt x="660084" y="753596"/>
                </a:lnTo>
                <a:lnTo>
                  <a:pt x="661660" y="750964"/>
                </a:lnTo>
                <a:lnTo>
                  <a:pt x="663236" y="748317"/>
                </a:lnTo>
                <a:lnTo>
                  <a:pt x="664805" y="745647"/>
                </a:lnTo>
                <a:lnTo>
                  <a:pt x="666381" y="742977"/>
                </a:lnTo>
                <a:lnTo>
                  <a:pt x="667957" y="740284"/>
                </a:lnTo>
                <a:lnTo>
                  <a:pt x="669533" y="737583"/>
                </a:lnTo>
                <a:lnTo>
                  <a:pt x="671109" y="734867"/>
                </a:lnTo>
                <a:lnTo>
                  <a:pt x="672685" y="732136"/>
                </a:lnTo>
                <a:lnTo>
                  <a:pt x="674261" y="729397"/>
                </a:lnTo>
                <a:lnTo>
                  <a:pt x="675837" y="726641"/>
                </a:lnTo>
                <a:lnTo>
                  <a:pt x="677413" y="723874"/>
                </a:lnTo>
                <a:lnTo>
                  <a:pt x="678989" y="721095"/>
                </a:lnTo>
                <a:lnTo>
                  <a:pt x="680565" y="718304"/>
                </a:lnTo>
                <a:lnTo>
                  <a:pt x="682134" y="715500"/>
                </a:lnTo>
                <a:lnTo>
                  <a:pt x="683710" y="712684"/>
                </a:lnTo>
                <a:lnTo>
                  <a:pt x="685286" y="709856"/>
                </a:lnTo>
                <a:lnTo>
                  <a:pt x="686862" y="707017"/>
                </a:lnTo>
                <a:lnTo>
                  <a:pt x="688438" y="704167"/>
                </a:lnTo>
                <a:lnTo>
                  <a:pt x="690014" y="701304"/>
                </a:lnTo>
                <a:lnTo>
                  <a:pt x="691590" y="698430"/>
                </a:lnTo>
                <a:lnTo>
                  <a:pt x="693166" y="695545"/>
                </a:lnTo>
                <a:lnTo>
                  <a:pt x="694742" y="692648"/>
                </a:lnTo>
                <a:lnTo>
                  <a:pt x="696318" y="689741"/>
                </a:lnTo>
                <a:lnTo>
                  <a:pt x="697894" y="686823"/>
                </a:lnTo>
                <a:lnTo>
                  <a:pt x="699463" y="683894"/>
                </a:lnTo>
                <a:lnTo>
                  <a:pt x="701039" y="680955"/>
                </a:lnTo>
                <a:lnTo>
                  <a:pt x="702615" y="678005"/>
                </a:lnTo>
                <a:lnTo>
                  <a:pt x="704191" y="675046"/>
                </a:lnTo>
                <a:lnTo>
                  <a:pt x="705767" y="672076"/>
                </a:lnTo>
                <a:lnTo>
                  <a:pt x="707343" y="669096"/>
                </a:lnTo>
                <a:lnTo>
                  <a:pt x="708919" y="666107"/>
                </a:lnTo>
                <a:lnTo>
                  <a:pt x="710495" y="663107"/>
                </a:lnTo>
                <a:lnTo>
                  <a:pt x="712072" y="660098"/>
                </a:lnTo>
                <a:lnTo>
                  <a:pt x="713648" y="657081"/>
                </a:lnTo>
                <a:lnTo>
                  <a:pt x="715224" y="654054"/>
                </a:lnTo>
                <a:lnTo>
                  <a:pt x="716792" y="651018"/>
                </a:lnTo>
                <a:lnTo>
                  <a:pt x="718368" y="647974"/>
                </a:lnTo>
                <a:lnTo>
                  <a:pt x="719944" y="644921"/>
                </a:lnTo>
                <a:lnTo>
                  <a:pt x="721520" y="641859"/>
                </a:lnTo>
                <a:lnTo>
                  <a:pt x="723096" y="638789"/>
                </a:lnTo>
                <a:lnTo>
                  <a:pt x="724672" y="635711"/>
                </a:lnTo>
                <a:lnTo>
                  <a:pt x="726249" y="632626"/>
                </a:lnTo>
                <a:lnTo>
                  <a:pt x="727825" y="629532"/>
                </a:lnTo>
                <a:lnTo>
                  <a:pt x="729401" y="626432"/>
                </a:lnTo>
                <a:lnTo>
                  <a:pt x="730977" y="623323"/>
                </a:lnTo>
                <a:lnTo>
                  <a:pt x="732553" y="620208"/>
                </a:lnTo>
                <a:lnTo>
                  <a:pt x="734121" y="617085"/>
                </a:lnTo>
                <a:lnTo>
                  <a:pt x="735697" y="613955"/>
                </a:lnTo>
                <a:lnTo>
                  <a:pt x="737273" y="610820"/>
                </a:lnTo>
                <a:lnTo>
                  <a:pt x="738850" y="607677"/>
                </a:lnTo>
                <a:lnTo>
                  <a:pt x="740426" y="604529"/>
                </a:lnTo>
                <a:lnTo>
                  <a:pt x="742002" y="601374"/>
                </a:lnTo>
                <a:lnTo>
                  <a:pt x="743578" y="598214"/>
                </a:lnTo>
                <a:lnTo>
                  <a:pt x="745154" y="595048"/>
                </a:lnTo>
                <a:lnTo>
                  <a:pt x="746730" y="591876"/>
                </a:lnTo>
                <a:lnTo>
                  <a:pt x="748306" y="588699"/>
                </a:lnTo>
                <a:lnTo>
                  <a:pt x="749882" y="585517"/>
                </a:lnTo>
                <a:lnTo>
                  <a:pt x="751450" y="582330"/>
                </a:lnTo>
                <a:lnTo>
                  <a:pt x="753027" y="579139"/>
                </a:lnTo>
                <a:lnTo>
                  <a:pt x="754603" y="575942"/>
                </a:lnTo>
                <a:lnTo>
                  <a:pt x="756179" y="572742"/>
                </a:lnTo>
                <a:lnTo>
                  <a:pt x="757755" y="569538"/>
                </a:lnTo>
                <a:lnTo>
                  <a:pt x="759331" y="566329"/>
                </a:lnTo>
                <a:lnTo>
                  <a:pt x="760907" y="563117"/>
                </a:lnTo>
                <a:lnTo>
                  <a:pt x="762483" y="559901"/>
                </a:lnTo>
                <a:lnTo>
                  <a:pt x="764059" y="556683"/>
                </a:lnTo>
                <a:lnTo>
                  <a:pt x="765635" y="553461"/>
                </a:lnTo>
                <a:lnTo>
                  <a:pt x="767211" y="550236"/>
                </a:lnTo>
                <a:lnTo>
                  <a:pt x="768780" y="547008"/>
                </a:lnTo>
                <a:lnTo>
                  <a:pt x="770356" y="543778"/>
                </a:lnTo>
                <a:lnTo>
                  <a:pt x="771932" y="540546"/>
                </a:lnTo>
                <a:lnTo>
                  <a:pt x="773508" y="537311"/>
                </a:lnTo>
                <a:lnTo>
                  <a:pt x="775084" y="534075"/>
                </a:lnTo>
                <a:lnTo>
                  <a:pt x="776660" y="530837"/>
                </a:lnTo>
                <a:lnTo>
                  <a:pt x="778236" y="527598"/>
                </a:lnTo>
                <a:lnTo>
                  <a:pt x="779812" y="524358"/>
                </a:lnTo>
                <a:lnTo>
                  <a:pt x="781388" y="521116"/>
                </a:lnTo>
                <a:lnTo>
                  <a:pt x="782964" y="517874"/>
                </a:lnTo>
                <a:lnTo>
                  <a:pt x="784540" y="514630"/>
                </a:lnTo>
                <a:lnTo>
                  <a:pt x="786109" y="511387"/>
                </a:lnTo>
                <a:lnTo>
                  <a:pt x="787685" y="508143"/>
                </a:lnTo>
                <a:lnTo>
                  <a:pt x="789261" y="504899"/>
                </a:lnTo>
                <a:lnTo>
                  <a:pt x="790837" y="501656"/>
                </a:lnTo>
                <a:lnTo>
                  <a:pt x="792413" y="498413"/>
                </a:lnTo>
                <a:lnTo>
                  <a:pt x="793989" y="495171"/>
                </a:lnTo>
                <a:lnTo>
                  <a:pt x="795565" y="491929"/>
                </a:lnTo>
                <a:lnTo>
                  <a:pt x="797141" y="488689"/>
                </a:lnTo>
                <a:lnTo>
                  <a:pt x="798717" y="485449"/>
                </a:lnTo>
                <a:lnTo>
                  <a:pt x="800293" y="482212"/>
                </a:lnTo>
                <a:lnTo>
                  <a:pt x="801870" y="478975"/>
                </a:lnTo>
                <a:lnTo>
                  <a:pt x="803438" y="475740"/>
                </a:lnTo>
                <a:lnTo>
                  <a:pt x="805014" y="472509"/>
                </a:lnTo>
                <a:lnTo>
                  <a:pt x="806590" y="469279"/>
                </a:lnTo>
                <a:lnTo>
                  <a:pt x="808166" y="466051"/>
                </a:lnTo>
                <a:lnTo>
                  <a:pt x="809742" y="462826"/>
                </a:lnTo>
                <a:lnTo>
                  <a:pt x="811318" y="459604"/>
                </a:lnTo>
                <a:lnTo>
                  <a:pt x="812894" y="456385"/>
                </a:lnTo>
                <a:lnTo>
                  <a:pt x="814470" y="453170"/>
                </a:lnTo>
                <a:lnTo>
                  <a:pt x="816047" y="449957"/>
                </a:lnTo>
                <a:lnTo>
                  <a:pt x="817623" y="446749"/>
                </a:lnTo>
                <a:lnTo>
                  <a:pt x="819199" y="443545"/>
                </a:lnTo>
                <a:lnTo>
                  <a:pt x="820767" y="440345"/>
                </a:lnTo>
                <a:lnTo>
                  <a:pt x="822343" y="437148"/>
                </a:lnTo>
                <a:lnTo>
                  <a:pt x="823919" y="433957"/>
                </a:lnTo>
                <a:lnTo>
                  <a:pt x="825495" y="430769"/>
                </a:lnTo>
                <a:lnTo>
                  <a:pt x="827071" y="427587"/>
                </a:lnTo>
                <a:lnTo>
                  <a:pt x="828648" y="424411"/>
                </a:lnTo>
                <a:lnTo>
                  <a:pt x="830224" y="421239"/>
                </a:lnTo>
                <a:lnTo>
                  <a:pt x="831800" y="418073"/>
                </a:lnTo>
                <a:lnTo>
                  <a:pt x="833376" y="414912"/>
                </a:lnTo>
                <a:lnTo>
                  <a:pt x="834952" y="411758"/>
                </a:lnTo>
                <a:lnTo>
                  <a:pt x="836528" y="408609"/>
                </a:lnTo>
                <a:lnTo>
                  <a:pt x="838096" y="405467"/>
                </a:lnTo>
                <a:lnTo>
                  <a:pt x="839672" y="402331"/>
                </a:lnTo>
                <a:lnTo>
                  <a:pt x="841248" y="399201"/>
                </a:lnTo>
                <a:lnTo>
                  <a:pt x="842825" y="396079"/>
                </a:lnTo>
                <a:lnTo>
                  <a:pt x="844401" y="392964"/>
                </a:lnTo>
                <a:lnTo>
                  <a:pt x="845977" y="389855"/>
                </a:lnTo>
                <a:lnTo>
                  <a:pt x="847553" y="386754"/>
                </a:lnTo>
                <a:lnTo>
                  <a:pt x="849129" y="383661"/>
                </a:lnTo>
                <a:lnTo>
                  <a:pt x="850705" y="380575"/>
                </a:lnTo>
                <a:lnTo>
                  <a:pt x="852281" y="377497"/>
                </a:lnTo>
                <a:lnTo>
                  <a:pt x="853849" y="374428"/>
                </a:lnTo>
                <a:lnTo>
                  <a:pt x="855426" y="371366"/>
                </a:lnTo>
                <a:lnTo>
                  <a:pt x="857002" y="368313"/>
                </a:lnTo>
                <a:lnTo>
                  <a:pt x="858578" y="365268"/>
                </a:lnTo>
                <a:lnTo>
                  <a:pt x="860154" y="362232"/>
                </a:lnTo>
                <a:lnTo>
                  <a:pt x="861730" y="359206"/>
                </a:lnTo>
                <a:lnTo>
                  <a:pt x="863306" y="356187"/>
                </a:lnTo>
                <a:lnTo>
                  <a:pt x="864882" y="353179"/>
                </a:lnTo>
                <a:lnTo>
                  <a:pt x="866458" y="350180"/>
                </a:lnTo>
                <a:lnTo>
                  <a:pt x="868034" y="347191"/>
                </a:lnTo>
                <a:lnTo>
                  <a:pt x="869610" y="344211"/>
                </a:lnTo>
                <a:lnTo>
                  <a:pt x="871179" y="341241"/>
                </a:lnTo>
                <a:lnTo>
                  <a:pt x="872755" y="338281"/>
                </a:lnTo>
                <a:lnTo>
                  <a:pt x="874331" y="335332"/>
                </a:lnTo>
                <a:lnTo>
                  <a:pt x="875907" y="332393"/>
                </a:lnTo>
                <a:lnTo>
                  <a:pt x="877483" y="329464"/>
                </a:lnTo>
                <a:lnTo>
                  <a:pt x="879059" y="326546"/>
                </a:lnTo>
                <a:lnTo>
                  <a:pt x="880635" y="323638"/>
                </a:lnTo>
                <a:lnTo>
                  <a:pt x="882211" y="320742"/>
                </a:lnTo>
                <a:lnTo>
                  <a:pt x="883787" y="317857"/>
                </a:lnTo>
                <a:lnTo>
                  <a:pt x="885363" y="314983"/>
                </a:lnTo>
                <a:lnTo>
                  <a:pt x="886939" y="312120"/>
                </a:lnTo>
                <a:lnTo>
                  <a:pt x="888508" y="309269"/>
                </a:lnTo>
                <a:lnTo>
                  <a:pt x="890084" y="306430"/>
                </a:lnTo>
                <a:lnTo>
                  <a:pt x="891660" y="303602"/>
                </a:lnTo>
                <a:lnTo>
                  <a:pt x="893236" y="300787"/>
                </a:lnTo>
                <a:lnTo>
                  <a:pt x="894812" y="297983"/>
                </a:lnTo>
                <a:lnTo>
                  <a:pt x="896388" y="295192"/>
                </a:lnTo>
                <a:lnTo>
                  <a:pt x="897964" y="292412"/>
                </a:lnTo>
                <a:lnTo>
                  <a:pt x="899540" y="289646"/>
                </a:lnTo>
                <a:lnTo>
                  <a:pt x="901116" y="286891"/>
                </a:lnTo>
                <a:lnTo>
                  <a:pt x="902692" y="284150"/>
                </a:lnTo>
                <a:lnTo>
                  <a:pt x="904269" y="281421"/>
                </a:lnTo>
                <a:lnTo>
                  <a:pt x="905837" y="278705"/>
                </a:lnTo>
                <a:lnTo>
                  <a:pt x="907413" y="276002"/>
                </a:lnTo>
                <a:lnTo>
                  <a:pt x="908989" y="273313"/>
                </a:lnTo>
                <a:lnTo>
                  <a:pt x="910565" y="270636"/>
                </a:lnTo>
                <a:lnTo>
                  <a:pt x="912141" y="267973"/>
                </a:lnTo>
                <a:lnTo>
                  <a:pt x="913717" y="265323"/>
                </a:lnTo>
                <a:lnTo>
                  <a:pt x="915293" y="262687"/>
                </a:lnTo>
                <a:lnTo>
                  <a:pt x="916870" y="260064"/>
                </a:lnTo>
                <a:lnTo>
                  <a:pt x="918446" y="257456"/>
                </a:lnTo>
                <a:lnTo>
                  <a:pt x="920022" y="254860"/>
                </a:lnTo>
                <a:lnTo>
                  <a:pt x="921598" y="252279"/>
                </a:lnTo>
                <a:lnTo>
                  <a:pt x="923166" y="249712"/>
                </a:lnTo>
                <a:lnTo>
                  <a:pt x="924742" y="247159"/>
                </a:lnTo>
                <a:lnTo>
                  <a:pt x="926318" y="244620"/>
                </a:lnTo>
                <a:lnTo>
                  <a:pt x="927894" y="242096"/>
                </a:lnTo>
                <a:lnTo>
                  <a:pt x="929470" y="239585"/>
                </a:lnTo>
                <a:lnTo>
                  <a:pt x="931046" y="237090"/>
                </a:lnTo>
                <a:lnTo>
                  <a:pt x="932623" y="234608"/>
                </a:lnTo>
                <a:lnTo>
                  <a:pt x="934199" y="232141"/>
                </a:lnTo>
                <a:lnTo>
                  <a:pt x="935775" y="229689"/>
                </a:lnTo>
                <a:lnTo>
                  <a:pt x="937351" y="227252"/>
                </a:lnTo>
                <a:lnTo>
                  <a:pt x="938927" y="224829"/>
                </a:lnTo>
                <a:lnTo>
                  <a:pt x="940495" y="222421"/>
                </a:lnTo>
                <a:lnTo>
                  <a:pt x="942071" y="220028"/>
                </a:lnTo>
                <a:lnTo>
                  <a:pt x="943648" y="217650"/>
                </a:lnTo>
                <a:lnTo>
                  <a:pt x="945224" y="215287"/>
                </a:lnTo>
                <a:lnTo>
                  <a:pt x="946800" y="212939"/>
                </a:lnTo>
                <a:lnTo>
                  <a:pt x="948376" y="210606"/>
                </a:lnTo>
                <a:lnTo>
                  <a:pt x="949952" y="208289"/>
                </a:lnTo>
                <a:lnTo>
                  <a:pt x="951528" y="205987"/>
                </a:lnTo>
                <a:lnTo>
                  <a:pt x="953104" y="203700"/>
                </a:lnTo>
                <a:lnTo>
                  <a:pt x="954680" y="201428"/>
                </a:lnTo>
                <a:lnTo>
                  <a:pt x="956256" y="199171"/>
                </a:lnTo>
                <a:lnTo>
                  <a:pt x="957824" y="196930"/>
                </a:lnTo>
                <a:lnTo>
                  <a:pt x="959401" y="194705"/>
                </a:lnTo>
                <a:lnTo>
                  <a:pt x="960977" y="192494"/>
                </a:lnTo>
                <a:lnTo>
                  <a:pt x="962553" y="190300"/>
                </a:lnTo>
                <a:lnTo>
                  <a:pt x="964129" y="188121"/>
                </a:lnTo>
                <a:lnTo>
                  <a:pt x="965705" y="185958"/>
                </a:lnTo>
                <a:lnTo>
                  <a:pt x="967281" y="183810"/>
                </a:lnTo>
                <a:lnTo>
                  <a:pt x="968857" y="181678"/>
                </a:lnTo>
                <a:lnTo>
                  <a:pt x="970433" y="179561"/>
                </a:lnTo>
                <a:lnTo>
                  <a:pt x="972009" y="177460"/>
                </a:lnTo>
                <a:lnTo>
                  <a:pt x="973585" y="175374"/>
                </a:lnTo>
                <a:lnTo>
                  <a:pt x="975154" y="173305"/>
                </a:lnTo>
                <a:lnTo>
                  <a:pt x="976730" y="171251"/>
                </a:lnTo>
                <a:lnTo>
                  <a:pt x="978306" y="169213"/>
                </a:lnTo>
                <a:lnTo>
                  <a:pt x="979882" y="167190"/>
                </a:lnTo>
                <a:lnTo>
                  <a:pt x="981458" y="165183"/>
                </a:lnTo>
                <a:lnTo>
                  <a:pt x="983034" y="163192"/>
                </a:lnTo>
                <a:lnTo>
                  <a:pt x="984610" y="161217"/>
                </a:lnTo>
                <a:lnTo>
                  <a:pt x="986186" y="159258"/>
                </a:lnTo>
                <a:lnTo>
                  <a:pt x="987762" y="157314"/>
                </a:lnTo>
                <a:lnTo>
                  <a:pt x="989338" y="155386"/>
                </a:lnTo>
                <a:lnTo>
                  <a:pt x="990914" y="153474"/>
                </a:lnTo>
                <a:lnTo>
                  <a:pt x="992483" y="151577"/>
                </a:lnTo>
                <a:lnTo>
                  <a:pt x="994059" y="149696"/>
                </a:lnTo>
                <a:lnTo>
                  <a:pt x="995635" y="147830"/>
                </a:lnTo>
                <a:lnTo>
                  <a:pt x="997211" y="145981"/>
                </a:lnTo>
                <a:lnTo>
                  <a:pt x="998787" y="144147"/>
                </a:lnTo>
                <a:lnTo>
                  <a:pt x="1000363" y="142329"/>
                </a:lnTo>
                <a:lnTo>
                  <a:pt x="1001939" y="140527"/>
                </a:lnTo>
                <a:lnTo>
                  <a:pt x="1003515" y="138740"/>
                </a:lnTo>
                <a:lnTo>
                  <a:pt x="1005091" y="136968"/>
                </a:lnTo>
                <a:lnTo>
                  <a:pt x="1006668" y="135213"/>
                </a:lnTo>
                <a:lnTo>
                  <a:pt x="1008244" y="133473"/>
                </a:lnTo>
                <a:lnTo>
                  <a:pt x="1009812" y="131747"/>
                </a:lnTo>
                <a:lnTo>
                  <a:pt x="1011388" y="130038"/>
                </a:lnTo>
                <a:lnTo>
                  <a:pt x="1012964" y="128345"/>
                </a:lnTo>
                <a:lnTo>
                  <a:pt x="1014540" y="126667"/>
                </a:lnTo>
                <a:lnTo>
                  <a:pt x="1016116" y="125004"/>
                </a:lnTo>
                <a:lnTo>
                  <a:pt x="1017692" y="123356"/>
                </a:lnTo>
                <a:lnTo>
                  <a:pt x="1019268" y="121724"/>
                </a:lnTo>
                <a:lnTo>
                  <a:pt x="1020845" y="120107"/>
                </a:lnTo>
                <a:lnTo>
                  <a:pt x="1022421" y="118505"/>
                </a:lnTo>
                <a:lnTo>
                  <a:pt x="1023997" y="116919"/>
                </a:lnTo>
                <a:lnTo>
                  <a:pt x="1025573" y="115348"/>
                </a:lnTo>
                <a:lnTo>
                  <a:pt x="1027141" y="113792"/>
                </a:lnTo>
                <a:lnTo>
                  <a:pt x="1028717" y="112250"/>
                </a:lnTo>
                <a:lnTo>
                  <a:pt x="1030293" y="110724"/>
                </a:lnTo>
                <a:lnTo>
                  <a:pt x="1031869" y="109213"/>
                </a:lnTo>
                <a:lnTo>
                  <a:pt x="1033446" y="107717"/>
                </a:lnTo>
                <a:lnTo>
                  <a:pt x="1035022" y="106236"/>
                </a:lnTo>
                <a:lnTo>
                  <a:pt x="1036598" y="104769"/>
                </a:lnTo>
                <a:lnTo>
                  <a:pt x="1038174" y="103317"/>
                </a:lnTo>
                <a:lnTo>
                  <a:pt x="1039750" y="101880"/>
                </a:lnTo>
                <a:lnTo>
                  <a:pt x="1041326" y="100458"/>
                </a:lnTo>
                <a:lnTo>
                  <a:pt x="1042902" y="99049"/>
                </a:lnTo>
                <a:lnTo>
                  <a:pt x="1044470" y="97656"/>
                </a:lnTo>
                <a:lnTo>
                  <a:pt x="1046046" y="96277"/>
                </a:lnTo>
                <a:lnTo>
                  <a:pt x="1047622" y="94912"/>
                </a:lnTo>
                <a:lnTo>
                  <a:pt x="1049199" y="93563"/>
                </a:lnTo>
                <a:lnTo>
                  <a:pt x="1050775" y="92227"/>
                </a:lnTo>
                <a:lnTo>
                  <a:pt x="1052351" y="90905"/>
                </a:lnTo>
                <a:lnTo>
                  <a:pt x="1053927" y="89597"/>
                </a:lnTo>
                <a:lnTo>
                  <a:pt x="1055503" y="88304"/>
                </a:lnTo>
                <a:lnTo>
                  <a:pt x="1057079" y="87024"/>
                </a:lnTo>
                <a:lnTo>
                  <a:pt x="1058655" y="85759"/>
                </a:lnTo>
                <a:lnTo>
                  <a:pt x="1060231" y="84507"/>
                </a:lnTo>
                <a:lnTo>
                  <a:pt x="1061800" y="83269"/>
                </a:lnTo>
                <a:lnTo>
                  <a:pt x="1063376" y="82045"/>
                </a:lnTo>
                <a:lnTo>
                  <a:pt x="1064952" y="80834"/>
                </a:lnTo>
                <a:lnTo>
                  <a:pt x="1066528" y="79638"/>
                </a:lnTo>
                <a:lnTo>
                  <a:pt x="1068104" y="78454"/>
                </a:lnTo>
                <a:lnTo>
                  <a:pt x="1069680" y="77283"/>
                </a:lnTo>
                <a:lnTo>
                  <a:pt x="1071256" y="76127"/>
                </a:lnTo>
                <a:lnTo>
                  <a:pt x="1072832" y="74984"/>
                </a:lnTo>
                <a:lnTo>
                  <a:pt x="1074408" y="73853"/>
                </a:lnTo>
                <a:lnTo>
                  <a:pt x="1075984" y="72736"/>
                </a:lnTo>
                <a:lnTo>
                  <a:pt x="1077560" y="71631"/>
                </a:lnTo>
                <a:lnTo>
                  <a:pt x="1079129" y="70540"/>
                </a:lnTo>
                <a:lnTo>
                  <a:pt x="1080705" y="69461"/>
                </a:lnTo>
                <a:lnTo>
                  <a:pt x="1082281" y="68395"/>
                </a:lnTo>
                <a:lnTo>
                  <a:pt x="1083857" y="67343"/>
                </a:lnTo>
                <a:lnTo>
                  <a:pt x="1085433" y="66302"/>
                </a:lnTo>
                <a:lnTo>
                  <a:pt x="1087009" y="65274"/>
                </a:lnTo>
                <a:lnTo>
                  <a:pt x="1088585" y="64259"/>
                </a:lnTo>
                <a:lnTo>
                  <a:pt x="1090161" y="63255"/>
                </a:lnTo>
                <a:lnTo>
                  <a:pt x="1091737" y="62264"/>
                </a:lnTo>
                <a:lnTo>
                  <a:pt x="1093313" y="61285"/>
                </a:lnTo>
                <a:lnTo>
                  <a:pt x="1094882" y="60318"/>
                </a:lnTo>
                <a:lnTo>
                  <a:pt x="1096458" y="59364"/>
                </a:lnTo>
                <a:lnTo>
                  <a:pt x="1098034" y="58421"/>
                </a:lnTo>
                <a:lnTo>
                  <a:pt x="1099610" y="57490"/>
                </a:lnTo>
                <a:lnTo>
                  <a:pt x="1101186" y="56571"/>
                </a:lnTo>
                <a:lnTo>
                  <a:pt x="1102762" y="55663"/>
                </a:lnTo>
                <a:lnTo>
                  <a:pt x="1104338" y="54767"/>
                </a:lnTo>
                <a:lnTo>
                  <a:pt x="1105914" y="53882"/>
                </a:lnTo>
                <a:lnTo>
                  <a:pt x="1107490" y="53009"/>
                </a:lnTo>
                <a:lnTo>
                  <a:pt x="1109067" y="52147"/>
                </a:lnTo>
                <a:lnTo>
                  <a:pt x="1110643" y="51297"/>
                </a:lnTo>
                <a:lnTo>
                  <a:pt x="1112211" y="50456"/>
                </a:lnTo>
                <a:lnTo>
                  <a:pt x="1113787" y="49628"/>
                </a:lnTo>
                <a:lnTo>
                  <a:pt x="1115363" y="48810"/>
                </a:lnTo>
                <a:lnTo>
                  <a:pt x="1116939" y="48003"/>
                </a:lnTo>
                <a:lnTo>
                  <a:pt x="1118515" y="47206"/>
                </a:lnTo>
                <a:lnTo>
                  <a:pt x="1120091" y="46421"/>
                </a:lnTo>
                <a:lnTo>
                  <a:pt x="1121667" y="45646"/>
                </a:lnTo>
                <a:lnTo>
                  <a:pt x="1123244" y="44881"/>
                </a:lnTo>
                <a:lnTo>
                  <a:pt x="1124820" y="44127"/>
                </a:lnTo>
                <a:lnTo>
                  <a:pt x="1126396" y="43382"/>
                </a:lnTo>
                <a:lnTo>
                  <a:pt x="1127972" y="42649"/>
                </a:lnTo>
                <a:lnTo>
                  <a:pt x="1129540" y="41925"/>
                </a:lnTo>
                <a:lnTo>
                  <a:pt x="1131116" y="41211"/>
                </a:lnTo>
                <a:lnTo>
                  <a:pt x="1132692" y="40507"/>
                </a:lnTo>
                <a:lnTo>
                  <a:pt x="1134268" y="39813"/>
                </a:lnTo>
                <a:lnTo>
                  <a:pt x="1135845" y="39128"/>
                </a:lnTo>
                <a:lnTo>
                  <a:pt x="1137421" y="38453"/>
                </a:lnTo>
                <a:lnTo>
                  <a:pt x="1138997" y="37788"/>
                </a:lnTo>
                <a:lnTo>
                  <a:pt x="1140573" y="37132"/>
                </a:lnTo>
                <a:lnTo>
                  <a:pt x="1142149" y="36486"/>
                </a:lnTo>
                <a:lnTo>
                  <a:pt x="1143725" y="35848"/>
                </a:lnTo>
                <a:lnTo>
                  <a:pt x="1145301" y="35220"/>
                </a:lnTo>
                <a:lnTo>
                  <a:pt x="1146869" y="34601"/>
                </a:lnTo>
                <a:lnTo>
                  <a:pt x="1148445" y="33991"/>
                </a:lnTo>
                <a:lnTo>
                  <a:pt x="1150022" y="33390"/>
                </a:lnTo>
                <a:lnTo>
                  <a:pt x="1151598" y="32797"/>
                </a:lnTo>
                <a:lnTo>
                  <a:pt x="1153174" y="32213"/>
                </a:lnTo>
                <a:lnTo>
                  <a:pt x="1154750" y="31638"/>
                </a:lnTo>
                <a:lnTo>
                  <a:pt x="1156326" y="31071"/>
                </a:lnTo>
                <a:lnTo>
                  <a:pt x="1157902" y="30513"/>
                </a:lnTo>
                <a:lnTo>
                  <a:pt x="1159478" y="29963"/>
                </a:lnTo>
                <a:lnTo>
                  <a:pt x="1161054" y="29422"/>
                </a:lnTo>
                <a:lnTo>
                  <a:pt x="1162630" y="28888"/>
                </a:lnTo>
                <a:lnTo>
                  <a:pt x="1164199" y="28363"/>
                </a:lnTo>
                <a:lnTo>
                  <a:pt x="1165775" y="27845"/>
                </a:lnTo>
                <a:lnTo>
                  <a:pt x="1167351" y="27336"/>
                </a:lnTo>
                <a:lnTo>
                  <a:pt x="1168927" y="26834"/>
                </a:lnTo>
                <a:lnTo>
                  <a:pt x="1170503" y="26340"/>
                </a:lnTo>
                <a:lnTo>
                  <a:pt x="1172079" y="25853"/>
                </a:lnTo>
                <a:lnTo>
                  <a:pt x="1173655" y="25374"/>
                </a:lnTo>
                <a:lnTo>
                  <a:pt x="1175231" y="24903"/>
                </a:lnTo>
                <a:lnTo>
                  <a:pt x="1176807" y="24439"/>
                </a:lnTo>
                <a:lnTo>
                  <a:pt x="1178383" y="23982"/>
                </a:lnTo>
                <a:lnTo>
                  <a:pt x="1179959" y="23532"/>
                </a:lnTo>
                <a:lnTo>
                  <a:pt x="1181528" y="23090"/>
                </a:lnTo>
                <a:lnTo>
                  <a:pt x="1183104" y="22654"/>
                </a:lnTo>
                <a:lnTo>
                  <a:pt x="1184680" y="22226"/>
                </a:lnTo>
                <a:lnTo>
                  <a:pt x="1186256" y="21804"/>
                </a:lnTo>
                <a:lnTo>
                  <a:pt x="1187832" y="21389"/>
                </a:lnTo>
                <a:lnTo>
                  <a:pt x="1189408" y="20981"/>
                </a:lnTo>
                <a:lnTo>
                  <a:pt x="1190984" y="20579"/>
                </a:lnTo>
                <a:lnTo>
                  <a:pt x="1192560" y="20184"/>
                </a:lnTo>
                <a:lnTo>
                  <a:pt x="1194136" y="19796"/>
                </a:lnTo>
                <a:lnTo>
                  <a:pt x="1195712" y="19413"/>
                </a:lnTo>
                <a:lnTo>
                  <a:pt x="1197288" y="19037"/>
                </a:lnTo>
                <a:lnTo>
                  <a:pt x="1198857" y="18668"/>
                </a:lnTo>
                <a:lnTo>
                  <a:pt x="1200433" y="18304"/>
                </a:lnTo>
                <a:lnTo>
                  <a:pt x="1202009" y="17946"/>
                </a:lnTo>
                <a:lnTo>
                  <a:pt x="1203585" y="17595"/>
                </a:lnTo>
                <a:lnTo>
                  <a:pt x="1205161" y="17249"/>
                </a:lnTo>
                <a:lnTo>
                  <a:pt x="1206737" y="16909"/>
                </a:lnTo>
                <a:lnTo>
                  <a:pt x="1208313" y="16575"/>
                </a:lnTo>
                <a:lnTo>
                  <a:pt x="1209889" y="16246"/>
                </a:lnTo>
                <a:lnTo>
                  <a:pt x="1211465" y="15923"/>
                </a:lnTo>
                <a:lnTo>
                  <a:pt x="1213042" y="15606"/>
                </a:lnTo>
                <a:lnTo>
                  <a:pt x="1214618" y="15294"/>
                </a:lnTo>
                <a:lnTo>
                  <a:pt x="1216186" y="14987"/>
                </a:lnTo>
                <a:lnTo>
                  <a:pt x="1217762" y="14686"/>
                </a:lnTo>
                <a:lnTo>
                  <a:pt x="1219338" y="14390"/>
                </a:lnTo>
                <a:lnTo>
                  <a:pt x="1220914" y="14099"/>
                </a:lnTo>
                <a:lnTo>
                  <a:pt x="1222490" y="13813"/>
                </a:lnTo>
                <a:lnTo>
                  <a:pt x="1224066" y="13532"/>
                </a:lnTo>
                <a:lnTo>
                  <a:pt x="1225643" y="13256"/>
                </a:lnTo>
                <a:lnTo>
                  <a:pt x="1227219" y="12985"/>
                </a:lnTo>
                <a:lnTo>
                  <a:pt x="1228795" y="12718"/>
                </a:lnTo>
                <a:lnTo>
                  <a:pt x="1230371" y="12457"/>
                </a:lnTo>
                <a:lnTo>
                  <a:pt x="1231947" y="12200"/>
                </a:lnTo>
                <a:lnTo>
                  <a:pt x="1233515" y="11948"/>
                </a:lnTo>
                <a:lnTo>
                  <a:pt x="1235091" y="11700"/>
                </a:lnTo>
                <a:lnTo>
                  <a:pt x="1236667" y="11456"/>
                </a:lnTo>
                <a:lnTo>
                  <a:pt x="1238243" y="11218"/>
                </a:lnTo>
                <a:lnTo>
                  <a:pt x="1239820" y="10983"/>
                </a:lnTo>
                <a:lnTo>
                  <a:pt x="1241396" y="10753"/>
                </a:lnTo>
                <a:lnTo>
                  <a:pt x="1242972" y="10526"/>
                </a:lnTo>
                <a:lnTo>
                  <a:pt x="1244548" y="10305"/>
                </a:lnTo>
                <a:lnTo>
                  <a:pt x="1246124" y="10087"/>
                </a:lnTo>
                <a:lnTo>
                  <a:pt x="1247700" y="9873"/>
                </a:lnTo>
                <a:lnTo>
                  <a:pt x="1249276" y="9663"/>
                </a:lnTo>
                <a:lnTo>
                  <a:pt x="1250844" y="9457"/>
                </a:lnTo>
                <a:lnTo>
                  <a:pt x="1252421" y="9255"/>
                </a:lnTo>
                <a:lnTo>
                  <a:pt x="1253997" y="9056"/>
                </a:lnTo>
                <a:lnTo>
                  <a:pt x="1255573" y="8862"/>
                </a:lnTo>
                <a:lnTo>
                  <a:pt x="1257149" y="8671"/>
                </a:lnTo>
                <a:lnTo>
                  <a:pt x="1258725" y="8483"/>
                </a:lnTo>
                <a:lnTo>
                  <a:pt x="1260301" y="8299"/>
                </a:lnTo>
                <a:lnTo>
                  <a:pt x="1261877" y="8119"/>
                </a:lnTo>
                <a:lnTo>
                  <a:pt x="1263453" y="7942"/>
                </a:lnTo>
                <a:lnTo>
                  <a:pt x="1265029" y="7769"/>
                </a:lnTo>
                <a:lnTo>
                  <a:pt x="1266605" y="7598"/>
                </a:lnTo>
                <a:lnTo>
                  <a:pt x="1268174" y="7431"/>
                </a:lnTo>
                <a:lnTo>
                  <a:pt x="1269750" y="7268"/>
                </a:lnTo>
                <a:lnTo>
                  <a:pt x="1271326" y="7107"/>
                </a:lnTo>
                <a:lnTo>
                  <a:pt x="1272902" y="6950"/>
                </a:lnTo>
                <a:lnTo>
                  <a:pt x="1274478" y="6796"/>
                </a:lnTo>
                <a:lnTo>
                  <a:pt x="1276054" y="6644"/>
                </a:lnTo>
                <a:lnTo>
                  <a:pt x="1277630" y="6496"/>
                </a:lnTo>
                <a:lnTo>
                  <a:pt x="1279206" y="6351"/>
                </a:lnTo>
                <a:lnTo>
                  <a:pt x="1280782" y="6208"/>
                </a:lnTo>
                <a:lnTo>
                  <a:pt x="1282358" y="6068"/>
                </a:lnTo>
                <a:lnTo>
                  <a:pt x="1283934" y="5931"/>
                </a:lnTo>
                <a:lnTo>
                  <a:pt x="1285503" y="5797"/>
                </a:lnTo>
                <a:lnTo>
                  <a:pt x="1287079" y="5666"/>
                </a:lnTo>
                <a:lnTo>
                  <a:pt x="1288655" y="5537"/>
                </a:lnTo>
                <a:lnTo>
                  <a:pt x="1290231" y="5411"/>
                </a:lnTo>
                <a:lnTo>
                  <a:pt x="1291807" y="5287"/>
                </a:lnTo>
                <a:lnTo>
                  <a:pt x="1293383" y="5166"/>
                </a:lnTo>
                <a:lnTo>
                  <a:pt x="1294959" y="5047"/>
                </a:lnTo>
                <a:lnTo>
                  <a:pt x="1296535" y="4931"/>
                </a:lnTo>
                <a:lnTo>
                  <a:pt x="1298111" y="4817"/>
                </a:lnTo>
                <a:lnTo>
                  <a:pt x="1299687" y="4705"/>
                </a:lnTo>
                <a:lnTo>
                  <a:pt x="1301264" y="4596"/>
                </a:lnTo>
                <a:lnTo>
                  <a:pt x="1302832" y="4489"/>
                </a:lnTo>
                <a:lnTo>
                  <a:pt x="1304408" y="4384"/>
                </a:lnTo>
                <a:lnTo>
                  <a:pt x="1305984" y="4281"/>
                </a:lnTo>
                <a:lnTo>
                  <a:pt x="1307560" y="4181"/>
                </a:lnTo>
                <a:lnTo>
                  <a:pt x="1309136" y="4082"/>
                </a:lnTo>
                <a:lnTo>
                  <a:pt x="1310712" y="3986"/>
                </a:lnTo>
                <a:lnTo>
                  <a:pt x="1312288" y="3892"/>
                </a:lnTo>
                <a:lnTo>
                  <a:pt x="1313864" y="3799"/>
                </a:lnTo>
                <a:lnTo>
                  <a:pt x="1315441" y="3709"/>
                </a:lnTo>
                <a:lnTo>
                  <a:pt x="1317017" y="3621"/>
                </a:lnTo>
                <a:lnTo>
                  <a:pt x="1318593" y="3534"/>
                </a:lnTo>
                <a:lnTo>
                  <a:pt x="1320161" y="3449"/>
                </a:lnTo>
                <a:lnTo>
                  <a:pt x="1321737" y="3366"/>
                </a:lnTo>
                <a:lnTo>
                  <a:pt x="1323313" y="3285"/>
                </a:lnTo>
                <a:lnTo>
                  <a:pt x="1324889" y="3206"/>
                </a:lnTo>
                <a:lnTo>
                  <a:pt x="1326465" y="3128"/>
                </a:lnTo>
                <a:lnTo>
                  <a:pt x="1328041" y="3052"/>
                </a:lnTo>
                <a:lnTo>
                  <a:pt x="1329618" y="2978"/>
                </a:lnTo>
                <a:lnTo>
                  <a:pt x="1331194" y="2905"/>
                </a:lnTo>
                <a:lnTo>
                  <a:pt x="1332770" y="2834"/>
                </a:lnTo>
                <a:lnTo>
                  <a:pt x="1334346" y="2764"/>
                </a:lnTo>
                <a:lnTo>
                  <a:pt x="1335914" y="2696"/>
                </a:lnTo>
                <a:lnTo>
                  <a:pt x="1337490" y="2630"/>
                </a:lnTo>
                <a:lnTo>
                  <a:pt x="1339066" y="2565"/>
                </a:lnTo>
                <a:lnTo>
                  <a:pt x="1340642" y="2501"/>
                </a:lnTo>
                <a:lnTo>
                  <a:pt x="1342219" y="2439"/>
                </a:lnTo>
                <a:lnTo>
                  <a:pt x="1343795" y="2378"/>
                </a:lnTo>
                <a:lnTo>
                  <a:pt x="1345371" y="2319"/>
                </a:lnTo>
                <a:lnTo>
                  <a:pt x="1346947" y="2260"/>
                </a:lnTo>
                <a:lnTo>
                  <a:pt x="1348523" y="2204"/>
                </a:lnTo>
                <a:lnTo>
                  <a:pt x="1350099" y="2148"/>
                </a:lnTo>
                <a:lnTo>
                  <a:pt x="1351675" y="2094"/>
                </a:lnTo>
                <a:lnTo>
                  <a:pt x="1353243" y="2041"/>
                </a:lnTo>
                <a:lnTo>
                  <a:pt x="1354819" y="1989"/>
                </a:lnTo>
                <a:lnTo>
                  <a:pt x="1356396" y="1938"/>
                </a:lnTo>
                <a:lnTo>
                  <a:pt x="1357972" y="1888"/>
                </a:lnTo>
                <a:lnTo>
                  <a:pt x="1359548" y="1840"/>
                </a:lnTo>
                <a:lnTo>
                  <a:pt x="1361124" y="1793"/>
                </a:lnTo>
                <a:lnTo>
                  <a:pt x="1362700" y="1747"/>
                </a:lnTo>
                <a:lnTo>
                  <a:pt x="1364276" y="1701"/>
                </a:lnTo>
                <a:lnTo>
                  <a:pt x="1365852" y="1657"/>
                </a:lnTo>
                <a:lnTo>
                  <a:pt x="1367428" y="1614"/>
                </a:lnTo>
                <a:lnTo>
                  <a:pt x="1369004" y="1572"/>
                </a:lnTo>
                <a:lnTo>
                  <a:pt x="1370573" y="1531"/>
                </a:lnTo>
                <a:lnTo>
                  <a:pt x="1372149" y="1491"/>
                </a:lnTo>
                <a:lnTo>
                  <a:pt x="1373725" y="1452"/>
                </a:lnTo>
                <a:lnTo>
                  <a:pt x="1375301" y="1414"/>
                </a:lnTo>
                <a:lnTo>
                  <a:pt x="1376877" y="1376"/>
                </a:lnTo>
                <a:lnTo>
                  <a:pt x="1378453" y="1340"/>
                </a:lnTo>
                <a:lnTo>
                  <a:pt x="1380029" y="1304"/>
                </a:lnTo>
                <a:lnTo>
                  <a:pt x="1381605" y="1269"/>
                </a:lnTo>
                <a:lnTo>
                  <a:pt x="1383181" y="1235"/>
                </a:lnTo>
                <a:lnTo>
                  <a:pt x="1384757" y="1202"/>
                </a:lnTo>
                <a:lnTo>
                  <a:pt x="1386333" y="1170"/>
                </a:lnTo>
                <a:lnTo>
                  <a:pt x="1387902" y="1138"/>
                </a:lnTo>
                <a:lnTo>
                  <a:pt x="1389478" y="1108"/>
                </a:lnTo>
                <a:lnTo>
                  <a:pt x="1391054" y="1078"/>
                </a:lnTo>
                <a:lnTo>
                  <a:pt x="1392630" y="1048"/>
                </a:lnTo>
                <a:lnTo>
                  <a:pt x="1394206" y="1020"/>
                </a:lnTo>
                <a:lnTo>
                  <a:pt x="1395782" y="992"/>
                </a:lnTo>
                <a:lnTo>
                  <a:pt x="1397358" y="965"/>
                </a:lnTo>
                <a:lnTo>
                  <a:pt x="1398934" y="938"/>
                </a:lnTo>
                <a:lnTo>
                  <a:pt x="1400510" y="912"/>
                </a:lnTo>
                <a:lnTo>
                  <a:pt x="1402086" y="887"/>
                </a:lnTo>
                <a:lnTo>
                  <a:pt x="1403663" y="862"/>
                </a:lnTo>
                <a:lnTo>
                  <a:pt x="1405231" y="838"/>
                </a:lnTo>
                <a:lnTo>
                  <a:pt x="1406807" y="815"/>
                </a:lnTo>
                <a:lnTo>
                  <a:pt x="1408383" y="792"/>
                </a:lnTo>
                <a:lnTo>
                  <a:pt x="1409959" y="770"/>
                </a:lnTo>
                <a:lnTo>
                  <a:pt x="1411535" y="748"/>
                </a:lnTo>
                <a:lnTo>
                  <a:pt x="1413111" y="727"/>
                </a:lnTo>
                <a:lnTo>
                  <a:pt x="1414687" y="706"/>
                </a:lnTo>
                <a:lnTo>
                  <a:pt x="1416263" y="686"/>
                </a:lnTo>
                <a:lnTo>
                  <a:pt x="1417840" y="666"/>
                </a:lnTo>
                <a:lnTo>
                  <a:pt x="1419416" y="647"/>
                </a:lnTo>
                <a:lnTo>
                  <a:pt x="1420992" y="628"/>
                </a:lnTo>
                <a:lnTo>
                  <a:pt x="1422560" y="610"/>
                </a:lnTo>
                <a:lnTo>
                  <a:pt x="1424136" y="592"/>
                </a:lnTo>
                <a:lnTo>
                  <a:pt x="1425712" y="575"/>
                </a:lnTo>
                <a:lnTo>
                  <a:pt x="1427288" y="558"/>
                </a:lnTo>
                <a:lnTo>
                  <a:pt x="1428864" y="542"/>
                </a:lnTo>
                <a:lnTo>
                  <a:pt x="1430441" y="526"/>
                </a:lnTo>
                <a:lnTo>
                  <a:pt x="1432016" y="510"/>
                </a:lnTo>
                <a:lnTo>
                  <a:pt x="1433593" y="495"/>
                </a:lnTo>
                <a:lnTo>
                  <a:pt x="1435169" y="481"/>
                </a:lnTo>
                <a:lnTo>
                  <a:pt x="1436745" y="466"/>
                </a:lnTo>
                <a:lnTo>
                  <a:pt x="1438321" y="452"/>
                </a:lnTo>
                <a:lnTo>
                  <a:pt x="1439889" y="439"/>
                </a:lnTo>
                <a:lnTo>
                  <a:pt x="1441465" y="425"/>
                </a:lnTo>
                <a:lnTo>
                  <a:pt x="1443041" y="412"/>
                </a:lnTo>
                <a:lnTo>
                  <a:pt x="1444618" y="400"/>
                </a:lnTo>
                <a:lnTo>
                  <a:pt x="1446194" y="387"/>
                </a:lnTo>
                <a:lnTo>
                  <a:pt x="1447770" y="376"/>
                </a:lnTo>
                <a:lnTo>
                  <a:pt x="1449346" y="364"/>
                </a:lnTo>
                <a:lnTo>
                  <a:pt x="1450922" y="353"/>
                </a:lnTo>
                <a:lnTo>
                  <a:pt x="1452498" y="342"/>
                </a:lnTo>
                <a:lnTo>
                  <a:pt x="1454074" y="331"/>
                </a:lnTo>
                <a:lnTo>
                  <a:pt x="1455650" y="320"/>
                </a:lnTo>
                <a:lnTo>
                  <a:pt x="1457219" y="310"/>
                </a:lnTo>
                <a:lnTo>
                  <a:pt x="1458794" y="300"/>
                </a:lnTo>
                <a:lnTo>
                  <a:pt x="1460371" y="291"/>
                </a:lnTo>
                <a:lnTo>
                  <a:pt x="1461947" y="281"/>
                </a:lnTo>
                <a:lnTo>
                  <a:pt x="1463523" y="272"/>
                </a:lnTo>
                <a:lnTo>
                  <a:pt x="1465099" y="263"/>
                </a:lnTo>
                <a:lnTo>
                  <a:pt x="1466675" y="255"/>
                </a:lnTo>
                <a:lnTo>
                  <a:pt x="1468251" y="246"/>
                </a:lnTo>
                <a:lnTo>
                  <a:pt x="1469827" y="238"/>
                </a:lnTo>
                <a:lnTo>
                  <a:pt x="1471403" y="230"/>
                </a:lnTo>
                <a:lnTo>
                  <a:pt x="1472979" y="223"/>
                </a:lnTo>
                <a:lnTo>
                  <a:pt x="1474548" y="215"/>
                </a:lnTo>
                <a:lnTo>
                  <a:pt x="1476124" y="208"/>
                </a:lnTo>
                <a:lnTo>
                  <a:pt x="1477700" y="201"/>
                </a:lnTo>
                <a:lnTo>
                  <a:pt x="1479276" y="194"/>
                </a:lnTo>
                <a:lnTo>
                  <a:pt x="1480852" y="187"/>
                </a:lnTo>
                <a:lnTo>
                  <a:pt x="1482428" y="181"/>
                </a:lnTo>
                <a:lnTo>
                  <a:pt x="1484004" y="174"/>
                </a:lnTo>
                <a:lnTo>
                  <a:pt x="1485580" y="168"/>
                </a:lnTo>
                <a:lnTo>
                  <a:pt x="1487156" y="162"/>
                </a:lnTo>
                <a:lnTo>
                  <a:pt x="1488732" y="156"/>
                </a:lnTo>
                <a:lnTo>
                  <a:pt x="1490308" y="151"/>
                </a:lnTo>
                <a:lnTo>
                  <a:pt x="1491877" y="145"/>
                </a:lnTo>
                <a:lnTo>
                  <a:pt x="1493453" y="140"/>
                </a:lnTo>
                <a:lnTo>
                  <a:pt x="1495029" y="135"/>
                </a:lnTo>
                <a:lnTo>
                  <a:pt x="1496605" y="130"/>
                </a:lnTo>
                <a:lnTo>
                  <a:pt x="1498181" y="125"/>
                </a:lnTo>
                <a:lnTo>
                  <a:pt x="1499757" y="120"/>
                </a:lnTo>
                <a:lnTo>
                  <a:pt x="1501333" y="115"/>
                </a:lnTo>
                <a:lnTo>
                  <a:pt x="1502909" y="111"/>
                </a:lnTo>
                <a:lnTo>
                  <a:pt x="1504485" y="106"/>
                </a:lnTo>
                <a:lnTo>
                  <a:pt x="1506061" y="102"/>
                </a:lnTo>
                <a:lnTo>
                  <a:pt x="1507638" y="98"/>
                </a:lnTo>
                <a:lnTo>
                  <a:pt x="1509206" y="94"/>
                </a:lnTo>
                <a:lnTo>
                  <a:pt x="1510782" y="90"/>
                </a:lnTo>
                <a:lnTo>
                  <a:pt x="1512358" y="86"/>
                </a:lnTo>
                <a:lnTo>
                  <a:pt x="1513934" y="83"/>
                </a:lnTo>
                <a:lnTo>
                  <a:pt x="1515510" y="79"/>
                </a:lnTo>
                <a:lnTo>
                  <a:pt x="1517086" y="76"/>
                </a:lnTo>
                <a:lnTo>
                  <a:pt x="1518662" y="72"/>
                </a:lnTo>
                <a:lnTo>
                  <a:pt x="1520238" y="69"/>
                </a:lnTo>
                <a:lnTo>
                  <a:pt x="1521815" y="66"/>
                </a:lnTo>
                <a:lnTo>
                  <a:pt x="1523391" y="63"/>
                </a:lnTo>
                <a:lnTo>
                  <a:pt x="1524967" y="60"/>
                </a:lnTo>
                <a:lnTo>
                  <a:pt x="1526535" y="57"/>
                </a:lnTo>
                <a:lnTo>
                  <a:pt x="1528111" y="54"/>
                </a:lnTo>
                <a:lnTo>
                  <a:pt x="1529687" y="51"/>
                </a:lnTo>
                <a:lnTo>
                  <a:pt x="1531263" y="49"/>
                </a:lnTo>
                <a:lnTo>
                  <a:pt x="1532839" y="46"/>
                </a:lnTo>
                <a:lnTo>
                  <a:pt x="1534416" y="44"/>
                </a:lnTo>
                <a:lnTo>
                  <a:pt x="1535992" y="41"/>
                </a:lnTo>
                <a:lnTo>
                  <a:pt x="1537568" y="39"/>
                </a:lnTo>
                <a:lnTo>
                  <a:pt x="1539144" y="37"/>
                </a:lnTo>
                <a:lnTo>
                  <a:pt x="1540720" y="35"/>
                </a:lnTo>
                <a:lnTo>
                  <a:pt x="1542296" y="32"/>
                </a:lnTo>
                <a:lnTo>
                  <a:pt x="1543864" y="30"/>
                </a:lnTo>
                <a:lnTo>
                  <a:pt x="1545440" y="28"/>
                </a:lnTo>
                <a:lnTo>
                  <a:pt x="1547016" y="26"/>
                </a:lnTo>
                <a:lnTo>
                  <a:pt x="1548593" y="24"/>
                </a:lnTo>
                <a:lnTo>
                  <a:pt x="1550169" y="23"/>
                </a:lnTo>
                <a:lnTo>
                  <a:pt x="1551745" y="21"/>
                </a:lnTo>
                <a:lnTo>
                  <a:pt x="1553321" y="19"/>
                </a:lnTo>
                <a:lnTo>
                  <a:pt x="1554897" y="18"/>
                </a:lnTo>
                <a:lnTo>
                  <a:pt x="1556473" y="16"/>
                </a:lnTo>
                <a:lnTo>
                  <a:pt x="1558049" y="14"/>
                </a:lnTo>
                <a:lnTo>
                  <a:pt x="1559625" y="13"/>
                </a:lnTo>
                <a:lnTo>
                  <a:pt x="1561193" y="11"/>
                </a:lnTo>
                <a:lnTo>
                  <a:pt x="1562770" y="10"/>
                </a:lnTo>
                <a:lnTo>
                  <a:pt x="1564346" y="8"/>
                </a:lnTo>
                <a:lnTo>
                  <a:pt x="1565922" y="7"/>
                </a:lnTo>
                <a:lnTo>
                  <a:pt x="1567498" y="6"/>
                </a:lnTo>
                <a:lnTo>
                  <a:pt x="1569074" y="5"/>
                </a:lnTo>
                <a:lnTo>
                  <a:pt x="1570650" y="3"/>
                </a:lnTo>
                <a:lnTo>
                  <a:pt x="1572226" y="2"/>
                </a:lnTo>
                <a:lnTo>
                  <a:pt x="1573802" y="1"/>
                </a:lnTo>
                <a:lnTo>
                  <a:pt x="1575378" y="0"/>
                </a:lnTo>
              </a:path>
            </a:pathLst>
          </a:custGeom>
          <a:noFill/>
          <a:ln w="9144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6AA6709-6B4E-E494-3A94-3168F3727722}"/>
              </a:ext>
            </a:extLst>
          </p:cNvPr>
          <p:cNvGrpSpPr/>
          <p:nvPr/>
        </p:nvGrpSpPr>
        <p:grpSpPr>
          <a:xfrm>
            <a:off x="7095839" y="2638686"/>
            <a:ext cx="1836205" cy="1224137"/>
            <a:chOff x="7095839" y="2638686"/>
            <a:chExt cx="1836205" cy="1224137"/>
          </a:xfrm>
        </p:grpSpPr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2070051-B151-3EC1-63FC-CFA2E7746BC0}"/>
                </a:ext>
              </a:extLst>
            </p:cNvPr>
            <p:cNvSpPr/>
            <p:nvPr/>
          </p:nvSpPr>
          <p:spPr>
            <a:xfrm>
              <a:off x="7095839" y="2638686"/>
              <a:ext cx="1836205" cy="1224137"/>
            </a:xfrm>
            <a:custGeom>
              <a:avLst/>
              <a:gdLst>
                <a:gd name="connsiteX0" fmla="*/ 0 w 1836205"/>
                <a:gd name="connsiteY0" fmla="*/ 1224137 h 1224137"/>
                <a:gd name="connsiteX1" fmla="*/ 1836205 w 1836205"/>
                <a:gd name="connsiteY1" fmla="*/ 1224137 h 1224137"/>
                <a:gd name="connsiteX2" fmla="*/ 1836205 w 1836205"/>
                <a:gd name="connsiteY2" fmla="*/ 0 h 1224137"/>
                <a:gd name="connsiteX3" fmla="*/ 0 w 1836205"/>
                <a:gd name="connsiteY3" fmla="*/ 0 h 122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6205" h="1224137">
                  <a:moveTo>
                    <a:pt x="0" y="1224137"/>
                  </a:moveTo>
                  <a:lnTo>
                    <a:pt x="1836205" y="1224137"/>
                  </a:lnTo>
                  <a:lnTo>
                    <a:pt x="18362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B5C77812-7D68-F4EC-8F61-814A4BA2E906}"/>
                </a:ext>
              </a:extLst>
            </p:cNvPr>
            <p:cNvSpPr/>
            <p:nvPr/>
          </p:nvSpPr>
          <p:spPr>
            <a:xfrm>
              <a:off x="7320522" y="2674831"/>
              <a:ext cx="1575378" cy="1016351"/>
            </a:xfrm>
            <a:custGeom>
              <a:avLst/>
              <a:gdLst>
                <a:gd name="connsiteX0" fmla="*/ 0 w 1575378"/>
                <a:gd name="connsiteY0" fmla="*/ 1016352 h 1016351"/>
                <a:gd name="connsiteX1" fmla="*/ 1575379 w 1575378"/>
                <a:gd name="connsiteY1" fmla="*/ 1016352 h 1016351"/>
                <a:gd name="connsiteX2" fmla="*/ 1575379 w 1575378"/>
                <a:gd name="connsiteY2" fmla="*/ 0 h 1016351"/>
                <a:gd name="connsiteX3" fmla="*/ 0 w 1575378"/>
                <a:gd name="connsiteY3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378" h="1016351">
                  <a:moveTo>
                    <a:pt x="0" y="1016352"/>
                  </a:moveTo>
                  <a:lnTo>
                    <a:pt x="1575379" y="1016352"/>
                  </a:lnTo>
                  <a:lnTo>
                    <a:pt x="15753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685D5E9-EF49-FC84-D2D4-1C4F3C5F047F}"/>
                </a:ext>
              </a:extLst>
            </p:cNvPr>
            <p:cNvSpPr/>
            <p:nvPr/>
          </p:nvSpPr>
          <p:spPr>
            <a:xfrm>
              <a:off x="7365108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1EE4654-3213-67F7-F224-2EB4EC4522C8}"/>
                </a:ext>
              </a:extLst>
            </p:cNvPr>
            <p:cNvSpPr/>
            <p:nvPr/>
          </p:nvSpPr>
          <p:spPr>
            <a:xfrm>
              <a:off x="7612808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FD760AE-9E1B-2362-3C74-B8EACEF0E3EC}"/>
                </a:ext>
              </a:extLst>
            </p:cNvPr>
            <p:cNvSpPr/>
            <p:nvPr/>
          </p:nvSpPr>
          <p:spPr>
            <a:xfrm>
              <a:off x="7860509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0DBFD015-7F45-9873-D600-F4233F1023CB}"/>
                </a:ext>
              </a:extLst>
            </p:cNvPr>
            <p:cNvSpPr/>
            <p:nvPr/>
          </p:nvSpPr>
          <p:spPr>
            <a:xfrm>
              <a:off x="8108207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B88E19E1-CB26-F8A6-1FB3-2D1F06A85555}"/>
                </a:ext>
              </a:extLst>
            </p:cNvPr>
            <p:cNvSpPr/>
            <p:nvPr/>
          </p:nvSpPr>
          <p:spPr>
            <a:xfrm>
              <a:off x="8355911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B737D40A-0EAD-27AA-AC35-BD93A8FD05F2}"/>
                </a:ext>
              </a:extLst>
            </p:cNvPr>
            <p:cNvSpPr/>
            <p:nvPr/>
          </p:nvSpPr>
          <p:spPr>
            <a:xfrm>
              <a:off x="8603608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9CD815C-DE40-1367-9D21-72C8F65A03EA}"/>
                </a:ext>
              </a:extLst>
            </p:cNvPr>
            <p:cNvSpPr/>
            <p:nvPr/>
          </p:nvSpPr>
          <p:spPr>
            <a:xfrm>
              <a:off x="8851312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8BE2588-AF40-4BA5-488D-87EB679B79D5}"/>
                </a:ext>
              </a:extLst>
            </p:cNvPr>
            <p:cNvSpPr/>
            <p:nvPr/>
          </p:nvSpPr>
          <p:spPr>
            <a:xfrm>
              <a:off x="7320522" y="3691183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9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9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15448AA-D8E2-0A24-ED42-27EA932AC246}"/>
                </a:ext>
              </a:extLst>
            </p:cNvPr>
            <p:cNvSpPr/>
            <p:nvPr/>
          </p:nvSpPr>
          <p:spPr>
            <a:xfrm>
              <a:off x="7365108" y="3676723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963F2C00-F6EF-1C22-8291-077640AACDCD}"/>
                </a:ext>
              </a:extLst>
            </p:cNvPr>
            <p:cNvSpPr/>
            <p:nvPr/>
          </p:nvSpPr>
          <p:spPr>
            <a:xfrm>
              <a:off x="7612808" y="3676723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580A2E8-F9CC-2662-9AD2-006E097349E1}"/>
                </a:ext>
              </a:extLst>
            </p:cNvPr>
            <p:cNvSpPr/>
            <p:nvPr/>
          </p:nvSpPr>
          <p:spPr>
            <a:xfrm>
              <a:off x="7860509" y="3676723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7A0167A-11AE-000F-E22C-A24C84348595}"/>
                </a:ext>
              </a:extLst>
            </p:cNvPr>
            <p:cNvSpPr/>
            <p:nvPr/>
          </p:nvSpPr>
          <p:spPr>
            <a:xfrm>
              <a:off x="8108207" y="3676723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3DF49A1-3B36-0CB0-12D3-73CC399A617B}"/>
                </a:ext>
              </a:extLst>
            </p:cNvPr>
            <p:cNvSpPr/>
            <p:nvPr/>
          </p:nvSpPr>
          <p:spPr>
            <a:xfrm>
              <a:off x="8355911" y="3676723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1932A8BD-70CC-1501-EEB3-EADED8DD0B8A}"/>
                </a:ext>
              </a:extLst>
            </p:cNvPr>
            <p:cNvSpPr/>
            <p:nvPr/>
          </p:nvSpPr>
          <p:spPr>
            <a:xfrm>
              <a:off x="8603608" y="3676723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0FFA4E6-098C-D5A1-BBE8-208E26CA8098}"/>
                </a:ext>
              </a:extLst>
            </p:cNvPr>
            <p:cNvSpPr/>
            <p:nvPr/>
          </p:nvSpPr>
          <p:spPr>
            <a:xfrm>
              <a:off x="8851312" y="3676723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3A3C10C-2312-F86D-F1AF-E3642ACB8C3D}"/>
                </a:ext>
              </a:extLst>
            </p:cNvPr>
            <p:cNvSpPr/>
            <p:nvPr/>
          </p:nvSpPr>
          <p:spPr>
            <a:xfrm>
              <a:off x="7324228" y="3741182"/>
              <a:ext cx="39733" cy="5271"/>
            </a:xfrm>
            <a:custGeom>
              <a:avLst/>
              <a:gdLst>
                <a:gd name="connsiteX0" fmla="*/ 0 w 39733"/>
                <a:gd name="connsiteY0" fmla="*/ 0 h 5271"/>
                <a:gd name="connsiteX1" fmla="*/ 39733 w 39733"/>
                <a:gd name="connsiteY1" fmla="*/ 0 h 5271"/>
                <a:gd name="connsiteX2" fmla="*/ 39733 w 39733"/>
                <a:gd name="connsiteY2" fmla="*/ 5271 h 5271"/>
                <a:gd name="connsiteX3" fmla="*/ 0 w 39733"/>
                <a:gd name="connsiteY3" fmla="*/ 5271 h 5271"/>
                <a:gd name="connsiteX4" fmla="*/ 0 w 39733"/>
                <a:gd name="connsiteY4" fmla="*/ 0 h 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5271">
                  <a:moveTo>
                    <a:pt x="0" y="0"/>
                  </a:moveTo>
                  <a:lnTo>
                    <a:pt x="39733" y="0"/>
                  </a:lnTo>
                  <a:lnTo>
                    <a:pt x="39733" y="5271"/>
                  </a:lnTo>
                  <a:lnTo>
                    <a:pt x="0" y="5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60F823D-DDA9-4F76-F5E4-DD323EB0E309}"/>
                </a:ext>
              </a:extLst>
            </p:cNvPr>
            <p:cNvSpPr/>
            <p:nvPr/>
          </p:nvSpPr>
          <p:spPr>
            <a:xfrm>
              <a:off x="7375522" y="3716607"/>
              <a:ext cx="30465" cy="48001"/>
            </a:xfrm>
            <a:custGeom>
              <a:avLst/>
              <a:gdLst>
                <a:gd name="connsiteX0" fmla="*/ 20920 w 30465"/>
                <a:gd name="connsiteY0" fmla="*/ 22157 h 48001"/>
                <a:gd name="connsiteX1" fmla="*/ 27925 w 30465"/>
                <a:gd name="connsiteY1" fmla="*/ 26158 h 48001"/>
                <a:gd name="connsiteX2" fmla="*/ 30466 w 30465"/>
                <a:gd name="connsiteY2" fmla="*/ 33656 h 48001"/>
                <a:gd name="connsiteX3" fmla="*/ 25755 w 30465"/>
                <a:gd name="connsiteY3" fmla="*/ 44253 h 48001"/>
                <a:gd name="connsiteX4" fmla="*/ 12366 w 30465"/>
                <a:gd name="connsiteY4" fmla="*/ 48001 h 48001"/>
                <a:gd name="connsiteX5" fmla="*/ 6353 w 30465"/>
                <a:gd name="connsiteY5" fmla="*/ 47412 h 48001"/>
                <a:gd name="connsiteX6" fmla="*/ 0 w 30465"/>
                <a:gd name="connsiteY6" fmla="*/ 45714 h 48001"/>
                <a:gd name="connsiteX7" fmla="*/ 0 w 30465"/>
                <a:gd name="connsiteY7" fmla="*/ 39670 h 48001"/>
                <a:gd name="connsiteX8" fmla="*/ 5703 w 30465"/>
                <a:gd name="connsiteY8" fmla="*/ 41965 h 48001"/>
                <a:gd name="connsiteX9" fmla="*/ 12180 w 30465"/>
                <a:gd name="connsiteY9" fmla="*/ 42738 h 48001"/>
                <a:gd name="connsiteX10" fmla="*/ 21137 w 30465"/>
                <a:gd name="connsiteY10" fmla="*/ 40412 h 48001"/>
                <a:gd name="connsiteX11" fmla="*/ 24236 w 30465"/>
                <a:gd name="connsiteY11" fmla="*/ 33656 h 48001"/>
                <a:gd name="connsiteX12" fmla="*/ 21354 w 30465"/>
                <a:gd name="connsiteY12" fmla="*/ 27268 h 48001"/>
                <a:gd name="connsiteX13" fmla="*/ 13389 w 30465"/>
                <a:gd name="connsiteY13" fmla="*/ 24949 h 48001"/>
                <a:gd name="connsiteX14" fmla="*/ 7996 w 30465"/>
                <a:gd name="connsiteY14" fmla="*/ 24949 h 48001"/>
                <a:gd name="connsiteX15" fmla="*/ 7996 w 30465"/>
                <a:gd name="connsiteY15" fmla="*/ 19800 h 48001"/>
                <a:gd name="connsiteX16" fmla="*/ 13637 w 30465"/>
                <a:gd name="connsiteY16" fmla="*/ 19800 h 48001"/>
                <a:gd name="connsiteX17" fmla="*/ 20703 w 30465"/>
                <a:gd name="connsiteY17" fmla="*/ 17972 h 48001"/>
                <a:gd name="connsiteX18" fmla="*/ 23151 w 30465"/>
                <a:gd name="connsiteY18" fmla="*/ 12639 h 48001"/>
                <a:gd name="connsiteX19" fmla="*/ 20610 w 30465"/>
                <a:gd name="connsiteY19" fmla="*/ 7184 h 48001"/>
                <a:gd name="connsiteX20" fmla="*/ 13389 w 30465"/>
                <a:gd name="connsiteY20" fmla="*/ 5264 h 48001"/>
                <a:gd name="connsiteX21" fmla="*/ 7872 w 30465"/>
                <a:gd name="connsiteY21" fmla="*/ 5822 h 48001"/>
                <a:gd name="connsiteX22" fmla="*/ 1395 w 30465"/>
                <a:gd name="connsiteY22" fmla="*/ 7559 h 48001"/>
                <a:gd name="connsiteX23" fmla="*/ 1395 w 30465"/>
                <a:gd name="connsiteY23" fmla="*/ 1982 h 48001"/>
                <a:gd name="connsiteX24" fmla="*/ 8058 w 30465"/>
                <a:gd name="connsiteY24" fmla="*/ 490 h 48001"/>
                <a:gd name="connsiteX25" fmla="*/ 13947 w 30465"/>
                <a:gd name="connsiteY25" fmla="*/ 0 h 48001"/>
                <a:gd name="connsiteX26" fmla="*/ 25228 w 30465"/>
                <a:gd name="connsiteY26" fmla="*/ 3252 h 48001"/>
                <a:gd name="connsiteX27" fmla="*/ 29381 w 30465"/>
                <a:gd name="connsiteY27" fmla="*/ 11989 h 48001"/>
                <a:gd name="connsiteX28" fmla="*/ 27180 w 30465"/>
                <a:gd name="connsiteY28" fmla="*/ 18500 h 48001"/>
                <a:gd name="connsiteX29" fmla="*/ 20920 w 30465"/>
                <a:gd name="connsiteY29" fmla="*/ 22157 h 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65" h="48001">
                  <a:moveTo>
                    <a:pt x="20920" y="22157"/>
                  </a:moveTo>
                  <a:cubicBezTo>
                    <a:pt x="23916" y="22799"/>
                    <a:pt x="26251" y="24131"/>
                    <a:pt x="27925" y="26158"/>
                  </a:cubicBezTo>
                  <a:cubicBezTo>
                    <a:pt x="29619" y="28186"/>
                    <a:pt x="30466" y="30680"/>
                    <a:pt x="30466" y="33656"/>
                  </a:cubicBezTo>
                  <a:cubicBezTo>
                    <a:pt x="30466" y="38224"/>
                    <a:pt x="28896" y="41751"/>
                    <a:pt x="25755" y="44253"/>
                  </a:cubicBezTo>
                  <a:cubicBezTo>
                    <a:pt x="22614" y="46754"/>
                    <a:pt x="18152" y="48001"/>
                    <a:pt x="12366" y="48001"/>
                  </a:cubicBezTo>
                  <a:cubicBezTo>
                    <a:pt x="10424" y="48001"/>
                    <a:pt x="8420" y="47803"/>
                    <a:pt x="6353" y="47412"/>
                  </a:cubicBezTo>
                  <a:cubicBezTo>
                    <a:pt x="4308" y="47045"/>
                    <a:pt x="2190" y="46479"/>
                    <a:pt x="0" y="45714"/>
                  </a:cubicBezTo>
                  <a:lnTo>
                    <a:pt x="0" y="39670"/>
                  </a:lnTo>
                  <a:cubicBezTo>
                    <a:pt x="1736" y="40680"/>
                    <a:pt x="3636" y="41445"/>
                    <a:pt x="5703" y="41965"/>
                  </a:cubicBezTo>
                  <a:cubicBezTo>
                    <a:pt x="7769" y="42478"/>
                    <a:pt x="9928" y="42738"/>
                    <a:pt x="12180" y="42738"/>
                  </a:cubicBezTo>
                  <a:cubicBezTo>
                    <a:pt x="16106" y="42738"/>
                    <a:pt x="19092" y="41965"/>
                    <a:pt x="21137" y="40412"/>
                  </a:cubicBezTo>
                  <a:cubicBezTo>
                    <a:pt x="23203" y="38859"/>
                    <a:pt x="24236" y="36609"/>
                    <a:pt x="24236" y="33656"/>
                  </a:cubicBezTo>
                  <a:cubicBezTo>
                    <a:pt x="24236" y="30925"/>
                    <a:pt x="23275" y="28798"/>
                    <a:pt x="21354" y="27268"/>
                  </a:cubicBezTo>
                  <a:cubicBezTo>
                    <a:pt x="19453" y="25722"/>
                    <a:pt x="16798" y="24949"/>
                    <a:pt x="13389" y="24949"/>
                  </a:cubicBezTo>
                  <a:lnTo>
                    <a:pt x="7996" y="24949"/>
                  </a:lnTo>
                  <a:lnTo>
                    <a:pt x="7996" y="19800"/>
                  </a:lnTo>
                  <a:lnTo>
                    <a:pt x="13637" y="19800"/>
                  </a:lnTo>
                  <a:cubicBezTo>
                    <a:pt x="16716" y="19800"/>
                    <a:pt x="19071" y="19188"/>
                    <a:pt x="20703" y="17972"/>
                  </a:cubicBezTo>
                  <a:cubicBezTo>
                    <a:pt x="22335" y="16732"/>
                    <a:pt x="23151" y="14957"/>
                    <a:pt x="23151" y="12639"/>
                  </a:cubicBezTo>
                  <a:cubicBezTo>
                    <a:pt x="23151" y="10267"/>
                    <a:pt x="22305" y="8447"/>
                    <a:pt x="20610" y="7184"/>
                  </a:cubicBezTo>
                  <a:cubicBezTo>
                    <a:pt x="18937" y="5906"/>
                    <a:pt x="16530" y="5264"/>
                    <a:pt x="13389" y="5264"/>
                  </a:cubicBezTo>
                  <a:cubicBezTo>
                    <a:pt x="11674" y="5264"/>
                    <a:pt x="9835" y="5447"/>
                    <a:pt x="7872" y="5822"/>
                  </a:cubicBezTo>
                  <a:cubicBezTo>
                    <a:pt x="5910" y="6197"/>
                    <a:pt x="3750" y="6771"/>
                    <a:pt x="1395" y="7559"/>
                  </a:cubicBezTo>
                  <a:lnTo>
                    <a:pt x="1395" y="1982"/>
                  </a:lnTo>
                  <a:cubicBezTo>
                    <a:pt x="3770" y="1316"/>
                    <a:pt x="5991" y="819"/>
                    <a:pt x="8058" y="490"/>
                  </a:cubicBezTo>
                  <a:cubicBezTo>
                    <a:pt x="10145" y="161"/>
                    <a:pt x="12108" y="0"/>
                    <a:pt x="13947" y="0"/>
                  </a:cubicBezTo>
                  <a:cubicBezTo>
                    <a:pt x="18699" y="0"/>
                    <a:pt x="22459" y="1086"/>
                    <a:pt x="25228" y="3252"/>
                  </a:cubicBezTo>
                  <a:cubicBezTo>
                    <a:pt x="27997" y="5401"/>
                    <a:pt x="29381" y="8309"/>
                    <a:pt x="29381" y="11989"/>
                  </a:cubicBezTo>
                  <a:cubicBezTo>
                    <a:pt x="29381" y="14552"/>
                    <a:pt x="28647" y="16725"/>
                    <a:pt x="27180" y="18500"/>
                  </a:cubicBezTo>
                  <a:cubicBezTo>
                    <a:pt x="25714" y="20252"/>
                    <a:pt x="23627" y="21476"/>
                    <a:pt x="20920" y="22157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7D48613-1141-A9A1-5B77-2BD6EE66C8BC}"/>
                </a:ext>
              </a:extLst>
            </p:cNvPr>
            <p:cNvSpPr/>
            <p:nvPr/>
          </p:nvSpPr>
          <p:spPr>
            <a:xfrm>
              <a:off x="7572564" y="3741182"/>
              <a:ext cx="39733" cy="5271"/>
            </a:xfrm>
            <a:custGeom>
              <a:avLst/>
              <a:gdLst>
                <a:gd name="connsiteX0" fmla="*/ 0 w 39733"/>
                <a:gd name="connsiteY0" fmla="*/ 0 h 5271"/>
                <a:gd name="connsiteX1" fmla="*/ 39733 w 39733"/>
                <a:gd name="connsiteY1" fmla="*/ 0 h 5271"/>
                <a:gd name="connsiteX2" fmla="*/ 39733 w 39733"/>
                <a:gd name="connsiteY2" fmla="*/ 5271 h 5271"/>
                <a:gd name="connsiteX3" fmla="*/ 0 w 39733"/>
                <a:gd name="connsiteY3" fmla="*/ 5271 h 5271"/>
                <a:gd name="connsiteX4" fmla="*/ 0 w 39733"/>
                <a:gd name="connsiteY4" fmla="*/ 0 h 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5271">
                  <a:moveTo>
                    <a:pt x="0" y="0"/>
                  </a:moveTo>
                  <a:lnTo>
                    <a:pt x="39733" y="0"/>
                  </a:lnTo>
                  <a:lnTo>
                    <a:pt x="39733" y="5271"/>
                  </a:lnTo>
                  <a:lnTo>
                    <a:pt x="0" y="5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12A4BD0D-501F-44C3-3A08-462453A6C694}"/>
                </a:ext>
              </a:extLst>
            </p:cNvPr>
            <p:cNvSpPr/>
            <p:nvPr/>
          </p:nvSpPr>
          <p:spPr>
            <a:xfrm>
              <a:off x="7623672" y="3716607"/>
              <a:ext cx="29380" cy="47106"/>
            </a:xfrm>
            <a:custGeom>
              <a:avLst/>
              <a:gdLst>
                <a:gd name="connsiteX0" fmla="*/ 7531 w 29380"/>
                <a:gd name="connsiteY0" fmla="*/ 41835 h 47106"/>
                <a:gd name="connsiteX1" fmla="*/ 29381 w 29380"/>
                <a:gd name="connsiteY1" fmla="*/ 41835 h 47106"/>
                <a:gd name="connsiteX2" fmla="*/ 29381 w 29380"/>
                <a:gd name="connsiteY2" fmla="*/ 47106 h 47106"/>
                <a:gd name="connsiteX3" fmla="*/ 0 w 29380"/>
                <a:gd name="connsiteY3" fmla="*/ 47106 h 47106"/>
                <a:gd name="connsiteX4" fmla="*/ 0 w 29380"/>
                <a:gd name="connsiteY4" fmla="*/ 41835 h 47106"/>
                <a:gd name="connsiteX5" fmla="*/ 9701 w 29380"/>
                <a:gd name="connsiteY5" fmla="*/ 31950 h 47106"/>
                <a:gd name="connsiteX6" fmla="*/ 17449 w 29380"/>
                <a:gd name="connsiteY6" fmla="*/ 23924 h 47106"/>
                <a:gd name="connsiteX7" fmla="*/ 21633 w 29380"/>
                <a:gd name="connsiteY7" fmla="*/ 18224 h 47106"/>
                <a:gd name="connsiteX8" fmla="*/ 22842 w 29380"/>
                <a:gd name="connsiteY8" fmla="*/ 13603 h 47106"/>
                <a:gd name="connsiteX9" fmla="*/ 20238 w 29380"/>
                <a:gd name="connsiteY9" fmla="*/ 7590 h 47106"/>
                <a:gd name="connsiteX10" fmla="*/ 13513 w 29380"/>
                <a:gd name="connsiteY10" fmla="*/ 5264 h 47106"/>
                <a:gd name="connsiteX11" fmla="*/ 7283 w 29380"/>
                <a:gd name="connsiteY11" fmla="*/ 6289 h 47106"/>
                <a:gd name="connsiteX12" fmla="*/ 310 w 29380"/>
                <a:gd name="connsiteY12" fmla="*/ 9388 h 47106"/>
                <a:gd name="connsiteX13" fmla="*/ 310 w 29380"/>
                <a:gd name="connsiteY13" fmla="*/ 3068 h 47106"/>
                <a:gd name="connsiteX14" fmla="*/ 7376 w 29380"/>
                <a:gd name="connsiteY14" fmla="*/ 773 h 47106"/>
                <a:gd name="connsiteX15" fmla="*/ 13389 w 29380"/>
                <a:gd name="connsiteY15" fmla="*/ 0 h 47106"/>
                <a:gd name="connsiteX16" fmla="*/ 24856 w 29380"/>
                <a:gd name="connsiteY16" fmla="*/ 3596 h 47106"/>
                <a:gd name="connsiteX17" fmla="*/ 29133 w 29380"/>
                <a:gd name="connsiteY17" fmla="*/ 13198 h 47106"/>
                <a:gd name="connsiteX18" fmla="*/ 28048 w 29380"/>
                <a:gd name="connsiteY18" fmla="*/ 18622 h 47106"/>
                <a:gd name="connsiteX19" fmla="*/ 24174 w 29380"/>
                <a:gd name="connsiteY19" fmla="*/ 24636 h 47106"/>
                <a:gd name="connsiteX20" fmla="*/ 19246 w 29380"/>
                <a:gd name="connsiteY20" fmla="*/ 29846 h 47106"/>
                <a:gd name="connsiteX21" fmla="*/ 7531 w 29380"/>
                <a:gd name="connsiteY21" fmla="*/ 41835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380" h="47106">
                  <a:moveTo>
                    <a:pt x="7531" y="41835"/>
                  </a:moveTo>
                  <a:lnTo>
                    <a:pt x="29381" y="41835"/>
                  </a:lnTo>
                  <a:lnTo>
                    <a:pt x="29381" y="47106"/>
                  </a:lnTo>
                  <a:lnTo>
                    <a:pt x="0" y="47106"/>
                  </a:lnTo>
                  <a:lnTo>
                    <a:pt x="0" y="41835"/>
                  </a:lnTo>
                  <a:cubicBezTo>
                    <a:pt x="2376" y="39379"/>
                    <a:pt x="5610" y="36081"/>
                    <a:pt x="9701" y="31950"/>
                  </a:cubicBezTo>
                  <a:cubicBezTo>
                    <a:pt x="13812" y="27796"/>
                    <a:pt x="16395" y="25125"/>
                    <a:pt x="17449" y="23924"/>
                  </a:cubicBezTo>
                  <a:cubicBezTo>
                    <a:pt x="19453" y="21667"/>
                    <a:pt x="20848" y="19770"/>
                    <a:pt x="21633" y="18224"/>
                  </a:cubicBezTo>
                  <a:cubicBezTo>
                    <a:pt x="22438" y="16656"/>
                    <a:pt x="22842" y="15110"/>
                    <a:pt x="22842" y="13603"/>
                  </a:cubicBezTo>
                  <a:cubicBezTo>
                    <a:pt x="22842" y="11147"/>
                    <a:pt x="21974" y="9143"/>
                    <a:pt x="20238" y="7590"/>
                  </a:cubicBezTo>
                  <a:cubicBezTo>
                    <a:pt x="18523" y="6037"/>
                    <a:pt x="16282" y="5264"/>
                    <a:pt x="13513" y="5264"/>
                  </a:cubicBezTo>
                  <a:cubicBezTo>
                    <a:pt x="11550" y="5264"/>
                    <a:pt x="9473" y="5608"/>
                    <a:pt x="7283" y="6289"/>
                  </a:cubicBezTo>
                  <a:cubicBezTo>
                    <a:pt x="5114" y="6970"/>
                    <a:pt x="2789" y="8003"/>
                    <a:pt x="310" y="9388"/>
                  </a:cubicBezTo>
                  <a:lnTo>
                    <a:pt x="310" y="3068"/>
                  </a:lnTo>
                  <a:cubicBezTo>
                    <a:pt x="2831" y="2050"/>
                    <a:pt x="5186" y="1285"/>
                    <a:pt x="7376" y="773"/>
                  </a:cubicBezTo>
                  <a:cubicBezTo>
                    <a:pt x="9567" y="260"/>
                    <a:pt x="11570" y="0"/>
                    <a:pt x="13389" y="0"/>
                  </a:cubicBezTo>
                  <a:cubicBezTo>
                    <a:pt x="18182" y="0"/>
                    <a:pt x="22005" y="1201"/>
                    <a:pt x="24856" y="3596"/>
                  </a:cubicBezTo>
                  <a:cubicBezTo>
                    <a:pt x="27708" y="5991"/>
                    <a:pt x="29133" y="9189"/>
                    <a:pt x="29133" y="13198"/>
                  </a:cubicBezTo>
                  <a:cubicBezTo>
                    <a:pt x="29133" y="15103"/>
                    <a:pt x="28771" y="16908"/>
                    <a:pt x="28048" y="18622"/>
                  </a:cubicBezTo>
                  <a:cubicBezTo>
                    <a:pt x="27346" y="20313"/>
                    <a:pt x="26054" y="22318"/>
                    <a:pt x="24174" y="24636"/>
                  </a:cubicBezTo>
                  <a:cubicBezTo>
                    <a:pt x="23658" y="25240"/>
                    <a:pt x="22015" y="26977"/>
                    <a:pt x="19246" y="29846"/>
                  </a:cubicBezTo>
                  <a:cubicBezTo>
                    <a:pt x="16478" y="32700"/>
                    <a:pt x="12573" y="36693"/>
                    <a:pt x="7531" y="41835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CE7BE2E-BA3E-DCA5-E725-B5C9D6C28E46}"/>
                </a:ext>
              </a:extLst>
            </p:cNvPr>
            <p:cNvSpPr/>
            <p:nvPr/>
          </p:nvSpPr>
          <p:spPr>
            <a:xfrm>
              <a:off x="7820017" y="3741182"/>
              <a:ext cx="39732" cy="5271"/>
            </a:xfrm>
            <a:custGeom>
              <a:avLst/>
              <a:gdLst>
                <a:gd name="connsiteX0" fmla="*/ 0 w 39732"/>
                <a:gd name="connsiteY0" fmla="*/ 0 h 5271"/>
                <a:gd name="connsiteX1" fmla="*/ 39732 w 39732"/>
                <a:gd name="connsiteY1" fmla="*/ 0 h 5271"/>
                <a:gd name="connsiteX2" fmla="*/ 39732 w 39732"/>
                <a:gd name="connsiteY2" fmla="*/ 5271 h 5271"/>
                <a:gd name="connsiteX3" fmla="*/ 0 w 39732"/>
                <a:gd name="connsiteY3" fmla="*/ 5271 h 5271"/>
                <a:gd name="connsiteX4" fmla="*/ 0 w 39732"/>
                <a:gd name="connsiteY4" fmla="*/ 0 h 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2" h="5271">
                  <a:moveTo>
                    <a:pt x="0" y="0"/>
                  </a:moveTo>
                  <a:lnTo>
                    <a:pt x="39732" y="0"/>
                  </a:lnTo>
                  <a:lnTo>
                    <a:pt x="39732" y="5271"/>
                  </a:lnTo>
                  <a:lnTo>
                    <a:pt x="0" y="5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C8512178-EE03-5A8A-7022-15A064AD424E}"/>
                </a:ext>
              </a:extLst>
            </p:cNvPr>
            <p:cNvSpPr/>
            <p:nvPr/>
          </p:nvSpPr>
          <p:spPr>
            <a:xfrm>
              <a:off x="7873448" y="3717441"/>
              <a:ext cx="27550" cy="46272"/>
            </a:xfrm>
            <a:custGeom>
              <a:avLst/>
              <a:gdLst>
                <a:gd name="connsiteX0" fmla="*/ 903 w 27550"/>
                <a:gd name="connsiteY0" fmla="*/ 41001 h 46272"/>
                <a:gd name="connsiteX1" fmla="*/ 11124 w 27550"/>
                <a:gd name="connsiteY1" fmla="*/ 41001 h 46272"/>
                <a:gd name="connsiteX2" fmla="*/ 11124 w 27550"/>
                <a:gd name="connsiteY2" fmla="*/ 5700 h 46272"/>
                <a:gd name="connsiteX3" fmla="*/ 0 w 27550"/>
                <a:gd name="connsiteY3" fmla="*/ 7934 h 46272"/>
                <a:gd name="connsiteX4" fmla="*/ 0 w 27550"/>
                <a:gd name="connsiteY4" fmla="*/ 2234 h 46272"/>
                <a:gd name="connsiteX5" fmla="*/ 11063 w 27550"/>
                <a:gd name="connsiteY5" fmla="*/ 0 h 46272"/>
                <a:gd name="connsiteX6" fmla="*/ 17322 w 27550"/>
                <a:gd name="connsiteY6" fmla="*/ 0 h 46272"/>
                <a:gd name="connsiteX7" fmla="*/ 17322 w 27550"/>
                <a:gd name="connsiteY7" fmla="*/ 41001 h 46272"/>
                <a:gd name="connsiteX8" fmla="*/ 27551 w 27550"/>
                <a:gd name="connsiteY8" fmla="*/ 41001 h 46272"/>
                <a:gd name="connsiteX9" fmla="*/ 27551 w 27550"/>
                <a:gd name="connsiteY9" fmla="*/ 46272 h 46272"/>
                <a:gd name="connsiteX10" fmla="*/ 903 w 27550"/>
                <a:gd name="connsiteY10" fmla="*/ 46272 h 46272"/>
                <a:gd name="connsiteX11" fmla="*/ 903 w 27550"/>
                <a:gd name="connsiteY11" fmla="*/ 41001 h 4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50" h="46272">
                  <a:moveTo>
                    <a:pt x="903" y="41001"/>
                  </a:moveTo>
                  <a:lnTo>
                    <a:pt x="11124" y="41001"/>
                  </a:lnTo>
                  <a:lnTo>
                    <a:pt x="11124" y="5700"/>
                  </a:lnTo>
                  <a:lnTo>
                    <a:pt x="0" y="7934"/>
                  </a:lnTo>
                  <a:lnTo>
                    <a:pt x="0" y="2234"/>
                  </a:lnTo>
                  <a:lnTo>
                    <a:pt x="11063" y="0"/>
                  </a:lnTo>
                  <a:lnTo>
                    <a:pt x="17322" y="0"/>
                  </a:lnTo>
                  <a:lnTo>
                    <a:pt x="17322" y="41001"/>
                  </a:lnTo>
                  <a:lnTo>
                    <a:pt x="27551" y="41001"/>
                  </a:lnTo>
                  <a:lnTo>
                    <a:pt x="27551" y="46272"/>
                  </a:lnTo>
                  <a:lnTo>
                    <a:pt x="903" y="46272"/>
                  </a:lnTo>
                  <a:lnTo>
                    <a:pt x="903" y="41001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6B53BB3-57AC-A4A6-9F5F-F8C336BE977A}"/>
                </a:ext>
              </a:extLst>
            </p:cNvPr>
            <p:cNvSpPr/>
            <p:nvPr/>
          </p:nvSpPr>
          <p:spPr>
            <a:xfrm>
              <a:off x="8092217" y="3716607"/>
              <a:ext cx="31988" cy="48001"/>
            </a:xfrm>
            <a:custGeom>
              <a:avLst/>
              <a:gdLst>
                <a:gd name="connsiteX0" fmla="*/ 15990 w 31988"/>
                <a:gd name="connsiteY0" fmla="*/ 4958 h 48001"/>
                <a:gd name="connsiteX1" fmla="*/ 8707 w 31988"/>
                <a:gd name="connsiteY1" fmla="*/ 9732 h 48001"/>
                <a:gd name="connsiteX2" fmla="*/ 6289 w 31988"/>
                <a:gd name="connsiteY2" fmla="*/ 24016 h 48001"/>
                <a:gd name="connsiteX3" fmla="*/ 8707 w 31988"/>
                <a:gd name="connsiteY3" fmla="*/ 38308 h 48001"/>
                <a:gd name="connsiteX4" fmla="*/ 15990 w 31988"/>
                <a:gd name="connsiteY4" fmla="*/ 43044 h 48001"/>
                <a:gd name="connsiteX5" fmla="*/ 23274 w 31988"/>
                <a:gd name="connsiteY5" fmla="*/ 38308 h 48001"/>
                <a:gd name="connsiteX6" fmla="*/ 25722 w 31988"/>
                <a:gd name="connsiteY6" fmla="*/ 24016 h 48001"/>
                <a:gd name="connsiteX7" fmla="*/ 23274 w 31988"/>
                <a:gd name="connsiteY7" fmla="*/ 9732 h 48001"/>
                <a:gd name="connsiteX8" fmla="*/ 15990 w 31988"/>
                <a:gd name="connsiteY8" fmla="*/ 4958 h 48001"/>
                <a:gd name="connsiteX9" fmla="*/ 15990 w 31988"/>
                <a:gd name="connsiteY9" fmla="*/ 0 h 48001"/>
                <a:gd name="connsiteX10" fmla="*/ 27864 w 31988"/>
                <a:gd name="connsiteY10" fmla="*/ 6167 h 48001"/>
                <a:gd name="connsiteX11" fmla="*/ 31988 w 31988"/>
                <a:gd name="connsiteY11" fmla="*/ 24016 h 48001"/>
                <a:gd name="connsiteX12" fmla="*/ 27864 w 31988"/>
                <a:gd name="connsiteY12" fmla="*/ 41865 h 48001"/>
                <a:gd name="connsiteX13" fmla="*/ 15990 w 31988"/>
                <a:gd name="connsiteY13" fmla="*/ 48001 h 48001"/>
                <a:gd name="connsiteX14" fmla="*/ 4093 w 31988"/>
                <a:gd name="connsiteY14" fmla="*/ 41865 h 48001"/>
                <a:gd name="connsiteX15" fmla="*/ 0 w 31988"/>
                <a:gd name="connsiteY15" fmla="*/ 24016 h 48001"/>
                <a:gd name="connsiteX16" fmla="*/ 4093 w 31988"/>
                <a:gd name="connsiteY16" fmla="*/ 6167 h 48001"/>
                <a:gd name="connsiteX17" fmla="*/ 15990 w 31988"/>
                <a:gd name="connsiteY17" fmla="*/ 0 h 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8" h="48001">
                  <a:moveTo>
                    <a:pt x="15990" y="4958"/>
                  </a:moveTo>
                  <a:cubicBezTo>
                    <a:pt x="12769" y="4958"/>
                    <a:pt x="10336" y="6549"/>
                    <a:pt x="8707" y="9732"/>
                  </a:cubicBezTo>
                  <a:cubicBezTo>
                    <a:pt x="7092" y="12892"/>
                    <a:pt x="6289" y="17650"/>
                    <a:pt x="6289" y="24016"/>
                  </a:cubicBezTo>
                  <a:cubicBezTo>
                    <a:pt x="6289" y="30359"/>
                    <a:pt x="7092" y="35125"/>
                    <a:pt x="8707" y="38308"/>
                  </a:cubicBezTo>
                  <a:cubicBezTo>
                    <a:pt x="10336" y="41468"/>
                    <a:pt x="12769" y="43044"/>
                    <a:pt x="15990" y="43044"/>
                  </a:cubicBezTo>
                  <a:cubicBezTo>
                    <a:pt x="19234" y="43044"/>
                    <a:pt x="21660" y="41468"/>
                    <a:pt x="23274" y="38308"/>
                  </a:cubicBezTo>
                  <a:cubicBezTo>
                    <a:pt x="24903" y="35125"/>
                    <a:pt x="25722" y="30359"/>
                    <a:pt x="25722" y="24016"/>
                  </a:cubicBezTo>
                  <a:cubicBezTo>
                    <a:pt x="25722" y="17650"/>
                    <a:pt x="24903" y="12892"/>
                    <a:pt x="23274" y="9732"/>
                  </a:cubicBezTo>
                  <a:cubicBezTo>
                    <a:pt x="21660" y="6549"/>
                    <a:pt x="19234" y="4958"/>
                    <a:pt x="15990" y="4958"/>
                  </a:cubicBezTo>
                  <a:moveTo>
                    <a:pt x="15990" y="0"/>
                  </a:moveTo>
                  <a:cubicBezTo>
                    <a:pt x="21178" y="0"/>
                    <a:pt x="25133" y="2058"/>
                    <a:pt x="27864" y="6167"/>
                  </a:cubicBezTo>
                  <a:cubicBezTo>
                    <a:pt x="30611" y="10260"/>
                    <a:pt x="31988" y="16204"/>
                    <a:pt x="31988" y="24016"/>
                  </a:cubicBezTo>
                  <a:cubicBezTo>
                    <a:pt x="31988" y="31805"/>
                    <a:pt x="30611" y="37757"/>
                    <a:pt x="27864" y="41865"/>
                  </a:cubicBezTo>
                  <a:cubicBezTo>
                    <a:pt x="25133" y="45959"/>
                    <a:pt x="21178" y="48001"/>
                    <a:pt x="15990" y="48001"/>
                  </a:cubicBezTo>
                  <a:cubicBezTo>
                    <a:pt x="10811" y="48001"/>
                    <a:pt x="6840" y="45959"/>
                    <a:pt x="4093" y="41865"/>
                  </a:cubicBezTo>
                  <a:cubicBezTo>
                    <a:pt x="1362" y="37757"/>
                    <a:pt x="0" y="31805"/>
                    <a:pt x="0" y="24016"/>
                  </a:cubicBezTo>
                  <a:cubicBezTo>
                    <a:pt x="0" y="16204"/>
                    <a:pt x="1362" y="10260"/>
                    <a:pt x="4093" y="6167"/>
                  </a:cubicBezTo>
                  <a:cubicBezTo>
                    <a:pt x="6840" y="2058"/>
                    <a:pt x="10811" y="0"/>
                    <a:pt x="15990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12D510BD-EDF5-D2DB-6ED1-E7E7CBD12CE0}"/>
                </a:ext>
              </a:extLst>
            </p:cNvPr>
            <p:cNvSpPr/>
            <p:nvPr/>
          </p:nvSpPr>
          <p:spPr>
            <a:xfrm>
              <a:off x="8342132" y="3717441"/>
              <a:ext cx="27558" cy="46272"/>
            </a:xfrm>
            <a:custGeom>
              <a:avLst/>
              <a:gdLst>
                <a:gd name="connsiteX0" fmla="*/ 903 w 27558"/>
                <a:gd name="connsiteY0" fmla="*/ 41001 h 46272"/>
                <a:gd name="connsiteX1" fmla="*/ 11132 w 27558"/>
                <a:gd name="connsiteY1" fmla="*/ 41001 h 46272"/>
                <a:gd name="connsiteX2" fmla="*/ 11132 w 27558"/>
                <a:gd name="connsiteY2" fmla="*/ 5700 h 46272"/>
                <a:gd name="connsiteX3" fmla="*/ 0 w 27558"/>
                <a:gd name="connsiteY3" fmla="*/ 7934 h 46272"/>
                <a:gd name="connsiteX4" fmla="*/ 0 w 27558"/>
                <a:gd name="connsiteY4" fmla="*/ 2234 h 46272"/>
                <a:gd name="connsiteX5" fmla="*/ 11063 w 27558"/>
                <a:gd name="connsiteY5" fmla="*/ 0 h 46272"/>
                <a:gd name="connsiteX6" fmla="*/ 17329 w 27558"/>
                <a:gd name="connsiteY6" fmla="*/ 0 h 46272"/>
                <a:gd name="connsiteX7" fmla="*/ 17329 w 27558"/>
                <a:gd name="connsiteY7" fmla="*/ 41001 h 46272"/>
                <a:gd name="connsiteX8" fmla="*/ 27558 w 27558"/>
                <a:gd name="connsiteY8" fmla="*/ 41001 h 46272"/>
                <a:gd name="connsiteX9" fmla="*/ 27558 w 27558"/>
                <a:gd name="connsiteY9" fmla="*/ 46272 h 46272"/>
                <a:gd name="connsiteX10" fmla="*/ 903 w 27558"/>
                <a:gd name="connsiteY10" fmla="*/ 46272 h 46272"/>
                <a:gd name="connsiteX11" fmla="*/ 903 w 27558"/>
                <a:gd name="connsiteY11" fmla="*/ 41001 h 4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58" h="46272">
                  <a:moveTo>
                    <a:pt x="903" y="41001"/>
                  </a:moveTo>
                  <a:lnTo>
                    <a:pt x="11132" y="41001"/>
                  </a:lnTo>
                  <a:lnTo>
                    <a:pt x="11132" y="5700"/>
                  </a:lnTo>
                  <a:lnTo>
                    <a:pt x="0" y="7934"/>
                  </a:lnTo>
                  <a:lnTo>
                    <a:pt x="0" y="2234"/>
                  </a:lnTo>
                  <a:lnTo>
                    <a:pt x="11063" y="0"/>
                  </a:lnTo>
                  <a:lnTo>
                    <a:pt x="17329" y="0"/>
                  </a:lnTo>
                  <a:lnTo>
                    <a:pt x="17329" y="41001"/>
                  </a:lnTo>
                  <a:lnTo>
                    <a:pt x="27558" y="41001"/>
                  </a:lnTo>
                  <a:lnTo>
                    <a:pt x="27558" y="46272"/>
                  </a:lnTo>
                  <a:lnTo>
                    <a:pt x="903" y="46272"/>
                  </a:lnTo>
                  <a:lnTo>
                    <a:pt x="903" y="41001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28A06E9-FBCD-003E-E6AA-E30FD451D9B6}"/>
                </a:ext>
              </a:extLst>
            </p:cNvPr>
            <p:cNvSpPr/>
            <p:nvPr/>
          </p:nvSpPr>
          <p:spPr>
            <a:xfrm>
              <a:off x="8588918" y="3716607"/>
              <a:ext cx="29386" cy="47106"/>
            </a:xfrm>
            <a:custGeom>
              <a:avLst/>
              <a:gdLst>
                <a:gd name="connsiteX0" fmla="*/ 7536 w 29386"/>
                <a:gd name="connsiteY0" fmla="*/ 41835 h 47106"/>
                <a:gd name="connsiteX1" fmla="*/ 29387 w 29386"/>
                <a:gd name="connsiteY1" fmla="*/ 41835 h 47106"/>
                <a:gd name="connsiteX2" fmla="*/ 29387 w 29386"/>
                <a:gd name="connsiteY2" fmla="*/ 47106 h 47106"/>
                <a:gd name="connsiteX3" fmla="*/ 0 w 29386"/>
                <a:gd name="connsiteY3" fmla="*/ 47106 h 47106"/>
                <a:gd name="connsiteX4" fmla="*/ 0 w 29386"/>
                <a:gd name="connsiteY4" fmla="*/ 41835 h 47106"/>
                <a:gd name="connsiteX5" fmla="*/ 9701 w 29386"/>
                <a:gd name="connsiteY5" fmla="*/ 31950 h 47106"/>
                <a:gd name="connsiteX6" fmla="*/ 17452 w 29386"/>
                <a:gd name="connsiteY6" fmla="*/ 23924 h 47106"/>
                <a:gd name="connsiteX7" fmla="*/ 21637 w 29386"/>
                <a:gd name="connsiteY7" fmla="*/ 18224 h 47106"/>
                <a:gd name="connsiteX8" fmla="*/ 22845 w 29386"/>
                <a:gd name="connsiteY8" fmla="*/ 13603 h 47106"/>
                <a:gd name="connsiteX9" fmla="*/ 20244 w 29386"/>
                <a:gd name="connsiteY9" fmla="*/ 7590 h 47106"/>
                <a:gd name="connsiteX10" fmla="*/ 13519 w 29386"/>
                <a:gd name="connsiteY10" fmla="*/ 5264 h 47106"/>
                <a:gd name="connsiteX11" fmla="*/ 7284 w 29386"/>
                <a:gd name="connsiteY11" fmla="*/ 6289 h 47106"/>
                <a:gd name="connsiteX12" fmla="*/ 314 w 29386"/>
                <a:gd name="connsiteY12" fmla="*/ 9388 h 47106"/>
                <a:gd name="connsiteX13" fmla="*/ 314 w 29386"/>
                <a:gd name="connsiteY13" fmla="*/ 3068 h 47106"/>
                <a:gd name="connsiteX14" fmla="*/ 7375 w 29386"/>
                <a:gd name="connsiteY14" fmla="*/ 773 h 47106"/>
                <a:gd name="connsiteX15" fmla="*/ 13389 w 29386"/>
                <a:gd name="connsiteY15" fmla="*/ 0 h 47106"/>
                <a:gd name="connsiteX16" fmla="*/ 24858 w 29386"/>
                <a:gd name="connsiteY16" fmla="*/ 3596 h 47106"/>
                <a:gd name="connsiteX17" fmla="*/ 29134 w 29386"/>
                <a:gd name="connsiteY17" fmla="*/ 13198 h 47106"/>
                <a:gd name="connsiteX18" fmla="*/ 28048 w 29386"/>
                <a:gd name="connsiteY18" fmla="*/ 18622 h 47106"/>
                <a:gd name="connsiteX19" fmla="*/ 24177 w 29386"/>
                <a:gd name="connsiteY19" fmla="*/ 24636 h 47106"/>
                <a:gd name="connsiteX20" fmla="*/ 19250 w 29386"/>
                <a:gd name="connsiteY20" fmla="*/ 29846 h 47106"/>
                <a:gd name="connsiteX21" fmla="*/ 7536 w 29386"/>
                <a:gd name="connsiteY21" fmla="*/ 41835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386" h="47106">
                  <a:moveTo>
                    <a:pt x="7536" y="41835"/>
                  </a:moveTo>
                  <a:lnTo>
                    <a:pt x="29387" y="41835"/>
                  </a:lnTo>
                  <a:lnTo>
                    <a:pt x="29387" y="47106"/>
                  </a:lnTo>
                  <a:lnTo>
                    <a:pt x="0" y="47106"/>
                  </a:lnTo>
                  <a:lnTo>
                    <a:pt x="0" y="41835"/>
                  </a:lnTo>
                  <a:cubicBezTo>
                    <a:pt x="2379" y="39379"/>
                    <a:pt x="5608" y="36081"/>
                    <a:pt x="9701" y="31950"/>
                  </a:cubicBezTo>
                  <a:cubicBezTo>
                    <a:pt x="13810" y="27796"/>
                    <a:pt x="16396" y="25125"/>
                    <a:pt x="17452" y="23924"/>
                  </a:cubicBezTo>
                  <a:cubicBezTo>
                    <a:pt x="19456" y="21667"/>
                    <a:pt x="20849" y="19770"/>
                    <a:pt x="21637" y="18224"/>
                  </a:cubicBezTo>
                  <a:cubicBezTo>
                    <a:pt x="22440" y="16656"/>
                    <a:pt x="22845" y="15110"/>
                    <a:pt x="22845" y="13603"/>
                  </a:cubicBezTo>
                  <a:cubicBezTo>
                    <a:pt x="22845" y="11147"/>
                    <a:pt x="21981" y="9143"/>
                    <a:pt x="20244" y="7590"/>
                  </a:cubicBezTo>
                  <a:cubicBezTo>
                    <a:pt x="18523" y="6037"/>
                    <a:pt x="16281" y="5264"/>
                    <a:pt x="13519" y="5264"/>
                  </a:cubicBezTo>
                  <a:cubicBezTo>
                    <a:pt x="11553" y="5264"/>
                    <a:pt x="9479" y="5608"/>
                    <a:pt x="7284" y="6289"/>
                  </a:cubicBezTo>
                  <a:cubicBezTo>
                    <a:pt x="5118" y="6970"/>
                    <a:pt x="2793" y="8003"/>
                    <a:pt x="314" y="9388"/>
                  </a:cubicBezTo>
                  <a:lnTo>
                    <a:pt x="314" y="3068"/>
                  </a:lnTo>
                  <a:cubicBezTo>
                    <a:pt x="2831" y="2050"/>
                    <a:pt x="5187" y="1285"/>
                    <a:pt x="7375" y="773"/>
                  </a:cubicBezTo>
                  <a:cubicBezTo>
                    <a:pt x="9571" y="260"/>
                    <a:pt x="11576" y="0"/>
                    <a:pt x="13389" y="0"/>
                  </a:cubicBezTo>
                  <a:cubicBezTo>
                    <a:pt x="18186" y="0"/>
                    <a:pt x="22004" y="1201"/>
                    <a:pt x="24858" y="3596"/>
                  </a:cubicBezTo>
                  <a:cubicBezTo>
                    <a:pt x="27711" y="5991"/>
                    <a:pt x="29134" y="9189"/>
                    <a:pt x="29134" y="13198"/>
                  </a:cubicBezTo>
                  <a:cubicBezTo>
                    <a:pt x="29134" y="15103"/>
                    <a:pt x="28775" y="16908"/>
                    <a:pt x="28048" y="18622"/>
                  </a:cubicBezTo>
                  <a:cubicBezTo>
                    <a:pt x="27352" y="20313"/>
                    <a:pt x="26059" y="22318"/>
                    <a:pt x="24177" y="24636"/>
                  </a:cubicBezTo>
                  <a:cubicBezTo>
                    <a:pt x="23664" y="25240"/>
                    <a:pt x="22019" y="26977"/>
                    <a:pt x="19250" y="29846"/>
                  </a:cubicBezTo>
                  <a:cubicBezTo>
                    <a:pt x="16480" y="32700"/>
                    <a:pt x="12578" y="36693"/>
                    <a:pt x="7536" y="41835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302C2FC0-31CA-CB0B-40A4-6D0AE1D2B416}"/>
                </a:ext>
              </a:extLst>
            </p:cNvPr>
            <p:cNvSpPr/>
            <p:nvPr/>
          </p:nvSpPr>
          <p:spPr>
            <a:xfrm>
              <a:off x="8836079" y="3716607"/>
              <a:ext cx="30465" cy="48001"/>
            </a:xfrm>
            <a:custGeom>
              <a:avLst/>
              <a:gdLst>
                <a:gd name="connsiteX0" fmla="*/ 20917 w 30465"/>
                <a:gd name="connsiteY0" fmla="*/ 22157 h 48001"/>
                <a:gd name="connsiteX1" fmla="*/ 27926 w 30465"/>
                <a:gd name="connsiteY1" fmla="*/ 26158 h 48001"/>
                <a:gd name="connsiteX2" fmla="*/ 30466 w 30465"/>
                <a:gd name="connsiteY2" fmla="*/ 33656 h 48001"/>
                <a:gd name="connsiteX3" fmla="*/ 25753 w 30465"/>
                <a:gd name="connsiteY3" fmla="*/ 44253 h 48001"/>
                <a:gd name="connsiteX4" fmla="*/ 12364 w 30465"/>
                <a:gd name="connsiteY4" fmla="*/ 48001 h 48001"/>
                <a:gd name="connsiteX5" fmla="*/ 6350 w 30465"/>
                <a:gd name="connsiteY5" fmla="*/ 47412 h 48001"/>
                <a:gd name="connsiteX6" fmla="*/ 0 w 30465"/>
                <a:gd name="connsiteY6" fmla="*/ 45714 h 48001"/>
                <a:gd name="connsiteX7" fmla="*/ 0 w 30465"/>
                <a:gd name="connsiteY7" fmla="*/ 39670 h 48001"/>
                <a:gd name="connsiteX8" fmla="*/ 5700 w 30465"/>
                <a:gd name="connsiteY8" fmla="*/ 41965 h 48001"/>
                <a:gd name="connsiteX9" fmla="*/ 12180 w 30465"/>
                <a:gd name="connsiteY9" fmla="*/ 42738 h 48001"/>
                <a:gd name="connsiteX10" fmla="*/ 21139 w 30465"/>
                <a:gd name="connsiteY10" fmla="*/ 40412 h 48001"/>
                <a:gd name="connsiteX11" fmla="*/ 24238 w 30465"/>
                <a:gd name="connsiteY11" fmla="*/ 33656 h 48001"/>
                <a:gd name="connsiteX12" fmla="*/ 21353 w 30465"/>
                <a:gd name="connsiteY12" fmla="*/ 27268 h 48001"/>
                <a:gd name="connsiteX13" fmla="*/ 13389 w 30465"/>
                <a:gd name="connsiteY13" fmla="*/ 24949 h 48001"/>
                <a:gd name="connsiteX14" fmla="*/ 7995 w 30465"/>
                <a:gd name="connsiteY14" fmla="*/ 24949 h 48001"/>
                <a:gd name="connsiteX15" fmla="*/ 7995 w 30465"/>
                <a:gd name="connsiteY15" fmla="*/ 19800 h 48001"/>
                <a:gd name="connsiteX16" fmla="*/ 13634 w 30465"/>
                <a:gd name="connsiteY16" fmla="*/ 19800 h 48001"/>
                <a:gd name="connsiteX17" fmla="*/ 20703 w 30465"/>
                <a:gd name="connsiteY17" fmla="*/ 17972 h 48001"/>
                <a:gd name="connsiteX18" fmla="*/ 23151 w 30465"/>
                <a:gd name="connsiteY18" fmla="*/ 12639 h 48001"/>
                <a:gd name="connsiteX19" fmla="*/ 20611 w 30465"/>
                <a:gd name="connsiteY19" fmla="*/ 7184 h 48001"/>
                <a:gd name="connsiteX20" fmla="*/ 13389 w 30465"/>
                <a:gd name="connsiteY20" fmla="*/ 5264 h 48001"/>
                <a:gd name="connsiteX21" fmla="*/ 7873 w 30465"/>
                <a:gd name="connsiteY21" fmla="*/ 5822 h 48001"/>
                <a:gd name="connsiteX22" fmla="*/ 1392 w 30465"/>
                <a:gd name="connsiteY22" fmla="*/ 7559 h 48001"/>
                <a:gd name="connsiteX23" fmla="*/ 1392 w 30465"/>
                <a:gd name="connsiteY23" fmla="*/ 1982 h 48001"/>
                <a:gd name="connsiteX24" fmla="*/ 8056 w 30465"/>
                <a:gd name="connsiteY24" fmla="*/ 490 h 48001"/>
                <a:gd name="connsiteX25" fmla="*/ 13947 w 30465"/>
                <a:gd name="connsiteY25" fmla="*/ 0 h 48001"/>
                <a:gd name="connsiteX26" fmla="*/ 25225 w 30465"/>
                <a:gd name="connsiteY26" fmla="*/ 3252 h 48001"/>
                <a:gd name="connsiteX27" fmla="*/ 29379 w 30465"/>
                <a:gd name="connsiteY27" fmla="*/ 11989 h 48001"/>
                <a:gd name="connsiteX28" fmla="*/ 27184 w 30465"/>
                <a:gd name="connsiteY28" fmla="*/ 18500 h 48001"/>
                <a:gd name="connsiteX29" fmla="*/ 20917 w 30465"/>
                <a:gd name="connsiteY29" fmla="*/ 22157 h 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65" h="48001">
                  <a:moveTo>
                    <a:pt x="20917" y="22157"/>
                  </a:moveTo>
                  <a:cubicBezTo>
                    <a:pt x="23917" y="22799"/>
                    <a:pt x="26250" y="24131"/>
                    <a:pt x="27926" y="26158"/>
                  </a:cubicBezTo>
                  <a:cubicBezTo>
                    <a:pt x="29616" y="28186"/>
                    <a:pt x="30466" y="30680"/>
                    <a:pt x="30466" y="33656"/>
                  </a:cubicBezTo>
                  <a:cubicBezTo>
                    <a:pt x="30466" y="38224"/>
                    <a:pt x="28897" y="41751"/>
                    <a:pt x="25753" y="44253"/>
                  </a:cubicBezTo>
                  <a:cubicBezTo>
                    <a:pt x="22616" y="46754"/>
                    <a:pt x="18155" y="48001"/>
                    <a:pt x="12364" y="48001"/>
                  </a:cubicBezTo>
                  <a:cubicBezTo>
                    <a:pt x="10420" y="48001"/>
                    <a:pt x="8416" y="47803"/>
                    <a:pt x="6350" y="47412"/>
                  </a:cubicBezTo>
                  <a:cubicBezTo>
                    <a:pt x="4307" y="47045"/>
                    <a:pt x="2188" y="46479"/>
                    <a:pt x="0" y="45714"/>
                  </a:cubicBezTo>
                  <a:lnTo>
                    <a:pt x="0" y="39670"/>
                  </a:lnTo>
                  <a:cubicBezTo>
                    <a:pt x="1737" y="40680"/>
                    <a:pt x="3634" y="41445"/>
                    <a:pt x="5700" y="41965"/>
                  </a:cubicBezTo>
                  <a:cubicBezTo>
                    <a:pt x="7766" y="42478"/>
                    <a:pt x="9923" y="42738"/>
                    <a:pt x="12180" y="42738"/>
                  </a:cubicBezTo>
                  <a:cubicBezTo>
                    <a:pt x="16105" y="42738"/>
                    <a:pt x="19097" y="41965"/>
                    <a:pt x="21139" y="40412"/>
                  </a:cubicBezTo>
                  <a:cubicBezTo>
                    <a:pt x="23205" y="38859"/>
                    <a:pt x="24238" y="36609"/>
                    <a:pt x="24238" y="33656"/>
                  </a:cubicBezTo>
                  <a:cubicBezTo>
                    <a:pt x="24238" y="30925"/>
                    <a:pt x="23274" y="28798"/>
                    <a:pt x="21353" y="27268"/>
                  </a:cubicBezTo>
                  <a:cubicBezTo>
                    <a:pt x="19448" y="25722"/>
                    <a:pt x="16794" y="24949"/>
                    <a:pt x="13389" y="24949"/>
                  </a:cubicBezTo>
                  <a:lnTo>
                    <a:pt x="7995" y="24949"/>
                  </a:lnTo>
                  <a:lnTo>
                    <a:pt x="7995" y="19800"/>
                  </a:lnTo>
                  <a:lnTo>
                    <a:pt x="13634" y="19800"/>
                  </a:lnTo>
                  <a:cubicBezTo>
                    <a:pt x="16717" y="19800"/>
                    <a:pt x="19074" y="19188"/>
                    <a:pt x="20703" y="17972"/>
                  </a:cubicBezTo>
                  <a:cubicBezTo>
                    <a:pt x="22333" y="16732"/>
                    <a:pt x="23151" y="14957"/>
                    <a:pt x="23151" y="12639"/>
                  </a:cubicBezTo>
                  <a:cubicBezTo>
                    <a:pt x="23151" y="10267"/>
                    <a:pt x="22302" y="8447"/>
                    <a:pt x="20611" y="7184"/>
                  </a:cubicBezTo>
                  <a:cubicBezTo>
                    <a:pt x="18936" y="5906"/>
                    <a:pt x="16533" y="5264"/>
                    <a:pt x="13389" y="5264"/>
                  </a:cubicBezTo>
                  <a:cubicBezTo>
                    <a:pt x="11675" y="5264"/>
                    <a:pt x="9839" y="5447"/>
                    <a:pt x="7873" y="5822"/>
                  </a:cubicBezTo>
                  <a:cubicBezTo>
                    <a:pt x="5906" y="6197"/>
                    <a:pt x="3749" y="6771"/>
                    <a:pt x="1392" y="7559"/>
                  </a:cubicBezTo>
                  <a:lnTo>
                    <a:pt x="1392" y="1982"/>
                  </a:lnTo>
                  <a:cubicBezTo>
                    <a:pt x="3772" y="1316"/>
                    <a:pt x="5990" y="819"/>
                    <a:pt x="8056" y="490"/>
                  </a:cubicBezTo>
                  <a:cubicBezTo>
                    <a:pt x="10145" y="161"/>
                    <a:pt x="12104" y="0"/>
                    <a:pt x="13947" y="0"/>
                  </a:cubicBezTo>
                  <a:cubicBezTo>
                    <a:pt x="18699" y="0"/>
                    <a:pt x="22463" y="1086"/>
                    <a:pt x="25225" y="3252"/>
                  </a:cubicBezTo>
                  <a:cubicBezTo>
                    <a:pt x="27994" y="5401"/>
                    <a:pt x="29379" y="8309"/>
                    <a:pt x="29379" y="11989"/>
                  </a:cubicBezTo>
                  <a:cubicBezTo>
                    <a:pt x="29379" y="14552"/>
                    <a:pt x="28645" y="16725"/>
                    <a:pt x="27184" y="18500"/>
                  </a:cubicBezTo>
                  <a:cubicBezTo>
                    <a:pt x="25714" y="20252"/>
                    <a:pt x="23626" y="21476"/>
                    <a:pt x="20917" y="22157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9C601102-2B2C-FE34-5E2A-7A73F3B129F5}"/>
                </a:ext>
              </a:extLst>
            </p:cNvPr>
            <p:cNvSpPr/>
            <p:nvPr/>
          </p:nvSpPr>
          <p:spPr>
            <a:xfrm>
              <a:off x="8087427" y="3803085"/>
              <a:ext cx="36555" cy="33258"/>
            </a:xfrm>
            <a:custGeom>
              <a:avLst/>
              <a:gdLst>
                <a:gd name="connsiteX0" fmla="*/ 36556 w 36555"/>
                <a:gd name="connsiteY0" fmla="*/ 4835 h 33258"/>
                <a:gd name="connsiteX1" fmla="*/ 35301 w 36555"/>
                <a:gd name="connsiteY1" fmla="*/ 7987 h 33258"/>
                <a:gd name="connsiteX2" fmla="*/ 32616 w 36555"/>
                <a:gd name="connsiteY2" fmla="*/ 9104 h 33258"/>
                <a:gd name="connsiteX3" fmla="*/ 30534 w 36555"/>
                <a:gd name="connsiteY3" fmla="*/ 8316 h 33258"/>
                <a:gd name="connsiteX4" fmla="*/ 29815 w 36555"/>
                <a:gd name="connsiteY4" fmla="*/ 6518 h 33258"/>
                <a:gd name="connsiteX5" fmla="*/ 30825 w 36555"/>
                <a:gd name="connsiteY5" fmla="*/ 3978 h 33258"/>
                <a:gd name="connsiteX6" fmla="*/ 33335 w 36555"/>
                <a:gd name="connsiteY6" fmla="*/ 2540 h 33258"/>
                <a:gd name="connsiteX7" fmla="*/ 29678 w 36555"/>
                <a:gd name="connsiteY7" fmla="*/ 1614 h 33258"/>
                <a:gd name="connsiteX8" fmla="*/ 26984 w 36555"/>
                <a:gd name="connsiteY8" fmla="*/ 2364 h 33258"/>
                <a:gd name="connsiteX9" fmla="*/ 25018 w 36555"/>
                <a:gd name="connsiteY9" fmla="*/ 4086 h 33258"/>
                <a:gd name="connsiteX10" fmla="*/ 23656 w 36555"/>
                <a:gd name="connsiteY10" fmla="*/ 6450 h 33258"/>
                <a:gd name="connsiteX11" fmla="*/ 22792 w 36555"/>
                <a:gd name="connsiteY11" fmla="*/ 8638 h 33258"/>
                <a:gd name="connsiteX12" fmla="*/ 22402 w 36555"/>
                <a:gd name="connsiteY12" fmla="*/ 10283 h 33258"/>
                <a:gd name="connsiteX13" fmla="*/ 19892 w 36555"/>
                <a:gd name="connsiteY13" fmla="*/ 20321 h 33258"/>
                <a:gd name="connsiteX14" fmla="*/ 18676 w 36555"/>
                <a:gd name="connsiteY14" fmla="*/ 26770 h 33258"/>
                <a:gd name="connsiteX15" fmla="*/ 19678 w 36555"/>
                <a:gd name="connsiteY15" fmla="*/ 30251 h 33258"/>
                <a:gd name="connsiteX16" fmla="*/ 22685 w 36555"/>
                <a:gd name="connsiteY16" fmla="*/ 31613 h 33258"/>
                <a:gd name="connsiteX17" fmla="*/ 24368 w 36555"/>
                <a:gd name="connsiteY17" fmla="*/ 31391 h 33258"/>
                <a:gd name="connsiteX18" fmla="*/ 26411 w 36555"/>
                <a:gd name="connsiteY18" fmla="*/ 30496 h 33258"/>
                <a:gd name="connsiteX19" fmla="*/ 28637 w 36555"/>
                <a:gd name="connsiteY19" fmla="*/ 28813 h 33258"/>
                <a:gd name="connsiteX20" fmla="*/ 30749 w 36555"/>
                <a:gd name="connsiteY20" fmla="*/ 26021 h 33258"/>
                <a:gd name="connsiteX21" fmla="*/ 32470 w 36555"/>
                <a:gd name="connsiteY21" fmla="*/ 22004 h 33258"/>
                <a:gd name="connsiteX22" fmla="*/ 33404 w 36555"/>
                <a:gd name="connsiteY22" fmla="*/ 21216 h 33258"/>
                <a:gd name="connsiteX23" fmla="*/ 34299 w 36555"/>
                <a:gd name="connsiteY23" fmla="*/ 21935 h 33258"/>
                <a:gd name="connsiteX24" fmla="*/ 33794 w 36555"/>
                <a:gd name="connsiteY24" fmla="*/ 23832 h 33258"/>
                <a:gd name="connsiteX25" fmla="*/ 32294 w 36555"/>
                <a:gd name="connsiteY25" fmla="*/ 26732 h 33258"/>
                <a:gd name="connsiteX26" fmla="*/ 29961 w 36555"/>
                <a:gd name="connsiteY26" fmla="*/ 29815 h 33258"/>
                <a:gd name="connsiteX27" fmla="*/ 26663 w 36555"/>
                <a:gd name="connsiteY27" fmla="*/ 32256 h 33258"/>
                <a:gd name="connsiteX28" fmla="*/ 22539 w 36555"/>
                <a:gd name="connsiteY28" fmla="*/ 33258 h 33258"/>
                <a:gd name="connsiteX29" fmla="*/ 17421 w 36555"/>
                <a:gd name="connsiteY29" fmla="*/ 31613 h 33258"/>
                <a:gd name="connsiteX30" fmla="*/ 14621 w 36555"/>
                <a:gd name="connsiteY30" fmla="*/ 27665 h 33258"/>
                <a:gd name="connsiteX31" fmla="*/ 14192 w 36555"/>
                <a:gd name="connsiteY31" fmla="*/ 28423 h 33258"/>
                <a:gd name="connsiteX32" fmla="*/ 13190 w 36555"/>
                <a:gd name="connsiteY32" fmla="*/ 29815 h 33258"/>
                <a:gd name="connsiteX33" fmla="*/ 11645 w 36555"/>
                <a:gd name="connsiteY33" fmla="*/ 31468 h 33258"/>
                <a:gd name="connsiteX34" fmla="*/ 9533 w 36555"/>
                <a:gd name="connsiteY34" fmla="*/ 32684 h 33258"/>
                <a:gd name="connsiteX35" fmla="*/ 6916 w 36555"/>
                <a:gd name="connsiteY35" fmla="*/ 33258 h 33258"/>
                <a:gd name="connsiteX36" fmla="*/ 3657 w 36555"/>
                <a:gd name="connsiteY36" fmla="*/ 32753 h 33258"/>
                <a:gd name="connsiteX37" fmla="*/ 1071 w 36555"/>
                <a:gd name="connsiteY37" fmla="*/ 31108 h 33258"/>
                <a:gd name="connsiteX38" fmla="*/ 0 w 36555"/>
                <a:gd name="connsiteY38" fmla="*/ 28385 h 33258"/>
                <a:gd name="connsiteX39" fmla="*/ 1186 w 36555"/>
                <a:gd name="connsiteY39" fmla="*/ 25408 h 33258"/>
                <a:gd name="connsiteX40" fmla="*/ 4047 w 36555"/>
                <a:gd name="connsiteY40" fmla="*/ 24154 h 33258"/>
                <a:gd name="connsiteX41" fmla="*/ 5914 w 36555"/>
                <a:gd name="connsiteY41" fmla="*/ 24766 h 33258"/>
                <a:gd name="connsiteX42" fmla="*/ 6771 w 36555"/>
                <a:gd name="connsiteY42" fmla="*/ 26701 h 33258"/>
                <a:gd name="connsiteX43" fmla="*/ 5769 w 36555"/>
                <a:gd name="connsiteY43" fmla="*/ 29280 h 33258"/>
                <a:gd name="connsiteX44" fmla="*/ 3336 w 36555"/>
                <a:gd name="connsiteY44" fmla="*/ 30680 h 33258"/>
                <a:gd name="connsiteX45" fmla="*/ 6985 w 36555"/>
                <a:gd name="connsiteY45" fmla="*/ 31613 h 33258"/>
                <a:gd name="connsiteX46" fmla="*/ 11216 w 36555"/>
                <a:gd name="connsiteY46" fmla="*/ 29532 h 33258"/>
                <a:gd name="connsiteX47" fmla="*/ 13978 w 36555"/>
                <a:gd name="connsiteY47" fmla="*/ 23978 h 33258"/>
                <a:gd name="connsiteX48" fmla="*/ 17061 w 36555"/>
                <a:gd name="connsiteY48" fmla="*/ 11897 h 33258"/>
                <a:gd name="connsiteX49" fmla="*/ 17918 w 36555"/>
                <a:gd name="connsiteY49" fmla="*/ 6518 h 33258"/>
                <a:gd name="connsiteX50" fmla="*/ 17528 w 36555"/>
                <a:gd name="connsiteY50" fmla="*/ 3978 h 33258"/>
                <a:gd name="connsiteX51" fmla="*/ 16449 w 36555"/>
                <a:gd name="connsiteY51" fmla="*/ 2471 h 33258"/>
                <a:gd name="connsiteX52" fmla="*/ 15195 w 36555"/>
                <a:gd name="connsiteY52" fmla="*/ 1790 h 33258"/>
                <a:gd name="connsiteX53" fmla="*/ 13978 w 36555"/>
                <a:gd name="connsiteY53" fmla="*/ 1614 h 33258"/>
                <a:gd name="connsiteX54" fmla="*/ 11683 w 36555"/>
                <a:gd name="connsiteY54" fmla="*/ 2043 h 33258"/>
                <a:gd name="connsiteX55" fmla="*/ 9066 w 36555"/>
                <a:gd name="connsiteY55" fmla="*/ 3473 h 33258"/>
                <a:gd name="connsiteX56" fmla="*/ 6342 w 36555"/>
                <a:gd name="connsiteY56" fmla="*/ 6450 h 33258"/>
                <a:gd name="connsiteX57" fmla="*/ 4124 w 36555"/>
                <a:gd name="connsiteY57" fmla="*/ 11216 h 33258"/>
                <a:gd name="connsiteX58" fmla="*/ 3152 w 36555"/>
                <a:gd name="connsiteY58" fmla="*/ 12042 h 33258"/>
                <a:gd name="connsiteX59" fmla="*/ 2295 w 36555"/>
                <a:gd name="connsiteY59" fmla="*/ 11285 h 33258"/>
                <a:gd name="connsiteX60" fmla="*/ 2762 w 36555"/>
                <a:gd name="connsiteY60" fmla="*/ 9426 h 33258"/>
                <a:gd name="connsiteX61" fmla="*/ 4261 w 36555"/>
                <a:gd name="connsiteY61" fmla="*/ 6518 h 33258"/>
                <a:gd name="connsiteX62" fmla="*/ 6633 w 36555"/>
                <a:gd name="connsiteY62" fmla="*/ 3473 h 33258"/>
                <a:gd name="connsiteX63" fmla="*/ 9961 w 36555"/>
                <a:gd name="connsiteY63" fmla="*/ 1002 h 33258"/>
                <a:gd name="connsiteX64" fmla="*/ 14123 w 36555"/>
                <a:gd name="connsiteY64" fmla="*/ 0 h 33258"/>
                <a:gd name="connsiteX65" fmla="*/ 16021 w 36555"/>
                <a:gd name="connsiteY65" fmla="*/ 214 h 33258"/>
                <a:gd name="connsiteX66" fmla="*/ 18132 w 36555"/>
                <a:gd name="connsiteY66" fmla="*/ 933 h 33258"/>
                <a:gd name="connsiteX67" fmla="*/ 20359 w 36555"/>
                <a:gd name="connsiteY67" fmla="*/ 2647 h 33258"/>
                <a:gd name="connsiteX68" fmla="*/ 22042 w 36555"/>
                <a:gd name="connsiteY68" fmla="*/ 5555 h 33258"/>
                <a:gd name="connsiteX69" fmla="*/ 23044 w 36555"/>
                <a:gd name="connsiteY69" fmla="*/ 3940 h 33258"/>
                <a:gd name="connsiteX70" fmla="*/ 24590 w 36555"/>
                <a:gd name="connsiteY70" fmla="*/ 2188 h 33258"/>
                <a:gd name="connsiteX71" fmla="*/ 26877 w 36555"/>
                <a:gd name="connsiteY71" fmla="*/ 604 h 33258"/>
                <a:gd name="connsiteX72" fmla="*/ 29747 w 36555"/>
                <a:gd name="connsiteY72" fmla="*/ 0 h 33258"/>
                <a:gd name="connsiteX73" fmla="*/ 32654 w 36555"/>
                <a:gd name="connsiteY73" fmla="*/ 390 h 33258"/>
                <a:gd name="connsiteX74" fmla="*/ 35301 w 36555"/>
                <a:gd name="connsiteY74" fmla="*/ 1936 h 33258"/>
                <a:gd name="connsiteX75" fmla="*/ 36556 w 36555"/>
                <a:gd name="connsiteY75" fmla="*/ 4835 h 3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6555" h="33258">
                  <a:moveTo>
                    <a:pt x="36556" y="4835"/>
                  </a:moveTo>
                  <a:cubicBezTo>
                    <a:pt x="36556" y="6174"/>
                    <a:pt x="36135" y="7230"/>
                    <a:pt x="35301" y="7987"/>
                  </a:cubicBezTo>
                  <a:cubicBezTo>
                    <a:pt x="34467" y="8730"/>
                    <a:pt x="33572" y="9104"/>
                    <a:pt x="32616" y="9104"/>
                  </a:cubicBezTo>
                  <a:cubicBezTo>
                    <a:pt x="31705" y="9104"/>
                    <a:pt x="31017" y="8844"/>
                    <a:pt x="30534" y="8316"/>
                  </a:cubicBezTo>
                  <a:cubicBezTo>
                    <a:pt x="30052" y="7789"/>
                    <a:pt x="29815" y="7192"/>
                    <a:pt x="29815" y="6518"/>
                  </a:cubicBezTo>
                  <a:cubicBezTo>
                    <a:pt x="29815" y="5608"/>
                    <a:pt x="30152" y="4766"/>
                    <a:pt x="30825" y="3978"/>
                  </a:cubicBezTo>
                  <a:cubicBezTo>
                    <a:pt x="31491" y="3190"/>
                    <a:pt x="32333" y="2708"/>
                    <a:pt x="33335" y="2540"/>
                  </a:cubicBezTo>
                  <a:cubicBezTo>
                    <a:pt x="32348" y="1920"/>
                    <a:pt x="31131" y="1614"/>
                    <a:pt x="29678" y="1614"/>
                  </a:cubicBezTo>
                  <a:cubicBezTo>
                    <a:pt x="28721" y="1614"/>
                    <a:pt x="27818" y="1867"/>
                    <a:pt x="26984" y="2364"/>
                  </a:cubicBezTo>
                  <a:cubicBezTo>
                    <a:pt x="26174" y="2861"/>
                    <a:pt x="25516" y="3435"/>
                    <a:pt x="25018" y="4086"/>
                  </a:cubicBezTo>
                  <a:cubicBezTo>
                    <a:pt x="24536" y="4728"/>
                    <a:pt x="24085" y="5516"/>
                    <a:pt x="23656" y="6450"/>
                  </a:cubicBezTo>
                  <a:cubicBezTo>
                    <a:pt x="23251" y="7360"/>
                    <a:pt x="22960" y="8087"/>
                    <a:pt x="22792" y="8638"/>
                  </a:cubicBezTo>
                  <a:cubicBezTo>
                    <a:pt x="22647" y="9166"/>
                    <a:pt x="22516" y="9709"/>
                    <a:pt x="22402" y="10283"/>
                  </a:cubicBezTo>
                  <a:lnTo>
                    <a:pt x="19892" y="20321"/>
                  </a:lnTo>
                  <a:cubicBezTo>
                    <a:pt x="19081" y="23496"/>
                    <a:pt x="18676" y="25646"/>
                    <a:pt x="18676" y="26770"/>
                  </a:cubicBezTo>
                  <a:cubicBezTo>
                    <a:pt x="18676" y="28155"/>
                    <a:pt x="19012" y="29318"/>
                    <a:pt x="19678" y="30251"/>
                  </a:cubicBezTo>
                  <a:cubicBezTo>
                    <a:pt x="20344" y="31162"/>
                    <a:pt x="21346" y="31613"/>
                    <a:pt x="22685" y="31613"/>
                  </a:cubicBezTo>
                  <a:cubicBezTo>
                    <a:pt x="23213" y="31613"/>
                    <a:pt x="23771" y="31537"/>
                    <a:pt x="24368" y="31391"/>
                  </a:cubicBezTo>
                  <a:cubicBezTo>
                    <a:pt x="24972" y="31231"/>
                    <a:pt x="25653" y="30932"/>
                    <a:pt x="26411" y="30496"/>
                  </a:cubicBezTo>
                  <a:cubicBezTo>
                    <a:pt x="27199" y="30045"/>
                    <a:pt x="27941" y="29479"/>
                    <a:pt x="28637" y="28813"/>
                  </a:cubicBezTo>
                  <a:cubicBezTo>
                    <a:pt x="29349" y="28117"/>
                    <a:pt x="30052" y="27191"/>
                    <a:pt x="30749" y="26021"/>
                  </a:cubicBezTo>
                  <a:cubicBezTo>
                    <a:pt x="31445" y="24850"/>
                    <a:pt x="32019" y="23511"/>
                    <a:pt x="32470" y="22004"/>
                  </a:cubicBezTo>
                  <a:cubicBezTo>
                    <a:pt x="32616" y="21476"/>
                    <a:pt x="32922" y="21216"/>
                    <a:pt x="33404" y="21216"/>
                  </a:cubicBezTo>
                  <a:cubicBezTo>
                    <a:pt x="34000" y="21216"/>
                    <a:pt x="34299" y="21453"/>
                    <a:pt x="34299" y="21935"/>
                  </a:cubicBezTo>
                  <a:cubicBezTo>
                    <a:pt x="34299" y="22340"/>
                    <a:pt x="34130" y="22968"/>
                    <a:pt x="33794" y="23832"/>
                  </a:cubicBezTo>
                  <a:cubicBezTo>
                    <a:pt x="33488" y="24666"/>
                    <a:pt x="32990" y="25638"/>
                    <a:pt x="32294" y="26732"/>
                  </a:cubicBezTo>
                  <a:cubicBezTo>
                    <a:pt x="31629" y="27811"/>
                    <a:pt x="30848" y="28836"/>
                    <a:pt x="29961" y="29815"/>
                  </a:cubicBezTo>
                  <a:cubicBezTo>
                    <a:pt x="29081" y="30772"/>
                    <a:pt x="27979" y="31590"/>
                    <a:pt x="26663" y="32256"/>
                  </a:cubicBezTo>
                  <a:cubicBezTo>
                    <a:pt x="25355" y="32922"/>
                    <a:pt x="23978" y="33258"/>
                    <a:pt x="22539" y="33258"/>
                  </a:cubicBezTo>
                  <a:cubicBezTo>
                    <a:pt x="20489" y="33258"/>
                    <a:pt x="18783" y="32707"/>
                    <a:pt x="17421" y="31613"/>
                  </a:cubicBezTo>
                  <a:cubicBezTo>
                    <a:pt x="16059" y="30512"/>
                    <a:pt x="15126" y="29196"/>
                    <a:pt x="14621" y="27665"/>
                  </a:cubicBezTo>
                  <a:cubicBezTo>
                    <a:pt x="14506" y="27880"/>
                    <a:pt x="14361" y="28132"/>
                    <a:pt x="14192" y="28423"/>
                  </a:cubicBezTo>
                  <a:cubicBezTo>
                    <a:pt x="14024" y="28706"/>
                    <a:pt x="13687" y="29173"/>
                    <a:pt x="13190" y="29815"/>
                  </a:cubicBezTo>
                  <a:cubicBezTo>
                    <a:pt x="12708" y="30435"/>
                    <a:pt x="12195" y="30986"/>
                    <a:pt x="11645" y="31468"/>
                  </a:cubicBezTo>
                  <a:cubicBezTo>
                    <a:pt x="11101" y="31919"/>
                    <a:pt x="10397" y="32325"/>
                    <a:pt x="9533" y="32684"/>
                  </a:cubicBezTo>
                  <a:cubicBezTo>
                    <a:pt x="8699" y="33067"/>
                    <a:pt x="7827" y="33258"/>
                    <a:pt x="6916" y="33258"/>
                  </a:cubicBezTo>
                  <a:cubicBezTo>
                    <a:pt x="5769" y="33258"/>
                    <a:pt x="4682" y="33090"/>
                    <a:pt x="3657" y="32753"/>
                  </a:cubicBezTo>
                  <a:cubicBezTo>
                    <a:pt x="2655" y="32424"/>
                    <a:pt x="1790" y="31873"/>
                    <a:pt x="1071" y="31108"/>
                  </a:cubicBezTo>
                  <a:cubicBezTo>
                    <a:pt x="360" y="30343"/>
                    <a:pt x="0" y="29433"/>
                    <a:pt x="0" y="28385"/>
                  </a:cubicBezTo>
                  <a:cubicBezTo>
                    <a:pt x="0" y="27214"/>
                    <a:pt x="398" y="26219"/>
                    <a:pt x="1186" y="25408"/>
                  </a:cubicBezTo>
                  <a:cubicBezTo>
                    <a:pt x="1997" y="24575"/>
                    <a:pt x="2953" y="24154"/>
                    <a:pt x="4047" y="24154"/>
                  </a:cubicBezTo>
                  <a:cubicBezTo>
                    <a:pt x="4743" y="24154"/>
                    <a:pt x="5363" y="24360"/>
                    <a:pt x="5914" y="24766"/>
                  </a:cubicBezTo>
                  <a:cubicBezTo>
                    <a:pt x="6488" y="25171"/>
                    <a:pt x="6771" y="25814"/>
                    <a:pt x="6771" y="26701"/>
                  </a:cubicBezTo>
                  <a:cubicBezTo>
                    <a:pt x="6771" y="27681"/>
                    <a:pt x="6434" y="28538"/>
                    <a:pt x="5769" y="29280"/>
                  </a:cubicBezTo>
                  <a:cubicBezTo>
                    <a:pt x="5103" y="30022"/>
                    <a:pt x="4292" y="30489"/>
                    <a:pt x="3336" y="30680"/>
                  </a:cubicBezTo>
                  <a:cubicBezTo>
                    <a:pt x="4315" y="31300"/>
                    <a:pt x="5532" y="31613"/>
                    <a:pt x="6985" y="31613"/>
                  </a:cubicBezTo>
                  <a:cubicBezTo>
                    <a:pt x="8569" y="31613"/>
                    <a:pt x="9977" y="30917"/>
                    <a:pt x="11216" y="29532"/>
                  </a:cubicBezTo>
                  <a:cubicBezTo>
                    <a:pt x="12463" y="28147"/>
                    <a:pt x="13381" y="26296"/>
                    <a:pt x="13978" y="23978"/>
                  </a:cubicBezTo>
                  <a:cubicBezTo>
                    <a:pt x="15455" y="18408"/>
                    <a:pt x="16488" y="14384"/>
                    <a:pt x="17061" y="11897"/>
                  </a:cubicBezTo>
                  <a:cubicBezTo>
                    <a:pt x="17635" y="9388"/>
                    <a:pt x="17918" y="7597"/>
                    <a:pt x="17918" y="6518"/>
                  </a:cubicBezTo>
                  <a:cubicBezTo>
                    <a:pt x="17918" y="5516"/>
                    <a:pt x="17788" y="4675"/>
                    <a:pt x="17528" y="3978"/>
                  </a:cubicBezTo>
                  <a:cubicBezTo>
                    <a:pt x="17260" y="3282"/>
                    <a:pt x="16901" y="2785"/>
                    <a:pt x="16449" y="2471"/>
                  </a:cubicBezTo>
                  <a:cubicBezTo>
                    <a:pt x="16021" y="2135"/>
                    <a:pt x="15600" y="1905"/>
                    <a:pt x="15195" y="1790"/>
                  </a:cubicBezTo>
                  <a:cubicBezTo>
                    <a:pt x="14812" y="1675"/>
                    <a:pt x="14407" y="1614"/>
                    <a:pt x="13978" y="1614"/>
                  </a:cubicBezTo>
                  <a:cubicBezTo>
                    <a:pt x="13259" y="1614"/>
                    <a:pt x="12494" y="1760"/>
                    <a:pt x="11683" y="2043"/>
                  </a:cubicBezTo>
                  <a:cubicBezTo>
                    <a:pt x="10895" y="2326"/>
                    <a:pt x="10023" y="2808"/>
                    <a:pt x="9066" y="3473"/>
                  </a:cubicBezTo>
                  <a:cubicBezTo>
                    <a:pt x="8133" y="4124"/>
                    <a:pt x="7222" y="5111"/>
                    <a:pt x="6342" y="6450"/>
                  </a:cubicBezTo>
                  <a:cubicBezTo>
                    <a:pt x="5463" y="7789"/>
                    <a:pt x="4721" y="9372"/>
                    <a:pt x="4124" y="11216"/>
                  </a:cubicBezTo>
                  <a:cubicBezTo>
                    <a:pt x="4001" y="11767"/>
                    <a:pt x="3680" y="12042"/>
                    <a:pt x="3152" y="12042"/>
                  </a:cubicBezTo>
                  <a:cubicBezTo>
                    <a:pt x="2578" y="12019"/>
                    <a:pt x="2295" y="11767"/>
                    <a:pt x="2295" y="11285"/>
                  </a:cubicBezTo>
                  <a:cubicBezTo>
                    <a:pt x="2295" y="10879"/>
                    <a:pt x="2448" y="10260"/>
                    <a:pt x="2762" y="9426"/>
                  </a:cubicBezTo>
                  <a:cubicBezTo>
                    <a:pt x="3091" y="8561"/>
                    <a:pt x="3596" y="7597"/>
                    <a:pt x="4261" y="6518"/>
                  </a:cubicBezTo>
                  <a:cubicBezTo>
                    <a:pt x="4958" y="5447"/>
                    <a:pt x="5746" y="4430"/>
                    <a:pt x="6633" y="3473"/>
                  </a:cubicBezTo>
                  <a:cubicBezTo>
                    <a:pt x="7544" y="2494"/>
                    <a:pt x="8653" y="1668"/>
                    <a:pt x="9961" y="1002"/>
                  </a:cubicBezTo>
                  <a:cubicBezTo>
                    <a:pt x="11300" y="337"/>
                    <a:pt x="12693" y="0"/>
                    <a:pt x="14123" y="0"/>
                  </a:cubicBezTo>
                  <a:cubicBezTo>
                    <a:pt x="14766" y="0"/>
                    <a:pt x="15401" y="69"/>
                    <a:pt x="16021" y="214"/>
                  </a:cubicBezTo>
                  <a:cubicBezTo>
                    <a:pt x="16663" y="329"/>
                    <a:pt x="17367" y="574"/>
                    <a:pt x="18132" y="933"/>
                  </a:cubicBezTo>
                  <a:cubicBezTo>
                    <a:pt x="18921" y="1293"/>
                    <a:pt x="19663" y="1859"/>
                    <a:pt x="20359" y="2647"/>
                  </a:cubicBezTo>
                  <a:cubicBezTo>
                    <a:pt x="21055" y="3435"/>
                    <a:pt x="21614" y="4407"/>
                    <a:pt x="22042" y="5555"/>
                  </a:cubicBezTo>
                  <a:cubicBezTo>
                    <a:pt x="22325" y="5004"/>
                    <a:pt x="22662" y="4468"/>
                    <a:pt x="23044" y="3940"/>
                  </a:cubicBezTo>
                  <a:cubicBezTo>
                    <a:pt x="23450" y="3412"/>
                    <a:pt x="23970" y="2831"/>
                    <a:pt x="24590" y="2188"/>
                  </a:cubicBezTo>
                  <a:cubicBezTo>
                    <a:pt x="25233" y="1515"/>
                    <a:pt x="25998" y="987"/>
                    <a:pt x="26877" y="604"/>
                  </a:cubicBezTo>
                  <a:cubicBezTo>
                    <a:pt x="27788" y="199"/>
                    <a:pt x="28744" y="0"/>
                    <a:pt x="29747" y="0"/>
                  </a:cubicBezTo>
                  <a:cubicBezTo>
                    <a:pt x="30726" y="0"/>
                    <a:pt x="31697" y="130"/>
                    <a:pt x="32654" y="390"/>
                  </a:cubicBezTo>
                  <a:cubicBezTo>
                    <a:pt x="33610" y="627"/>
                    <a:pt x="34490" y="1148"/>
                    <a:pt x="35301" y="1936"/>
                  </a:cubicBezTo>
                  <a:cubicBezTo>
                    <a:pt x="36135" y="2701"/>
                    <a:pt x="36556" y="3665"/>
                    <a:pt x="36556" y="4835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0254AEFB-A606-3AA1-36E7-8B00304EAB50}"/>
                </a:ext>
              </a:extLst>
            </p:cNvPr>
            <p:cNvSpPr/>
            <p:nvPr/>
          </p:nvSpPr>
          <p:spPr>
            <a:xfrm>
              <a:off x="7320522" y="3662416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9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9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DE683E85-4CB8-28A4-C2A8-63505974DEFD}"/>
                </a:ext>
              </a:extLst>
            </p:cNvPr>
            <p:cNvSpPr/>
            <p:nvPr/>
          </p:nvSpPr>
          <p:spPr>
            <a:xfrm>
              <a:off x="7320522" y="3422080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9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9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FFB0C5F2-8B44-295C-03C5-E854E7FDA80F}"/>
                </a:ext>
              </a:extLst>
            </p:cNvPr>
            <p:cNvSpPr/>
            <p:nvPr/>
          </p:nvSpPr>
          <p:spPr>
            <a:xfrm>
              <a:off x="7320522" y="3181736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9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9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FABB5A8-9436-62EB-38A4-1939D4E9792A}"/>
                </a:ext>
              </a:extLst>
            </p:cNvPr>
            <p:cNvSpPr/>
            <p:nvPr/>
          </p:nvSpPr>
          <p:spPr>
            <a:xfrm>
              <a:off x="7320522" y="2941395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9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9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28EB1DEC-62EA-8E16-14BA-1BCA1D79142C}"/>
                </a:ext>
              </a:extLst>
            </p:cNvPr>
            <p:cNvSpPr/>
            <p:nvPr/>
          </p:nvSpPr>
          <p:spPr>
            <a:xfrm>
              <a:off x="7320522" y="2701054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9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9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DA8B5C8D-212F-5411-DA03-E9EB2E9976F5}"/>
                </a:ext>
              </a:extLst>
            </p:cNvPr>
            <p:cNvSpPr/>
            <p:nvPr/>
          </p:nvSpPr>
          <p:spPr>
            <a:xfrm>
              <a:off x="7320522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AAFA05D-2513-042A-66A9-264459C7B6EF}"/>
                </a:ext>
              </a:extLst>
            </p:cNvPr>
            <p:cNvSpPr/>
            <p:nvPr/>
          </p:nvSpPr>
          <p:spPr>
            <a:xfrm>
              <a:off x="7320522" y="3662416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10935661-E936-6E15-15FC-6939FF69229B}"/>
                </a:ext>
              </a:extLst>
            </p:cNvPr>
            <p:cNvSpPr/>
            <p:nvPr/>
          </p:nvSpPr>
          <p:spPr>
            <a:xfrm>
              <a:off x="7320522" y="3422080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E376C6C-6F95-55A0-6398-D46E879BCADF}"/>
                </a:ext>
              </a:extLst>
            </p:cNvPr>
            <p:cNvSpPr/>
            <p:nvPr/>
          </p:nvSpPr>
          <p:spPr>
            <a:xfrm>
              <a:off x="7320522" y="3181736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6574BE7-E446-C8E9-F8C4-C1E4A3A26479}"/>
                </a:ext>
              </a:extLst>
            </p:cNvPr>
            <p:cNvSpPr/>
            <p:nvPr/>
          </p:nvSpPr>
          <p:spPr>
            <a:xfrm>
              <a:off x="7320522" y="2941395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E3A37F71-6190-FA57-F60F-BBD7A0330FEA}"/>
                </a:ext>
              </a:extLst>
            </p:cNvPr>
            <p:cNvSpPr/>
            <p:nvPr/>
          </p:nvSpPr>
          <p:spPr>
            <a:xfrm>
              <a:off x="7320522" y="2701054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91EF50EB-9725-8692-344E-168A9427497E}"/>
                </a:ext>
              </a:extLst>
            </p:cNvPr>
            <p:cNvSpPr/>
            <p:nvPr/>
          </p:nvSpPr>
          <p:spPr>
            <a:xfrm>
              <a:off x="7200434" y="3638446"/>
              <a:ext cx="31984" cy="48009"/>
            </a:xfrm>
            <a:custGeom>
              <a:avLst/>
              <a:gdLst>
                <a:gd name="connsiteX0" fmla="*/ 15993 w 31984"/>
                <a:gd name="connsiteY0" fmla="*/ 4958 h 48009"/>
                <a:gd name="connsiteX1" fmla="*/ 8709 w 31984"/>
                <a:gd name="connsiteY1" fmla="*/ 9732 h 48009"/>
                <a:gd name="connsiteX2" fmla="*/ 6291 w 31984"/>
                <a:gd name="connsiteY2" fmla="*/ 24016 h 48009"/>
                <a:gd name="connsiteX3" fmla="*/ 8709 w 31984"/>
                <a:gd name="connsiteY3" fmla="*/ 38308 h 48009"/>
                <a:gd name="connsiteX4" fmla="*/ 15993 w 31984"/>
                <a:gd name="connsiteY4" fmla="*/ 43051 h 48009"/>
                <a:gd name="connsiteX5" fmla="*/ 23275 w 31984"/>
                <a:gd name="connsiteY5" fmla="*/ 38308 h 48009"/>
                <a:gd name="connsiteX6" fmla="*/ 25724 w 31984"/>
                <a:gd name="connsiteY6" fmla="*/ 24016 h 48009"/>
                <a:gd name="connsiteX7" fmla="*/ 23275 w 31984"/>
                <a:gd name="connsiteY7" fmla="*/ 9732 h 48009"/>
                <a:gd name="connsiteX8" fmla="*/ 15993 w 31984"/>
                <a:gd name="connsiteY8" fmla="*/ 4958 h 48009"/>
                <a:gd name="connsiteX9" fmla="*/ 15993 w 31984"/>
                <a:gd name="connsiteY9" fmla="*/ 0 h 48009"/>
                <a:gd name="connsiteX10" fmla="*/ 27862 w 31984"/>
                <a:gd name="connsiteY10" fmla="*/ 6167 h 48009"/>
                <a:gd name="connsiteX11" fmla="*/ 31984 w 31984"/>
                <a:gd name="connsiteY11" fmla="*/ 24016 h 48009"/>
                <a:gd name="connsiteX12" fmla="*/ 27862 w 31984"/>
                <a:gd name="connsiteY12" fmla="*/ 41873 h 48009"/>
                <a:gd name="connsiteX13" fmla="*/ 15993 w 31984"/>
                <a:gd name="connsiteY13" fmla="*/ 48009 h 48009"/>
                <a:gd name="connsiteX14" fmla="*/ 4091 w 31984"/>
                <a:gd name="connsiteY14" fmla="*/ 41873 h 48009"/>
                <a:gd name="connsiteX15" fmla="*/ 0 w 31984"/>
                <a:gd name="connsiteY15" fmla="*/ 24016 h 48009"/>
                <a:gd name="connsiteX16" fmla="*/ 4091 w 31984"/>
                <a:gd name="connsiteY16" fmla="*/ 6167 h 48009"/>
                <a:gd name="connsiteX17" fmla="*/ 15993 w 31984"/>
                <a:gd name="connsiteY17" fmla="*/ 0 h 4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9">
                  <a:moveTo>
                    <a:pt x="15993" y="4958"/>
                  </a:moveTo>
                  <a:cubicBezTo>
                    <a:pt x="12769" y="4958"/>
                    <a:pt x="10341" y="6549"/>
                    <a:pt x="8709" y="9732"/>
                  </a:cubicBezTo>
                  <a:cubicBezTo>
                    <a:pt x="7097" y="12892"/>
                    <a:pt x="6291" y="17658"/>
                    <a:pt x="6291" y="24016"/>
                  </a:cubicBezTo>
                  <a:cubicBezTo>
                    <a:pt x="6291" y="30359"/>
                    <a:pt x="7097" y="35125"/>
                    <a:pt x="8709" y="38308"/>
                  </a:cubicBezTo>
                  <a:cubicBezTo>
                    <a:pt x="10341" y="41468"/>
                    <a:pt x="12769" y="43051"/>
                    <a:pt x="15993" y="43051"/>
                  </a:cubicBezTo>
                  <a:cubicBezTo>
                    <a:pt x="19236" y="43051"/>
                    <a:pt x="21663" y="41468"/>
                    <a:pt x="23275" y="38308"/>
                  </a:cubicBezTo>
                  <a:cubicBezTo>
                    <a:pt x="24907" y="35125"/>
                    <a:pt x="25724" y="30359"/>
                    <a:pt x="25724" y="24016"/>
                  </a:cubicBezTo>
                  <a:cubicBezTo>
                    <a:pt x="25724" y="17658"/>
                    <a:pt x="24907" y="12892"/>
                    <a:pt x="23275" y="9732"/>
                  </a:cubicBezTo>
                  <a:cubicBezTo>
                    <a:pt x="21663" y="6549"/>
                    <a:pt x="19236" y="4958"/>
                    <a:pt x="15993" y="4958"/>
                  </a:cubicBezTo>
                  <a:moveTo>
                    <a:pt x="15993" y="0"/>
                  </a:moveTo>
                  <a:cubicBezTo>
                    <a:pt x="21178" y="0"/>
                    <a:pt x="25135" y="2058"/>
                    <a:pt x="27862" y="6167"/>
                  </a:cubicBezTo>
                  <a:cubicBezTo>
                    <a:pt x="30610" y="10260"/>
                    <a:pt x="31984" y="16205"/>
                    <a:pt x="31984" y="24016"/>
                  </a:cubicBezTo>
                  <a:cubicBezTo>
                    <a:pt x="31984" y="31812"/>
                    <a:pt x="30610" y="37765"/>
                    <a:pt x="27862" y="41873"/>
                  </a:cubicBezTo>
                  <a:cubicBezTo>
                    <a:pt x="25135" y="45966"/>
                    <a:pt x="21178" y="48009"/>
                    <a:pt x="15993" y="48009"/>
                  </a:cubicBezTo>
                  <a:cubicBezTo>
                    <a:pt x="10806" y="48009"/>
                    <a:pt x="6839" y="45966"/>
                    <a:pt x="4091" y="41873"/>
                  </a:cubicBezTo>
                  <a:cubicBezTo>
                    <a:pt x="1363" y="37765"/>
                    <a:pt x="0" y="31812"/>
                    <a:pt x="0" y="24016"/>
                  </a:cubicBezTo>
                  <a:cubicBezTo>
                    <a:pt x="0" y="16205"/>
                    <a:pt x="1363" y="10260"/>
                    <a:pt x="4091" y="6167"/>
                  </a:cubicBezTo>
                  <a:cubicBezTo>
                    <a:pt x="6839" y="2058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827EB2F-FE21-4011-21CB-696374B901A9}"/>
                </a:ext>
              </a:extLst>
            </p:cNvPr>
            <p:cNvSpPr/>
            <p:nvPr/>
          </p:nvSpPr>
          <p:spPr>
            <a:xfrm>
              <a:off x="7243421" y="3677679"/>
              <a:ext cx="6539" cy="7872"/>
            </a:xfrm>
            <a:custGeom>
              <a:avLst/>
              <a:gdLst>
                <a:gd name="connsiteX0" fmla="*/ 0 w 6539"/>
                <a:gd name="connsiteY0" fmla="*/ 0 h 7872"/>
                <a:gd name="connsiteX1" fmla="*/ 6539 w 6539"/>
                <a:gd name="connsiteY1" fmla="*/ 0 h 7872"/>
                <a:gd name="connsiteX2" fmla="*/ 6539 w 6539"/>
                <a:gd name="connsiteY2" fmla="*/ 7873 h 7872"/>
                <a:gd name="connsiteX3" fmla="*/ 0 w 6539"/>
                <a:gd name="connsiteY3" fmla="*/ 7873 h 7872"/>
                <a:gd name="connsiteX4" fmla="*/ 0 w 6539"/>
                <a:gd name="connsiteY4" fmla="*/ 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2">
                  <a:moveTo>
                    <a:pt x="0" y="0"/>
                  </a:moveTo>
                  <a:lnTo>
                    <a:pt x="6539" y="0"/>
                  </a:lnTo>
                  <a:lnTo>
                    <a:pt x="6539" y="7873"/>
                  </a:lnTo>
                  <a:lnTo>
                    <a:pt x="0" y="7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2A584458-C0C4-E0F8-04C4-663C38C7B349}"/>
                </a:ext>
              </a:extLst>
            </p:cNvPr>
            <p:cNvSpPr/>
            <p:nvPr/>
          </p:nvSpPr>
          <p:spPr>
            <a:xfrm>
              <a:off x="7260994" y="3638446"/>
              <a:ext cx="31984" cy="48009"/>
            </a:xfrm>
            <a:custGeom>
              <a:avLst/>
              <a:gdLst>
                <a:gd name="connsiteX0" fmla="*/ 15992 w 31984"/>
                <a:gd name="connsiteY0" fmla="*/ 4958 h 48009"/>
                <a:gd name="connsiteX1" fmla="*/ 8709 w 31984"/>
                <a:gd name="connsiteY1" fmla="*/ 9732 h 48009"/>
                <a:gd name="connsiteX2" fmla="*/ 6291 w 31984"/>
                <a:gd name="connsiteY2" fmla="*/ 24016 h 48009"/>
                <a:gd name="connsiteX3" fmla="*/ 8709 w 31984"/>
                <a:gd name="connsiteY3" fmla="*/ 38308 h 48009"/>
                <a:gd name="connsiteX4" fmla="*/ 15992 w 31984"/>
                <a:gd name="connsiteY4" fmla="*/ 43051 h 48009"/>
                <a:gd name="connsiteX5" fmla="*/ 23275 w 31984"/>
                <a:gd name="connsiteY5" fmla="*/ 38308 h 48009"/>
                <a:gd name="connsiteX6" fmla="*/ 25724 w 31984"/>
                <a:gd name="connsiteY6" fmla="*/ 24016 h 48009"/>
                <a:gd name="connsiteX7" fmla="*/ 23275 w 31984"/>
                <a:gd name="connsiteY7" fmla="*/ 9732 h 48009"/>
                <a:gd name="connsiteX8" fmla="*/ 15992 w 31984"/>
                <a:gd name="connsiteY8" fmla="*/ 4958 h 48009"/>
                <a:gd name="connsiteX9" fmla="*/ 15992 w 31984"/>
                <a:gd name="connsiteY9" fmla="*/ 0 h 48009"/>
                <a:gd name="connsiteX10" fmla="*/ 27862 w 31984"/>
                <a:gd name="connsiteY10" fmla="*/ 6167 h 48009"/>
                <a:gd name="connsiteX11" fmla="*/ 31984 w 31984"/>
                <a:gd name="connsiteY11" fmla="*/ 24016 h 48009"/>
                <a:gd name="connsiteX12" fmla="*/ 27862 w 31984"/>
                <a:gd name="connsiteY12" fmla="*/ 41873 h 48009"/>
                <a:gd name="connsiteX13" fmla="*/ 15992 w 31984"/>
                <a:gd name="connsiteY13" fmla="*/ 48009 h 48009"/>
                <a:gd name="connsiteX14" fmla="*/ 4091 w 31984"/>
                <a:gd name="connsiteY14" fmla="*/ 41873 h 48009"/>
                <a:gd name="connsiteX15" fmla="*/ 0 w 31984"/>
                <a:gd name="connsiteY15" fmla="*/ 24016 h 48009"/>
                <a:gd name="connsiteX16" fmla="*/ 4091 w 31984"/>
                <a:gd name="connsiteY16" fmla="*/ 6167 h 48009"/>
                <a:gd name="connsiteX17" fmla="*/ 15992 w 31984"/>
                <a:gd name="connsiteY17" fmla="*/ 0 h 4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9">
                  <a:moveTo>
                    <a:pt x="15992" y="4958"/>
                  </a:moveTo>
                  <a:cubicBezTo>
                    <a:pt x="12769" y="4958"/>
                    <a:pt x="10341" y="6549"/>
                    <a:pt x="8709" y="9732"/>
                  </a:cubicBezTo>
                  <a:cubicBezTo>
                    <a:pt x="7097" y="12892"/>
                    <a:pt x="6291" y="17658"/>
                    <a:pt x="6291" y="24016"/>
                  </a:cubicBezTo>
                  <a:cubicBezTo>
                    <a:pt x="6291" y="30359"/>
                    <a:pt x="7097" y="35125"/>
                    <a:pt x="8709" y="38308"/>
                  </a:cubicBezTo>
                  <a:cubicBezTo>
                    <a:pt x="10341" y="41468"/>
                    <a:pt x="12769" y="43051"/>
                    <a:pt x="15992" y="43051"/>
                  </a:cubicBezTo>
                  <a:cubicBezTo>
                    <a:pt x="19236" y="43051"/>
                    <a:pt x="21663" y="41468"/>
                    <a:pt x="23275" y="38308"/>
                  </a:cubicBezTo>
                  <a:cubicBezTo>
                    <a:pt x="24907" y="35125"/>
                    <a:pt x="25724" y="30359"/>
                    <a:pt x="25724" y="24016"/>
                  </a:cubicBezTo>
                  <a:cubicBezTo>
                    <a:pt x="25724" y="17658"/>
                    <a:pt x="24907" y="12892"/>
                    <a:pt x="23275" y="9732"/>
                  </a:cubicBezTo>
                  <a:cubicBezTo>
                    <a:pt x="21663" y="6549"/>
                    <a:pt x="19236" y="4958"/>
                    <a:pt x="15992" y="4958"/>
                  </a:cubicBezTo>
                  <a:moveTo>
                    <a:pt x="15992" y="0"/>
                  </a:moveTo>
                  <a:cubicBezTo>
                    <a:pt x="21178" y="0"/>
                    <a:pt x="25135" y="2058"/>
                    <a:pt x="27862" y="6167"/>
                  </a:cubicBezTo>
                  <a:cubicBezTo>
                    <a:pt x="30610" y="10260"/>
                    <a:pt x="31984" y="16205"/>
                    <a:pt x="31984" y="24016"/>
                  </a:cubicBezTo>
                  <a:cubicBezTo>
                    <a:pt x="31984" y="31812"/>
                    <a:pt x="30610" y="37765"/>
                    <a:pt x="27862" y="41873"/>
                  </a:cubicBezTo>
                  <a:cubicBezTo>
                    <a:pt x="25135" y="45966"/>
                    <a:pt x="21178" y="48009"/>
                    <a:pt x="15992" y="48009"/>
                  </a:cubicBezTo>
                  <a:cubicBezTo>
                    <a:pt x="10805" y="48009"/>
                    <a:pt x="6838" y="45966"/>
                    <a:pt x="4091" y="41873"/>
                  </a:cubicBezTo>
                  <a:cubicBezTo>
                    <a:pt x="1363" y="37765"/>
                    <a:pt x="0" y="31812"/>
                    <a:pt x="0" y="24016"/>
                  </a:cubicBezTo>
                  <a:cubicBezTo>
                    <a:pt x="0" y="16205"/>
                    <a:pt x="1363" y="10260"/>
                    <a:pt x="4091" y="6167"/>
                  </a:cubicBezTo>
                  <a:cubicBezTo>
                    <a:pt x="6838" y="2058"/>
                    <a:pt x="10805" y="0"/>
                    <a:pt x="15992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9A7A9231-E1E2-B53D-89FE-09788818F02A}"/>
                </a:ext>
              </a:extLst>
            </p:cNvPr>
            <p:cNvSpPr/>
            <p:nvPr/>
          </p:nvSpPr>
          <p:spPr>
            <a:xfrm>
              <a:off x="7202077" y="3398104"/>
              <a:ext cx="31984" cy="48006"/>
            </a:xfrm>
            <a:custGeom>
              <a:avLst/>
              <a:gdLst>
                <a:gd name="connsiteX0" fmla="*/ 15992 w 31984"/>
                <a:gd name="connsiteY0" fmla="*/ 4959 h 48006"/>
                <a:gd name="connsiteX1" fmla="*/ 8709 w 31984"/>
                <a:gd name="connsiteY1" fmla="*/ 9730 h 48006"/>
                <a:gd name="connsiteX2" fmla="*/ 6291 w 31984"/>
                <a:gd name="connsiteY2" fmla="*/ 24021 h 48006"/>
                <a:gd name="connsiteX3" fmla="*/ 8709 w 31984"/>
                <a:gd name="connsiteY3" fmla="*/ 38306 h 48006"/>
                <a:gd name="connsiteX4" fmla="*/ 15992 w 31984"/>
                <a:gd name="connsiteY4" fmla="*/ 43049 h 48006"/>
                <a:gd name="connsiteX5" fmla="*/ 23275 w 31984"/>
                <a:gd name="connsiteY5" fmla="*/ 38306 h 48006"/>
                <a:gd name="connsiteX6" fmla="*/ 25724 w 31984"/>
                <a:gd name="connsiteY6" fmla="*/ 24021 h 48006"/>
                <a:gd name="connsiteX7" fmla="*/ 23275 w 31984"/>
                <a:gd name="connsiteY7" fmla="*/ 9730 h 48006"/>
                <a:gd name="connsiteX8" fmla="*/ 15992 w 31984"/>
                <a:gd name="connsiteY8" fmla="*/ 4959 h 48006"/>
                <a:gd name="connsiteX9" fmla="*/ 15992 w 31984"/>
                <a:gd name="connsiteY9" fmla="*/ 0 h 48006"/>
                <a:gd name="connsiteX10" fmla="*/ 27862 w 31984"/>
                <a:gd name="connsiteY10" fmla="*/ 6164 h 48006"/>
                <a:gd name="connsiteX11" fmla="*/ 31984 w 31984"/>
                <a:gd name="connsiteY11" fmla="*/ 24021 h 48006"/>
                <a:gd name="connsiteX12" fmla="*/ 27862 w 31984"/>
                <a:gd name="connsiteY12" fmla="*/ 41871 h 48006"/>
                <a:gd name="connsiteX13" fmla="*/ 15992 w 31984"/>
                <a:gd name="connsiteY13" fmla="*/ 48007 h 48006"/>
                <a:gd name="connsiteX14" fmla="*/ 4091 w 31984"/>
                <a:gd name="connsiteY14" fmla="*/ 41871 h 48006"/>
                <a:gd name="connsiteX15" fmla="*/ 0 w 31984"/>
                <a:gd name="connsiteY15" fmla="*/ 24021 h 48006"/>
                <a:gd name="connsiteX16" fmla="*/ 4091 w 31984"/>
                <a:gd name="connsiteY16" fmla="*/ 6164 h 48006"/>
                <a:gd name="connsiteX17" fmla="*/ 15992 w 31984"/>
                <a:gd name="connsiteY17" fmla="*/ 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6">
                  <a:moveTo>
                    <a:pt x="15992" y="4959"/>
                  </a:moveTo>
                  <a:cubicBezTo>
                    <a:pt x="12769" y="4959"/>
                    <a:pt x="10341" y="6547"/>
                    <a:pt x="8709" y="9730"/>
                  </a:cubicBezTo>
                  <a:cubicBezTo>
                    <a:pt x="7097" y="12889"/>
                    <a:pt x="6291" y="17656"/>
                    <a:pt x="6291" y="24021"/>
                  </a:cubicBezTo>
                  <a:cubicBezTo>
                    <a:pt x="6291" y="30364"/>
                    <a:pt x="7097" y="35123"/>
                    <a:pt x="8709" y="38306"/>
                  </a:cubicBezTo>
                  <a:cubicBezTo>
                    <a:pt x="10341" y="41465"/>
                    <a:pt x="12769" y="43049"/>
                    <a:pt x="15992" y="43049"/>
                  </a:cubicBezTo>
                  <a:cubicBezTo>
                    <a:pt x="19236" y="43049"/>
                    <a:pt x="21663" y="41465"/>
                    <a:pt x="23275" y="38306"/>
                  </a:cubicBezTo>
                  <a:cubicBezTo>
                    <a:pt x="24907" y="35123"/>
                    <a:pt x="25724" y="30364"/>
                    <a:pt x="25724" y="24021"/>
                  </a:cubicBezTo>
                  <a:cubicBezTo>
                    <a:pt x="25724" y="17656"/>
                    <a:pt x="24907" y="12889"/>
                    <a:pt x="23275" y="9730"/>
                  </a:cubicBezTo>
                  <a:cubicBezTo>
                    <a:pt x="21663" y="6547"/>
                    <a:pt x="19236" y="4959"/>
                    <a:pt x="15992" y="4959"/>
                  </a:cubicBezTo>
                  <a:moveTo>
                    <a:pt x="15992" y="0"/>
                  </a:moveTo>
                  <a:cubicBezTo>
                    <a:pt x="21178" y="0"/>
                    <a:pt x="25135" y="2055"/>
                    <a:pt x="27862" y="6164"/>
                  </a:cubicBezTo>
                  <a:cubicBezTo>
                    <a:pt x="30610" y="10257"/>
                    <a:pt x="31984" y="16210"/>
                    <a:pt x="31984" y="24021"/>
                  </a:cubicBezTo>
                  <a:cubicBezTo>
                    <a:pt x="31984" y="31810"/>
                    <a:pt x="30610" y="37762"/>
                    <a:pt x="27862" y="41871"/>
                  </a:cubicBezTo>
                  <a:cubicBezTo>
                    <a:pt x="25135" y="45964"/>
                    <a:pt x="21178" y="48007"/>
                    <a:pt x="15992" y="48007"/>
                  </a:cubicBezTo>
                  <a:cubicBezTo>
                    <a:pt x="10806" y="48007"/>
                    <a:pt x="6839" y="45964"/>
                    <a:pt x="4091" y="41871"/>
                  </a:cubicBezTo>
                  <a:cubicBezTo>
                    <a:pt x="1363" y="37762"/>
                    <a:pt x="0" y="31810"/>
                    <a:pt x="0" y="24021"/>
                  </a:cubicBezTo>
                  <a:cubicBezTo>
                    <a:pt x="0" y="16210"/>
                    <a:pt x="1363" y="10257"/>
                    <a:pt x="4091" y="6164"/>
                  </a:cubicBezTo>
                  <a:cubicBezTo>
                    <a:pt x="6839" y="2055"/>
                    <a:pt x="10806" y="0"/>
                    <a:pt x="15992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CCC58F72-FAE2-76D9-F457-75CFC0EEF78C}"/>
                </a:ext>
              </a:extLst>
            </p:cNvPr>
            <p:cNvSpPr/>
            <p:nvPr/>
          </p:nvSpPr>
          <p:spPr>
            <a:xfrm>
              <a:off x="7245064" y="3437343"/>
              <a:ext cx="6539" cy="7872"/>
            </a:xfrm>
            <a:custGeom>
              <a:avLst/>
              <a:gdLst>
                <a:gd name="connsiteX0" fmla="*/ 0 w 6539"/>
                <a:gd name="connsiteY0" fmla="*/ 0 h 7872"/>
                <a:gd name="connsiteX1" fmla="*/ 6539 w 6539"/>
                <a:gd name="connsiteY1" fmla="*/ 0 h 7872"/>
                <a:gd name="connsiteX2" fmla="*/ 6539 w 6539"/>
                <a:gd name="connsiteY2" fmla="*/ 7873 h 7872"/>
                <a:gd name="connsiteX3" fmla="*/ 0 w 6539"/>
                <a:gd name="connsiteY3" fmla="*/ 7873 h 7872"/>
                <a:gd name="connsiteX4" fmla="*/ 0 w 6539"/>
                <a:gd name="connsiteY4" fmla="*/ 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2">
                  <a:moveTo>
                    <a:pt x="0" y="0"/>
                  </a:moveTo>
                  <a:lnTo>
                    <a:pt x="6539" y="0"/>
                  </a:lnTo>
                  <a:lnTo>
                    <a:pt x="6539" y="7873"/>
                  </a:lnTo>
                  <a:lnTo>
                    <a:pt x="0" y="7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5A5B070C-02AC-5DAC-99EA-B6FBD82F5E07}"/>
                </a:ext>
              </a:extLst>
            </p:cNvPr>
            <p:cNvSpPr/>
            <p:nvPr/>
          </p:nvSpPr>
          <p:spPr>
            <a:xfrm>
              <a:off x="7265426" y="3398941"/>
              <a:ext cx="27553" cy="46274"/>
            </a:xfrm>
            <a:custGeom>
              <a:avLst/>
              <a:gdLst>
                <a:gd name="connsiteX0" fmla="*/ 899 w 27553"/>
                <a:gd name="connsiteY0" fmla="*/ 41003 h 46274"/>
                <a:gd name="connsiteX1" fmla="*/ 11127 w 27553"/>
                <a:gd name="connsiteY1" fmla="*/ 41003 h 46274"/>
                <a:gd name="connsiteX2" fmla="*/ 11127 w 27553"/>
                <a:gd name="connsiteY2" fmla="*/ 5702 h 46274"/>
                <a:gd name="connsiteX3" fmla="*/ 0 w 27553"/>
                <a:gd name="connsiteY3" fmla="*/ 7936 h 46274"/>
                <a:gd name="connsiteX4" fmla="*/ 0 w 27553"/>
                <a:gd name="connsiteY4" fmla="*/ 2232 h 46274"/>
                <a:gd name="connsiteX5" fmla="*/ 11065 w 27553"/>
                <a:gd name="connsiteY5" fmla="*/ 0 h 46274"/>
                <a:gd name="connsiteX6" fmla="*/ 17325 w 27553"/>
                <a:gd name="connsiteY6" fmla="*/ 0 h 46274"/>
                <a:gd name="connsiteX7" fmla="*/ 17325 w 27553"/>
                <a:gd name="connsiteY7" fmla="*/ 41003 h 46274"/>
                <a:gd name="connsiteX8" fmla="*/ 27553 w 27553"/>
                <a:gd name="connsiteY8" fmla="*/ 41003 h 46274"/>
                <a:gd name="connsiteX9" fmla="*/ 27553 w 27553"/>
                <a:gd name="connsiteY9" fmla="*/ 46275 h 46274"/>
                <a:gd name="connsiteX10" fmla="*/ 899 w 27553"/>
                <a:gd name="connsiteY10" fmla="*/ 46275 h 46274"/>
                <a:gd name="connsiteX11" fmla="*/ 899 w 27553"/>
                <a:gd name="connsiteY11" fmla="*/ 41003 h 46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53" h="46274">
                  <a:moveTo>
                    <a:pt x="899" y="41003"/>
                  </a:moveTo>
                  <a:lnTo>
                    <a:pt x="11127" y="41003"/>
                  </a:lnTo>
                  <a:lnTo>
                    <a:pt x="11127" y="5702"/>
                  </a:lnTo>
                  <a:lnTo>
                    <a:pt x="0" y="7936"/>
                  </a:lnTo>
                  <a:lnTo>
                    <a:pt x="0" y="2232"/>
                  </a:lnTo>
                  <a:lnTo>
                    <a:pt x="11065" y="0"/>
                  </a:lnTo>
                  <a:lnTo>
                    <a:pt x="17325" y="0"/>
                  </a:lnTo>
                  <a:lnTo>
                    <a:pt x="17325" y="41003"/>
                  </a:lnTo>
                  <a:lnTo>
                    <a:pt x="27553" y="41003"/>
                  </a:lnTo>
                  <a:lnTo>
                    <a:pt x="27553" y="46275"/>
                  </a:lnTo>
                  <a:lnTo>
                    <a:pt x="899" y="46275"/>
                  </a:lnTo>
                  <a:lnTo>
                    <a:pt x="899" y="41003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CE51AE1-E214-DF59-721C-09E8A83955B3}"/>
                </a:ext>
              </a:extLst>
            </p:cNvPr>
            <p:cNvSpPr/>
            <p:nvPr/>
          </p:nvSpPr>
          <p:spPr>
            <a:xfrm>
              <a:off x="7202573" y="3157763"/>
              <a:ext cx="31984" cy="48007"/>
            </a:xfrm>
            <a:custGeom>
              <a:avLst/>
              <a:gdLst>
                <a:gd name="connsiteX0" fmla="*/ 15993 w 31984"/>
                <a:gd name="connsiteY0" fmla="*/ 4959 h 48007"/>
                <a:gd name="connsiteX1" fmla="*/ 8709 w 31984"/>
                <a:gd name="connsiteY1" fmla="*/ 9732 h 48007"/>
                <a:gd name="connsiteX2" fmla="*/ 6291 w 31984"/>
                <a:gd name="connsiteY2" fmla="*/ 24019 h 48007"/>
                <a:gd name="connsiteX3" fmla="*/ 8709 w 31984"/>
                <a:gd name="connsiteY3" fmla="*/ 38307 h 48007"/>
                <a:gd name="connsiteX4" fmla="*/ 15993 w 31984"/>
                <a:gd name="connsiteY4" fmla="*/ 43049 h 48007"/>
                <a:gd name="connsiteX5" fmla="*/ 23275 w 31984"/>
                <a:gd name="connsiteY5" fmla="*/ 38307 h 48007"/>
                <a:gd name="connsiteX6" fmla="*/ 25724 w 31984"/>
                <a:gd name="connsiteY6" fmla="*/ 24019 h 48007"/>
                <a:gd name="connsiteX7" fmla="*/ 23275 w 31984"/>
                <a:gd name="connsiteY7" fmla="*/ 9732 h 48007"/>
                <a:gd name="connsiteX8" fmla="*/ 15993 w 31984"/>
                <a:gd name="connsiteY8" fmla="*/ 4959 h 48007"/>
                <a:gd name="connsiteX9" fmla="*/ 15993 w 31984"/>
                <a:gd name="connsiteY9" fmla="*/ 0 h 48007"/>
                <a:gd name="connsiteX10" fmla="*/ 27863 w 31984"/>
                <a:gd name="connsiteY10" fmla="*/ 6167 h 48007"/>
                <a:gd name="connsiteX11" fmla="*/ 31984 w 31984"/>
                <a:gd name="connsiteY11" fmla="*/ 24019 h 48007"/>
                <a:gd name="connsiteX12" fmla="*/ 27863 w 31984"/>
                <a:gd name="connsiteY12" fmla="*/ 41872 h 48007"/>
                <a:gd name="connsiteX13" fmla="*/ 15993 w 31984"/>
                <a:gd name="connsiteY13" fmla="*/ 48008 h 48007"/>
                <a:gd name="connsiteX14" fmla="*/ 4091 w 31984"/>
                <a:gd name="connsiteY14" fmla="*/ 41872 h 48007"/>
                <a:gd name="connsiteX15" fmla="*/ 0 w 31984"/>
                <a:gd name="connsiteY15" fmla="*/ 24019 h 48007"/>
                <a:gd name="connsiteX16" fmla="*/ 4091 w 31984"/>
                <a:gd name="connsiteY16" fmla="*/ 6167 h 48007"/>
                <a:gd name="connsiteX17" fmla="*/ 15993 w 31984"/>
                <a:gd name="connsiteY17" fmla="*/ 0 h 4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7">
                  <a:moveTo>
                    <a:pt x="15993" y="4959"/>
                  </a:moveTo>
                  <a:cubicBezTo>
                    <a:pt x="12769" y="4959"/>
                    <a:pt x="10341" y="6550"/>
                    <a:pt x="8709" y="9732"/>
                  </a:cubicBezTo>
                  <a:cubicBezTo>
                    <a:pt x="7097" y="12893"/>
                    <a:pt x="6291" y="17656"/>
                    <a:pt x="6291" y="24019"/>
                  </a:cubicBezTo>
                  <a:cubicBezTo>
                    <a:pt x="6291" y="30362"/>
                    <a:pt x="7097" y="35125"/>
                    <a:pt x="8709" y="38307"/>
                  </a:cubicBezTo>
                  <a:cubicBezTo>
                    <a:pt x="10341" y="41468"/>
                    <a:pt x="12769" y="43049"/>
                    <a:pt x="15993" y="43049"/>
                  </a:cubicBezTo>
                  <a:cubicBezTo>
                    <a:pt x="19237" y="43049"/>
                    <a:pt x="21664" y="41468"/>
                    <a:pt x="23275" y="38307"/>
                  </a:cubicBezTo>
                  <a:cubicBezTo>
                    <a:pt x="24907" y="35125"/>
                    <a:pt x="25724" y="30362"/>
                    <a:pt x="25724" y="24019"/>
                  </a:cubicBezTo>
                  <a:cubicBezTo>
                    <a:pt x="25724" y="17656"/>
                    <a:pt x="24907" y="12893"/>
                    <a:pt x="23275" y="9732"/>
                  </a:cubicBezTo>
                  <a:cubicBezTo>
                    <a:pt x="21664" y="6550"/>
                    <a:pt x="19237" y="4959"/>
                    <a:pt x="15993" y="4959"/>
                  </a:cubicBezTo>
                  <a:moveTo>
                    <a:pt x="15993" y="0"/>
                  </a:moveTo>
                  <a:cubicBezTo>
                    <a:pt x="21178" y="0"/>
                    <a:pt x="25135" y="2056"/>
                    <a:pt x="27863" y="6167"/>
                  </a:cubicBezTo>
                  <a:cubicBezTo>
                    <a:pt x="30610" y="10258"/>
                    <a:pt x="31984" y="16209"/>
                    <a:pt x="31984" y="24019"/>
                  </a:cubicBezTo>
                  <a:cubicBezTo>
                    <a:pt x="31984" y="31808"/>
                    <a:pt x="30610" y="37759"/>
                    <a:pt x="27863" y="41872"/>
                  </a:cubicBezTo>
                  <a:cubicBezTo>
                    <a:pt x="25135" y="45963"/>
                    <a:pt x="21178" y="48008"/>
                    <a:pt x="15993" y="48008"/>
                  </a:cubicBezTo>
                  <a:cubicBezTo>
                    <a:pt x="10806" y="48008"/>
                    <a:pt x="6839" y="45963"/>
                    <a:pt x="4091" y="41872"/>
                  </a:cubicBezTo>
                  <a:cubicBezTo>
                    <a:pt x="1363" y="37759"/>
                    <a:pt x="0" y="31808"/>
                    <a:pt x="0" y="24019"/>
                  </a:cubicBezTo>
                  <a:cubicBezTo>
                    <a:pt x="0" y="16209"/>
                    <a:pt x="1363" y="10258"/>
                    <a:pt x="4091" y="6167"/>
                  </a:cubicBezTo>
                  <a:cubicBezTo>
                    <a:pt x="6839" y="2056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3C79E270-EFE0-68F0-66DE-059490E9C4AF}"/>
                </a:ext>
              </a:extLst>
            </p:cNvPr>
            <p:cNvSpPr/>
            <p:nvPr/>
          </p:nvSpPr>
          <p:spPr>
            <a:xfrm>
              <a:off x="7245560" y="3197000"/>
              <a:ext cx="6539" cy="7872"/>
            </a:xfrm>
            <a:custGeom>
              <a:avLst/>
              <a:gdLst>
                <a:gd name="connsiteX0" fmla="*/ 0 w 6539"/>
                <a:gd name="connsiteY0" fmla="*/ 0 h 7872"/>
                <a:gd name="connsiteX1" fmla="*/ 6539 w 6539"/>
                <a:gd name="connsiteY1" fmla="*/ 0 h 7872"/>
                <a:gd name="connsiteX2" fmla="*/ 6539 w 6539"/>
                <a:gd name="connsiteY2" fmla="*/ 7873 h 7872"/>
                <a:gd name="connsiteX3" fmla="*/ 0 w 6539"/>
                <a:gd name="connsiteY3" fmla="*/ 7873 h 7872"/>
                <a:gd name="connsiteX4" fmla="*/ 0 w 6539"/>
                <a:gd name="connsiteY4" fmla="*/ 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2">
                  <a:moveTo>
                    <a:pt x="0" y="0"/>
                  </a:moveTo>
                  <a:lnTo>
                    <a:pt x="6539" y="0"/>
                  </a:lnTo>
                  <a:lnTo>
                    <a:pt x="6539" y="7873"/>
                  </a:lnTo>
                  <a:lnTo>
                    <a:pt x="0" y="7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DFDE5B8-587B-14BB-D398-5ECFF1B5B8FC}"/>
                </a:ext>
              </a:extLst>
            </p:cNvPr>
            <p:cNvSpPr/>
            <p:nvPr/>
          </p:nvSpPr>
          <p:spPr>
            <a:xfrm>
              <a:off x="7263597" y="3157763"/>
              <a:ext cx="29381" cy="47109"/>
            </a:xfrm>
            <a:custGeom>
              <a:avLst/>
              <a:gdLst>
                <a:gd name="connsiteX0" fmla="*/ 7531 w 29381"/>
                <a:gd name="connsiteY0" fmla="*/ 41840 h 47109"/>
                <a:gd name="connsiteX1" fmla="*/ 29382 w 29381"/>
                <a:gd name="connsiteY1" fmla="*/ 41840 h 47109"/>
                <a:gd name="connsiteX2" fmla="*/ 29382 w 29381"/>
                <a:gd name="connsiteY2" fmla="*/ 47109 h 47109"/>
                <a:gd name="connsiteX3" fmla="*/ 0 w 29381"/>
                <a:gd name="connsiteY3" fmla="*/ 47109 h 47109"/>
                <a:gd name="connsiteX4" fmla="*/ 0 w 29381"/>
                <a:gd name="connsiteY4" fmla="*/ 41840 h 47109"/>
                <a:gd name="connsiteX5" fmla="*/ 9701 w 29381"/>
                <a:gd name="connsiteY5" fmla="*/ 31954 h 47109"/>
                <a:gd name="connsiteX6" fmla="*/ 17449 w 29381"/>
                <a:gd name="connsiteY6" fmla="*/ 23927 h 47109"/>
                <a:gd name="connsiteX7" fmla="*/ 21634 w 29381"/>
                <a:gd name="connsiteY7" fmla="*/ 18224 h 47109"/>
                <a:gd name="connsiteX8" fmla="*/ 22842 w 29381"/>
                <a:gd name="connsiteY8" fmla="*/ 13606 h 47109"/>
                <a:gd name="connsiteX9" fmla="*/ 20239 w 29381"/>
                <a:gd name="connsiteY9" fmla="*/ 7594 h 47109"/>
                <a:gd name="connsiteX10" fmla="*/ 13513 w 29381"/>
                <a:gd name="connsiteY10" fmla="*/ 5268 h 47109"/>
                <a:gd name="connsiteX11" fmla="*/ 7284 w 29381"/>
                <a:gd name="connsiteY11" fmla="*/ 6291 h 47109"/>
                <a:gd name="connsiteX12" fmla="*/ 310 w 29381"/>
                <a:gd name="connsiteY12" fmla="*/ 9391 h 47109"/>
                <a:gd name="connsiteX13" fmla="*/ 310 w 29381"/>
                <a:gd name="connsiteY13" fmla="*/ 3068 h 47109"/>
                <a:gd name="connsiteX14" fmla="*/ 7376 w 29381"/>
                <a:gd name="connsiteY14" fmla="*/ 775 h 47109"/>
                <a:gd name="connsiteX15" fmla="*/ 13389 w 29381"/>
                <a:gd name="connsiteY15" fmla="*/ 0 h 47109"/>
                <a:gd name="connsiteX16" fmla="*/ 24857 w 29381"/>
                <a:gd name="connsiteY16" fmla="*/ 3595 h 47109"/>
                <a:gd name="connsiteX17" fmla="*/ 29134 w 29381"/>
                <a:gd name="connsiteY17" fmla="*/ 13203 h 47109"/>
                <a:gd name="connsiteX18" fmla="*/ 28049 w 29381"/>
                <a:gd name="connsiteY18" fmla="*/ 18627 h 47109"/>
                <a:gd name="connsiteX19" fmla="*/ 24174 w 29381"/>
                <a:gd name="connsiteY19" fmla="*/ 24640 h 47109"/>
                <a:gd name="connsiteX20" fmla="*/ 19246 w 29381"/>
                <a:gd name="connsiteY20" fmla="*/ 29846 h 47109"/>
                <a:gd name="connsiteX21" fmla="*/ 7531 w 29381"/>
                <a:gd name="connsiteY21" fmla="*/ 41840 h 4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381" h="47109">
                  <a:moveTo>
                    <a:pt x="7531" y="41840"/>
                  </a:moveTo>
                  <a:lnTo>
                    <a:pt x="29382" y="41840"/>
                  </a:lnTo>
                  <a:lnTo>
                    <a:pt x="29382" y="47109"/>
                  </a:lnTo>
                  <a:lnTo>
                    <a:pt x="0" y="47109"/>
                  </a:lnTo>
                  <a:lnTo>
                    <a:pt x="0" y="41840"/>
                  </a:lnTo>
                  <a:cubicBezTo>
                    <a:pt x="2376" y="39382"/>
                    <a:pt x="5610" y="36086"/>
                    <a:pt x="9701" y="31954"/>
                  </a:cubicBezTo>
                  <a:cubicBezTo>
                    <a:pt x="13813" y="27800"/>
                    <a:pt x="16396" y="25125"/>
                    <a:pt x="17449" y="23927"/>
                  </a:cubicBezTo>
                  <a:cubicBezTo>
                    <a:pt x="19453" y="21674"/>
                    <a:pt x="20848" y="19773"/>
                    <a:pt x="21634" y="18224"/>
                  </a:cubicBezTo>
                  <a:cubicBezTo>
                    <a:pt x="22439" y="16654"/>
                    <a:pt x="22842" y="15114"/>
                    <a:pt x="22842" y="13606"/>
                  </a:cubicBezTo>
                  <a:cubicBezTo>
                    <a:pt x="22842" y="11147"/>
                    <a:pt x="21974" y="9143"/>
                    <a:pt x="20239" y="7594"/>
                  </a:cubicBezTo>
                  <a:cubicBezTo>
                    <a:pt x="18523" y="6043"/>
                    <a:pt x="16282" y="5268"/>
                    <a:pt x="13513" y="5268"/>
                  </a:cubicBezTo>
                  <a:cubicBezTo>
                    <a:pt x="11550" y="5268"/>
                    <a:pt x="9474" y="5610"/>
                    <a:pt x="7284" y="6291"/>
                  </a:cubicBezTo>
                  <a:cubicBezTo>
                    <a:pt x="5114" y="6973"/>
                    <a:pt x="2789" y="8007"/>
                    <a:pt x="310" y="9391"/>
                  </a:cubicBezTo>
                  <a:lnTo>
                    <a:pt x="310" y="3068"/>
                  </a:lnTo>
                  <a:cubicBezTo>
                    <a:pt x="2831" y="2056"/>
                    <a:pt x="5186" y="1292"/>
                    <a:pt x="7376" y="775"/>
                  </a:cubicBezTo>
                  <a:cubicBezTo>
                    <a:pt x="9567" y="259"/>
                    <a:pt x="11570" y="0"/>
                    <a:pt x="13389" y="0"/>
                  </a:cubicBezTo>
                  <a:cubicBezTo>
                    <a:pt x="18182" y="0"/>
                    <a:pt x="22005" y="1198"/>
                    <a:pt x="24857" y="3595"/>
                  </a:cubicBezTo>
                  <a:cubicBezTo>
                    <a:pt x="27708" y="5992"/>
                    <a:pt x="29134" y="9195"/>
                    <a:pt x="29134" y="13203"/>
                  </a:cubicBezTo>
                  <a:cubicBezTo>
                    <a:pt x="29134" y="15104"/>
                    <a:pt x="28772" y="16912"/>
                    <a:pt x="28049" y="18627"/>
                  </a:cubicBezTo>
                  <a:cubicBezTo>
                    <a:pt x="27346" y="20321"/>
                    <a:pt x="26055" y="22325"/>
                    <a:pt x="24174" y="24640"/>
                  </a:cubicBezTo>
                  <a:cubicBezTo>
                    <a:pt x="23658" y="25239"/>
                    <a:pt x="22015" y="26974"/>
                    <a:pt x="19246" y="29846"/>
                  </a:cubicBezTo>
                  <a:cubicBezTo>
                    <a:pt x="16478" y="32697"/>
                    <a:pt x="12573" y="36695"/>
                    <a:pt x="7531" y="4184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A72C4979-BA42-318B-F7FB-6315DF907725}"/>
                </a:ext>
              </a:extLst>
            </p:cNvPr>
            <p:cNvSpPr/>
            <p:nvPr/>
          </p:nvSpPr>
          <p:spPr>
            <a:xfrm>
              <a:off x="7201302" y="2917422"/>
              <a:ext cx="31984" cy="48007"/>
            </a:xfrm>
            <a:custGeom>
              <a:avLst/>
              <a:gdLst>
                <a:gd name="connsiteX0" fmla="*/ 15993 w 31984"/>
                <a:gd name="connsiteY0" fmla="*/ 4959 h 48007"/>
                <a:gd name="connsiteX1" fmla="*/ 8709 w 31984"/>
                <a:gd name="connsiteY1" fmla="*/ 9731 h 48007"/>
                <a:gd name="connsiteX2" fmla="*/ 6291 w 31984"/>
                <a:gd name="connsiteY2" fmla="*/ 24019 h 48007"/>
                <a:gd name="connsiteX3" fmla="*/ 8709 w 31984"/>
                <a:gd name="connsiteY3" fmla="*/ 38307 h 48007"/>
                <a:gd name="connsiteX4" fmla="*/ 15993 w 31984"/>
                <a:gd name="connsiteY4" fmla="*/ 43049 h 48007"/>
                <a:gd name="connsiteX5" fmla="*/ 23275 w 31984"/>
                <a:gd name="connsiteY5" fmla="*/ 38307 h 48007"/>
                <a:gd name="connsiteX6" fmla="*/ 25724 w 31984"/>
                <a:gd name="connsiteY6" fmla="*/ 24019 h 48007"/>
                <a:gd name="connsiteX7" fmla="*/ 23275 w 31984"/>
                <a:gd name="connsiteY7" fmla="*/ 9731 h 48007"/>
                <a:gd name="connsiteX8" fmla="*/ 15993 w 31984"/>
                <a:gd name="connsiteY8" fmla="*/ 4959 h 48007"/>
                <a:gd name="connsiteX9" fmla="*/ 15993 w 31984"/>
                <a:gd name="connsiteY9" fmla="*/ 0 h 48007"/>
                <a:gd name="connsiteX10" fmla="*/ 27863 w 31984"/>
                <a:gd name="connsiteY10" fmla="*/ 6167 h 48007"/>
                <a:gd name="connsiteX11" fmla="*/ 31984 w 31984"/>
                <a:gd name="connsiteY11" fmla="*/ 24019 h 48007"/>
                <a:gd name="connsiteX12" fmla="*/ 27863 w 31984"/>
                <a:gd name="connsiteY12" fmla="*/ 41871 h 48007"/>
                <a:gd name="connsiteX13" fmla="*/ 15993 w 31984"/>
                <a:gd name="connsiteY13" fmla="*/ 48008 h 48007"/>
                <a:gd name="connsiteX14" fmla="*/ 4091 w 31984"/>
                <a:gd name="connsiteY14" fmla="*/ 41871 h 48007"/>
                <a:gd name="connsiteX15" fmla="*/ 0 w 31984"/>
                <a:gd name="connsiteY15" fmla="*/ 24019 h 48007"/>
                <a:gd name="connsiteX16" fmla="*/ 4091 w 31984"/>
                <a:gd name="connsiteY16" fmla="*/ 6167 h 48007"/>
                <a:gd name="connsiteX17" fmla="*/ 15993 w 31984"/>
                <a:gd name="connsiteY17" fmla="*/ 0 h 4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7">
                  <a:moveTo>
                    <a:pt x="15993" y="4959"/>
                  </a:moveTo>
                  <a:cubicBezTo>
                    <a:pt x="12769" y="4959"/>
                    <a:pt x="10341" y="6549"/>
                    <a:pt x="8709" y="9731"/>
                  </a:cubicBezTo>
                  <a:cubicBezTo>
                    <a:pt x="7097" y="12892"/>
                    <a:pt x="6291" y="17655"/>
                    <a:pt x="6291" y="24019"/>
                  </a:cubicBezTo>
                  <a:cubicBezTo>
                    <a:pt x="6291" y="30362"/>
                    <a:pt x="7097" y="35125"/>
                    <a:pt x="8709" y="38307"/>
                  </a:cubicBezTo>
                  <a:cubicBezTo>
                    <a:pt x="10341" y="41468"/>
                    <a:pt x="12769" y="43049"/>
                    <a:pt x="15993" y="43049"/>
                  </a:cubicBezTo>
                  <a:cubicBezTo>
                    <a:pt x="19237" y="43049"/>
                    <a:pt x="21664" y="41468"/>
                    <a:pt x="23275" y="38307"/>
                  </a:cubicBezTo>
                  <a:cubicBezTo>
                    <a:pt x="24908" y="35125"/>
                    <a:pt x="25724" y="30362"/>
                    <a:pt x="25724" y="24019"/>
                  </a:cubicBezTo>
                  <a:cubicBezTo>
                    <a:pt x="25724" y="17655"/>
                    <a:pt x="24908" y="12892"/>
                    <a:pt x="23275" y="9731"/>
                  </a:cubicBezTo>
                  <a:cubicBezTo>
                    <a:pt x="21664" y="6549"/>
                    <a:pt x="19237" y="4959"/>
                    <a:pt x="15993" y="4959"/>
                  </a:cubicBezTo>
                  <a:moveTo>
                    <a:pt x="15993" y="0"/>
                  </a:moveTo>
                  <a:cubicBezTo>
                    <a:pt x="21179" y="0"/>
                    <a:pt x="25135" y="2056"/>
                    <a:pt x="27863" y="6167"/>
                  </a:cubicBezTo>
                  <a:cubicBezTo>
                    <a:pt x="30610" y="10258"/>
                    <a:pt x="31984" y="16209"/>
                    <a:pt x="31984" y="24019"/>
                  </a:cubicBezTo>
                  <a:cubicBezTo>
                    <a:pt x="31984" y="31808"/>
                    <a:pt x="30610" y="37759"/>
                    <a:pt x="27863" y="41871"/>
                  </a:cubicBezTo>
                  <a:cubicBezTo>
                    <a:pt x="25135" y="45962"/>
                    <a:pt x="21179" y="48008"/>
                    <a:pt x="15993" y="48008"/>
                  </a:cubicBezTo>
                  <a:cubicBezTo>
                    <a:pt x="10806" y="48008"/>
                    <a:pt x="6839" y="45962"/>
                    <a:pt x="4091" y="41871"/>
                  </a:cubicBezTo>
                  <a:cubicBezTo>
                    <a:pt x="1363" y="37759"/>
                    <a:pt x="0" y="31808"/>
                    <a:pt x="0" y="24019"/>
                  </a:cubicBezTo>
                  <a:cubicBezTo>
                    <a:pt x="0" y="16209"/>
                    <a:pt x="1363" y="10258"/>
                    <a:pt x="4091" y="6167"/>
                  </a:cubicBezTo>
                  <a:cubicBezTo>
                    <a:pt x="6839" y="2056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E191996A-9DD9-BCB9-B189-CB22623A2A9B}"/>
                </a:ext>
              </a:extLst>
            </p:cNvPr>
            <p:cNvSpPr/>
            <p:nvPr/>
          </p:nvSpPr>
          <p:spPr>
            <a:xfrm>
              <a:off x="7244289" y="2956659"/>
              <a:ext cx="6539" cy="7871"/>
            </a:xfrm>
            <a:custGeom>
              <a:avLst/>
              <a:gdLst>
                <a:gd name="connsiteX0" fmla="*/ 0 w 6539"/>
                <a:gd name="connsiteY0" fmla="*/ 0 h 7871"/>
                <a:gd name="connsiteX1" fmla="*/ 6540 w 6539"/>
                <a:gd name="connsiteY1" fmla="*/ 0 h 7871"/>
                <a:gd name="connsiteX2" fmla="*/ 6540 w 6539"/>
                <a:gd name="connsiteY2" fmla="*/ 7872 h 7871"/>
                <a:gd name="connsiteX3" fmla="*/ 0 w 6539"/>
                <a:gd name="connsiteY3" fmla="*/ 7872 h 7871"/>
                <a:gd name="connsiteX4" fmla="*/ 0 w 6539"/>
                <a:gd name="connsiteY4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1">
                  <a:moveTo>
                    <a:pt x="0" y="0"/>
                  </a:moveTo>
                  <a:lnTo>
                    <a:pt x="6540" y="0"/>
                  </a:lnTo>
                  <a:lnTo>
                    <a:pt x="6540" y="7872"/>
                  </a:lnTo>
                  <a:lnTo>
                    <a:pt x="0" y="7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4BC9E74B-2F46-2EA3-1AB2-D56B0B31918C}"/>
                </a:ext>
              </a:extLst>
            </p:cNvPr>
            <p:cNvSpPr/>
            <p:nvPr/>
          </p:nvSpPr>
          <p:spPr>
            <a:xfrm>
              <a:off x="7262512" y="2917422"/>
              <a:ext cx="30466" cy="48007"/>
            </a:xfrm>
            <a:custGeom>
              <a:avLst/>
              <a:gdLst>
                <a:gd name="connsiteX0" fmla="*/ 20920 w 30466"/>
                <a:gd name="connsiteY0" fmla="*/ 22160 h 48007"/>
                <a:gd name="connsiteX1" fmla="*/ 27925 w 30466"/>
                <a:gd name="connsiteY1" fmla="*/ 26158 h 48007"/>
                <a:gd name="connsiteX2" fmla="*/ 30466 w 30466"/>
                <a:gd name="connsiteY2" fmla="*/ 33658 h 48007"/>
                <a:gd name="connsiteX3" fmla="*/ 25755 w 30466"/>
                <a:gd name="connsiteY3" fmla="*/ 44258 h 48007"/>
                <a:gd name="connsiteX4" fmla="*/ 12367 w 30466"/>
                <a:gd name="connsiteY4" fmla="*/ 48008 h 48007"/>
                <a:gd name="connsiteX5" fmla="*/ 6354 w 30466"/>
                <a:gd name="connsiteY5" fmla="*/ 47418 h 48007"/>
                <a:gd name="connsiteX6" fmla="*/ 0 w 30466"/>
                <a:gd name="connsiteY6" fmla="*/ 45714 h 48007"/>
                <a:gd name="connsiteX7" fmla="*/ 0 w 30466"/>
                <a:gd name="connsiteY7" fmla="*/ 39670 h 48007"/>
                <a:gd name="connsiteX8" fmla="*/ 5703 w 30466"/>
                <a:gd name="connsiteY8" fmla="*/ 41964 h 48007"/>
                <a:gd name="connsiteX9" fmla="*/ 12181 w 30466"/>
                <a:gd name="connsiteY9" fmla="*/ 42739 h 48007"/>
                <a:gd name="connsiteX10" fmla="*/ 21138 w 30466"/>
                <a:gd name="connsiteY10" fmla="*/ 40414 h 48007"/>
                <a:gd name="connsiteX11" fmla="*/ 24237 w 30466"/>
                <a:gd name="connsiteY11" fmla="*/ 33658 h 48007"/>
                <a:gd name="connsiteX12" fmla="*/ 21354 w 30466"/>
                <a:gd name="connsiteY12" fmla="*/ 27274 h 48007"/>
                <a:gd name="connsiteX13" fmla="*/ 13389 w 30466"/>
                <a:gd name="connsiteY13" fmla="*/ 24949 h 48007"/>
                <a:gd name="connsiteX14" fmla="*/ 7997 w 30466"/>
                <a:gd name="connsiteY14" fmla="*/ 24949 h 48007"/>
                <a:gd name="connsiteX15" fmla="*/ 7997 w 30466"/>
                <a:gd name="connsiteY15" fmla="*/ 19804 h 48007"/>
                <a:gd name="connsiteX16" fmla="*/ 13637 w 30466"/>
                <a:gd name="connsiteY16" fmla="*/ 19804 h 48007"/>
                <a:gd name="connsiteX17" fmla="*/ 20703 w 30466"/>
                <a:gd name="connsiteY17" fmla="*/ 17976 h 48007"/>
                <a:gd name="connsiteX18" fmla="*/ 23152 w 30466"/>
                <a:gd name="connsiteY18" fmla="*/ 12645 h 48007"/>
                <a:gd name="connsiteX19" fmla="*/ 20611 w 30466"/>
                <a:gd name="connsiteY19" fmla="*/ 7190 h 48007"/>
                <a:gd name="connsiteX20" fmla="*/ 13389 w 30466"/>
                <a:gd name="connsiteY20" fmla="*/ 5268 h 48007"/>
                <a:gd name="connsiteX21" fmla="*/ 7873 w 30466"/>
                <a:gd name="connsiteY21" fmla="*/ 5826 h 48007"/>
                <a:gd name="connsiteX22" fmla="*/ 1395 w 30466"/>
                <a:gd name="connsiteY22" fmla="*/ 7562 h 48007"/>
                <a:gd name="connsiteX23" fmla="*/ 1395 w 30466"/>
                <a:gd name="connsiteY23" fmla="*/ 1983 h 48007"/>
                <a:gd name="connsiteX24" fmla="*/ 8059 w 30466"/>
                <a:gd name="connsiteY24" fmla="*/ 496 h 48007"/>
                <a:gd name="connsiteX25" fmla="*/ 13948 w 30466"/>
                <a:gd name="connsiteY25" fmla="*/ 0 h 48007"/>
                <a:gd name="connsiteX26" fmla="*/ 25229 w 30466"/>
                <a:gd name="connsiteY26" fmla="*/ 3254 h 48007"/>
                <a:gd name="connsiteX27" fmla="*/ 29382 w 30466"/>
                <a:gd name="connsiteY27" fmla="*/ 11994 h 48007"/>
                <a:gd name="connsiteX28" fmla="*/ 27181 w 30466"/>
                <a:gd name="connsiteY28" fmla="*/ 18503 h 48007"/>
                <a:gd name="connsiteX29" fmla="*/ 20920 w 30466"/>
                <a:gd name="connsiteY29" fmla="*/ 22160 h 4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66" h="48007">
                  <a:moveTo>
                    <a:pt x="20920" y="22160"/>
                  </a:moveTo>
                  <a:cubicBezTo>
                    <a:pt x="23917" y="22800"/>
                    <a:pt x="26252" y="24132"/>
                    <a:pt x="27925" y="26158"/>
                  </a:cubicBezTo>
                  <a:cubicBezTo>
                    <a:pt x="29620" y="28183"/>
                    <a:pt x="30466" y="30682"/>
                    <a:pt x="30466" y="33658"/>
                  </a:cubicBezTo>
                  <a:cubicBezTo>
                    <a:pt x="30466" y="38224"/>
                    <a:pt x="28896" y="41758"/>
                    <a:pt x="25755" y="44258"/>
                  </a:cubicBezTo>
                  <a:cubicBezTo>
                    <a:pt x="22614" y="46757"/>
                    <a:pt x="18152" y="48008"/>
                    <a:pt x="12367" y="48008"/>
                  </a:cubicBezTo>
                  <a:cubicBezTo>
                    <a:pt x="10424" y="48008"/>
                    <a:pt x="8421" y="47811"/>
                    <a:pt x="6354" y="47418"/>
                  </a:cubicBezTo>
                  <a:cubicBezTo>
                    <a:pt x="4308" y="47047"/>
                    <a:pt x="2190" y="46478"/>
                    <a:pt x="0" y="45714"/>
                  </a:cubicBezTo>
                  <a:lnTo>
                    <a:pt x="0" y="39670"/>
                  </a:lnTo>
                  <a:cubicBezTo>
                    <a:pt x="1736" y="40683"/>
                    <a:pt x="3636" y="41448"/>
                    <a:pt x="5703" y="41964"/>
                  </a:cubicBezTo>
                  <a:cubicBezTo>
                    <a:pt x="7769" y="42481"/>
                    <a:pt x="9929" y="42739"/>
                    <a:pt x="12181" y="42739"/>
                  </a:cubicBezTo>
                  <a:cubicBezTo>
                    <a:pt x="16107" y="42739"/>
                    <a:pt x="19092" y="41964"/>
                    <a:pt x="21138" y="40414"/>
                  </a:cubicBezTo>
                  <a:cubicBezTo>
                    <a:pt x="23204" y="38865"/>
                    <a:pt x="24237" y="36612"/>
                    <a:pt x="24237" y="33658"/>
                  </a:cubicBezTo>
                  <a:cubicBezTo>
                    <a:pt x="24237" y="30930"/>
                    <a:pt x="23276" y="28802"/>
                    <a:pt x="21354" y="27274"/>
                  </a:cubicBezTo>
                  <a:cubicBezTo>
                    <a:pt x="19453" y="25724"/>
                    <a:pt x="16798" y="24949"/>
                    <a:pt x="13389" y="24949"/>
                  </a:cubicBezTo>
                  <a:lnTo>
                    <a:pt x="7997" y="24949"/>
                  </a:lnTo>
                  <a:lnTo>
                    <a:pt x="7997" y="19804"/>
                  </a:lnTo>
                  <a:lnTo>
                    <a:pt x="13637" y="19804"/>
                  </a:lnTo>
                  <a:cubicBezTo>
                    <a:pt x="16716" y="19804"/>
                    <a:pt x="19071" y="19194"/>
                    <a:pt x="20703" y="17976"/>
                  </a:cubicBezTo>
                  <a:cubicBezTo>
                    <a:pt x="22336" y="16735"/>
                    <a:pt x="23152" y="14959"/>
                    <a:pt x="23152" y="12645"/>
                  </a:cubicBezTo>
                  <a:cubicBezTo>
                    <a:pt x="23152" y="10269"/>
                    <a:pt x="22305" y="8450"/>
                    <a:pt x="20611" y="7190"/>
                  </a:cubicBezTo>
                  <a:cubicBezTo>
                    <a:pt x="18937" y="5909"/>
                    <a:pt x="16530" y="5268"/>
                    <a:pt x="13389" y="5268"/>
                  </a:cubicBezTo>
                  <a:cubicBezTo>
                    <a:pt x="11674" y="5268"/>
                    <a:pt x="9835" y="5454"/>
                    <a:pt x="7873" y="5826"/>
                  </a:cubicBezTo>
                  <a:cubicBezTo>
                    <a:pt x="5910" y="6198"/>
                    <a:pt x="3750" y="6776"/>
                    <a:pt x="1395" y="7562"/>
                  </a:cubicBezTo>
                  <a:lnTo>
                    <a:pt x="1395" y="1983"/>
                  </a:lnTo>
                  <a:cubicBezTo>
                    <a:pt x="3771" y="1322"/>
                    <a:pt x="5992" y="826"/>
                    <a:pt x="8059" y="496"/>
                  </a:cubicBezTo>
                  <a:cubicBezTo>
                    <a:pt x="10145" y="165"/>
                    <a:pt x="12108" y="0"/>
                    <a:pt x="13948" y="0"/>
                  </a:cubicBezTo>
                  <a:cubicBezTo>
                    <a:pt x="18699" y="0"/>
                    <a:pt x="22460" y="1085"/>
                    <a:pt x="25229" y="3254"/>
                  </a:cubicBezTo>
                  <a:cubicBezTo>
                    <a:pt x="27998" y="5403"/>
                    <a:pt x="29382" y="8316"/>
                    <a:pt x="29382" y="11994"/>
                  </a:cubicBezTo>
                  <a:cubicBezTo>
                    <a:pt x="29382" y="14556"/>
                    <a:pt x="28648" y="16726"/>
                    <a:pt x="27181" y="18503"/>
                  </a:cubicBezTo>
                  <a:cubicBezTo>
                    <a:pt x="25715" y="20259"/>
                    <a:pt x="23627" y="21478"/>
                    <a:pt x="20920" y="2216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FC908CC7-D8C2-4D68-DE02-25ED704406BD}"/>
                </a:ext>
              </a:extLst>
            </p:cNvPr>
            <p:cNvSpPr/>
            <p:nvPr/>
          </p:nvSpPr>
          <p:spPr>
            <a:xfrm>
              <a:off x="7199783" y="2677081"/>
              <a:ext cx="31984" cy="48008"/>
            </a:xfrm>
            <a:custGeom>
              <a:avLst/>
              <a:gdLst>
                <a:gd name="connsiteX0" fmla="*/ 15993 w 31984"/>
                <a:gd name="connsiteY0" fmla="*/ 4959 h 48008"/>
                <a:gd name="connsiteX1" fmla="*/ 8709 w 31984"/>
                <a:gd name="connsiteY1" fmla="*/ 9732 h 48008"/>
                <a:gd name="connsiteX2" fmla="*/ 6291 w 31984"/>
                <a:gd name="connsiteY2" fmla="*/ 24019 h 48008"/>
                <a:gd name="connsiteX3" fmla="*/ 8709 w 31984"/>
                <a:gd name="connsiteY3" fmla="*/ 38308 h 48008"/>
                <a:gd name="connsiteX4" fmla="*/ 15993 w 31984"/>
                <a:gd name="connsiteY4" fmla="*/ 43049 h 48008"/>
                <a:gd name="connsiteX5" fmla="*/ 23275 w 31984"/>
                <a:gd name="connsiteY5" fmla="*/ 38308 h 48008"/>
                <a:gd name="connsiteX6" fmla="*/ 25724 w 31984"/>
                <a:gd name="connsiteY6" fmla="*/ 24019 h 48008"/>
                <a:gd name="connsiteX7" fmla="*/ 23275 w 31984"/>
                <a:gd name="connsiteY7" fmla="*/ 9732 h 48008"/>
                <a:gd name="connsiteX8" fmla="*/ 15993 w 31984"/>
                <a:gd name="connsiteY8" fmla="*/ 4959 h 48008"/>
                <a:gd name="connsiteX9" fmla="*/ 15993 w 31984"/>
                <a:gd name="connsiteY9" fmla="*/ 0 h 48008"/>
                <a:gd name="connsiteX10" fmla="*/ 27863 w 31984"/>
                <a:gd name="connsiteY10" fmla="*/ 6168 h 48008"/>
                <a:gd name="connsiteX11" fmla="*/ 31984 w 31984"/>
                <a:gd name="connsiteY11" fmla="*/ 24019 h 48008"/>
                <a:gd name="connsiteX12" fmla="*/ 27863 w 31984"/>
                <a:gd name="connsiteY12" fmla="*/ 41871 h 48008"/>
                <a:gd name="connsiteX13" fmla="*/ 15993 w 31984"/>
                <a:gd name="connsiteY13" fmla="*/ 48008 h 48008"/>
                <a:gd name="connsiteX14" fmla="*/ 4091 w 31984"/>
                <a:gd name="connsiteY14" fmla="*/ 41871 h 48008"/>
                <a:gd name="connsiteX15" fmla="*/ 0 w 31984"/>
                <a:gd name="connsiteY15" fmla="*/ 24019 h 48008"/>
                <a:gd name="connsiteX16" fmla="*/ 4091 w 31984"/>
                <a:gd name="connsiteY16" fmla="*/ 6168 h 48008"/>
                <a:gd name="connsiteX17" fmla="*/ 15993 w 31984"/>
                <a:gd name="connsiteY17" fmla="*/ 0 h 4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8">
                  <a:moveTo>
                    <a:pt x="15993" y="4959"/>
                  </a:moveTo>
                  <a:cubicBezTo>
                    <a:pt x="12769" y="4959"/>
                    <a:pt x="10341" y="6550"/>
                    <a:pt x="8709" y="9732"/>
                  </a:cubicBezTo>
                  <a:cubicBezTo>
                    <a:pt x="7097" y="12893"/>
                    <a:pt x="6291" y="17656"/>
                    <a:pt x="6291" y="24019"/>
                  </a:cubicBezTo>
                  <a:cubicBezTo>
                    <a:pt x="6291" y="30363"/>
                    <a:pt x="7097" y="35125"/>
                    <a:pt x="8709" y="38308"/>
                  </a:cubicBezTo>
                  <a:cubicBezTo>
                    <a:pt x="10341" y="41468"/>
                    <a:pt x="12769" y="43049"/>
                    <a:pt x="15993" y="43049"/>
                  </a:cubicBezTo>
                  <a:cubicBezTo>
                    <a:pt x="19237" y="43049"/>
                    <a:pt x="21664" y="41468"/>
                    <a:pt x="23275" y="38308"/>
                  </a:cubicBezTo>
                  <a:cubicBezTo>
                    <a:pt x="24908" y="35125"/>
                    <a:pt x="25724" y="30363"/>
                    <a:pt x="25724" y="24019"/>
                  </a:cubicBezTo>
                  <a:cubicBezTo>
                    <a:pt x="25724" y="17656"/>
                    <a:pt x="24908" y="12893"/>
                    <a:pt x="23275" y="9732"/>
                  </a:cubicBezTo>
                  <a:cubicBezTo>
                    <a:pt x="21664" y="6550"/>
                    <a:pt x="19237" y="4959"/>
                    <a:pt x="15993" y="4959"/>
                  </a:cubicBezTo>
                  <a:moveTo>
                    <a:pt x="15993" y="0"/>
                  </a:moveTo>
                  <a:cubicBezTo>
                    <a:pt x="21179" y="0"/>
                    <a:pt x="25135" y="2056"/>
                    <a:pt x="27863" y="6168"/>
                  </a:cubicBezTo>
                  <a:cubicBezTo>
                    <a:pt x="30610" y="10259"/>
                    <a:pt x="31984" y="16209"/>
                    <a:pt x="31984" y="24019"/>
                  </a:cubicBezTo>
                  <a:cubicBezTo>
                    <a:pt x="31984" y="31809"/>
                    <a:pt x="30610" y="37760"/>
                    <a:pt x="27863" y="41871"/>
                  </a:cubicBezTo>
                  <a:cubicBezTo>
                    <a:pt x="25135" y="45962"/>
                    <a:pt x="21179" y="48008"/>
                    <a:pt x="15993" y="48008"/>
                  </a:cubicBezTo>
                  <a:cubicBezTo>
                    <a:pt x="10806" y="48008"/>
                    <a:pt x="6839" y="45962"/>
                    <a:pt x="4091" y="41871"/>
                  </a:cubicBezTo>
                  <a:cubicBezTo>
                    <a:pt x="1363" y="37760"/>
                    <a:pt x="0" y="31809"/>
                    <a:pt x="0" y="24019"/>
                  </a:cubicBezTo>
                  <a:cubicBezTo>
                    <a:pt x="0" y="16209"/>
                    <a:pt x="1363" y="10259"/>
                    <a:pt x="4091" y="6168"/>
                  </a:cubicBezTo>
                  <a:cubicBezTo>
                    <a:pt x="6839" y="2056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4628268-DD60-C0D9-AA19-BC2D131A1163}"/>
                </a:ext>
              </a:extLst>
            </p:cNvPr>
            <p:cNvSpPr/>
            <p:nvPr/>
          </p:nvSpPr>
          <p:spPr>
            <a:xfrm>
              <a:off x="7242770" y="2716318"/>
              <a:ext cx="6539" cy="7871"/>
            </a:xfrm>
            <a:custGeom>
              <a:avLst/>
              <a:gdLst>
                <a:gd name="connsiteX0" fmla="*/ 0 w 6539"/>
                <a:gd name="connsiteY0" fmla="*/ 0 h 7871"/>
                <a:gd name="connsiteX1" fmla="*/ 6540 w 6539"/>
                <a:gd name="connsiteY1" fmla="*/ 0 h 7871"/>
                <a:gd name="connsiteX2" fmla="*/ 6540 w 6539"/>
                <a:gd name="connsiteY2" fmla="*/ 7872 h 7871"/>
                <a:gd name="connsiteX3" fmla="*/ 0 w 6539"/>
                <a:gd name="connsiteY3" fmla="*/ 7872 h 7871"/>
                <a:gd name="connsiteX4" fmla="*/ 0 w 6539"/>
                <a:gd name="connsiteY4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1">
                  <a:moveTo>
                    <a:pt x="0" y="0"/>
                  </a:moveTo>
                  <a:lnTo>
                    <a:pt x="6540" y="0"/>
                  </a:lnTo>
                  <a:lnTo>
                    <a:pt x="6540" y="7872"/>
                  </a:lnTo>
                  <a:lnTo>
                    <a:pt x="0" y="7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1B02C40-7323-4971-E279-DD920C7EAE83}"/>
                </a:ext>
              </a:extLst>
            </p:cNvPr>
            <p:cNvSpPr/>
            <p:nvPr/>
          </p:nvSpPr>
          <p:spPr>
            <a:xfrm>
              <a:off x="7259258" y="2677918"/>
              <a:ext cx="33720" cy="46272"/>
            </a:xfrm>
            <a:custGeom>
              <a:avLst/>
              <a:gdLst>
                <a:gd name="connsiteX0" fmla="*/ 20889 w 33720"/>
                <a:gd name="connsiteY0" fmla="*/ 5455 h 46272"/>
                <a:gd name="connsiteX1" fmla="*/ 5082 w 33720"/>
                <a:gd name="connsiteY1" fmla="*/ 30156 h 46272"/>
                <a:gd name="connsiteX2" fmla="*/ 20889 w 33720"/>
                <a:gd name="connsiteY2" fmla="*/ 30156 h 46272"/>
                <a:gd name="connsiteX3" fmla="*/ 20889 w 33720"/>
                <a:gd name="connsiteY3" fmla="*/ 5455 h 46272"/>
                <a:gd name="connsiteX4" fmla="*/ 19246 w 33720"/>
                <a:gd name="connsiteY4" fmla="*/ 0 h 46272"/>
                <a:gd name="connsiteX5" fmla="*/ 27118 w 33720"/>
                <a:gd name="connsiteY5" fmla="*/ 0 h 46272"/>
                <a:gd name="connsiteX6" fmla="*/ 27118 w 33720"/>
                <a:gd name="connsiteY6" fmla="*/ 30156 h 46272"/>
                <a:gd name="connsiteX7" fmla="*/ 33720 w 33720"/>
                <a:gd name="connsiteY7" fmla="*/ 30156 h 46272"/>
                <a:gd name="connsiteX8" fmla="*/ 33720 w 33720"/>
                <a:gd name="connsiteY8" fmla="*/ 35363 h 46272"/>
                <a:gd name="connsiteX9" fmla="*/ 27118 w 33720"/>
                <a:gd name="connsiteY9" fmla="*/ 35363 h 46272"/>
                <a:gd name="connsiteX10" fmla="*/ 27118 w 33720"/>
                <a:gd name="connsiteY10" fmla="*/ 46272 h 46272"/>
                <a:gd name="connsiteX11" fmla="*/ 20889 w 33720"/>
                <a:gd name="connsiteY11" fmla="*/ 46272 h 46272"/>
                <a:gd name="connsiteX12" fmla="*/ 20889 w 33720"/>
                <a:gd name="connsiteY12" fmla="*/ 35363 h 46272"/>
                <a:gd name="connsiteX13" fmla="*/ 0 w 33720"/>
                <a:gd name="connsiteY13" fmla="*/ 35363 h 46272"/>
                <a:gd name="connsiteX14" fmla="*/ 0 w 33720"/>
                <a:gd name="connsiteY14" fmla="*/ 29319 h 46272"/>
                <a:gd name="connsiteX15" fmla="*/ 19246 w 33720"/>
                <a:gd name="connsiteY15" fmla="*/ 0 h 4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720" h="46272">
                  <a:moveTo>
                    <a:pt x="20889" y="5455"/>
                  </a:moveTo>
                  <a:lnTo>
                    <a:pt x="5082" y="30156"/>
                  </a:lnTo>
                  <a:lnTo>
                    <a:pt x="20889" y="30156"/>
                  </a:lnTo>
                  <a:lnTo>
                    <a:pt x="20889" y="5455"/>
                  </a:lnTo>
                  <a:moveTo>
                    <a:pt x="19246" y="0"/>
                  </a:moveTo>
                  <a:lnTo>
                    <a:pt x="27118" y="0"/>
                  </a:lnTo>
                  <a:lnTo>
                    <a:pt x="27118" y="30156"/>
                  </a:lnTo>
                  <a:lnTo>
                    <a:pt x="33720" y="30156"/>
                  </a:lnTo>
                  <a:lnTo>
                    <a:pt x="33720" y="35363"/>
                  </a:lnTo>
                  <a:lnTo>
                    <a:pt x="27118" y="35363"/>
                  </a:lnTo>
                  <a:lnTo>
                    <a:pt x="27118" y="46272"/>
                  </a:lnTo>
                  <a:lnTo>
                    <a:pt x="20889" y="46272"/>
                  </a:lnTo>
                  <a:lnTo>
                    <a:pt x="20889" y="35363"/>
                  </a:lnTo>
                  <a:lnTo>
                    <a:pt x="0" y="35363"/>
                  </a:lnTo>
                  <a:lnTo>
                    <a:pt x="0" y="29319"/>
                  </a:lnTo>
                  <a:lnTo>
                    <a:pt x="19246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DD1F67FA-9580-E647-B76C-E17766D01E22}"/>
                </a:ext>
              </a:extLst>
            </p:cNvPr>
            <p:cNvSpPr/>
            <p:nvPr/>
          </p:nvSpPr>
          <p:spPr>
            <a:xfrm>
              <a:off x="7126252" y="3215136"/>
              <a:ext cx="46663" cy="38349"/>
            </a:xfrm>
            <a:custGeom>
              <a:avLst/>
              <a:gdLst>
                <a:gd name="connsiteX0" fmla="*/ 11720 w 46663"/>
                <a:gd name="connsiteY0" fmla="*/ 0 h 38349"/>
                <a:gd name="connsiteX1" fmla="*/ 22006 w 46663"/>
                <a:gd name="connsiteY1" fmla="*/ 2653 h 38349"/>
                <a:gd name="connsiteX2" fmla="*/ 30178 w 46663"/>
                <a:gd name="connsiteY2" fmla="*/ 9390 h 38349"/>
                <a:gd name="connsiteX3" fmla="*/ 33260 w 46663"/>
                <a:gd name="connsiteY3" fmla="*/ 17705 h 38349"/>
                <a:gd name="connsiteX4" fmla="*/ 31898 w 46663"/>
                <a:gd name="connsiteY4" fmla="*/ 21898 h 38349"/>
                <a:gd name="connsiteX5" fmla="*/ 28529 w 46663"/>
                <a:gd name="connsiteY5" fmla="*/ 24443 h 38349"/>
                <a:gd name="connsiteX6" fmla="*/ 36808 w 46663"/>
                <a:gd name="connsiteY6" fmla="*/ 26594 h 38349"/>
                <a:gd name="connsiteX7" fmla="*/ 43224 w 46663"/>
                <a:gd name="connsiteY7" fmla="*/ 28063 h 38349"/>
                <a:gd name="connsiteX8" fmla="*/ 43689 w 46663"/>
                <a:gd name="connsiteY8" fmla="*/ 27991 h 38349"/>
                <a:gd name="connsiteX9" fmla="*/ 44012 w 46663"/>
                <a:gd name="connsiteY9" fmla="*/ 27597 h 38349"/>
                <a:gd name="connsiteX10" fmla="*/ 44299 w 46663"/>
                <a:gd name="connsiteY10" fmla="*/ 26486 h 38349"/>
                <a:gd name="connsiteX11" fmla="*/ 44406 w 46663"/>
                <a:gd name="connsiteY11" fmla="*/ 24372 h 38349"/>
                <a:gd name="connsiteX12" fmla="*/ 44406 w 46663"/>
                <a:gd name="connsiteY12" fmla="*/ 23440 h 38349"/>
                <a:gd name="connsiteX13" fmla="*/ 44621 w 46663"/>
                <a:gd name="connsiteY13" fmla="*/ 22902 h 38349"/>
                <a:gd name="connsiteX14" fmla="*/ 45195 w 46663"/>
                <a:gd name="connsiteY14" fmla="*/ 22615 h 38349"/>
                <a:gd name="connsiteX15" fmla="*/ 46664 w 46663"/>
                <a:gd name="connsiteY15" fmla="*/ 23941 h 38349"/>
                <a:gd name="connsiteX16" fmla="*/ 46557 w 46663"/>
                <a:gd name="connsiteY16" fmla="*/ 27561 h 38349"/>
                <a:gd name="connsiteX17" fmla="*/ 46449 w 46663"/>
                <a:gd name="connsiteY17" fmla="*/ 31217 h 38349"/>
                <a:gd name="connsiteX18" fmla="*/ 46557 w 46663"/>
                <a:gd name="connsiteY18" fmla="*/ 34335 h 38349"/>
                <a:gd name="connsiteX19" fmla="*/ 46664 w 46663"/>
                <a:gd name="connsiteY19" fmla="*/ 37381 h 38349"/>
                <a:gd name="connsiteX20" fmla="*/ 45804 w 46663"/>
                <a:gd name="connsiteY20" fmla="*/ 38349 h 38349"/>
                <a:gd name="connsiteX21" fmla="*/ 44980 w 46663"/>
                <a:gd name="connsiteY21" fmla="*/ 38206 h 38349"/>
                <a:gd name="connsiteX22" fmla="*/ 44550 w 46663"/>
                <a:gd name="connsiteY22" fmla="*/ 37811 h 38349"/>
                <a:gd name="connsiteX23" fmla="*/ 44406 w 46663"/>
                <a:gd name="connsiteY23" fmla="*/ 37274 h 38349"/>
                <a:gd name="connsiteX24" fmla="*/ 44406 w 46663"/>
                <a:gd name="connsiteY24" fmla="*/ 36629 h 38349"/>
                <a:gd name="connsiteX25" fmla="*/ 44119 w 46663"/>
                <a:gd name="connsiteY25" fmla="*/ 34264 h 38349"/>
                <a:gd name="connsiteX26" fmla="*/ 43331 w 46663"/>
                <a:gd name="connsiteY26" fmla="*/ 33296 h 38349"/>
                <a:gd name="connsiteX27" fmla="*/ 41396 w 46663"/>
                <a:gd name="connsiteY27" fmla="*/ 32687 h 38349"/>
                <a:gd name="connsiteX28" fmla="*/ 8709 w 46663"/>
                <a:gd name="connsiteY28" fmla="*/ 24443 h 38349"/>
                <a:gd name="connsiteX29" fmla="*/ 4982 w 46663"/>
                <a:gd name="connsiteY29" fmla="*/ 23941 h 38349"/>
                <a:gd name="connsiteX30" fmla="*/ 2330 w 46663"/>
                <a:gd name="connsiteY30" fmla="*/ 24551 h 38349"/>
                <a:gd name="connsiteX31" fmla="*/ 1613 w 46663"/>
                <a:gd name="connsiteY31" fmla="*/ 26235 h 38349"/>
                <a:gd name="connsiteX32" fmla="*/ 3835 w 46663"/>
                <a:gd name="connsiteY32" fmla="*/ 29317 h 38349"/>
                <a:gd name="connsiteX33" fmla="*/ 10358 w 46663"/>
                <a:gd name="connsiteY33" fmla="*/ 31575 h 38349"/>
                <a:gd name="connsiteX34" fmla="*/ 11791 w 46663"/>
                <a:gd name="connsiteY34" fmla="*/ 32113 h 38349"/>
                <a:gd name="connsiteX35" fmla="*/ 12042 w 46663"/>
                <a:gd name="connsiteY35" fmla="*/ 32830 h 38349"/>
                <a:gd name="connsiteX36" fmla="*/ 11290 w 46663"/>
                <a:gd name="connsiteY36" fmla="*/ 33726 h 38349"/>
                <a:gd name="connsiteX37" fmla="*/ 9964 w 46663"/>
                <a:gd name="connsiteY37" fmla="*/ 33439 h 38349"/>
                <a:gd name="connsiteX38" fmla="*/ 7061 w 46663"/>
                <a:gd name="connsiteY38" fmla="*/ 32615 h 38349"/>
                <a:gd name="connsiteX39" fmla="*/ 4193 w 46663"/>
                <a:gd name="connsiteY39" fmla="*/ 31432 h 38349"/>
                <a:gd name="connsiteX40" fmla="*/ 2939 w 46663"/>
                <a:gd name="connsiteY40" fmla="*/ 30751 h 38349"/>
                <a:gd name="connsiteX41" fmla="*/ 1649 w 46663"/>
                <a:gd name="connsiteY41" fmla="*/ 29783 h 38349"/>
                <a:gd name="connsiteX42" fmla="*/ 430 w 46663"/>
                <a:gd name="connsiteY42" fmla="*/ 28135 h 38349"/>
                <a:gd name="connsiteX43" fmla="*/ 0 w 46663"/>
                <a:gd name="connsiteY43" fmla="*/ 25985 h 38349"/>
                <a:gd name="connsiteX44" fmla="*/ 1362 w 46663"/>
                <a:gd name="connsiteY44" fmla="*/ 21791 h 38349"/>
                <a:gd name="connsiteX45" fmla="*/ 5484 w 46663"/>
                <a:gd name="connsiteY45" fmla="*/ 19390 h 38349"/>
                <a:gd name="connsiteX46" fmla="*/ 1541 w 46663"/>
                <a:gd name="connsiteY46" fmla="*/ 14838 h 38349"/>
                <a:gd name="connsiteX47" fmla="*/ 0 w 46663"/>
                <a:gd name="connsiteY47" fmla="*/ 9785 h 38349"/>
                <a:gd name="connsiteX48" fmla="*/ 3297 w 46663"/>
                <a:gd name="connsiteY48" fmla="*/ 2796 h 38349"/>
                <a:gd name="connsiteX49" fmla="*/ 11720 w 46663"/>
                <a:gd name="connsiteY49" fmla="*/ 0 h 38349"/>
                <a:gd name="connsiteX50" fmla="*/ 8494 w 46663"/>
                <a:gd name="connsiteY50" fmla="*/ 5304 h 38349"/>
                <a:gd name="connsiteX51" fmla="*/ 3441 w 46663"/>
                <a:gd name="connsiteY51" fmla="*/ 6559 h 38349"/>
                <a:gd name="connsiteX52" fmla="*/ 1613 w 46663"/>
                <a:gd name="connsiteY52" fmla="*/ 10000 h 38349"/>
                <a:gd name="connsiteX53" fmla="*/ 4408 w 46663"/>
                <a:gd name="connsiteY53" fmla="*/ 15949 h 38349"/>
                <a:gd name="connsiteX54" fmla="*/ 9534 w 46663"/>
                <a:gd name="connsiteY54" fmla="*/ 19748 h 38349"/>
                <a:gd name="connsiteX55" fmla="*/ 23906 w 46663"/>
                <a:gd name="connsiteY55" fmla="*/ 23368 h 38349"/>
                <a:gd name="connsiteX56" fmla="*/ 25088 w 46663"/>
                <a:gd name="connsiteY56" fmla="*/ 23583 h 38349"/>
                <a:gd name="connsiteX57" fmla="*/ 25948 w 46663"/>
                <a:gd name="connsiteY57" fmla="*/ 23475 h 38349"/>
                <a:gd name="connsiteX58" fmla="*/ 27561 w 46663"/>
                <a:gd name="connsiteY58" fmla="*/ 22938 h 38349"/>
                <a:gd name="connsiteX59" fmla="*/ 29461 w 46663"/>
                <a:gd name="connsiteY59" fmla="*/ 21934 h 38349"/>
                <a:gd name="connsiteX60" fmla="*/ 30966 w 46663"/>
                <a:gd name="connsiteY60" fmla="*/ 20250 h 38349"/>
                <a:gd name="connsiteX61" fmla="*/ 31611 w 46663"/>
                <a:gd name="connsiteY61" fmla="*/ 17777 h 38349"/>
                <a:gd name="connsiteX62" fmla="*/ 29676 w 46663"/>
                <a:gd name="connsiteY62" fmla="*/ 13225 h 38349"/>
                <a:gd name="connsiteX63" fmla="*/ 24085 w 46663"/>
                <a:gd name="connsiteY63" fmla="*/ 9032 h 38349"/>
                <a:gd name="connsiteX64" fmla="*/ 16630 w 46663"/>
                <a:gd name="connsiteY64" fmla="*/ 6630 h 38349"/>
                <a:gd name="connsiteX65" fmla="*/ 8494 w 46663"/>
                <a:gd name="connsiteY65" fmla="*/ 5304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663" h="38349">
                  <a:moveTo>
                    <a:pt x="11720" y="0"/>
                  </a:moveTo>
                  <a:cubicBezTo>
                    <a:pt x="15208" y="0"/>
                    <a:pt x="18637" y="884"/>
                    <a:pt x="22006" y="2653"/>
                  </a:cubicBezTo>
                  <a:cubicBezTo>
                    <a:pt x="25375" y="4396"/>
                    <a:pt x="28099" y="6642"/>
                    <a:pt x="30178" y="9390"/>
                  </a:cubicBezTo>
                  <a:cubicBezTo>
                    <a:pt x="32232" y="12138"/>
                    <a:pt x="33260" y="14910"/>
                    <a:pt x="33260" y="17705"/>
                  </a:cubicBezTo>
                  <a:cubicBezTo>
                    <a:pt x="33260" y="19378"/>
                    <a:pt x="32806" y="20776"/>
                    <a:pt x="31898" y="21898"/>
                  </a:cubicBezTo>
                  <a:cubicBezTo>
                    <a:pt x="30966" y="22998"/>
                    <a:pt x="29843" y="23845"/>
                    <a:pt x="28529" y="24443"/>
                  </a:cubicBezTo>
                  <a:cubicBezTo>
                    <a:pt x="30154" y="24897"/>
                    <a:pt x="32913" y="25614"/>
                    <a:pt x="36808" y="26594"/>
                  </a:cubicBezTo>
                  <a:cubicBezTo>
                    <a:pt x="40703" y="27574"/>
                    <a:pt x="42841" y="28063"/>
                    <a:pt x="43224" y="28063"/>
                  </a:cubicBezTo>
                  <a:cubicBezTo>
                    <a:pt x="43439" y="28063"/>
                    <a:pt x="43594" y="28040"/>
                    <a:pt x="43689" y="27991"/>
                  </a:cubicBezTo>
                  <a:cubicBezTo>
                    <a:pt x="43785" y="27943"/>
                    <a:pt x="43892" y="27812"/>
                    <a:pt x="44012" y="27597"/>
                  </a:cubicBezTo>
                  <a:cubicBezTo>
                    <a:pt x="44155" y="27382"/>
                    <a:pt x="44251" y="27011"/>
                    <a:pt x="44299" y="26486"/>
                  </a:cubicBezTo>
                  <a:cubicBezTo>
                    <a:pt x="44370" y="25960"/>
                    <a:pt x="44406" y="25255"/>
                    <a:pt x="44406" y="24372"/>
                  </a:cubicBezTo>
                  <a:cubicBezTo>
                    <a:pt x="44406" y="23917"/>
                    <a:pt x="44406" y="23607"/>
                    <a:pt x="44406" y="23440"/>
                  </a:cubicBezTo>
                  <a:cubicBezTo>
                    <a:pt x="44430" y="23249"/>
                    <a:pt x="44502" y="23070"/>
                    <a:pt x="44621" y="22902"/>
                  </a:cubicBezTo>
                  <a:cubicBezTo>
                    <a:pt x="44741" y="22711"/>
                    <a:pt x="44932" y="22615"/>
                    <a:pt x="45195" y="22615"/>
                  </a:cubicBezTo>
                  <a:cubicBezTo>
                    <a:pt x="46174" y="22615"/>
                    <a:pt x="46664" y="23057"/>
                    <a:pt x="46664" y="23941"/>
                  </a:cubicBezTo>
                  <a:cubicBezTo>
                    <a:pt x="46664" y="24730"/>
                    <a:pt x="46628" y="25936"/>
                    <a:pt x="46557" y="27561"/>
                  </a:cubicBezTo>
                  <a:cubicBezTo>
                    <a:pt x="46485" y="29186"/>
                    <a:pt x="46449" y="30404"/>
                    <a:pt x="46449" y="31217"/>
                  </a:cubicBezTo>
                  <a:cubicBezTo>
                    <a:pt x="46449" y="31909"/>
                    <a:pt x="46485" y="32949"/>
                    <a:pt x="46557" y="34335"/>
                  </a:cubicBezTo>
                  <a:cubicBezTo>
                    <a:pt x="46628" y="35720"/>
                    <a:pt x="46664" y="36736"/>
                    <a:pt x="46664" y="37381"/>
                  </a:cubicBezTo>
                  <a:cubicBezTo>
                    <a:pt x="46664" y="38026"/>
                    <a:pt x="46377" y="38349"/>
                    <a:pt x="45804" y="38349"/>
                  </a:cubicBezTo>
                  <a:cubicBezTo>
                    <a:pt x="45469" y="38349"/>
                    <a:pt x="45195" y="38302"/>
                    <a:pt x="44980" y="38206"/>
                  </a:cubicBezTo>
                  <a:cubicBezTo>
                    <a:pt x="44788" y="38134"/>
                    <a:pt x="44645" y="38003"/>
                    <a:pt x="44550" y="37811"/>
                  </a:cubicBezTo>
                  <a:cubicBezTo>
                    <a:pt x="44478" y="37621"/>
                    <a:pt x="44430" y="37442"/>
                    <a:pt x="44406" y="37274"/>
                  </a:cubicBezTo>
                  <a:cubicBezTo>
                    <a:pt x="44406" y="37131"/>
                    <a:pt x="44406" y="36916"/>
                    <a:pt x="44406" y="36629"/>
                  </a:cubicBezTo>
                  <a:cubicBezTo>
                    <a:pt x="44406" y="35530"/>
                    <a:pt x="44311" y="34742"/>
                    <a:pt x="44119" y="34264"/>
                  </a:cubicBezTo>
                  <a:cubicBezTo>
                    <a:pt x="43952" y="33785"/>
                    <a:pt x="43689" y="33463"/>
                    <a:pt x="43331" y="33296"/>
                  </a:cubicBezTo>
                  <a:cubicBezTo>
                    <a:pt x="42997" y="33105"/>
                    <a:pt x="42351" y="32902"/>
                    <a:pt x="41396" y="32687"/>
                  </a:cubicBezTo>
                  <a:lnTo>
                    <a:pt x="8709" y="24443"/>
                  </a:lnTo>
                  <a:cubicBezTo>
                    <a:pt x="7252" y="24109"/>
                    <a:pt x="6009" y="23941"/>
                    <a:pt x="4982" y="23941"/>
                  </a:cubicBezTo>
                  <a:cubicBezTo>
                    <a:pt x="3692" y="23941"/>
                    <a:pt x="2808" y="24145"/>
                    <a:pt x="2330" y="24551"/>
                  </a:cubicBezTo>
                  <a:cubicBezTo>
                    <a:pt x="1852" y="24957"/>
                    <a:pt x="1613" y="25518"/>
                    <a:pt x="1613" y="26235"/>
                  </a:cubicBezTo>
                  <a:cubicBezTo>
                    <a:pt x="1613" y="27477"/>
                    <a:pt x="2354" y="28505"/>
                    <a:pt x="3835" y="29317"/>
                  </a:cubicBezTo>
                  <a:cubicBezTo>
                    <a:pt x="5316" y="30130"/>
                    <a:pt x="7491" y="30883"/>
                    <a:pt x="10358" y="31575"/>
                  </a:cubicBezTo>
                  <a:cubicBezTo>
                    <a:pt x="11146" y="31790"/>
                    <a:pt x="11624" y="31970"/>
                    <a:pt x="11791" y="32113"/>
                  </a:cubicBezTo>
                  <a:cubicBezTo>
                    <a:pt x="11959" y="32232"/>
                    <a:pt x="12042" y="32471"/>
                    <a:pt x="12042" y="32830"/>
                  </a:cubicBezTo>
                  <a:cubicBezTo>
                    <a:pt x="12018" y="33427"/>
                    <a:pt x="11768" y="33726"/>
                    <a:pt x="11290" y="33726"/>
                  </a:cubicBezTo>
                  <a:cubicBezTo>
                    <a:pt x="11170" y="33726"/>
                    <a:pt x="10728" y="33630"/>
                    <a:pt x="9964" y="33439"/>
                  </a:cubicBezTo>
                  <a:cubicBezTo>
                    <a:pt x="9175" y="33248"/>
                    <a:pt x="8207" y="32974"/>
                    <a:pt x="7061" y="32615"/>
                  </a:cubicBezTo>
                  <a:cubicBezTo>
                    <a:pt x="5890" y="32232"/>
                    <a:pt x="4934" y="31838"/>
                    <a:pt x="4193" y="31432"/>
                  </a:cubicBezTo>
                  <a:cubicBezTo>
                    <a:pt x="3692" y="31193"/>
                    <a:pt x="3273" y="30966"/>
                    <a:pt x="2939" y="30751"/>
                  </a:cubicBezTo>
                  <a:cubicBezTo>
                    <a:pt x="2604" y="30536"/>
                    <a:pt x="2174" y="30213"/>
                    <a:pt x="1649" y="29783"/>
                  </a:cubicBezTo>
                  <a:cubicBezTo>
                    <a:pt x="1123" y="29330"/>
                    <a:pt x="717" y="28779"/>
                    <a:pt x="430" y="28135"/>
                  </a:cubicBezTo>
                  <a:cubicBezTo>
                    <a:pt x="143" y="27490"/>
                    <a:pt x="0" y="26773"/>
                    <a:pt x="0" y="25985"/>
                  </a:cubicBezTo>
                  <a:cubicBezTo>
                    <a:pt x="0" y="24455"/>
                    <a:pt x="454" y="23057"/>
                    <a:pt x="1362" y="21791"/>
                  </a:cubicBezTo>
                  <a:cubicBezTo>
                    <a:pt x="2270" y="20525"/>
                    <a:pt x="3644" y="19724"/>
                    <a:pt x="5484" y="19390"/>
                  </a:cubicBezTo>
                  <a:cubicBezTo>
                    <a:pt x="3883" y="18028"/>
                    <a:pt x="2569" y="16511"/>
                    <a:pt x="1541" y="14838"/>
                  </a:cubicBezTo>
                  <a:cubicBezTo>
                    <a:pt x="514" y="13166"/>
                    <a:pt x="0" y="11481"/>
                    <a:pt x="0" y="9785"/>
                  </a:cubicBezTo>
                  <a:cubicBezTo>
                    <a:pt x="0" y="6965"/>
                    <a:pt x="1099" y="4636"/>
                    <a:pt x="3297" y="2796"/>
                  </a:cubicBezTo>
                  <a:cubicBezTo>
                    <a:pt x="5472" y="932"/>
                    <a:pt x="8279" y="0"/>
                    <a:pt x="11720" y="0"/>
                  </a:cubicBezTo>
                  <a:moveTo>
                    <a:pt x="8494" y="5304"/>
                  </a:moveTo>
                  <a:cubicBezTo>
                    <a:pt x="6320" y="5304"/>
                    <a:pt x="4635" y="5723"/>
                    <a:pt x="3441" y="6559"/>
                  </a:cubicBezTo>
                  <a:cubicBezTo>
                    <a:pt x="2222" y="7371"/>
                    <a:pt x="1613" y="8518"/>
                    <a:pt x="1613" y="10000"/>
                  </a:cubicBezTo>
                  <a:cubicBezTo>
                    <a:pt x="1613" y="11840"/>
                    <a:pt x="2545" y="13823"/>
                    <a:pt x="4408" y="15949"/>
                  </a:cubicBezTo>
                  <a:cubicBezTo>
                    <a:pt x="6177" y="18051"/>
                    <a:pt x="7885" y="19318"/>
                    <a:pt x="9534" y="19748"/>
                  </a:cubicBezTo>
                  <a:lnTo>
                    <a:pt x="23906" y="23368"/>
                  </a:lnTo>
                  <a:lnTo>
                    <a:pt x="25088" y="23583"/>
                  </a:lnTo>
                  <a:cubicBezTo>
                    <a:pt x="25232" y="23583"/>
                    <a:pt x="25518" y="23547"/>
                    <a:pt x="25948" y="23475"/>
                  </a:cubicBezTo>
                  <a:cubicBezTo>
                    <a:pt x="26355" y="23380"/>
                    <a:pt x="26892" y="23200"/>
                    <a:pt x="27561" y="22938"/>
                  </a:cubicBezTo>
                  <a:cubicBezTo>
                    <a:pt x="28230" y="22651"/>
                    <a:pt x="28863" y="22317"/>
                    <a:pt x="29461" y="21934"/>
                  </a:cubicBezTo>
                  <a:cubicBezTo>
                    <a:pt x="30034" y="21528"/>
                    <a:pt x="30536" y="20966"/>
                    <a:pt x="30966" y="20250"/>
                  </a:cubicBezTo>
                  <a:cubicBezTo>
                    <a:pt x="31396" y="19509"/>
                    <a:pt x="31611" y="18685"/>
                    <a:pt x="31611" y="17777"/>
                  </a:cubicBezTo>
                  <a:cubicBezTo>
                    <a:pt x="31611" y="16319"/>
                    <a:pt x="30966" y="14802"/>
                    <a:pt x="29676" y="13225"/>
                  </a:cubicBezTo>
                  <a:cubicBezTo>
                    <a:pt x="28386" y="11624"/>
                    <a:pt x="26522" y="10226"/>
                    <a:pt x="24085" y="9032"/>
                  </a:cubicBezTo>
                  <a:cubicBezTo>
                    <a:pt x="22508" y="8291"/>
                    <a:pt x="20023" y="7491"/>
                    <a:pt x="16630" y="6630"/>
                  </a:cubicBezTo>
                  <a:cubicBezTo>
                    <a:pt x="13213" y="5747"/>
                    <a:pt x="10501" y="5304"/>
                    <a:pt x="8494" y="5304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CF9F321C-1A0B-1B2C-ADAA-E300C069A9FB}"/>
                </a:ext>
              </a:extLst>
            </p:cNvPr>
            <p:cNvSpPr/>
            <p:nvPr/>
          </p:nvSpPr>
          <p:spPr>
            <a:xfrm>
              <a:off x="7103636" y="3189912"/>
              <a:ext cx="73401" cy="17023"/>
            </a:xfrm>
            <a:custGeom>
              <a:avLst/>
              <a:gdLst>
                <a:gd name="connsiteX0" fmla="*/ 36701 w 73401"/>
                <a:gd name="connsiteY0" fmla="*/ 17024 h 17023"/>
                <a:gd name="connsiteX1" fmla="*/ 14300 w 73401"/>
                <a:gd name="connsiteY1" fmla="*/ 12401 h 17023"/>
                <a:gd name="connsiteX2" fmla="*/ 6595 w 73401"/>
                <a:gd name="connsiteY2" fmla="*/ 7669 h 17023"/>
                <a:gd name="connsiteX3" fmla="*/ 1541 w 73401"/>
                <a:gd name="connsiteY3" fmla="*/ 3082 h 17023"/>
                <a:gd name="connsiteX4" fmla="*/ 0 w 73401"/>
                <a:gd name="connsiteY4" fmla="*/ 752 h 17023"/>
                <a:gd name="connsiteX5" fmla="*/ 717 w 73401"/>
                <a:gd name="connsiteY5" fmla="*/ 0 h 17023"/>
                <a:gd name="connsiteX6" fmla="*/ 1971 w 73401"/>
                <a:gd name="connsiteY6" fmla="*/ 967 h 17023"/>
                <a:gd name="connsiteX7" fmla="*/ 36701 w 73401"/>
                <a:gd name="connsiteY7" fmla="*/ 12759 h 17023"/>
                <a:gd name="connsiteX8" fmla="*/ 71036 w 73401"/>
                <a:gd name="connsiteY8" fmla="*/ 1254 h 17023"/>
                <a:gd name="connsiteX9" fmla="*/ 72684 w 73401"/>
                <a:gd name="connsiteY9" fmla="*/ 0 h 17023"/>
                <a:gd name="connsiteX10" fmla="*/ 73401 w 73401"/>
                <a:gd name="connsiteY10" fmla="*/ 752 h 17023"/>
                <a:gd name="connsiteX11" fmla="*/ 71932 w 73401"/>
                <a:gd name="connsiteY11" fmla="*/ 3011 h 17023"/>
                <a:gd name="connsiteX12" fmla="*/ 67093 w 73401"/>
                <a:gd name="connsiteY12" fmla="*/ 7490 h 17023"/>
                <a:gd name="connsiteX13" fmla="*/ 59603 w 73401"/>
                <a:gd name="connsiteY13" fmla="*/ 12186 h 17023"/>
                <a:gd name="connsiteX14" fmla="*/ 36701 w 73401"/>
                <a:gd name="connsiteY14" fmla="*/ 17024 h 1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401" h="17023">
                  <a:moveTo>
                    <a:pt x="36701" y="17024"/>
                  </a:moveTo>
                  <a:cubicBezTo>
                    <a:pt x="28433" y="17024"/>
                    <a:pt x="20967" y="15483"/>
                    <a:pt x="14300" y="12401"/>
                  </a:cubicBezTo>
                  <a:cubicBezTo>
                    <a:pt x="11505" y="11086"/>
                    <a:pt x="8936" y="9509"/>
                    <a:pt x="6595" y="7669"/>
                  </a:cubicBezTo>
                  <a:cubicBezTo>
                    <a:pt x="4253" y="5829"/>
                    <a:pt x="2569" y="4301"/>
                    <a:pt x="1541" y="3082"/>
                  </a:cubicBezTo>
                  <a:cubicBezTo>
                    <a:pt x="514" y="1863"/>
                    <a:pt x="0" y="1086"/>
                    <a:pt x="0" y="752"/>
                  </a:cubicBezTo>
                  <a:cubicBezTo>
                    <a:pt x="0" y="274"/>
                    <a:pt x="239" y="24"/>
                    <a:pt x="717" y="0"/>
                  </a:cubicBezTo>
                  <a:cubicBezTo>
                    <a:pt x="956" y="0"/>
                    <a:pt x="1374" y="322"/>
                    <a:pt x="1971" y="967"/>
                  </a:cubicBezTo>
                  <a:cubicBezTo>
                    <a:pt x="10000" y="8852"/>
                    <a:pt x="21576" y="12782"/>
                    <a:pt x="36701" y="12759"/>
                  </a:cubicBezTo>
                  <a:cubicBezTo>
                    <a:pt x="51873" y="12759"/>
                    <a:pt x="63318" y="8924"/>
                    <a:pt x="71036" y="1254"/>
                  </a:cubicBezTo>
                  <a:cubicBezTo>
                    <a:pt x="71872" y="418"/>
                    <a:pt x="72421" y="0"/>
                    <a:pt x="72684" y="0"/>
                  </a:cubicBezTo>
                  <a:cubicBezTo>
                    <a:pt x="73163" y="0"/>
                    <a:pt x="73401" y="251"/>
                    <a:pt x="73401" y="752"/>
                  </a:cubicBezTo>
                  <a:cubicBezTo>
                    <a:pt x="73401" y="1086"/>
                    <a:pt x="72912" y="1839"/>
                    <a:pt x="71932" y="3011"/>
                  </a:cubicBezTo>
                  <a:cubicBezTo>
                    <a:pt x="70952" y="4181"/>
                    <a:pt x="69339" y="5675"/>
                    <a:pt x="67093" y="7490"/>
                  </a:cubicBezTo>
                  <a:cubicBezTo>
                    <a:pt x="64847" y="9306"/>
                    <a:pt x="62350" y="10871"/>
                    <a:pt x="59603" y="12186"/>
                  </a:cubicBezTo>
                  <a:cubicBezTo>
                    <a:pt x="52936" y="15411"/>
                    <a:pt x="45302" y="17024"/>
                    <a:pt x="36701" y="17024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FC95941-6BC3-72EC-9D52-EB4A286B531A}"/>
                </a:ext>
              </a:extLst>
            </p:cNvPr>
            <p:cNvSpPr/>
            <p:nvPr/>
          </p:nvSpPr>
          <p:spPr>
            <a:xfrm>
              <a:off x="7126252" y="3147777"/>
              <a:ext cx="33259" cy="36557"/>
            </a:xfrm>
            <a:custGeom>
              <a:avLst/>
              <a:gdLst>
                <a:gd name="connsiteX0" fmla="*/ 4838 w 33259"/>
                <a:gd name="connsiteY0" fmla="*/ 0 h 36557"/>
                <a:gd name="connsiteX1" fmla="*/ 7992 w 33259"/>
                <a:gd name="connsiteY1" fmla="*/ 1255 h 36557"/>
                <a:gd name="connsiteX2" fmla="*/ 9103 w 33259"/>
                <a:gd name="connsiteY2" fmla="*/ 3942 h 36557"/>
                <a:gd name="connsiteX3" fmla="*/ 8315 w 33259"/>
                <a:gd name="connsiteY3" fmla="*/ 6021 h 36557"/>
                <a:gd name="connsiteX4" fmla="*/ 6523 w 33259"/>
                <a:gd name="connsiteY4" fmla="*/ 6738 h 36557"/>
                <a:gd name="connsiteX5" fmla="*/ 3978 w 33259"/>
                <a:gd name="connsiteY5" fmla="*/ 5734 h 36557"/>
                <a:gd name="connsiteX6" fmla="*/ 2545 w 33259"/>
                <a:gd name="connsiteY6" fmla="*/ 3226 h 36557"/>
                <a:gd name="connsiteX7" fmla="*/ 1613 w 33259"/>
                <a:gd name="connsiteY7" fmla="*/ 6881 h 36557"/>
                <a:gd name="connsiteX8" fmla="*/ 2365 w 33259"/>
                <a:gd name="connsiteY8" fmla="*/ 9570 h 36557"/>
                <a:gd name="connsiteX9" fmla="*/ 4086 w 33259"/>
                <a:gd name="connsiteY9" fmla="*/ 11541 h 36557"/>
                <a:gd name="connsiteX10" fmla="*/ 6451 w 33259"/>
                <a:gd name="connsiteY10" fmla="*/ 12902 h 36557"/>
                <a:gd name="connsiteX11" fmla="*/ 8638 w 33259"/>
                <a:gd name="connsiteY11" fmla="*/ 13762 h 36557"/>
                <a:gd name="connsiteX12" fmla="*/ 10286 w 33259"/>
                <a:gd name="connsiteY12" fmla="*/ 14157 h 36557"/>
                <a:gd name="connsiteX13" fmla="*/ 20322 w 33259"/>
                <a:gd name="connsiteY13" fmla="*/ 16666 h 36557"/>
                <a:gd name="connsiteX14" fmla="*/ 26773 w 33259"/>
                <a:gd name="connsiteY14" fmla="*/ 17885 h 36557"/>
                <a:gd name="connsiteX15" fmla="*/ 30249 w 33259"/>
                <a:gd name="connsiteY15" fmla="*/ 16881 h 36557"/>
                <a:gd name="connsiteX16" fmla="*/ 31611 w 33259"/>
                <a:gd name="connsiteY16" fmla="*/ 13870 h 36557"/>
                <a:gd name="connsiteX17" fmla="*/ 31396 w 33259"/>
                <a:gd name="connsiteY17" fmla="*/ 12185 h 36557"/>
                <a:gd name="connsiteX18" fmla="*/ 30500 w 33259"/>
                <a:gd name="connsiteY18" fmla="*/ 10143 h 36557"/>
                <a:gd name="connsiteX19" fmla="*/ 28816 w 33259"/>
                <a:gd name="connsiteY19" fmla="*/ 7921 h 36557"/>
                <a:gd name="connsiteX20" fmla="*/ 26020 w 33259"/>
                <a:gd name="connsiteY20" fmla="*/ 5806 h 36557"/>
                <a:gd name="connsiteX21" fmla="*/ 22006 w 33259"/>
                <a:gd name="connsiteY21" fmla="*/ 4086 h 36557"/>
                <a:gd name="connsiteX22" fmla="*/ 21218 w 33259"/>
                <a:gd name="connsiteY22" fmla="*/ 3154 h 36557"/>
                <a:gd name="connsiteX23" fmla="*/ 21934 w 33259"/>
                <a:gd name="connsiteY23" fmla="*/ 2258 h 36557"/>
                <a:gd name="connsiteX24" fmla="*/ 23834 w 33259"/>
                <a:gd name="connsiteY24" fmla="*/ 2760 h 36557"/>
                <a:gd name="connsiteX25" fmla="*/ 26737 w 33259"/>
                <a:gd name="connsiteY25" fmla="*/ 4265 h 36557"/>
                <a:gd name="connsiteX26" fmla="*/ 29819 w 33259"/>
                <a:gd name="connsiteY26" fmla="*/ 6594 h 36557"/>
                <a:gd name="connsiteX27" fmla="*/ 32256 w 33259"/>
                <a:gd name="connsiteY27" fmla="*/ 9892 h 36557"/>
                <a:gd name="connsiteX28" fmla="*/ 33260 w 33259"/>
                <a:gd name="connsiteY28" fmla="*/ 14013 h 36557"/>
                <a:gd name="connsiteX29" fmla="*/ 31611 w 33259"/>
                <a:gd name="connsiteY29" fmla="*/ 19139 h 36557"/>
                <a:gd name="connsiteX30" fmla="*/ 27669 w 33259"/>
                <a:gd name="connsiteY30" fmla="*/ 21934 h 36557"/>
                <a:gd name="connsiteX31" fmla="*/ 28421 w 33259"/>
                <a:gd name="connsiteY31" fmla="*/ 22364 h 36557"/>
                <a:gd name="connsiteX32" fmla="*/ 29819 w 33259"/>
                <a:gd name="connsiteY32" fmla="*/ 23368 h 36557"/>
                <a:gd name="connsiteX33" fmla="*/ 31468 w 33259"/>
                <a:gd name="connsiteY33" fmla="*/ 24909 h 36557"/>
                <a:gd name="connsiteX34" fmla="*/ 32686 w 33259"/>
                <a:gd name="connsiteY34" fmla="*/ 27024 h 36557"/>
                <a:gd name="connsiteX35" fmla="*/ 33260 w 33259"/>
                <a:gd name="connsiteY35" fmla="*/ 29640 h 36557"/>
                <a:gd name="connsiteX36" fmla="*/ 32758 w 33259"/>
                <a:gd name="connsiteY36" fmla="*/ 32902 h 36557"/>
                <a:gd name="connsiteX37" fmla="*/ 31109 w 33259"/>
                <a:gd name="connsiteY37" fmla="*/ 35482 h 36557"/>
                <a:gd name="connsiteX38" fmla="*/ 28386 w 33259"/>
                <a:gd name="connsiteY38" fmla="*/ 36557 h 36557"/>
                <a:gd name="connsiteX39" fmla="*/ 25411 w 33259"/>
                <a:gd name="connsiteY39" fmla="*/ 35374 h 36557"/>
                <a:gd name="connsiteX40" fmla="*/ 24156 w 33259"/>
                <a:gd name="connsiteY40" fmla="*/ 32507 h 36557"/>
                <a:gd name="connsiteX41" fmla="*/ 24766 w 33259"/>
                <a:gd name="connsiteY41" fmla="*/ 30643 h 36557"/>
                <a:gd name="connsiteX42" fmla="*/ 26701 w 33259"/>
                <a:gd name="connsiteY42" fmla="*/ 29783 h 36557"/>
                <a:gd name="connsiteX43" fmla="*/ 29282 w 33259"/>
                <a:gd name="connsiteY43" fmla="*/ 30787 h 36557"/>
                <a:gd name="connsiteX44" fmla="*/ 30679 w 33259"/>
                <a:gd name="connsiteY44" fmla="*/ 33224 h 36557"/>
                <a:gd name="connsiteX45" fmla="*/ 31611 w 33259"/>
                <a:gd name="connsiteY45" fmla="*/ 29568 h 36557"/>
                <a:gd name="connsiteX46" fmla="*/ 29532 w 33259"/>
                <a:gd name="connsiteY46" fmla="*/ 25339 h 36557"/>
                <a:gd name="connsiteX47" fmla="*/ 23977 w 33259"/>
                <a:gd name="connsiteY47" fmla="*/ 22579 h 36557"/>
                <a:gd name="connsiteX48" fmla="*/ 11899 w 33259"/>
                <a:gd name="connsiteY48" fmla="*/ 19497 h 36557"/>
                <a:gd name="connsiteX49" fmla="*/ 6523 w 33259"/>
                <a:gd name="connsiteY49" fmla="*/ 18637 h 36557"/>
                <a:gd name="connsiteX50" fmla="*/ 3978 w 33259"/>
                <a:gd name="connsiteY50" fmla="*/ 19032 h 36557"/>
                <a:gd name="connsiteX51" fmla="*/ 2473 w 33259"/>
                <a:gd name="connsiteY51" fmla="*/ 20106 h 36557"/>
                <a:gd name="connsiteX52" fmla="*/ 1792 w 33259"/>
                <a:gd name="connsiteY52" fmla="*/ 21361 h 36557"/>
                <a:gd name="connsiteX53" fmla="*/ 1613 w 33259"/>
                <a:gd name="connsiteY53" fmla="*/ 22579 h 36557"/>
                <a:gd name="connsiteX54" fmla="*/ 2043 w 33259"/>
                <a:gd name="connsiteY54" fmla="*/ 24873 h 36557"/>
                <a:gd name="connsiteX55" fmla="*/ 3477 w 33259"/>
                <a:gd name="connsiteY55" fmla="*/ 27490 h 36557"/>
                <a:gd name="connsiteX56" fmla="*/ 6451 w 33259"/>
                <a:gd name="connsiteY56" fmla="*/ 30213 h 36557"/>
                <a:gd name="connsiteX57" fmla="*/ 11218 w 33259"/>
                <a:gd name="connsiteY57" fmla="*/ 32436 h 36557"/>
                <a:gd name="connsiteX58" fmla="*/ 12042 w 33259"/>
                <a:gd name="connsiteY58" fmla="*/ 33403 h 36557"/>
                <a:gd name="connsiteX59" fmla="*/ 11290 w 33259"/>
                <a:gd name="connsiteY59" fmla="*/ 34264 h 36557"/>
                <a:gd name="connsiteX60" fmla="*/ 9426 w 33259"/>
                <a:gd name="connsiteY60" fmla="*/ 33798 h 36557"/>
                <a:gd name="connsiteX61" fmla="*/ 6523 w 33259"/>
                <a:gd name="connsiteY61" fmla="*/ 32292 h 36557"/>
                <a:gd name="connsiteX62" fmla="*/ 3477 w 33259"/>
                <a:gd name="connsiteY62" fmla="*/ 29926 h 36557"/>
                <a:gd name="connsiteX63" fmla="*/ 1004 w 33259"/>
                <a:gd name="connsiteY63" fmla="*/ 26594 h 36557"/>
                <a:gd name="connsiteX64" fmla="*/ 0 w 33259"/>
                <a:gd name="connsiteY64" fmla="*/ 22436 h 36557"/>
                <a:gd name="connsiteX65" fmla="*/ 215 w 33259"/>
                <a:gd name="connsiteY65" fmla="*/ 20536 h 36557"/>
                <a:gd name="connsiteX66" fmla="*/ 932 w 33259"/>
                <a:gd name="connsiteY66" fmla="*/ 18422 h 36557"/>
                <a:gd name="connsiteX67" fmla="*/ 2652 w 33259"/>
                <a:gd name="connsiteY67" fmla="*/ 16200 h 36557"/>
                <a:gd name="connsiteX68" fmla="*/ 5555 w 33259"/>
                <a:gd name="connsiteY68" fmla="*/ 14515 h 36557"/>
                <a:gd name="connsiteX69" fmla="*/ 3942 w 33259"/>
                <a:gd name="connsiteY69" fmla="*/ 13512 h 36557"/>
                <a:gd name="connsiteX70" fmla="*/ 2186 w 33259"/>
                <a:gd name="connsiteY70" fmla="*/ 11971 h 36557"/>
                <a:gd name="connsiteX71" fmla="*/ 609 w 33259"/>
                <a:gd name="connsiteY71" fmla="*/ 9677 h 36557"/>
                <a:gd name="connsiteX72" fmla="*/ 0 w 33259"/>
                <a:gd name="connsiteY72" fmla="*/ 6810 h 36557"/>
                <a:gd name="connsiteX73" fmla="*/ 394 w 33259"/>
                <a:gd name="connsiteY73" fmla="*/ 3906 h 36557"/>
                <a:gd name="connsiteX74" fmla="*/ 1935 w 33259"/>
                <a:gd name="connsiteY74" fmla="*/ 1255 h 36557"/>
                <a:gd name="connsiteX75" fmla="*/ 4838 w 33259"/>
                <a:gd name="connsiteY75" fmla="*/ 0 h 36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3259" h="36557">
                  <a:moveTo>
                    <a:pt x="4838" y="0"/>
                  </a:moveTo>
                  <a:cubicBezTo>
                    <a:pt x="6177" y="0"/>
                    <a:pt x="7228" y="418"/>
                    <a:pt x="7992" y="1255"/>
                  </a:cubicBezTo>
                  <a:cubicBezTo>
                    <a:pt x="8733" y="2091"/>
                    <a:pt x="9103" y="2987"/>
                    <a:pt x="9103" y="3942"/>
                  </a:cubicBezTo>
                  <a:cubicBezTo>
                    <a:pt x="9103" y="4851"/>
                    <a:pt x="8841" y="5543"/>
                    <a:pt x="8315" y="6021"/>
                  </a:cubicBezTo>
                  <a:cubicBezTo>
                    <a:pt x="7789" y="6499"/>
                    <a:pt x="7192" y="6738"/>
                    <a:pt x="6523" y="6738"/>
                  </a:cubicBezTo>
                  <a:cubicBezTo>
                    <a:pt x="5615" y="6738"/>
                    <a:pt x="4767" y="6404"/>
                    <a:pt x="3978" y="5734"/>
                  </a:cubicBezTo>
                  <a:cubicBezTo>
                    <a:pt x="3190" y="5066"/>
                    <a:pt x="2712" y="4229"/>
                    <a:pt x="2545" y="3226"/>
                  </a:cubicBezTo>
                  <a:cubicBezTo>
                    <a:pt x="1924" y="4206"/>
                    <a:pt x="1613" y="5424"/>
                    <a:pt x="1613" y="6881"/>
                  </a:cubicBezTo>
                  <a:cubicBezTo>
                    <a:pt x="1613" y="7837"/>
                    <a:pt x="1864" y="8733"/>
                    <a:pt x="2365" y="9570"/>
                  </a:cubicBezTo>
                  <a:cubicBezTo>
                    <a:pt x="2867" y="10381"/>
                    <a:pt x="3441" y="11039"/>
                    <a:pt x="4086" y="11541"/>
                  </a:cubicBezTo>
                  <a:cubicBezTo>
                    <a:pt x="4731" y="12019"/>
                    <a:pt x="5519" y="12472"/>
                    <a:pt x="6451" y="12902"/>
                  </a:cubicBezTo>
                  <a:cubicBezTo>
                    <a:pt x="7359" y="13309"/>
                    <a:pt x="8088" y="13596"/>
                    <a:pt x="8638" y="13762"/>
                  </a:cubicBezTo>
                  <a:cubicBezTo>
                    <a:pt x="9163" y="13905"/>
                    <a:pt x="9713" y="14037"/>
                    <a:pt x="10286" y="14157"/>
                  </a:cubicBezTo>
                  <a:lnTo>
                    <a:pt x="20322" y="16666"/>
                  </a:lnTo>
                  <a:cubicBezTo>
                    <a:pt x="23499" y="17478"/>
                    <a:pt x="25650" y="17885"/>
                    <a:pt x="26773" y="17885"/>
                  </a:cubicBezTo>
                  <a:cubicBezTo>
                    <a:pt x="28159" y="17885"/>
                    <a:pt x="29317" y="17550"/>
                    <a:pt x="30249" y="16881"/>
                  </a:cubicBezTo>
                  <a:cubicBezTo>
                    <a:pt x="31157" y="16211"/>
                    <a:pt x="31611" y="15208"/>
                    <a:pt x="31611" y="13870"/>
                  </a:cubicBezTo>
                  <a:cubicBezTo>
                    <a:pt x="31611" y="13345"/>
                    <a:pt x="31539" y="12783"/>
                    <a:pt x="31396" y="12185"/>
                  </a:cubicBezTo>
                  <a:cubicBezTo>
                    <a:pt x="31229" y="11588"/>
                    <a:pt x="30930" y="10907"/>
                    <a:pt x="30500" y="10143"/>
                  </a:cubicBezTo>
                  <a:cubicBezTo>
                    <a:pt x="30046" y="9354"/>
                    <a:pt x="29485" y="8613"/>
                    <a:pt x="28816" y="7921"/>
                  </a:cubicBezTo>
                  <a:cubicBezTo>
                    <a:pt x="28123" y="7204"/>
                    <a:pt x="27191" y="6499"/>
                    <a:pt x="26020" y="5806"/>
                  </a:cubicBezTo>
                  <a:cubicBezTo>
                    <a:pt x="24849" y="5113"/>
                    <a:pt x="23511" y="4539"/>
                    <a:pt x="22006" y="4086"/>
                  </a:cubicBezTo>
                  <a:cubicBezTo>
                    <a:pt x="21480" y="3942"/>
                    <a:pt x="21218" y="3632"/>
                    <a:pt x="21218" y="3154"/>
                  </a:cubicBezTo>
                  <a:cubicBezTo>
                    <a:pt x="21218" y="2556"/>
                    <a:pt x="21456" y="2258"/>
                    <a:pt x="21934" y="2258"/>
                  </a:cubicBezTo>
                  <a:cubicBezTo>
                    <a:pt x="22340" y="2258"/>
                    <a:pt x="22974" y="2425"/>
                    <a:pt x="23834" y="2760"/>
                  </a:cubicBezTo>
                  <a:cubicBezTo>
                    <a:pt x="24670" y="3070"/>
                    <a:pt x="25638" y="3572"/>
                    <a:pt x="26737" y="4265"/>
                  </a:cubicBezTo>
                  <a:cubicBezTo>
                    <a:pt x="27812" y="4934"/>
                    <a:pt x="28840" y="5711"/>
                    <a:pt x="29819" y="6594"/>
                  </a:cubicBezTo>
                  <a:cubicBezTo>
                    <a:pt x="30775" y="7479"/>
                    <a:pt x="31587" y="8578"/>
                    <a:pt x="32256" y="9892"/>
                  </a:cubicBezTo>
                  <a:cubicBezTo>
                    <a:pt x="32925" y="11206"/>
                    <a:pt x="33260" y="12580"/>
                    <a:pt x="33260" y="14013"/>
                  </a:cubicBezTo>
                  <a:cubicBezTo>
                    <a:pt x="33260" y="16068"/>
                    <a:pt x="32710" y="17777"/>
                    <a:pt x="31611" y="19139"/>
                  </a:cubicBezTo>
                  <a:cubicBezTo>
                    <a:pt x="30512" y="20500"/>
                    <a:pt x="29198" y="21432"/>
                    <a:pt x="27669" y="21934"/>
                  </a:cubicBezTo>
                  <a:cubicBezTo>
                    <a:pt x="27884" y="22054"/>
                    <a:pt x="28135" y="22197"/>
                    <a:pt x="28421" y="22364"/>
                  </a:cubicBezTo>
                  <a:cubicBezTo>
                    <a:pt x="28708" y="22532"/>
                    <a:pt x="29174" y="22866"/>
                    <a:pt x="29819" y="23368"/>
                  </a:cubicBezTo>
                  <a:cubicBezTo>
                    <a:pt x="30440" y="23846"/>
                    <a:pt x="30990" y="24360"/>
                    <a:pt x="31468" y="24909"/>
                  </a:cubicBezTo>
                  <a:cubicBezTo>
                    <a:pt x="31922" y="25459"/>
                    <a:pt x="32328" y="26164"/>
                    <a:pt x="32686" y="27024"/>
                  </a:cubicBezTo>
                  <a:cubicBezTo>
                    <a:pt x="33069" y="27860"/>
                    <a:pt x="33260" y="28732"/>
                    <a:pt x="33260" y="29640"/>
                  </a:cubicBezTo>
                  <a:cubicBezTo>
                    <a:pt x="33260" y="30787"/>
                    <a:pt x="33093" y="31874"/>
                    <a:pt x="32758" y="32902"/>
                  </a:cubicBezTo>
                  <a:cubicBezTo>
                    <a:pt x="32424" y="33905"/>
                    <a:pt x="31874" y="34765"/>
                    <a:pt x="31109" y="35482"/>
                  </a:cubicBezTo>
                  <a:cubicBezTo>
                    <a:pt x="30345" y="36198"/>
                    <a:pt x="29437" y="36557"/>
                    <a:pt x="28386" y="36557"/>
                  </a:cubicBezTo>
                  <a:cubicBezTo>
                    <a:pt x="27215" y="36557"/>
                    <a:pt x="26223" y="36163"/>
                    <a:pt x="25411" y="35374"/>
                  </a:cubicBezTo>
                  <a:cubicBezTo>
                    <a:pt x="24575" y="34562"/>
                    <a:pt x="24156" y="33606"/>
                    <a:pt x="24156" y="32507"/>
                  </a:cubicBezTo>
                  <a:cubicBezTo>
                    <a:pt x="24156" y="31815"/>
                    <a:pt x="24360" y="31193"/>
                    <a:pt x="24766" y="30643"/>
                  </a:cubicBezTo>
                  <a:cubicBezTo>
                    <a:pt x="25172" y="30070"/>
                    <a:pt x="25817" y="29783"/>
                    <a:pt x="26701" y="29783"/>
                  </a:cubicBezTo>
                  <a:cubicBezTo>
                    <a:pt x="27681" y="29783"/>
                    <a:pt x="28541" y="30118"/>
                    <a:pt x="29282" y="30787"/>
                  </a:cubicBezTo>
                  <a:cubicBezTo>
                    <a:pt x="30022" y="31456"/>
                    <a:pt x="30488" y="32268"/>
                    <a:pt x="30679" y="33224"/>
                  </a:cubicBezTo>
                  <a:cubicBezTo>
                    <a:pt x="31301" y="32245"/>
                    <a:pt x="31611" y="31026"/>
                    <a:pt x="31611" y="29568"/>
                  </a:cubicBezTo>
                  <a:cubicBezTo>
                    <a:pt x="31611" y="27991"/>
                    <a:pt x="30918" y="26581"/>
                    <a:pt x="29532" y="25339"/>
                  </a:cubicBezTo>
                  <a:cubicBezTo>
                    <a:pt x="28147" y="24096"/>
                    <a:pt x="26295" y="23177"/>
                    <a:pt x="23977" y="22579"/>
                  </a:cubicBezTo>
                  <a:cubicBezTo>
                    <a:pt x="18410" y="21098"/>
                    <a:pt x="14384" y="20070"/>
                    <a:pt x="11899" y="19497"/>
                  </a:cubicBezTo>
                  <a:cubicBezTo>
                    <a:pt x="9390" y="18924"/>
                    <a:pt x="7598" y="18637"/>
                    <a:pt x="6523" y="18637"/>
                  </a:cubicBezTo>
                  <a:cubicBezTo>
                    <a:pt x="5519" y="18637"/>
                    <a:pt x="4671" y="18768"/>
                    <a:pt x="3978" y="19032"/>
                  </a:cubicBezTo>
                  <a:cubicBezTo>
                    <a:pt x="3285" y="19294"/>
                    <a:pt x="2784" y="19653"/>
                    <a:pt x="2473" y="20106"/>
                  </a:cubicBezTo>
                  <a:cubicBezTo>
                    <a:pt x="2138" y="20536"/>
                    <a:pt x="1911" y="20955"/>
                    <a:pt x="1792" y="21361"/>
                  </a:cubicBezTo>
                  <a:cubicBezTo>
                    <a:pt x="1673" y="21743"/>
                    <a:pt x="1613" y="22149"/>
                    <a:pt x="1613" y="22579"/>
                  </a:cubicBezTo>
                  <a:cubicBezTo>
                    <a:pt x="1613" y="23296"/>
                    <a:pt x="1756" y="24061"/>
                    <a:pt x="2043" y="24873"/>
                  </a:cubicBezTo>
                  <a:cubicBezTo>
                    <a:pt x="2330" y="25662"/>
                    <a:pt x="2807" y="26534"/>
                    <a:pt x="3477" y="27490"/>
                  </a:cubicBezTo>
                  <a:cubicBezTo>
                    <a:pt x="4122" y="28421"/>
                    <a:pt x="5113" y="29330"/>
                    <a:pt x="6451" y="30213"/>
                  </a:cubicBezTo>
                  <a:cubicBezTo>
                    <a:pt x="7789" y="31097"/>
                    <a:pt x="9378" y="31838"/>
                    <a:pt x="11218" y="32436"/>
                  </a:cubicBezTo>
                  <a:cubicBezTo>
                    <a:pt x="11768" y="32555"/>
                    <a:pt x="12042" y="32877"/>
                    <a:pt x="12042" y="33403"/>
                  </a:cubicBezTo>
                  <a:cubicBezTo>
                    <a:pt x="12018" y="33977"/>
                    <a:pt x="11768" y="34264"/>
                    <a:pt x="11290" y="34264"/>
                  </a:cubicBezTo>
                  <a:cubicBezTo>
                    <a:pt x="10884" y="34264"/>
                    <a:pt x="10262" y="34108"/>
                    <a:pt x="9426" y="33798"/>
                  </a:cubicBezTo>
                  <a:cubicBezTo>
                    <a:pt x="8566" y="33463"/>
                    <a:pt x="7598" y="32961"/>
                    <a:pt x="6523" y="32292"/>
                  </a:cubicBezTo>
                  <a:cubicBezTo>
                    <a:pt x="5448" y="31600"/>
                    <a:pt x="4432" y="30811"/>
                    <a:pt x="3477" y="29926"/>
                  </a:cubicBezTo>
                  <a:cubicBezTo>
                    <a:pt x="2497" y="29018"/>
                    <a:pt x="1673" y="27907"/>
                    <a:pt x="1004" y="26594"/>
                  </a:cubicBezTo>
                  <a:cubicBezTo>
                    <a:pt x="334" y="25255"/>
                    <a:pt x="0" y="23870"/>
                    <a:pt x="0" y="22436"/>
                  </a:cubicBezTo>
                  <a:cubicBezTo>
                    <a:pt x="0" y="21791"/>
                    <a:pt x="72" y="21158"/>
                    <a:pt x="215" y="20536"/>
                  </a:cubicBezTo>
                  <a:cubicBezTo>
                    <a:pt x="334" y="19891"/>
                    <a:pt x="573" y="19186"/>
                    <a:pt x="932" y="18422"/>
                  </a:cubicBezTo>
                  <a:cubicBezTo>
                    <a:pt x="1290" y="17633"/>
                    <a:pt x="1864" y="16892"/>
                    <a:pt x="2652" y="16200"/>
                  </a:cubicBezTo>
                  <a:cubicBezTo>
                    <a:pt x="3441" y="15507"/>
                    <a:pt x="4408" y="14945"/>
                    <a:pt x="5555" y="14515"/>
                  </a:cubicBezTo>
                  <a:cubicBezTo>
                    <a:pt x="5006" y="14228"/>
                    <a:pt x="4468" y="13894"/>
                    <a:pt x="3942" y="13512"/>
                  </a:cubicBezTo>
                  <a:cubicBezTo>
                    <a:pt x="3417" y="13106"/>
                    <a:pt x="2831" y="12592"/>
                    <a:pt x="2186" y="11971"/>
                  </a:cubicBezTo>
                  <a:cubicBezTo>
                    <a:pt x="1517" y="11326"/>
                    <a:pt x="992" y="10560"/>
                    <a:pt x="609" y="9677"/>
                  </a:cubicBezTo>
                  <a:cubicBezTo>
                    <a:pt x="203" y="8769"/>
                    <a:pt x="0" y="7813"/>
                    <a:pt x="0" y="6810"/>
                  </a:cubicBezTo>
                  <a:cubicBezTo>
                    <a:pt x="0" y="5830"/>
                    <a:pt x="131" y="4862"/>
                    <a:pt x="394" y="3906"/>
                  </a:cubicBezTo>
                  <a:cubicBezTo>
                    <a:pt x="633" y="2951"/>
                    <a:pt x="1147" y="2066"/>
                    <a:pt x="1935" y="1255"/>
                  </a:cubicBezTo>
                  <a:cubicBezTo>
                    <a:pt x="2700" y="418"/>
                    <a:pt x="3668" y="0"/>
                    <a:pt x="4838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0911E442-DD76-032C-074A-1D70E5627821}"/>
                </a:ext>
              </a:extLst>
            </p:cNvPr>
            <p:cNvSpPr/>
            <p:nvPr/>
          </p:nvSpPr>
          <p:spPr>
            <a:xfrm>
              <a:off x="7103636" y="3123689"/>
              <a:ext cx="73401" cy="17023"/>
            </a:xfrm>
            <a:custGeom>
              <a:avLst/>
              <a:gdLst>
                <a:gd name="connsiteX0" fmla="*/ 72684 w 73401"/>
                <a:gd name="connsiteY0" fmla="*/ 17024 h 17023"/>
                <a:gd name="connsiteX1" fmla="*/ 71430 w 73401"/>
                <a:gd name="connsiteY1" fmla="*/ 16092 h 17023"/>
                <a:gd name="connsiteX2" fmla="*/ 36701 w 73401"/>
                <a:gd name="connsiteY2" fmla="*/ 4265 h 17023"/>
                <a:gd name="connsiteX3" fmla="*/ 2437 w 73401"/>
                <a:gd name="connsiteY3" fmla="*/ 15626 h 17023"/>
                <a:gd name="connsiteX4" fmla="*/ 717 w 73401"/>
                <a:gd name="connsiteY4" fmla="*/ 17024 h 17023"/>
                <a:gd name="connsiteX5" fmla="*/ 0 w 73401"/>
                <a:gd name="connsiteY5" fmla="*/ 16307 h 17023"/>
                <a:gd name="connsiteX6" fmla="*/ 1469 w 73401"/>
                <a:gd name="connsiteY6" fmla="*/ 14049 h 17023"/>
                <a:gd name="connsiteX7" fmla="*/ 6308 w 73401"/>
                <a:gd name="connsiteY7" fmla="*/ 9569 h 17023"/>
                <a:gd name="connsiteX8" fmla="*/ 13799 w 73401"/>
                <a:gd name="connsiteY8" fmla="*/ 4838 h 17023"/>
                <a:gd name="connsiteX9" fmla="*/ 36701 w 73401"/>
                <a:gd name="connsiteY9" fmla="*/ 0 h 17023"/>
                <a:gd name="connsiteX10" fmla="*/ 59101 w 73401"/>
                <a:gd name="connsiteY10" fmla="*/ 4623 h 17023"/>
                <a:gd name="connsiteX11" fmla="*/ 66806 w 73401"/>
                <a:gd name="connsiteY11" fmla="*/ 9354 h 17023"/>
                <a:gd name="connsiteX12" fmla="*/ 71860 w 73401"/>
                <a:gd name="connsiteY12" fmla="*/ 13941 h 17023"/>
                <a:gd name="connsiteX13" fmla="*/ 73401 w 73401"/>
                <a:gd name="connsiteY13" fmla="*/ 16307 h 17023"/>
                <a:gd name="connsiteX14" fmla="*/ 72684 w 73401"/>
                <a:gd name="connsiteY14" fmla="*/ 17024 h 1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401" h="17023">
                  <a:moveTo>
                    <a:pt x="72684" y="17024"/>
                  </a:moveTo>
                  <a:cubicBezTo>
                    <a:pt x="72445" y="17024"/>
                    <a:pt x="72027" y="16713"/>
                    <a:pt x="71430" y="16092"/>
                  </a:cubicBezTo>
                  <a:cubicBezTo>
                    <a:pt x="63402" y="8207"/>
                    <a:pt x="51825" y="4265"/>
                    <a:pt x="36701" y="4265"/>
                  </a:cubicBezTo>
                  <a:cubicBezTo>
                    <a:pt x="21528" y="4265"/>
                    <a:pt x="10107" y="8052"/>
                    <a:pt x="2437" y="15626"/>
                  </a:cubicBezTo>
                  <a:cubicBezTo>
                    <a:pt x="1553" y="16558"/>
                    <a:pt x="980" y="17024"/>
                    <a:pt x="717" y="17024"/>
                  </a:cubicBezTo>
                  <a:cubicBezTo>
                    <a:pt x="239" y="17024"/>
                    <a:pt x="0" y="16785"/>
                    <a:pt x="0" y="16307"/>
                  </a:cubicBezTo>
                  <a:cubicBezTo>
                    <a:pt x="0" y="15973"/>
                    <a:pt x="490" y="15220"/>
                    <a:pt x="1469" y="14049"/>
                  </a:cubicBezTo>
                  <a:cubicBezTo>
                    <a:pt x="2449" y="12855"/>
                    <a:pt x="4062" y="11362"/>
                    <a:pt x="6308" y="9569"/>
                  </a:cubicBezTo>
                  <a:cubicBezTo>
                    <a:pt x="8554" y="7753"/>
                    <a:pt x="11051" y="6177"/>
                    <a:pt x="13799" y="4838"/>
                  </a:cubicBezTo>
                  <a:cubicBezTo>
                    <a:pt x="20465" y="1613"/>
                    <a:pt x="28099" y="0"/>
                    <a:pt x="36701" y="0"/>
                  </a:cubicBezTo>
                  <a:cubicBezTo>
                    <a:pt x="44968" y="0"/>
                    <a:pt x="52434" y="1541"/>
                    <a:pt x="59101" y="4623"/>
                  </a:cubicBezTo>
                  <a:cubicBezTo>
                    <a:pt x="61896" y="5937"/>
                    <a:pt x="64465" y="7514"/>
                    <a:pt x="66806" y="9354"/>
                  </a:cubicBezTo>
                  <a:cubicBezTo>
                    <a:pt x="69148" y="11194"/>
                    <a:pt x="70832" y="12723"/>
                    <a:pt x="71860" y="13941"/>
                  </a:cubicBezTo>
                  <a:cubicBezTo>
                    <a:pt x="72887" y="15160"/>
                    <a:pt x="73401" y="15948"/>
                    <a:pt x="73401" y="16307"/>
                  </a:cubicBezTo>
                  <a:cubicBezTo>
                    <a:pt x="73401" y="16785"/>
                    <a:pt x="73163" y="17024"/>
                    <a:pt x="72684" y="17024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26" name="Freeform 125">
            <a:extLst>
              <a:ext uri="{FF2B5EF4-FFF2-40B4-BE49-F238E27FC236}">
                <a16:creationId xmlns:a16="http://schemas.microsoft.com/office/drawing/2014/main" id="{3B458561-BA3A-A32B-F0FC-4C08DD4E9C40}"/>
              </a:ext>
            </a:extLst>
          </p:cNvPr>
          <p:cNvSpPr/>
          <p:nvPr/>
        </p:nvSpPr>
        <p:spPr>
          <a:xfrm>
            <a:off x="7365108" y="2703596"/>
            <a:ext cx="1486203" cy="948170"/>
          </a:xfrm>
          <a:custGeom>
            <a:avLst/>
            <a:gdLst>
              <a:gd name="connsiteX0" fmla="*/ 0 w 1486203"/>
              <a:gd name="connsiteY0" fmla="*/ 948170 h 948170"/>
              <a:gd name="connsiteX1" fmla="*/ 1486 w 1486203"/>
              <a:gd name="connsiteY1" fmla="*/ 947979 h 948170"/>
              <a:gd name="connsiteX2" fmla="*/ 2972 w 1486203"/>
              <a:gd name="connsiteY2" fmla="*/ 947780 h 948170"/>
              <a:gd name="connsiteX3" fmla="*/ 4458 w 1486203"/>
              <a:gd name="connsiteY3" fmla="*/ 947581 h 948170"/>
              <a:gd name="connsiteX4" fmla="*/ 5945 w 1486203"/>
              <a:gd name="connsiteY4" fmla="*/ 947382 h 948170"/>
              <a:gd name="connsiteX5" fmla="*/ 7431 w 1486203"/>
              <a:gd name="connsiteY5" fmla="*/ 947175 h 948170"/>
              <a:gd name="connsiteX6" fmla="*/ 8917 w 1486203"/>
              <a:gd name="connsiteY6" fmla="*/ 946961 h 948170"/>
              <a:gd name="connsiteX7" fmla="*/ 10404 w 1486203"/>
              <a:gd name="connsiteY7" fmla="*/ 946755 h 948170"/>
              <a:gd name="connsiteX8" fmla="*/ 11889 w 1486203"/>
              <a:gd name="connsiteY8" fmla="*/ 946533 h 948170"/>
              <a:gd name="connsiteX9" fmla="*/ 13376 w 1486203"/>
              <a:gd name="connsiteY9" fmla="*/ 946319 h 948170"/>
              <a:gd name="connsiteX10" fmla="*/ 14862 w 1486203"/>
              <a:gd name="connsiteY10" fmla="*/ 946097 h 948170"/>
              <a:gd name="connsiteX11" fmla="*/ 16348 w 1486203"/>
              <a:gd name="connsiteY11" fmla="*/ 945867 h 948170"/>
              <a:gd name="connsiteX12" fmla="*/ 17834 w 1486203"/>
              <a:gd name="connsiteY12" fmla="*/ 945638 h 948170"/>
              <a:gd name="connsiteX13" fmla="*/ 19321 w 1486203"/>
              <a:gd name="connsiteY13" fmla="*/ 945400 h 948170"/>
              <a:gd name="connsiteX14" fmla="*/ 20807 w 1486203"/>
              <a:gd name="connsiteY14" fmla="*/ 945163 h 948170"/>
              <a:gd name="connsiteX15" fmla="*/ 22293 w 1486203"/>
              <a:gd name="connsiteY15" fmla="*/ 944926 h 948170"/>
              <a:gd name="connsiteX16" fmla="*/ 23779 w 1486203"/>
              <a:gd name="connsiteY16" fmla="*/ 944681 h 948170"/>
              <a:gd name="connsiteX17" fmla="*/ 25265 w 1486203"/>
              <a:gd name="connsiteY17" fmla="*/ 944436 h 948170"/>
              <a:gd name="connsiteX18" fmla="*/ 26751 w 1486203"/>
              <a:gd name="connsiteY18" fmla="*/ 944184 h 948170"/>
              <a:gd name="connsiteX19" fmla="*/ 28238 w 1486203"/>
              <a:gd name="connsiteY19" fmla="*/ 943924 h 948170"/>
              <a:gd name="connsiteX20" fmla="*/ 29724 w 1486203"/>
              <a:gd name="connsiteY20" fmla="*/ 943664 h 948170"/>
              <a:gd name="connsiteX21" fmla="*/ 31210 w 1486203"/>
              <a:gd name="connsiteY21" fmla="*/ 943404 h 948170"/>
              <a:gd name="connsiteX22" fmla="*/ 32697 w 1486203"/>
              <a:gd name="connsiteY22" fmla="*/ 943136 h 948170"/>
              <a:gd name="connsiteX23" fmla="*/ 34182 w 1486203"/>
              <a:gd name="connsiteY23" fmla="*/ 942860 h 948170"/>
              <a:gd name="connsiteX24" fmla="*/ 35669 w 1486203"/>
              <a:gd name="connsiteY24" fmla="*/ 942585 h 948170"/>
              <a:gd name="connsiteX25" fmla="*/ 37155 w 1486203"/>
              <a:gd name="connsiteY25" fmla="*/ 942302 h 948170"/>
              <a:gd name="connsiteX26" fmla="*/ 38641 w 1486203"/>
              <a:gd name="connsiteY26" fmla="*/ 942019 h 948170"/>
              <a:gd name="connsiteX27" fmla="*/ 40127 w 1486203"/>
              <a:gd name="connsiteY27" fmla="*/ 941728 h 948170"/>
              <a:gd name="connsiteX28" fmla="*/ 41614 w 1486203"/>
              <a:gd name="connsiteY28" fmla="*/ 941437 h 948170"/>
              <a:gd name="connsiteX29" fmla="*/ 43100 w 1486203"/>
              <a:gd name="connsiteY29" fmla="*/ 941139 h 948170"/>
              <a:gd name="connsiteX30" fmla="*/ 44586 w 1486203"/>
              <a:gd name="connsiteY30" fmla="*/ 940841 h 948170"/>
              <a:gd name="connsiteX31" fmla="*/ 46072 w 1486203"/>
              <a:gd name="connsiteY31" fmla="*/ 940535 h 948170"/>
              <a:gd name="connsiteX32" fmla="*/ 47558 w 1486203"/>
              <a:gd name="connsiteY32" fmla="*/ 940221 h 948170"/>
              <a:gd name="connsiteX33" fmla="*/ 49044 w 1486203"/>
              <a:gd name="connsiteY33" fmla="*/ 939907 h 948170"/>
              <a:gd name="connsiteX34" fmla="*/ 50531 w 1486203"/>
              <a:gd name="connsiteY34" fmla="*/ 939586 h 948170"/>
              <a:gd name="connsiteX35" fmla="*/ 52017 w 1486203"/>
              <a:gd name="connsiteY35" fmla="*/ 939257 h 948170"/>
              <a:gd name="connsiteX36" fmla="*/ 53503 w 1486203"/>
              <a:gd name="connsiteY36" fmla="*/ 938928 h 948170"/>
              <a:gd name="connsiteX37" fmla="*/ 54990 w 1486203"/>
              <a:gd name="connsiteY37" fmla="*/ 938591 h 948170"/>
              <a:gd name="connsiteX38" fmla="*/ 56476 w 1486203"/>
              <a:gd name="connsiteY38" fmla="*/ 938255 h 948170"/>
              <a:gd name="connsiteX39" fmla="*/ 57962 w 1486203"/>
              <a:gd name="connsiteY39" fmla="*/ 937910 h 948170"/>
              <a:gd name="connsiteX40" fmla="*/ 59448 w 1486203"/>
              <a:gd name="connsiteY40" fmla="*/ 937558 h 948170"/>
              <a:gd name="connsiteX41" fmla="*/ 60934 w 1486203"/>
              <a:gd name="connsiteY41" fmla="*/ 937206 h 948170"/>
              <a:gd name="connsiteX42" fmla="*/ 62420 w 1486203"/>
              <a:gd name="connsiteY42" fmla="*/ 936847 h 948170"/>
              <a:gd name="connsiteX43" fmla="*/ 63907 w 1486203"/>
              <a:gd name="connsiteY43" fmla="*/ 936480 h 948170"/>
              <a:gd name="connsiteX44" fmla="*/ 65393 w 1486203"/>
              <a:gd name="connsiteY44" fmla="*/ 936112 h 948170"/>
              <a:gd name="connsiteX45" fmla="*/ 66879 w 1486203"/>
              <a:gd name="connsiteY45" fmla="*/ 935737 h 948170"/>
              <a:gd name="connsiteX46" fmla="*/ 68365 w 1486203"/>
              <a:gd name="connsiteY46" fmla="*/ 935355 h 948170"/>
              <a:gd name="connsiteX47" fmla="*/ 69852 w 1486203"/>
              <a:gd name="connsiteY47" fmla="*/ 934972 h 948170"/>
              <a:gd name="connsiteX48" fmla="*/ 71337 w 1486203"/>
              <a:gd name="connsiteY48" fmla="*/ 934574 h 948170"/>
              <a:gd name="connsiteX49" fmla="*/ 72824 w 1486203"/>
              <a:gd name="connsiteY49" fmla="*/ 934177 h 948170"/>
              <a:gd name="connsiteX50" fmla="*/ 74310 w 1486203"/>
              <a:gd name="connsiteY50" fmla="*/ 933779 h 948170"/>
              <a:gd name="connsiteX51" fmla="*/ 75796 w 1486203"/>
              <a:gd name="connsiteY51" fmla="*/ 933366 h 948170"/>
              <a:gd name="connsiteX52" fmla="*/ 77283 w 1486203"/>
              <a:gd name="connsiteY52" fmla="*/ 932952 h 948170"/>
              <a:gd name="connsiteX53" fmla="*/ 78769 w 1486203"/>
              <a:gd name="connsiteY53" fmla="*/ 932532 h 948170"/>
              <a:gd name="connsiteX54" fmla="*/ 80255 w 1486203"/>
              <a:gd name="connsiteY54" fmla="*/ 932111 h 948170"/>
              <a:gd name="connsiteX55" fmla="*/ 81741 w 1486203"/>
              <a:gd name="connsiteY55" fmla="*/ 931675 h 948170"/>
              <a:gd name="connsiteX56" fmla="*/ 83228 w 1486203"/>
              <a:gd name="connsiteY56" fmla="*/ 931239 h 948170"/>
              <a:gd name="connsiteX57" fmla="*/ 84713 w 1486203"/>
              <a:gd name="connsiteY57" fmla="*/ 930795 h 948170"/>
              <a:gd name="connsiteX58" fmla="*/ 86200 w 1486203"/>
              <a:gd name="connsiteY58" fmla="*/ 930344 h 948170"/>
              <a:gd name="connsiteX59" fmla="*/ 87686 w 1486203"/>
              <a:gd name="connsiteY59" fmla="*/ 929884 h 948170"/>
              <a:gd name="connsiteX60" fmla="*/ 89172 w 1486203"/>
              <a:gd name="connsiteY60" fmla="*/ 929425 h 948170"/>
              <a:gd name="connsiteX61" fmla="*/ 90658 w 1486203"/>
              <a:gd name="connsiteY61" fmla="*/ 928959 h 948170"/>
              <a:gd name="connsiteX62" fmla="*/ 92145 w 1486203"/>
              <a:gd name="connsiteY62" fmla="*/ 928484 h 948170"/>
              <a:gd name="connsiteX63" fmla="*/ 93630 w 1486203"/>
              <a:gd name="connsiteY63" fmla="*/ 928002 h 948170"/>
              <a:gd name="connsiteX64" fmla="*/ 95117 w 1486203"/>
              <a:gd name="connsiteY64" fmla="*/ 927513 h 948170"/>
              <a:gd name="connsiteX65" fmla="*/ 96603 w 1486203"/>
              <a:gd name="connsiteY65" fmla="*/ 927015 h 948170"/>
              <a:gd name="connsiteX66" fmla="*/ 98089 w 1486203"/>
              <a:gd name="connsiteY66" fmla="*/ 926518 h 948170"/>
              <a:gd name="connsiteX67" fmla="*/ 99576 w 1486203"/>
              <a:gd name="connsiteY67" fmla="*/ 926006 h 948170"/>
              <a:gd name="connsiteX68" fmla="*/ 101062 w 1486203"/>
              <a:gd name="connsiteY68" fmla="*/ 925493 h 948170"/>
              <a:gd name="connsiteX69" fmla="*/ 102548 w 1486203"/>
              <a:gd name="connsiteY69" fmla="*/ 924973 h 948170"/>
              <a:gd name="connsiteX70" fmla="*/ 104034 w 1486203"/>
              <a:gd name="connsiteY70" fmla="*/ 924445 h 948170"/>
              <a:gd name="connsiteX71" fmla="*/ 105521 w 1486203"/>
              <a:gd name="connsiteY71" fmla="*/ 923909 h 948170"/>
              <a:gd name="connsiteX72" fmla="*/ 107006 w 1486203"/>
              <a:gd name="connsiteY72" fmla="*/ 923366 h 948170"/>
              <a:gd name="connsiteX73" fmla="*/ 108493 w 1486203"/>
              <a:gd name="connsiteY73" fmla="*/ 922815 h 948170"/>
              <a:gd name="connsiteX74" fmla="*/ 109979 w 1486203"/>
              <a:gd name="connsiteY74" fmla="*/ 922257 h 948170"/>
              <a:gd name="connsiteX75" fmla="*/ 111465 w 1486203"/>
              <a:gd name="connsiteY75" fmla="*/ 921690 h 948170"/>
              <a:gd name="connsiteX76" fmla="*/ 112951 w 1486203"/>
              <a:gd name="connsiteY76" fmla="*/ 921117 h 948170"/>
              <a:gd name="connsiteX77" fmla="*/ 114438 w 1486203"/>
              <a:gd name="connsiteY77" fmla="*/ 920543 h 948170"/>
              <a:gd name="connsiteX78" fmla="*/ 115923 w 1486203"/>
              <a:gd name="connsiteY78" fmla="*/ 919954 h 948170"/>
              <a:gd name="connsiteX79" fmla="*/ 117410 w 1486203"/>
              <a:gd name="connsiteY79" fmla="*/ 919357 h 948170"/>
              <a:gd name="connsiteX80" fmla="*/ 118896 w 1486203"/>
              <a:gd name="connsiteY80" fmla="*/ 918760 h 948170"/>
              <a:gd name="connsiteX81" fmla="*/ 120382 w 1486203"/>
              <a:gd name="connsiteY81" fmla="*/ 918148 h 948170"/>
              <a:gd name="connsiteX82" fmla="*/ 121869 w 1486203"/>
              <a:gd name="connsiteY82" fmla="*/ 917528 h 948170"/>
              <a:gd name="connsiteX83" fmla="*/ 123355 w 1486203"/>
              <a:gd name="connsiteY83" fmla="*/ 916909 h 948170"/>
              <a:gd name="connsiteX84" fmla="*/ 124841 w 1486203"/>
              <a:gd name="connsiteY84" fmla="*/ 916274 h 948170"/>
              <a:gd name="connsiteX85" fmla="*/ 126327 w 1486203"/>
              <a:gd name="connsiteY85" fmla="*/ 915631 h 948170"/>
              <a:gd name="connsiteX86" fmla="*/ 127814 w 1486203"/>
              <a:gd name="connsiteY86" fmla="*/ 914981 h 948170"/>
              <a:gd name="connsiteX87" fmla="*/ 129299 w 1486203"/>
              <a:gd name="connsiteY87" fmla="*/ 914323 h 948170"/>
              <a:gd name="connsiteX88" fmla="*/ 130786 w 1486203"/>
              <a:gd name="connsiteY88" fmla="*/ 913657 h 948170"/>
              <a:gd name="connsiteX89" fmla="*/ 132272 w 1486203"/>
              <a:gd name="connsiteY89" fmla="*/ 912984 h 948170"/>
              <a:gd name="connsiteX90" fmla="*/ 133758 w 1486203"/>
              <a:gd name="connsiteY90" fmla="*/ 912303 h 948170"/>
              <a:gd name="connsiteX91" fmla="*/ 135244 w 1486203"/>
              <a:gd name="connsiteY91" fmla="*/ 911614 h 948170"/>
              <a:gd name="connsiteX92" fmla="*/ 136731 w 1486203"/>
              <a:gd name="connsiteY92" fmla="*/ 910910 h 948170"/>
              <a:gd name="connsiteX93" fmla="*/ 138217 w 1486203"/>
              <a:gd name="connsiteY93" fmla="*/ 910207 h 948170"/>
              <a:gd name="connsiteX94" fmla="*/ 139703 w 1486203"/>
              <a:gd name="connsiteY94" fmla="*/ 909487 h 948170"/>
              <a:gd name="connsiteX95" fmla="*/ 141189 w 1486203"/>
              <a:gd name="connsiteY95" fmla="*/ 908760 h 948170"/>
              <a:gd name="connsiteX96" fmla="*/ 142675 w 1486203"/>
              <a:gd name="connsiteY96" fmla="*/ 908026 h 948170"/>
              <a:gd name="connsiteX97" fmla="*/ 144162 w 1486203"/>
              <a:gd name="connsiteY97" fmla="*/ 907284 h 948170"/>
              <a:gd name="connsiteX98" fmla="*/ 145648 w 1486203"/>
              <a:gd name="connsiteY98" fmla="*/ 906534 h 948170"/>
              <a:gd name="connsiteX99" fmla="*/ 147134 w 1486203"/>
              <a:gd name="connsiteY99" fmla="*/ 905769 h 948170"/>
              <a:gd name="connsiteX100" fmla="*/ 148620 w 1486203"/>
              <a:gd name="connsiteY100" fmla="*/ 904996 h 948170"/>
              <a:gd name="connsiteX101" fmla="*/ 150107 w 1486203"/>
              <a:gd name="connsiteY101" fmla="*/ 904216 h 948170"/>
              <a:gd name="connsiteX102" fmla="*/ 151593 w 1486203"/>
              <a:gd name="connsiteY102" fmla="*/ 903428 h 948170"/>
              <a:gd name="connsiteX103" fmla="*/ 153079 w 1486203"/>
              <a:gd name="connsiteY103" fmla="*/ 902632 h 948170"/>
              <a:gd name="connsiteX104" fmla="*/ 154565 w 1486203"/>
              <a:gd name="connsiteY104" fmla="*/ 901821 h 948170"/>
              <a:gd name="connsiteX105" fmla="*/ 156051 w 1486203"/>
              <a:gd name="connsiteY105" fmla="*/ 901010 h 948170"/>
              <a:gd name="connsiteX106" fmla="*/ 157537 w 1486203"/>
              <a:gd name="connsiteY106" fmla="*/ 900184 h 948170"/>
              <a:gd name="connsiteX107" fmla="*/ 159024 w 1486203"/>
              <a:gd name="connsiteY107" fmla="*/ 899342 h 948170"/>
              <a:gd name="connsiteX108" fmla="*/ 160510 w 1486203"/>
              <a:gd name="connsiteY108" fmla="*/ 898501 h 948170"/>
              <a:gd name="connsiteX109" fmla="*/ 161996 w 1486203"/>
              <a:gd name="connsiteY109" fmla="*/ 897644 h 948170"/>
              <a:gd name="connsiteX110" fmla="*/ 163482 w 1486203"/>
              <a:gd name="connsiteY110" fmla="*/ 896772 h 948170"/>
              <a:gd name="connsiteX111" fmla="*/ 164968 w 1486203"/>
              <a:gd name="connsiteY111" fmla="*/ 895899 h 948170"/>
              <a:gd name="connsiteX112" fmla="*/ 166455 w 1486203"/>
              <a:gd name="connsiteY112" fmla="*/ 895012 h 948170"/>
              <a:gd name="connsiteX113" fmla="*/ 167941 w 1486203"/>
              <a:gd name="connsiteY113" fmla="*/ 894117 h 948170"/>
              <a:gd name="connsiteX114" fmla="*/ 169427 w 1486203"/>
              <a:gd name="connsiteY114" fmla="*/ 893206 h 948170"/>
              <a:gd name="connsiteX115" fmla="*/ 170913 w 1486203"/>
              <a:gd name="connsiteY115" fmla="*/ 892296 h 948170"/>
              <a:gd name="connsiteX116" fmla="*/ 172400 w 1486203"/>
              <a:gd name="connsiteY116" fmla="*/ 891362 h 948170"/>
              <a:gd name="connsiteX117" fmla="*/ 173886 w 1486203"/>
              <a:gd name="connsiteY117" fmla="*/ 890429 h 948170"/>
              <a:gd name="connsiteX118" fmla="*/ 175372 w 1486203"/>
              <a:gd name="connsiteY118" fmla="*/ 889480 h 948170"/>
              <a:gd name="connsiteX119" fmla="*/ 176858 w 1486203"/>
              <a:gd name="connsiteY119" fmla="*/ 888516 h 948170"/>
              <a:gd name="connsiteX120" fmla="*/ 178345 w 1486203"/>
              <a:gd name="connsiteY120" fmla="*/ 887552 h 948170"/>
              <a:gd name="connsiteX121" fmla="*/ 179830 w 1486203"/>
              <a:gd name="connsiteY121" fmla="*/ 886573 h 948170"/>
              <a:gd name="connsiteX122" fmla="*/ 181317 w 1486203"/>
              <a:gd name="connsiteY122" fmla="*/ 885578 h 948170"/>
              <a:gd name="connsiteX123" fmla="*/ 182803 w 1486203"/>
              <a:gd name="connsiteY123" fmla="*/ 884576 h 948170"/>
              <a:gd name="connsiteX124" fmla="*/ 184289 w 1486203"/>
              <a:gd name="connsiteY124" fmla="*/ 883566 h 948170"/>
              <a:gd name="connsiteX125" fmla="*/ 185775 w 1486203"/>
              <a:gd name="connsiteY125" fmla="*/ 882541 h 948170"/>
              <a:gd name="connsiteX126" fmla="*/ 187262 w 1486203"/>
              <a:gd name="connsiteY126" fmla="*/ 881500 h 948170"/>
              <a:gd name="connsiteX127" fmla="*/ 188748 w 1486203"/>
              <a:gd name="connsiteY127" fmla="*/ 880460 h 948170"/>
              <a:gd name="connsiteX128" fmla="*/ 190234 w 1486203"/>
              <a:gd name="connsiteY128" fmla="*/ 879396 h 948170"/>
              <a:gd name="connsiteX129" fmla="*/ 191720 w 1486203"/>
              <a:gd name="connsiteY129" fmla="*/ 878333 h 948170"/>
              <a:gd name="connsiteX130" fmla="*/ 193206 w 1486203"/>
              <a:gd name="connsiteY130" fmla="*/ 877247 h 948170"/>
              <a:gd name="connsiteX131" fmla="*/ 194693 w 1486203"/>
              <a:gd name="connsiteY131" fmla="*/ 876160 h 948170"/>
              <a:gd name="connsiteX132" fmla="*/ 196179 w 1486203"/>
              <a:gd name="connsiteY132" fmla="*/ 875051 h 948170"/>
              <a:gd name="connsiteX133" fmla="*/ 197665 w 1486203"/>
              <a:gd name="connsiteY133" fmla="*/ 873934 h 948170"/>
              <a:gd name="connsiteX134" fmla="*/ 199151 w 1486203"/>
              <a:gd name="connsiteY134" fmla="*/ 872809 h 948170"/>
              <a:gd name="connsiteX135" fmla="*/ 200638 w 1486203"/>
              <a:gd name="connsiteY135" fmla="*/ 871669 h 948170"/>
              <a:gd name="connsiteX136" fmla="*/ 202123 w 1486203"/>
              <a:gd name="connsiteY136" fmla="*/ 870522 h 948170"/>
              <a:gd name="connsiteX137" fmla="*/ 203610 w 1486203"/>
              <a:gd name="connsiteY137" fmla="*/ 869359 h 948170"/>
              <a:gd name="connsiteX138" fmla="*/ 205096 w 1486203"/>
              <a:gd name="connsiteY138" fmla="*/ 868180 h 948170"/>
              <a:gd name="connsiteX139" fmla="*/ 206582 w 1486203"/>
              <a:gd name="connsiteY139" fmla="*/ 866994 h 948170"/>
              <a:gd name="connsiteX140" fmla="*/ 208068 w 1486203"/>
              <a:gd name="connsiteY140" fmla="*/ 865793 h 948170"/>
              <a:gd name="connsiteX141" fmla="*/ 209555 w 1486203"/>
              <a:gd name="connsiteY141" fmla="*/ 864584 h 948170"/>
              <a:gd name="connsiteX142" fmla="*/ 211041 w 1486203"/>
              <a:gd name="connsiteY142" fmla="*/ 863360 h 948170"/>
              <a:gd name="connsiteX143" fmla="*/ 212527 w 1486203"/>
              <a:gd name="connsiteY143" fmla="*/ 862121 h 948170"/>
              <a:gd name="connsiteX144" fmla="*/ 214014 w 1486203"/>
              <a:gd name="connsiteY144" fmla="*/ 860874 h 948170"/>
              <a:gd name="connsiteX145" fmla="*/ 215499 w 1486203"/>
              <a:gd name="connsiteY145" fmla="*/ 859611 h 948170"/>
              <a:gd name="connsiteX146" fmla="*/ 216986 w 1486203"/>
              <a:gd name="connsiteY146" fmla="*/ 858334 h 948170"/>
              <a:gd name="connsiteX147" fmla="*/ 218472 w 1486203"/>
              <a:gd name="connsiteY147" fmla="*/ 857048 h 948170"/>
              <a:gd name="connsiteX148" fmla="*/ 219958 w 1486203"/>
              <a:gd name="connsiteY148" fmla="*/ 855748 h 948170"/>
              <a:gd name="connsiteX149" fmla="*/ 221444 w 1486203"/>
              <a:gd name="connsiteY149" fmla="*/ 854439 h 948170"/>
              <a:gd name="connsiteX150" fmla="*/ 222931 w 1486203"/>
              <a:gd name="connsiteY150" fmla="*/ 853108 h 948170"/>
              <a:gd name="connsiteX151" fmla="*/ 224416 w 1486203"/>
              <a:gd name="connsiteY151" fmla="*/ 851777 h 948170"/>
              <a:gd name="connsiteX152" fmla="*/ 225903 w 1486203"/>
              <a:gd name="connsiteY152" fmla="*/ 850423 h 948170"/>
              <a:gd name="connsiteX153" fmla="*/ 227389 w 1486203"/>
              <a:gd name="connsiteY153" fmla="*/ 849061 h 948170"/>
              <a:gd name="connsiteX154" fmla="*/ 228875 w 1486203"/>
              <a:gd name="connsiteY154" fmla="*/ 847676 h 948170"/>
              <a:gd name="connsiteX155" fmla="*/ 230361 w 1486203"/>
              <a:gd name="connsiteY155" fmla="*/ 846291 h 948170"/>
              <a:gd name="connsiteX156" fmla="*/ 231848 w 1486203"/>
              <a:gd name="connsiteY156" fmla="*/ 844883 h 948170"/>
              <a:gd name="connsiteX157" fmla="*/ 233334 w 1486203"/>
              <a:gd name="connsiteY157" fmla="*/ 843468 h 948170"/>
              <a:gd name="connsiteX158" fmla="*/ 234820 w 1486203"/>
              <a:gd name="connsiteY158" fmla="*/ 842037 h 948170"/>
              <a:gd name="connsiteX159" fmla="*/ 236307 w 1486203"/>
              <a:gd name="connsiteY159" fmla="*/ 840591 h 948170"/>
              <a:gd name="connsiteX160" fmla="*/ 237792 w 1486203"/>
              <a:gd name="connsiteY160" fmla="*/ 839130 h 948170"/>
              <a:gd name="connsiteX161" fmla="*/ 239279 w 1486203"/>
              <a:gd name="connsiteY161" fmla="*/ 837661 h 948170"/>
              <a:gd name="connsiteX162" fmla="*/ 240765 w 1486203"/>
              <a:gd name="connsiteY162" fmla="*/ 836177 h 948170"/>
              <a:gd name="connsiteX163" fmla="*/ 242251 w 1486203"/>
              <a:gd name="connsiteY163" fmla="*/ 834677 h 948170"/>
              <a:gd name="connsiteX164" fmla="*/ 243737 w 1486203"/>
              <a:gd name="connsiteY164" fmla="*/ 833162 h 948170"/>
              <a:gd name="connsiteX165" fmla="*/ 245224 w 1486203"/>
              <a:gd name="connsiteY165" fmla="*/ 831632 h 948170"/>
              <a:gd name="connsiteX166" fmla="*/ 246709 w 1486203"/>
              <a:gd name="connsiteY166" fmla="*/ 830094 h 948170"/>
              <a:gd name="connsiteX167" fmla="*/ 248196 w 1486203"/>
              <a:gd name="connsiteY167" fmla="*/ 828541 h 948170"/>
              <a:gd name="connsiteX168" fmla="*/ 249682 w 1486203"/>
              <a:gd name="connsiteY168" fmla="*/ 826973 h 948170"/>
              <a:gd name="connsiteX169" fmla="*/ 251168 w 1486203"/>
              <a:gd name="connsiteY169" fmla="*/ 825389 h 948170"/>
              <a:gd name="connsiteX170" fmla="*/ 252654 w 1486203"/>
              <a:gd name="connsiteY170" fmla="*/ 823790 h 948170"/>
              <a:gd name="connsiteX171" fmla="*/ 254141 w 1486203"/>
              <a:gd name="connsiteY171" fmla="*/ 822183 h 948170"/>
              <a:gd name="connsiteX172" fmla="*/ 255627 w 1486203"/>
              <a:gd name="connsiteY172" fmla="*/ 820554 h 948170"/>
              <a:gd name="connsiteX173" fmla="*/ 257113 w 1486203"/>
              <a:gd name="connsiteY173" fmla="*/ 818916 h 948170"/>
              <a:gd name="connsiteX174" fmla="*/ 258600 w 1486203"/>
              <a:gd name="connsiteY174" fmla="*/ 817264 h 948170"/>
              <a:gd name="connsiteX175" fmla="*/ 260085 w 1486203"/>
              <a:gd name="connsiteY175" fmla="*/ 815588 h 948170"/>
              <a:gd name="connsiteX176" fmla="*/ 261572 w 1486203"/>
              <a:gd name="connsiteY176" fmla="*/ 813905 h 948170"/>
              <a:gd name="connsiteX177" fmla="*/ 263058 w 1486203"/>
              <a:gd name="connsiteY177" fmla="*/ 812214 h 948170"/>
              <a:gd name="connsiteX178" fmla="*/ 264544 w 1486203"/>
              <a:gd name="connsiteY178" fmla="*/ 810500 h 948170"/>
              <a:gd name="connsiteX179" fmla="*/ 266030 w 1486203"/>
              <a:gd name="connsiteY179" fmla="*/ 808771 h 948170"/>
              <a:gd name="connsiteX180" fmla="*/ 267517 w 1486203"/>
              <a:gd name="connsiteY180" fmla="*/ 807035 h 948170"/>
              <a:gd name="connsiteX181" fmla="*/ 269003 w 1486203"/>
              <a:gd name="connsiteY181" fmla="*/ 805275 h 948170"/>
              <a:gd name="connsiteX182" fmla="*/ 270489 w 1486203"/>
              <a:gd name="connsiteY182" fmla="*/ 803508 h 948170"/>
              <a:gd name="connsiteX183" fmla="*/ 271975 w 1486203"/>
              <a:gd name="connsiteY183" fmla="*/ 801717 h 948170"/>
              <a:gd name="connsiteX184" fmla="*/ 273461 w 1486203"/>
              <a:gd name="connsiteY184" fmla="*/ 799919 h 948170"/>
              <a:gd name="connsiteX185" fmla="*/ 274947 w 1486203"/>
              <a:gd name="connsiteY185" fmla="*/ 798106 h 948170"/>
              <a:gd name="connsiteX186" fmla="*/ 276434 w 1486203"/>
              <a:gd name="connsiteY186" fmla="*/ 796270 h 948170"/>
              <a:gd name="connsiteX187" fmla="*/ 277920 w 1486203"/>
              <a:gd name="connsiteY187" fmla="*/ 794426 h 948170"/>
              <a:gd name="connsiteX188" fmla="*/ 279406 w 1486203"/>
              <a:gd name="connsiteY188" fmla="*/ 792567 h 948170"/>
              <a:gd name="connsiteX189" fmla="*/ 280893 w 1486203"/>
              <a:gd name="connsiteY189" fmla="*/ 790693 h 948170"/>
              <a:gd name="connsiteX190" fmla="*/ 282379 w 1486203"/>
              <a:gd name="connsiteY190" fmla="*/ 788803 h 948170"/>
              <a:gd name="connsiteX191" fmla="*/ 283865 w 1486203"/>
              <a:gd name="connsiteY191" fmla="*/ 786898 h 948170"/>
              <a:gd name="connsiteX192" fmla="*/ 285351 w 1486203"/>
              <a:gd name="connsiteY192" fmla="*/ 784977 h 948170"/>
              <a:gd name="connsiteX193" fmla="*/ 286837 w 1486203"/>
              <a:gd name="connsiteY193" fmla="*/ 783042 h 948170"/>
              <a:gd name="connsiteX194" fmla="*/ 288323 w 1486203"/>
              <a:gd name="connsiteY194" fmla="*/ 781091 h 948170"/>
              <a:gd name="connsiteX195" fmla="*/ 289810 w 1486203"/>
              <a:gd name="connsiteY195" fmla="*/ 779132 h 948170"/>
              <a:gd name="connsiteX196" fmla="*/ 291296 w 1486203"/>
              <a:gd name="connsiteY196" fmla="*/ 777150 h 948170"/>
              <a:gd name="connsiteX197" fmla="*/ 292782 w 1486203"/>
              <a:gd name="connsiteY197" fmla="*/ 775154 h 948170"/>
              <a:gd name="connsiteX198" fmla="*/ 294268 w 1486203"/>
              <a:gd name="connsiteY198" fmla="*/ 773141 h 948170"/>
              <a:gd name="connsiteX199" fmla="*/ 295754 w 1486203"/>
              <a:gd name="connsiteY199" fmla="*/ 771114 h 948170"/>
              <a:gd name="connsiteX200" fmla="*/ 297240 w 1486203"/>
              <a:gd name="connsiteY200" fmla="*/ 769071 h 948170"/>
              <a:gd name="connsiteX201" fmla="*/ 298727 w 1486203"/>
              <a:gd name="connsiteY201" fmla="*/ 767013 h 948170"/>
              <a:gd name="connsiteX202" fmla="*/ 300213 w 1486203"/>
              <a:gd name="connsiteY202" fmla="*/ 764947 h 948170"/>
              <a:gd name="connsiteX203" fmla="*/ 301699 w 1486203"/>
              <a:gd name="connsiteY203" fmla="*/ 762859 h 948170"/>
              <a:gd name="connsiteX204" fmla="*/ 303186 w 1486203"/>
              <a:gd name="connsiteY204" fmla="*/ 760755 h 948170"/>
              <a:gd name="connsiteX205" fmla="*/ 304672 w 1486203"/>
              <a:gd name="connsiteY205" fmla="*/ 758635 h 948170"/>
              <a:gd name="connsiteX206" fmla="*/ 306158 w 1486203"/>
              <a:gd name="connsiteY206" fmla="*/ 756501 h 948170"/>
              <a:gd name="connsiteX207" fmla="*/ 307644 w 1486203"/>
              <a:gd name="connsiteY207" fmla="*/ 754351 h 948170"/>
              <a:gd name="connsiteX208" fmla="*/ 309131 w 1486203"/>
              <a:gd name="connsiteY208" fmla="*/ 752186 h 948170"/>
              <a:gd name="connsiteX209" fmla="*/ 310616 w 1486203"/>
              <a:gd name="connsiteY209" fmla="*/ 750005 h 948170"/>
              <a:gd name="connsiteX210" fmla="*/ 312103 w 1486203"/>
              <a:gd name="connsiteY210" fmla="*/ 747809 h 948170"/>
              <a:gd name="connsiteX211" fmla="*/ 313589 w 1486203"/>
              <a:gd name="connsiteY211" fmla="*/ 745598 h 948170"/>
              <a:gd name="connsiteX212" fmla="*/ 315075 w 1486203"/>
              <a:gd name="connsiteY212" fmla="*/ 743372 h 948170"/>
              <a:gd name="connsiteX213" fmla="*/ 316561 w 1486203"/>
              <a:gd name="connsiteY213" fmla="*/ 741138 h 948170"/>
              <a:gd name="connsiteX214" fmla="*/ 318048 w 1486203"/>
              <a:gd name="connsiteY214" fmla="*/ 738881 h 948170"/>
              <a:gd name="connsiteX215" fmla="*/ 319533 w 1486203"/>
              <a:gd name="connsiteY215" fmla="*/ 736609 h 948170"/>
              <a:gd name="connsiteX216" fmla="*/ 321020 w 1486203"/>
              <a:gd name="connsiteY216" fmla="*/ 734321 h 948170"/>
              <a:gd name="connsiteX217" fmla="*/ 322506 w 1486203"/>
              <a:gd name="connsiteY217" fmla="*/ 732018 h 948170"/>
              <a:gd name="connsiteX218" fmla="*/ 323992 w 1486203"/>
              <a:gd name="connsiteY218" fmla="*/ 729700 h 948170"/>
              <a:gd name="connsiteX219" fmla="*/ 325479 w 1486203"/>
              <a:gd name="connsiteY219" fmla="*/ 727359 h 948170"/>
              <a:gd name="connsiteX220" fmla="*/ 326965 w 1486203"/>
              <a:gd name="connsiteY220" fmla="*/ 725010 h 948170"/>
              <a:gd name="connsiteX221" fmla="*/ 328451 w 1486203"/>
              <a:gd name="connsiteY221" fmla="*/ 722646 h 948170"/>
              <a:gd name="connsiteX222" fmla="*/ 329937 w 1486203"/>
              <a:gd name="connsiteY222" fmla="*/ 720266 h 948170"/>
              <a:gd name="connsiteX223" fmla="*/ 331424 w 1486203"/>
              <a:gd name="connsiteY223" fmla="*/ 717872 h 948170"/>
              <a:gd name="connsiteX224" fmla="*/ 332909 w 1486203"/>
              <a:gd name="connsiteY224" fmla="*/ 715462 h 948170"/>
              <a:gd name="connsiteX225" fmla="*/ 334396 w 1486203"/>
              <a:gd name="connsiteY225" fmla="*/ 713036 h 948170"/>
              <a:gd name="connsiteX226" fmla="*/ 335882 w 1486203"/>
              <a:gd name="connsiteY226" fmla="*/ 710596 h 948170"/>
              <a:gd name="connsiteX227" fmla="*/ 337368 w 1486203"/>
              <a:gd name="connsiteY227" fmla="*/ 708140 h 948170"/>
              <a:gd name="connsiteX228" fmla="*/ 338854 w 1486203"/>
              <a:gd name="connsiteY228" fmla="*/ 705668 h 948170"/>
              <a:gd name="connsiteX229" fmla="*/ 340341 w 1486203"/>
              <a:gd name="connsiteY229" fmla="*/ 703182 h 948170"/>
              <a:gd name="connsiteX230" fmla="*/ 341826 w 1486203"/>
              <a:gd name="connsiteY230" fmla="*/ 700680 h 948170"/>
              <a:gd name="connsiteX231" fmla="*/ 343313 w 1486203"/>
              <a:gd name="connsiteY231" fmla="*/ 698165 h 948170"/>
              <a:gd name="connsiteX232" fmla="*/ 344800 w 1486203"/>
              <a:gd name="connsiteY232" fmla="*/ 695633 h 948170"/>
              <a:gd name="connsiteX233" fmla="*/ 346285 w 1486203"/>
              <a:gd name="connsiteY233" fmla="*/ 693087 h 948170"/>
              <a:gd name="connsiteX234" fmla="*/ 347772 w 1486203"/>
              <a:gd name="connsiteY234" fmla="*/ 690524 h 948170"/>
              <a:gd name="connsiteX235" fmla="*/ 349258 w 1486203"/>
              <a:gd name="connsiteY235" fmla="*/ 687948 h 948170"/>
              <a:gd name="connsiteX236" fmla="*/ 350744 w 1486203"/>
              <a:gd name="connsiteY236" fmla="*/ 685356 h 948170"/>
              <a:gd name="connsiteX237" fmla="*/ 352230 w 1486203"/>
              <a:gd name="connsiteY237" fmla="*/ 682750 h 948170"/>
              <a:gd name="connsiteX238" fmla="*/ 353717 w 1486203"/>
              <a:gd name="connsiteY238" fmla="*/ 680128 h 948170"/>
              <a:gd name="connsiteX239" fmla="*/ 355202 w 1486203"/>
              <a:gd name="connsiteY239" fmla="*/ 677493 h 948170"/>
              <a:gd name="connsiteX240" fmla="*/ 356689 w 1486203"/>
              <a:gd name="connsiteY240" fmla="*/ 674842 h 948170"/>
              <a:gd name="connsiteX241" fmla="*/ 358175 w 1486203"/>
              <a:gd name="connsiteY241" fmla="*/ 672176 h 948170"/>
              <a:gd name="connsiteX242" fmla="*/ 359661 w 1486203"/>
              <a:gd name="connsiteY242" fmla="*/ 669497 h 948170"/>
              <a:gd name="connsiteX243" fmla="*/ 361147 w 1486203"/>
              <a:gd name="connsiteY243" fmla="*/ 666802 h 948170"/>
              <a:gd name="connsiteX244" fmla="*/ 362634 w 1486203"/>
              <a:gd name="connsiteY244" fmla="*/ 664093 h 948170"/>
              <a:gd name="connsiteX245" fmla="*/ 364119 w 1486203"/>
              <a:gd name="connsiteY245" fmla="*/ 661369 h 948170"/>
              <a:gd name="connsiteX246" fmla="*/ 365606 w 1486203"/>
              <a:gd name="connsiteY246" fmla="*/ 658632 h 948170"/>
              <a:gd name="connsiteX247" fmla="*/ 367093 w 1486203"/>
              <a:gd name="connsiteY247" fmla="*/ 655880 h 948170"/>
              <a:gd name="connsiteX248" fmla="*/ 368578 w 1486203"/>
              <a:gd name="connsiteY248" fmla="*/ 653113 h 948170"/>
              <a:gd name="connsiteX249" fmla="*/ 370065 w 1486203"/>
              <a:gd name="connsiteY249" fmla="*/ 650333 h 948170"/>
              <a:gd name="connsiteX250" fmla="*/ 371551 w 1486203"/>
              <a:gd name="connsiteY250" fmla="*/ 647538 h 948170"/>
              <a:gd name="connsiteX251" fmla="*/ 373037 w 1486203"/>
              <a:gd name="connsiteY251" fmla="*/ 644730 h 948170"/>
              <a:gd name="connsiteX252" fmla="*/ 374523 w 1486203"/>
              <a:gd name="connsiteY252" fmla="*/ 641907 h 948170"/>
              <a:gd name="connsiteX253" fmla="*/ 376010 w 1486203"/>
              <a:gd name="connsiteY253" fmla="*/ 639071 h 948170"/>
              <a:gd name="connsiteX254" fmla="*/ 377495 w 1486203"/>
              <a:gd name="connsiteY254" fmla="*/ 636221 h 948170"/>
              <a:gd name="connsiteX255" fmla="*/ 378982 w 1486203"/>
              <a:gd name="connsiteY255" fmla="*/ 633357 h 948170"/>
              <a:gd name="connsiteX256" fmla="*/ 380468 w 1486203"/>
              <a:gd name="connsiteY256" fmla="*/ 630480 h 948170"/>
              <a:gd name="connsiteX257" fmla="*/ 381954 w 1486203"/>
              <a:gd name="connsiteY257" fmla="*/ 627589 h 948170"/>
              <a:gd name="connsiteX258" fmla="*/ 383440 w 1486203"/>
              <a:gd name="connsiteY258" fmla="*/ 624684 h 948170"/>
              <a:gd name="connsiteX259" fmla="*/ 384927 w 1486203"/>
              <a:gd name="connsiteY259" fmla="*/ 621767 h 948170"/>
              <a:gd name="connsiteX260" fmla="*/ 386413 w 1486203"/>
              <a:gd name="connsiteY260" fmla="*/ 618836 h 948170"/>
              <a:gd name="connsiteX261" fmla="*/ 387899 w 1486203"/>
              <a:gd name="connsiteY261" fmla="*/ 615892 h 948170"/>
              <a:gd name="connsiteX262" fmla="*/ 389386 w 1486203"/>
              <a:gd name="connsiteY262" fmla="*/ 612935 h 948170"/>
              <a:gd name="connsiteX263" fmla="*/ 390871 w 1486203"/>
              <a:gd name="connsiteY263" fmla="*/ 609965 h 948170"/>
              <a:gd name="connsiteX264" fmla="*/ 392358 w 1486203"/>
              <a:gd name="connsiteY264" fmla="*/ 606982 h 948170"/>
              <a:gd name="connsiteX265" fmla="*/ 393844 w 1486203"/>
              <a:gd name="connsiteY265" fmla="*/ 603986 h 948170"/>
              <a:gd name="connsiteX266" fmla="*/ 395330 w 1486203"/>
              <a:gd name="connsiteY266" fmla="*/ 600978 h 948170"/>
              <a:gd name="connsiteX267" fmla="*/ 396816 w 1486203"/>
              <a:gd name="connsiteY267" fmla="*/ 597957 h 948170"/>
              <a:gd name="connsiteX268" fmla="*/ 398303 w 1486203"/>
              <a:gd name="connsiteY268" fmla="*/ 594925 h 948170"/>
              <a:gd name="connsiteX269" fmla="*/ 399789 w 1486203"/>
              <a:gd name="connsiteY269" fmla="*/ 591879 h 948170"/>
              <a:gd name="connsiteX270" fmla="*/ 401275 w 1486203"/>
              <a:gd name="connsiteY270" fmla="*/ 588822 h 948170"/>
              <a:gd name="connsiteX271" fmla="*/ 402761 w 1486203"/>
              <a:gd name="connsiteY271" fmla="*/ 585752 h 948170"/>
              <a:gd name="connsiteX272" fmla="*/ 404247 w 1486203"/>
              <a:gd name="connsiteY272" fmla="*/ 582670 h 948170"/>
              <a:gd name="connsiteX273" fmla="*/ 405733 w 1486203"/>
              <a:gd name="connsiteY273" fmla="*/ 579577 h 948170"/>
              <a:gd name="connsiteX274" fmla="*/ 407220 w 1486203"/>
              <a:gd name="connsiteY274" fmla="*/ 576472 h 948170"/>
              <a:gd name="connsiteX275" fmla="*/ 408706 w 1486203"/>
              <a:gd name="connsiteY275" fmla="*/ 573355 h 948170"/>
              <a:gd name="connsiteX276" fmla="*/ 410192 w 1486203"/>
              <a:gd name="connsiteY276" fmla="*/ 570228 h 948170"/>
              <a:gd name="connsiteX277" fmla="*/ 411679 w 1486203"/>
              <a:gd name="connsiteY277" fmla="*/ 567088 h 948170"/>
              <a:gd name="connsiteX278" fmla="*/ 413165 w 1486203"/>
              <a:gd name="connsiteY278" fmla="*/ 563938 h 948170"/>
              <a:gd name="connsiteX279" fmla="*/ 414651 w 1486203"/>
              <a:gd name="connsiteY279" fmla="*/ 560777 h 948170"/>
              <a:gd name="connsiteX280" fmla="*/ 416137 w 1486203"/>
              <a:gd name="connsiteY280" fmla="*/ 557604 h 948170"/>
              <a:gd name="connsiteX281" fmla="*/ 417623 w 1486203"/>
              <a:gd name="connsiteY281" fmla="*/ 554421 h 948170"/>
              <a:gd name="connsiteX282" fmla="*/ 419109 w 1486203"/>
              <a:gd name="connsiteY282" fmla="*/ 551228 h 948170"/>
              <a:gd name="connsiteX283" fmla="*/ 420596 w 1486203"/>
              <a:gd name="connsiteY283" fmla="*/ 548023 h 948170"/>
              <a:gd name="connsiteX284" fmla="*/ 422082 w 1486203"/>
              <a:gd name="connsiteY284" fmla="*/ 544809 h 948170"/>
              <a:gd name="connsiteX285" fmla="*/ 423568 w 1486203"/>
              <a:gd name="connsiteY285" fmla="*/ 541585 h 948170"/>
              <a:gd name="connsiteX286" fmla="*/ 425054 w 1486203"/>
              <a:gd name="connsiteY286" fmla="*/ 538350 h 948170"/>
              <a:gd name="connsiteX287" fmla="*/ 426540 w 1486203"/>
              <a:gd name="connsiteY287" fmla="*/ 535106 h 948170"/>
              <a:gd name="connsiteX288" fmla="*/ 428026 w 1486203"/>
              <a:gd name="connsiteY288" fmla="*/ 531853 h 948170"/>
              <a:gd name="connsiteX289" fmla="*/ 429513 w 1486203"/>
              <a:gd name="connsiteY289" fmla="*/ 528589 h 948170"/>
              <a:gd name="connsiteX290" fmla="*/ 430999 w 1486203"/>
              <a:gd name="connsiteY290" fmla="*/ 525316 h 948170"/>
              <a:gd name="connsiteX291" fmla="*/ 432485 w 1486203"/>
              <a:gd name="connsiteY291" fmla="*/ 522034 h 948170"/>
              <a:gd name="connsiteX292" fmla="*/ 433971 w 1486203"/>
              <a:gd name="connsiteY292" fmla="*/ 518744 h 948170"/>
              <a:gd name="connsiteX293" fmla="*/ 435458 w 1486203"/>
              <a:gd name="connsiteY293" fmla="*/ 515444 h 948170"/>
              <a:gd name="connsiteX294" fmla="*/ 436944 w 1486203"/>
              <a:gd name="connsiteY294" fmla="*/ 512135 h 948170"/>
              <a:gd name="connsiteX295" fmla="*/ 438430 w 1486203"/>
              <a:gd name="connsiteY295" fmla="*/ 508819 h 948170"/>
              <a:gd name="connsiteX296" fmla="*/ 439916 w 1486203"/>
              <a:gd name="connsiteY296" fmla="*/ 505494 h 948170"/>
              <a:gd name="connsiteX297" fmla="*/ 441402 w 1486203"/>
              <a:gd name="connsiteY297" fmla="*/ 502160 h 948170"/>
              <a:gd name="connsiteX298" fmla="*/ 442889 w 1486203"/>
              <a:gd name="connsiteY298" fmla="*/ 498819 h 948170"/>
              <a:gd name="connsiteX299" fmla="*/ 444375 w 1486203"/>
              <a:gd name="connsiteY299" fmla="*/ 495470 h 948170"/>
              <a:gd name="connsiteX300" fmla="*/ 445861 w 1486203"/>
              <a:gd name="connsiteY300" fmla="*/ 492113 h 948170"/>
              <a:gd name="connsiteX301" fmla="*/ 447347 w 1486203"/>
              <a:gd name="connsiteY301" fmla="*/ 488749 h 948170"/>
              <a:gd name="connsiteX302" fmla="*/ 448834 w 1486203"/>
              <a:gd name="connsiteY302" fmla="*/ 485378 h 948170"/>
              <a:gd name="connsiteX303" fmla="*/ 450319 w 1486203"/>
              <a:gd name="connsiteY303" fmla="*/ 482000 h 948170"/>
              <a:gd name="connsiteX304" fmla="*/ 451806 w 1486203"/>
              <a:gd name="connsiteY304" fmla="*/ 478615 h 948170"/>
              <a:gd name="connsiteX305" fmla="*/ 453292 w 1486203"/>
              <a:gd name="connsiteY305" fmla="*/ 475223 h 948170"/>
              <a:gd name="connsiteX306" fmla="*/ 454778 w 1486203"/>
              <a:gd name="connsiteY306" fmla="*/ 471825 h 948170"/>
              <a:gd name="connsiteX307" fmla="*/ 456264 w 1486203"/>
              <a:gd name="connsiteY307" fmla="*/ 468422 h 948170"/>
              <a:gd name="connsiteX308" fmla="*/ 457751 w 1486203"/>
              <a:gd name="connsiteY308" fmla="*/ 465011 h 948170"/>
              <a:gd name="connsiteX309" fmla="*/ 459237 w 1486203"/>
              <a:gd name="connsiteY309" fmla="*/ 461595 h 948170"/>
              <a:gd name="connsiteX310" fmla="*/ 460723 w 1486203"/>
              <a:gd name="connsiteY310" fmla="*/ 458173 h 948170"/>
              <a:gd name="connsiteX311" fmla="*/ 462210 w 1486203"/>
              <a:gd name="connsiteY311" fmla="*/ 454746 h 948170"/>
              <a:gd name="connsiteX312" fmla="*/ 463695 w 1486203"/>
              <a:gd name="connsiteY312" fmla="*/ 451313 h 948170"/>
              <a:gd name="connsiteX313" fmla="*/ 465182 w 1486203"/>
              <a:gd name="connsiteY313" fmla="*/ 447877 h 948170"/>
              <a:gd name="connsiteX314" fmla="*/ 466668 w 1486203"/>
              <a:gd name="connsiteY314" fmla="*/ 444435 h 948170"/>
              <a:gd name="connsiteX315" fmla="*/ 468154 w 1486203"/>
              <a:gd name="connsiteY315" fmla="*/ 440988 h 948170"/>
              <a:gd name="connsiteX316" fmla="*/ 469640 w 1486203"/>
              <a:gd name="connsiteY316" fmla="*/ 437537 h 948170"/>
              <a:gd name="connsiteX317" fmla="*/ 471127 w 1486203"/>
              <a:gd name="connsiteY317" fmla="*/ 434082 h 948170"/>
              <a:gd name="connsiteX318" fmla="*/ 472612 w 1486203"/>
              <a:gd name="connsiteY318" fmla="*/ 430623 h 948170"/>
              <a:gd name="connsiteX319" fmla="*/ 474099 w 1486203"/>
              <a:gd name="connsiteY319" fmla="*/ 427160 h 948170"/>
              <a:gd name="connsiteX320" fmla="*/ 475585 w 1486203"/>
              <a:gd name="connsiteY320" fmla="*/ 423695 h 948170"/>
              <a:gd name="connsiteX321" fmla="*/ 477071 w 1486203"/>
              <a:gd name="connsiteY321" fmla="*/ 420225 h 948170"/>
              <a:gd name="connsiteX322" fmla="*/ 478557 w 1486203"/>
              <a:gd name="connsiteY322" fmla="*/ 416753 h 948170"/>
              <a:gd name="connsiteX323" fmla="*/ 480044 w 1486203"/>
              <a:gd name="connsiteY323" fmla="*/ 413278 h 948170"/>
              <a:gd name="connsiteX324" fmla="*/ 481530 w 1486203"/>
              <a:gd name="connsiteY324" fmla="*/ 409801 h 948170"/>
              <a:gd name="connsiteX325" fmla="*/ 483016 w 1486203"/>
              <a:gd name="connsiteY325" fmla="*/ 406321 h 948170"/>
              <a:gd name="connsiteX326" fmla="*/ 484503 w 1486203"/>
              <a:gd name="connsiteY326" fmla="*/ 402839 h 948170"/>
              <a:gd name="connsiteX327" fmla="*/ 485988 w 1486203"/>
              <a:gd name="connsiteY327" fmla="*/ 399356 h 948170"/>
              <a:gd name="connsiteX328" fmla="*/ 487475 w 1486203"/>
              <a:gd name="connsiteY328" fmla="*/ 395871 h 948170"/>
              <a:gd name="connsiteX329" fmla="*/ 488961 w 1486203"/>
              <a:gd name="connsiteY329" fmla="*/ 392384 h 948170"/>
              <a:gd name="connsiteX330" fmla="*/ 490447 w 1486203"/>
              <a:gd name="connsiteY330" fmla="*/ 388897 h 948170"/>
              <a:gd name="connsiteX331" fmla="*/ 491933 w 1486203"/>
              <a:gd name="connsiteY331" fmla="*/ 385408 h 948170"/>
              <a:gd name="connsiteX332" fmla="*/ 493420 w 1486203"/>
              <a:gd name="connsiteY332" fmla="*/ 381919 h 948170"/>
              <a:gd name="connsiteX333" fmla="*/ 494905 w 1486203"/>
              <a:gd name="connsiteY333" fmla="*/ 378431 h 948170"/>
              <a:gd name="connsiteX334" fmla="*/ 496390 w 1486203"/>
              <a:gd name="connsiteY334" fmla="*/ 374941 h 948170"/>
              <a:gd name="connsiteX335" fmla="*/ 497882 w 1486203"/>
              <a:gd name="connsiteY335" fmla="*/ 371452 h 948170"/>
              <a:gd name="connsiteX336" fmla="*/ 499366 w 1486203"/>
              <a:gd name="connsiteY336" fmla="*/ 367963 h 948170"/>
              <a:gd name="connsiteX337" fmla="*/ 500850 w 1486203"/>
              <a:gd name="connsiteY337" fmla="*/ 364475 h 948170"/>
              <a:gd name="connsiteX338" fmla="*/ 502334 w 1486203"/>
              <a:gd name="connsiteY338" fmla="*/ 360988 h 948170"/>
              <a:gd name="connsiteX339" fmla="*/ 503826 w 1486203"/>
              <a:gd name="connsiteY339" fmla="*/ 357502 h 948170"/>
              <a:gd name="connsiteX340" fmla="*/ 505311 w 1486203"/>
              <a:gd name="connsiteY340" fmla="*/ 354018 h 948170"/>
              <a:gd name="connsiteX341" fmla="*/ 506795 w 1486203"/>
              <a:gd name="connsiteY341" fmla="*/ 350535 h 948170"/>
              <a:gd name="connsiteX342" fmla="*/ 508279 w 1486203"/>
              <a:gd name="connsiteY342" fmla="*/ 347054 h 948170"/>
              <a:gd name="connsiteX343" fmla="*/ 509771 w 1486203"/>
              <a:gd name="connsiteY343" fmla="*/ 343576 h 948170"/>
              <a:gd name="connsiteX344" fmla="*/ 511255 w 1486203"/>
              <a:gd name="connsiteY344" fmla="*/ 340099 h 948170"/>
              <a:gd name="connsiteX345" fmla="*/ 512740 w 1486203"/>
              <a:gd name="connsiteY345" fmla="*/ 336626 h 948170"/>
              <a:gd name="connsiteX346" fmla="*/ 514224 w 1486203"/>
              <a:gd name="connsiteY346" fmla="*/ 333156 h 948170"/>
              <a:gd name="connsiteX347" fmla="*/ 515716 w 1486203"/>
              <a:gd name="connsiteY347" fmla="*/ 329689 h 948170"/>
              <a:gd name="connsiteX348" fmla="*/ 517200 w 1486203"/>
              <a:gd name="connsiteY348" fmla="*/ 326225 h 948170"/>
              <a:gd name="connsiteX349" fmla="*/ 518684 w 1486203"/>
              <a:gd name="connsiteY349" fmla="*/ 322765 h 948170"/>
              <a:gd name="connsiteX350" fmla="*/ 520169 w 1486203"/>
              <a:gd name="connsiteY350" fmla="*/ 319310 h 948170"/>
              <a:gd name="connsiteX351" fmla="*/ 521661 w 1486203"/>
              <a:gd name="connsiteY351" fmla="*/ 315859 h 948170"/>
              <a:gd name="connsiteX352" fmla="*/ 523145 w 1486203"/>
              <a:gd name="connsiteY352" fmla="*/ 312412 h 948170"/>
              <a:gd name="connsiteX353" fmla="*/ 524629 w 1486203"/>
              <a:gd name="connsiteY353" fmla="*/ 308971 h 948170"/>
              <a:gd name="connsiteX354" fmla="*/ 526113 w 1486203"/>
              <a:gd name="connsiteY354" fmla="*/ 305535 h 948170"/>
              <a:gd name="connsiteX355" fmla="*/ 527605 w 1486203"/>
              <a:gd name="connsiteY355" fmla="*/ 302103 h 948170"/>
              <a:gd name="connsiteX356" fmla="*/ 529089 w 1486203"/>
              <a:gd name="connsiteY356" fmla="*/ 298678 h 948170"/>
              <a:gd name="connsiteX357" fmla="*/ 530574 w 1486203"/>
              <a:gd name="connsiteY357" fmla="*/ 295260 h 948170"/>
              <a:gd name="connsiteX358" fmla="*/ 532058 w 1486203"/>
              <a:gd name="connsiteY358" fmla="*/ 291847 h 948170"/>
              <a:gd name="connsiteX359" fmla="*/ 533550 w 1486203"/>
              <a:gd name="connsiteY359" fmla="*/ 288441 h 948170"/>
              <a:gd name="connsiteX360" fmla="*/ 535034 w 1486203"/>
              <a:gd name="connsiteY360" fmla="*/ 285041 h 948170"/>
              <a:gd name="connsiteX361" fmla="*/ 536518 w 1486203"/>
              <a:gd name="connsiteY361" fmla="*/ 281649 h 948170"/>
              <a:gd name="connsiteX362" fmla="*/ 538003 w 1486203"/>
              <a:gd name="connsiteY362" fmla="*/ 278264 h 948170"/>
              <a:gd name="connsiteX363" fmla="*/ 539495 w 1486203"/>
              <a:gd name="connsiteY363" fmla="*/ 274887 h 948170"/>
              <a:gd name="connsiteX364" fmla="*/ 540979 w 1486203"/>
              <a:gd name="connsiteY364" fmla="*/ 271518 h 948170"/>
              <a:gd name="connsiteX365" fmla="*/ 542463 w 1486203"/>
              <a:gd name="connsiteY365" fmla="*/ 268157 h 948170"/>
              <a:gd name="connsiteX366" fmla="*/ 543947 w 1486203"/>
              <a:gd name="connsiteY366" fmla="*/ 264805 h 948170"/>
              <a:gd name="connsiteX367" fmla="*/ 545439 w 1486203"/>
              <a:gd name="connsiteY367" fmla="*/ 261461 h 948170"/>
              <a:gd name="connsiteX368" fmla="*/ 546924 w 1486203"/>
              <a:gd name="connsiteY368" fmla="*/ 258126 h 948170"/>
              <a:gd name="connsiteX369" fmla="*/ 548408 w 1486203"/>
              <a:gd name="connsiteY369" fmla="*/ 254802 h 948170"/>
              <a:gd name="connsiteX370" fmla="*/ 549892 w 1486203"/>
              <a:gd name="connsiteY370" fmla="*/ 251486 h 948170"/>
              <a:gd name="connsiteX371" fmla="*/ 551384 w 1486203"/>
              <a:gd name="connsiteY371" fmla="*/ 248181 h 948170"/>
              <a:gd name="connsiteX372" fmla="*/ 552868 w 1486203"/>
              <a:gd name="connsiteY372" fmla="*/ 244886 h 948170"/>
              <a:gd name="connsiteX373" fmla="*/ 554353 w 1486203"/>
              <a:gd name="connsiteY373" fmla="*/ 241601 h 948170"/>
              <a:gd name="connsiteX374" fmla="*/ 555837 w 1486203"/>
              <a:gd name="connsiteY374" fmla="*/ 238328 h 948170"/>
              <a:gd name="connsiteX375" fmla="*/ 557329 w 1486203"/>
              <a:gd name="connsiteY375" fmla="*/ 235065 h 948170"/>
              <a:gd name="connsiteX376" fmla="*/ 558813 w 1486203"/>
              <a:gd name="connsiteY376" fmla="*/ 231814 h 948170"/>
              <a:gd name="connsiteX377" fmla="*/ 560297 w 1486203"/>
              <a:gd name="connsiteY377" fmla="*/ 228575 h 948170"/>
              <a:gd name="connsiteX378" fmla="*/ 561782 w 1486203"/>
              <a:gd name="connsiteY378" fmla="*/ 225347 h 948170"/>
              <a:gd name="connsiteX379" fmla="*/ 563274 w 1486203"/>
              <a:gd name="connsiteY379" fmla="*/ 222132 h 948170"/>
              <a:gd name="connsiteX380" fmla="*/ 564758 w 1486203"/>
              <a:gd name="connsiteY380" fmla="*/ 218929 h 948170"/>
              <a:gd name="connsiteX381" fmla="*/ 566242 w 1486203"/>
              <a:gd name="connsiteY381" fmla="*/ 215739 h 948170"/>
              <a:gd name="connsiteX382" fmla="*/ 567726 w 1486203"/>
              <a:gd name="connsiteY382" fmla="*/ 212562 h 948170"/>
              <a:gd name="connsiteX383" fmla="*/ 569218 w 1486203"/>
              <a:gd name="connsiteY383" fmla="*/ 209400 h 948170"/>
              <a:gd name="connsiteX384" fmla="*/ 570703 w 1486203"/>
              <a:gd name="connsiteY384" fmla="*/ 206250 h 948170"/>
              <a:gd name="connsiteX385" fmla="*/ 572187 w 1486203"/>
              <a:gd name="connsiteY385" fmla="*/ 203114 h 948170"/>
              <a:gd name="connsiteX386" fmla="*/ 573671 w 1486203"/>
              <a:gd name="connsiteY386" fmla="*/ 199992 h 948170"/>
              <a:gd name="connsiteX387" fmla="*/ 575163 w 1486203"/>
              <a:gd name="connsiteY387" fmla="*/ 196886 h 948170"/>
              <a:gd name="connsiteX388" fmla="*/ 576647 w 1486203"/>
              <a:gd name="connsiteY388" fmla="*/ 193793 h 948170"/>
              <a:gd name="connsiteX389" fmla="*/ 578131 w 1486203"/>
              <a:gd name="connsiteY389" fmla="*/ 190716 h 948170"/>
              <a:gd name="connsiteX390" fmla="*/ 579616 w 1486203"/>
              <a:gd name="connsiteY390" fmla="*/ 187655 h 948170"/>
              <a:gd name="connsiteX391" fmla="*/ 581108 w 1486203"/>
              <a:gd name="connsiteY391" fmla="*/ 184608 h 948170"/>
              <a:gd name="connsiteX392" fmla="*/ 582592 w 1486203"/>
              <a:gd name="connsiteY392" fmla="*/ 181579 h 948170"/>
              <a:gd name="connsiteX393" fmla="*/ 584076 w 1486203"/>
              <a:gd name="connsiteY393" fmla="*/ 178565 h 948170"/>
              <a:gd name="connsiteX394" fmla="*/ 585560 w 1486203"/>
              <a:gd name="connsiteY394" fmla="*/ 175567 h 948170"/>
              <a:gd name="connsiteX395" fmla="*/ 587052 w 1486203"/>
              <a:gd name="connsiteY395" fmla="*/ 172587 h 948170"/>
              <a:gd name="connsiteX396" fmla="*/ 588537 w 1486203"/>
              <a:gd name="connsiteY396" fmla="*/ 169624 h 948170"/>
              <a:gd name="connsiteX397" fmla="*/ 590021 w 1486203"/>
              <a:gd name="connsiteY397" fmla="*/ 166678 h 948170"/>
              <a:gd name="connsiteX398" fmla="*/ 591513 w 1486203"/>
              <a:gd name="connsiteY398" fmla="*/ 163749 h 948170"/>
              <a:gd name="connsiteX399" fmla="*/ 592997 w 1486203"/>
              <a:gd name="connsiteY399" fmla="*/ 160839 h 948170"/>
              <a:gd name="connsiteX400" fmla="*/ 594481 w 1486203"/>
              <a:gd name="connsiteY400" fmla="*/ 157947 h 948170"/>
              <a:gd name="connsiteX401" fmla="*/ 595966 w 1486203"/>
              <a:gd name="connsiteY401" fmla="*/ 155073 h 948170"/>
              <a:gd name="connsiteX402" fmla="*/ 597458 w 1486203"/>
              <a:gd name="connsiteY402" fmla="*/ 152218 h 948170"/>
              <a:gd name="connsiteX403" fmla="*/ 598942 w 1486203"/>
              <a:gd name="connsiteY403" fmla="*/ 149382 h 948170"/>
              <a:gd name="connsiteX404" fmla="*/ 600426 w 1486203"/>
              <a:gd name="connsiteY404" fmla="*/ 146565 h 948170"/>
              <a:gd name="connsiteX405" fmla="*/ 601910 w 1486203"/>
              <a:gd name="connsiteY405" fmla="*/ 143767 h 948170"/>
              <a:gd name="connsiteX406" fmla="*/ 603402 w 1486203"/>
              <a:gd name="connsiteY406" fmla="*/ 140989 h 948170"/>
              <a:gd name="connsiteX407" fmla="*/ 604887 w 1486203"/>
              <a:gd name="connsiteY407" fmla="*/ 138232 h 948170"/>
              <a:gd name="connsiteX408" fmla="*/ 606371 w 1486203"/>
              <a:gd name="connsiteY408" fmla="*/ 135495 h 948170"/>
              <a:gd name="connsiteX409" fmla="*/ 607855 w 1486203"/>
              <a:gd name="connsiteY409" fmla="*/ 132778 h 948170"/>
              <a:gd name="connsiteX410" fmla="*/ 609347 w 1486203"/>
              <a:gd name="connsiteY410" fmla="*/ 130083 h 948170"/>
              <a:gd name="connsiteX411" fmla="*/ 610831 w 1486203"/>
              <a:gd name="connsiteY411" fmla="*/ 127408 h 948170"/>
              <a:gd name="connsiteX412" fmla="*/ 612316 w 1486203"/>
              <a:gd name="connsiteY412" fmla="*/ 124755 h 948170"/>
              <a:gd name="connsiteX413" fmla="*/ 613800 w 1486203"/>
              <a:gd name="connsiteY413" fmla="*/ 122124 h 948170"/>
              <a:gd name="connsiteX414" fmla="*/ 615292 w 1486203"/>
              <a:gd name="connsiteY414" fmla="*/ 119514 h 948170"/>
              <a:gd name="connsiteX415" fmla="*/ 616776 w 1486203"/>
              <a:gd name="connsiteY415" fmla="*/ 116927 h 948170"/>
              <a:gd name="connsiteX416" fmla="*/ 618260 w 1486203"/>
              <a:gd name="connsiteY416" fmla="*/ 114362 h 948170"/>
              <a:gd name="connsiteX417" fmla="*/ 619744 w 1486203"/>
              <a:gd name="connsiteY417" fmla="*/ 111820 h 948170"/>
              <a:gd name="connsiteX418" fmla="*/ 621236 w 1486203"/>
              <a:gd name="connsiteY418" fmla="*/ 109300 h 948170"/>
              <a:gd name="connsiteX419" fmla="*/ 622721 w 1486203"/>
              <a:gd name="connsiteY419" fmla="*/ 106805 h 948170"/>
              <a:gd name="connsiteX420" fmla="*/ 624205 w 1486203"/>
              <a:gd name="connsiteY420" fmla="*/ 104332 h 948170"/>
              <a:gd name="connsiteX421" fmla="*/ 625689 w 1486203"/>
              <a:gd name="connsiteY421" fmla="*/ 101883 h 948170"/>
              <a:gd name="connsiteX422" fmla="*/ 627181 w 1486203"/>
              <a:gd name="connsiteY422" fmla="*/ 99457 h 948170"/>
              <a:gd name="connsiteX423" fmla="*/ 628665 w 1486203"/>
              <a:gd name="connsiteY423" fmla="*/ 97057 h 948170"/>
              <a:gd name="connsiteX424" fmla="*/ 630150 w 1486203"/>
              <a:gd name="connsiteY424" fmla="*/ 94680 h 948170"/>
              <a:gd name="connsiteX425" fmla="*/ 631634 w 1486203"/>
              <a:gd name="connsiteY425" fmla="*/ 92328 h 948170"/>
              <a:gd name="connsiteX426" fmla="*/ 633126 w 1486203"/>
              <a:gd name="connsiteY426" fmla="*/ 90001 h 948170"/>
              <a:gd name="connsiteX427" fmla="*/ 634610 w 1486203"/>
              <a:gd name="connsiteY427" fmla="*/ 87699 h 948170"/>
              <a:gd name="connsiteX428" fmla="*/ 636094 w 1486203"/>
              <a:gd name="connsiteY428" fmla="*/ 85422 h 948170"/>
              <a:gd name="connsiteX429" fmla="*/ 637579 w 1486203"/>
              <a:gd name="connsiteY429" fmla="*/ 83171 h 948170"/>
              <a:gd name="connsiteX430" fmla="*/ 639071 w 1486203"/>
              <a:gd name="connsiteY430" fmla="*/ 80946 h 948170"/>
              <a:gd name="connsiteX431" fmla="*/ 640555 w 1486203"/>
              <a:gd name="connsiteY431" fmla="*/ 78747 h 948170"/>
              <a:gd name="connsiteX432" fmla="*/ 642039 w 1486203"/>
              <a:gd name="connsiteY432" fmla="*/ 76574 h 948170"/>
              <a:gd name="connsiteX433" fmla="*/ 643523 w 1486203"/>
              <a:gd name="connsiteY433" fmla="*/ 74428 h 948170"/>
              <a:gd name="connsiteX434" fmla="*/ 645015 w 1486203"/>
              <a:gd name="connsiteY434" fmla="*/ 72308 h 948170"/>
              <a:gd name="connsiteX435" fmla="*/ 646499 w 1486203"/>
              <a:gd name="connsiteY435" fmla="*/ 70214 h 948170"/>
              <a:gd name="connsiteX436" fmla="*/ 647984 w 1486203"/>
              <a:gd name="connsiteY436" fmla="*/ 68149 h 948170"/>
              <a:gd name="connsiteX437" fmla="*/ 649468 w 1486203"/>
              <a:gd name="connsiteY437" fmla="*/ 66110 h 948170"/>
              <a:gd name="connsiteX438" fmla="*/ 650960 w 1486203"/>
              <a:gd name="connsiteY438" fmla="*/ 64100 h 948170"/>
              <a:gd name="connsiteX439" fmla="*/ 652444 w 1486203"/>
              <a:gd name="connsiteY439" fmla="*/ 62117 h 948170"/>
              <a:gd name="connsiteX440" fmla="*/ 653929 w 1486203"/>
              <a:gd name="connsiteY440" fmla="*/ 60161 h 948170"/>
              <a:gd name="connsiteX441" fmla="*/ 655413 w 1486203"/>
              <a:gd name="connsiteY441" fmla="*/ 58235 h 948170"/>
              <a:gd name="connsiteX442" fmla="*/ 656905 w 1486203"/>
              <a:gd name="connsiteY442" fmla="*/ 56336 h 948170"/>
              <a:gd name="connsiteX443" fmla="*/ 658389 w 1486203"/>
              <a:gd name="connsiteY443" fmla="*/ 54466 h 948170"/>
              <a:gd name="connsiteX444" fmla="*/ 659873 w 1486203"/>
              <a:gd name="connsiteY444" fmla="*/ 52624 h 948170"/>
              <a:gd name="connsiteX445" fmla="*/ 661357 w 1486203"/>
              <a:gd name="connsiteY445" fmla="*/ 50812 h 948170"/>
              <a:gd name="connsiteX446" fmla="*/ 662849 w 1486203"/>
              <a:gd name="connsiteY446" fmla="*/ 49028 h 948170"/>
              <a:gd name="connsiteX447" fmla="*/ 664334 w 1486203"/>
              <a:gd name="connsiteY447" fmla="*/ 47275 h 948170"/>
              <a:gd name="connsiteX448" fmla="*/ 665818 w 1486203"/>
              <a:gd name="connsiteY448" fmla="*/ 45550 h 948170"/>
              <a:gd name="connsiteX449" fmla="*/ 667302 w 1486203"/>
              <a:gd name="connsiteY449" fmla="*/ 43856 h 948170"/>
              <a:gd name="connsiteX450" fmla="*/ 668794 w 1486203"/>
              <a:gd name="connsiteY450" fmla="*/ 42191 h 948170"/>
              <a:gd name="connsiteX451" fmla="*/ 670278 w 1486203"/>
              <a:gd name="connsiteY451" fmla="*/ 40556 h 948170"/>
              <a:gd name="connsiteX452" fmla="*/ 671763 w 1486203"/>
              <a:gd name="connsiteY452" fmla="*/ 38951 h 948170"/>
              <a:gd name="connsiteX453" fmla="*/ 673247 w 1486203"/>
              <a:gd name="connsiteY453" fmla="*/ 37377 h 948170"/>
              <a:gd name="connsiteX454" fmla="*/ 674739 w 1486203"/>
              <a:gd name="connsiteY454" fmla="*/ 35833 h 948170"/>
              <a:gd name="connsiteX455" fmla="*/ 676223 w 1486203"/>
              <a:gd name="connsiteY455" fmla="*/ 34320 h 948170"/>
              <a:gd name="connsiteX456" fmla="*/ 677707 w 1486203"/>
              <a:gd name="connsiteY456" fmla="*/ 32838 h 948170"/>
              <a:gd name="connsiteX457" fmla="*/ 679192 w 1486203"/>
              <a:gd name="connsiteY457" fmla="*/ 31386 h 948170"/>
              <a:gd name="connsiteX458" fmla="*/ 680684 w 1486203"/>
              <a:gd name="connsiteY458" fmla="*/ 29966 h 948170"/>
              <a:gd name="connsiteX459" fmla="*/ 682168 w 1486203"/>
              <a:gd name="connsiteY459" fmla="*/ 28578 h 948170"/>
              <a:gd name="connsiteX460" fmla="*/ 683652 w 1486203"/>
              <a:gd name="connsiteY460" fmla="*/ 27220 h 948170"/>
              <a:gd name="connsiteX461" fmla="*/ 685136 w 1486203"/>
              <a:gd name="connsiteY461" fmla="*/ 25894 h 948170"/>
              <a:gd name="connsiteX462" fmla="*/ 686628 w 1486203"/>
              <a:gd name="connsiteY462" fmla="*/ 24601 h 948170"/>
              <a:gd name="connsiteX463" fmla="*/ 688112 w 1486203"/>
              <a:gd name="connsiteY463" fmla="*/ 23338 h 948170"/>
              <a:gd name="connsiteX464" fmla="*/ 689597 w 1486203"/>
              <a:gd name="connsiteY464" fmla="*/ 22109 h 948170"/>
              <a:gd name="connsiteX465" fmla="*/ 691081 w 1486203"/>
              <a:gd name="connsiteY465" fmla="*/ 20911 h 948170"/>
              <a:gd name="connsiteX466" fmla="*/ 692573 w 1486203"/>
              <a:gd name="connsiteY466" fmla="*/ 19745 h 948170"/>
              <a:gd name="connsiteX467" fmla="*/ 694057 w 1486203"/>
              <a:gd name="connsiteY467" fmla="*/ 18612 h 948170"/>
              <a:gd name="connsiteX468" fmla="*/ 695542 w 1486203"/>
              <a:gd name="connsiteY468" fmla="*/ 17511 h 948170"/>
              <a:gd name="connsiteX469" fmla="*/ 697026 w 1486203"/>
              <a:gd name="connsiteY469" fmla="*/ 16443 h 948170"/>
              <a:gd name="connsiteX470" fmla="*/ 698518 w 1486203"/>
              <a:gd name="connsiteY470" fmla="*/ 15407 h 948170"/>
              <a:gd name="connsiteX471" fmla="*/ 700002 w 1486203"/>
              <a:gd name="connsiteY471" fmla="*/ 14405 h 948170"/>
              <a:gd name="connsiteX472" fmla="*/ 701486 w 1486203"/>
              <a:gd name="connsiteY472" fmla="*/ 13436 h 948170"/>
              <a:gd name="connsiteX473" fmla="*/ 702970 w 1486203"/>
              <a:gd name="connsiteY473" fmla="*/ 12499 h 948170"/>
              <a:gd name="connsiteX474" fmla="*/ 704462 w 1486203"/>
              <a:gd name="connsiteY474" fmla="*/ 11596 h 948170"/>
              <a:gd name="connsiteX475" fmla="*/ 705947 w 1486203"/>
              <a:gd name="connsiteY475" fmla="*/ 10726 h 948170"/>
              <a:gd name="connsiteX476" fmla="*/ 707431 w 1486203"/>
              <a:gd name="connsiteY476" fmla="*/ 9890 h 948170"/>
              <a:gd name="connsiteX477" fmla="*/ 708923 w 1486203"/>
              <a:gd name="connsiteY477" fmla="*/ 9087 h 948170"/>
              <a:gd name="connsiteX478" fmla="*/ 710407 w 1486203"/>
              <a:gd name="connsiteY478" fmla="*/ 8317 h 948170"/>
              <a:gd name="connsiteX479" fmla="*/ 711891 w 1486203"/>
              <a:gd name="connsiteY479" fmla="*/ 7581 h 948170"/>
              <a:gd name="connsiteX480" fmla="*/ 713376 w 1486203"/>
              <a:gd name="connsiteY480" fmla="*/ 6879 h 948170"/>
              <a:gd name="connsiteX481" fmla="*/ 714868 w 1486203"/>
              <a:gd name="connsiteY481" fmla="*/ 6210 h 948170"/>
              <a:gd name="connsiteX482" fmla="*/ 716352 w 1486203"/>
              <a:gd name="connsiteY482" fmla="*/ 5576 h 948170"/>
              <a:gd name="connsiteX483" fmla="*/ 717836 w 1486203"/>
              <a:gd name="connsiteY483" fmla="*/ 4975 h 948170"/>
              <a:gd name="connsiteX484" fmla="*/ 719320 w 1486203"/>
              <a:gd name="connsiteY484" fmla="*/ 4408 h 948170"/>
              <a:gd name="connsiteX485" fmla="*/ 720812 w 1486203"/>
              <a:gd name="connsiteY485" fmla="*/ 3875 h 948170"/>
              <a:gd name="connsiteX486" fmla="*/ 722297 w 1486203"/>
              <a:gd name="connsiteY486" fmla="*/ 3377 h 948170"/>
              <a:gd name="connsiteX487" fmla="*/ 723781 w 1486203"/>
              <a:gd name="connsiteY487" fmla="*/ 2912 h 948170"/>
              <a:gd name="connsiteX488" fmla="*/ 725265 w 1486203"/>
              <a:gd name="connsiteY488" fmla="*/ 2482 h 948170"/>
              <a:gd name="connsiteX489" fmla="*/ 726757 w 1486203"/>
              <a:gd name="connsiteY489" fmla="*/ 2086 h 948170"/>
              <a:gd name="connsiteX490" fmla="*/ 728241 w 1486203"/>
              <a:gd name="connsiteY490" fmla="*/ 1724 h 948170"/>
              <a:gd name="connsiteX491" fmla="*/ 729725 w 1486203"/>
              <a:gd name="connsiteY491" fmla="*/ 1397 h 948170"/>
              <a:gd name="connsiteX492" fmla="*/ 731210 w 1486203"/>
              <a:gd name="connsiteY492" fmla="*/ 1104 h 948170"/>
              <a:gd name="connsiteX493" fmla="*/ 732702 w 1486203"/>
              <a:gd name="connsiteY493" fmla="*/ 845 h 948170"/>
              <a:gd name="connsiteX494" fmla="*/ 734186 w 1486203"/>
              <a:gd name="connsiteY494" fmla="*/ 621 h 948170"/>
              <a:gd name="connsiteX495" fmla="*/ 735670 w 1486203"/>
              <a:gd name="connsiteY495" fmla="*/ 431 h 948170"/>
              <a:gd name="connsiteX496" fmla="*/ 737154 w 1486203"/>
              <a:gd name="connsiteY496" fmla="*/ 276 h 948170"/>
              <a:gd name="connsiteX497" fmla="*/ 738646 w 1486203"/>
              <a:gd name="connsiteY497" fmla="*/ 155 h 948170"/>
              <a:gd name="connsiteX498" fmla="*/ 740131 w 1486203"/>
              <a:gd name="connsiteY498" fmla="*/ 69 h 948170"/>
              <a:gd name="connsiteX499" fmla="*/ 741615 w 1486203"/>
              <a:gd name="connsiteY499" fmla="*/ 17 h 948170"/>
              <a:gd name="connsiteX500" fmla="*/ 743099 w 1486203"/>
              <a:gd name="connsiteY500" fmla="*/ 0 h 948170"/>
              <a:gd name="connsiteX501" fmla="*/ 744591 w 1486203"/>
              <a:gd name="connsiteY501" fmla="*/ 17 h 948170"/>
              <a:gd name="connsiteX502" fmla="*/ 746075 w 1486203"/>
              <a:gd name="connsiteY502" fmla="*/ 69 h 948170"/>
              <a:gd name="connsiteX503" fmla="*/ 747560 w 1486203"/>
              <a:gd name="connsiteY503" fmla="*/ 155 h 948170"/>
              <a:gd name="connsiteX504" fmla="*/ 749044 w 1486203"/>
              <a:gd name="connsiteY504" fmla="*/ 276 h 948170"/>
              <a:gd name="connsiteX505" fmla="*/ 750536 w 1486203"/>
              <a:gd name="connsiteY505" fmla="*/ 431 h 948170"/>
              <a:gd name="connsiteX506" fmla="*/ 752020 w 1486203"/>
              <a:gd name="connsiteY506" fmla="*/ 621 h 948170"/>
              <a:gd name="connsiteX507" fmla="*/ 753504 w 1486203"/>
              <a:gd name="connsiteY507" fmla="*/ 845 h 948170"/>
              <a:gd name="connsiteX508" fmla="*/ 754989 w 1486203"/>
              <a:gd name="connsiteY508" fmla="*/ 1104 h 948170"/>
              <a:gd name="connsiteX509" fmla="*/ 756481 w 1486203"/>
              <a:gd name="connsiteY509" fmla="*/ 1397 h 948170"/>
              <a:gd name="connsiteX510" fmla="*/ 757965 w 1486203"/>
              <a:gd name="connsiteY510" fmla="*/ 1724 h 948170"/>
              <a:gd name="connsiteX511" fmla="*/ 759449 w 1486203"/>
              <a:gd name="connsiteY511" fmla="*/ 2086 h 948170"/>
              <a:gd name="connsiteX512" fmla="*/ 760933 w 1486203"/>
              <a:gd name="connsiteY512" fmla="*/ 2482 h 948170"/>
              <a:gd name="connsiteX513" fmla="*/ 762425 w 1486203"/>
              <a:gd name="connsiteY513" fmla="*/ 2912 h 948170"/>
              <a:gd name="connsiteX514" fmla="*/ 763910 w 1486203"/>
              <a:gd name="connsiteY514" fmla="*/ 3377 h 948170"/>
              <a:gd name="connsiteX515" fmla="*/ 765394 w 1486203"/>
              <a:gd name="connsiteY515" fmla="*/ 3875 h 948170"/>
              <a:gd name="connsiteX516" fmla="*/ 766878 w 1486203"/>
              <a:gd name="connsiteY516" fmla="*/ 4408 h 948170"/>
              <a:gd name="connsiteX517" fmla="*/ 768370 w 1486203"/>
              <a:gd name="connsiteY517" fmla="*/ 4975 h 948170"/>
              <a:gd name="connsiteX518" fmla="*/ 769854 w 1486203"/>
              <a:gd name="connsiteY518" fmla="*/ 5576 h 948170"/>
              <a:gd name="connsiteX519" fmla="*/ 771338 w 1486203"/>
              <a:gd name="connsiteY519" fmla="*/ 6210 h 948170"/>
              <a:gd name="connsiteX520" fmla="*/ 772823 w 1486203"/>
              <a:gd name="connsiteY520" fmla="*/ 6879 h 948170"/>
              <a:gd name="connsiteX521" fmla="*/ 774315 w 1486203"/>
              <a:gd name="connsiteY521" fmla="*/ 7581 h 948170"/>
              <a:gd name="connsiteX522" fmla="*/ 775799 w 1486203"/>
              <a:gd name="connsiteY522" fmla="*/ 8317 h 948170"/>
              <a:gd name="connsiteX523" fmla="*/ 777283 w 1486203"/>
              <a:gd name="connsiteY523" fmla="*/ 9087 h 948170"/>
              <a:gd name="connsiteX524" fmla="*/ 778767 w 1486203"/>
              <a:gd name="connsiteY524" fmla="*/ 9890 h 948170"/>
              <a:gd name="connsiteX525" fmla="*/ 780259 w 1486203"/>
              <a:gd name="connsiteY525" fmla="*/ 10726 h 948170"/>
              <a:gd name="connsiteX526" fmla="*/ 781744 w 1486203"/>
              <a:gd name="connsiteY526" fmla="*/ 11596 h 948170"/>
              <a:gd name="connsiteX527" fmla="*/ 783228 w 1486203"/>
              <a:gd name="connsiteY527" fmla="*/ 12499 h 948170"/>
              <a:gd name="connsiteX528" fmla="*/ 784712 w 1486203"/>
              <a:gd name="connsiteY528" fmla="*/ 13436 h 948170"/>
              <a:gd name="connsiteX529" fmla="*/ 786204 w 1486203"/>
              <a:gd name="connsiteY529" fmla="*/ 14405 h 948170"/>
              <a:gd name="connsiteX530" fmla="*/ 787688 w 1486203"/>
              <a:gd name="connsiteY530" fmla="*/ 15407 h 948170"/>
              <a:gd name="connsiteX531" fmla="*/ 789173 w 1486203"/>
              <a:gd name="connsiteY531" fmla="*/ 16443 h 948170"/>
              <a:gd name="connsiteX532" fmla="*/ 790657 w 1486203"/>
              <a:gd name="connsiteY532" fmla="*/ 17511 h 948170"/>
              <a:gd name="connsiteX533" fmla="*/ 792149 w 1486203"/>
              <a:gd name="connsiteY533" fmla="*/ 18612 h 948170"/>
              <a:gd name="connsiteX534" fmla="*/ 793633 w 1486203"/>
              <a:gd name="connsiteY534" fmla="*/ 19745 h 948170"/>
              <a:gd name="connsiteX535" fmla="*/ 795117 w 1486203"/>
              <a:gd name="connsiteY535" fmla="*/ 20911 h 948170"/>
              <a:gd name="connsiteX536" fmla="*/ 796602 w 1486203"/>
              <a:gd name="connsiteY536" fmla="*/ 22109 h 948170"/>
              <a:gd name="connsiteX537" fmla="*/ 798094 w 1486203"/>
              <a:gd name="connsiteY537" fmla="*/ 23338 h 948170"/>
              <a:gd name="connsiteX538" fmla="*/ 799578 w 1486203"/>
              <a:gd name="connsiteY538" fmla="*/ 24601 h 948170"/>
              <a:gd name="connsiteX539" fmla="*/ 801062 w 1486203"/>
              <a:gd name="connsiteY539" fmla="*/ 25894 h 948170"/>
              <a:gd name="connsiteX540" fmla="*/ 802546 w 1486203"/>
              <a:gd name="connsiteY540" fmla="*/ 27220 h 948170"/>
              <a:gd name="connsiteX541" fmla="*/ 804038 w 1486203"/>
              <a:gd name="connsiteY541" fmla="*/ 28578 h 948170"/>
              <a:gd name="connsiteX542" fmla="*/ 805523 w 1486203"/>
              <a:gd name="connsiteY542" fmla="*/ 29966 h 948170"/>
              <a:gd name="connsiteX543" fmla="*/ 807007 w 1486203"/>
              <a:gd name="connsiteY543" fmla="*/ 31386 h 948170"/>
              <a:gd name="connsiteX544" fmla="*/ 808491 w 1486203"/>
              <a:gd name="connsiteY544" fmla="*/ 32838 h 948170"/>
              <a:gd name="connsiteX545" fmla="*/ 809983 w 1486203"/>
              <a:gd name="connsiteY545" fmla="*/ 34320 h 948170"/>
              <a:gd name="connsiteX546" fmla="*/ 811467 w 1486203"/>
              <a:gd name="connsiteY546" fmla="*/ 35833 h 948170"/>
              <a:gd name="connsiteX547" fmla="*/ 812952 w 1486203"/>
              <a:gd name="connsiteY547" fmla="*/ 37377 h 948170"/>
              <a:gd name="connsiteX548" fmla="*/ 814436 w 1486203"/>
              <a:gd name="connsiteY548" fmla="*/ 38951 h 948170"/>
              <a:gd name="connsiteX549" fmla="*/ 815928 w 1486203"/>
              <a:gd name="connsiteY549" fmla="*/ 40556 h 948170"/>
              <a:gd name="connsiteX550" fmla="*/ 817412 w 1486203"/>
              <a:gd name="connsiteY550" fmla="*/ 42191 h 948170"/>
              <a:gd name="connsiteX551" fmla="*/ 818896 w 1486203"/>
              <a:gd name="connsiteY551" fmla="*/ 43856 h 948170"/>
              <a:gd name="connsiteX552" fmla="*/ 820388 w 1486203"/>
              <a:gd name="connsiteY552" fmla="*/ 45550 h 948170"/>
              <a:gd name="connsiteX553" fmla="*/ 821872 w 1486203"/>
              <a:gd name="connsiteY553" fmla="*/ 47275 h 948170"/>
              <a:gd name="connsiteX554" fmla="*/ 823357 w 1486203"/>
              <a:gd name="connsiteY554" fmla="*/ 49028 h 948170"/>
              <a:gd name="connsiteX555" fmla="*/ 824841 w 1486203"/>
              <a:gd name="connsiteY555" fmla="*/ 50812 h 948170"/>
              <a:gd name="connsiteX556" fmla="*/ 826333 w 1486203"/>
              <a:gd name="connsiteY556" fmla="*/ 52624 h 948170"/>
              <a:gd name="connsiteX557" fmla="*/ 827817 w 1486203"/>
              <a:gd name="connsiteY557" fmla="*/ 54466 h 948170"/>
              <a:gd name="connsiteX558" fmla="*/ 829301 w 1486203"/>
              <a:gd name="connsiteY558" fmla="*/ 56336 h 948170"/>
              <a:gd name="connsiteX559" fmla="*/ 830786 w 1486203"/>
              <a:gd name="connsiteY559" fmla="*/ 58235 h 948170"/>
              <a:gd name="connsiteX560" fmla="*/ 832278 w 1486203"/>
              <a:gd name="connsiteY560" fmla="*/ 60161 h 948170"/>
              <a:gd name="connsiteX561" fmla="*/ 833762 w 1486203"/>
              <a:gd name="connsiteY561" fmla="*/ 62117 h 948170"/>
              <a:gd name="connsiteX562" fmla="*/ 835246 w 1486203"/>
              <a:gd name="connsiteY562" fmla="*/ 64100 h 948170"/>
              <a:gd name="connsiteX563" fmla="*/ 836730 w 1486203"/>
              <a:gd name="connsiteY563" fmla="*/ 66110 h 948170"/>
              <a:gd name="connsiteX564" fmla="*/ 838222 w 1486203"/>
              <a:gd name="connsiteY564" fmla="*/ 68149 h 948170"/>
              <a:gd name="connsiteX565" fmla="*/ 839707 w 1486203"/>
              <a:gd name="connsiteY565" fmla="*/ 70214 h 948170"/>
              <a:gd name="connsiteX566" fmla="*/ 841191 w 1486203"/>
              <a:gd name="connsiteY566" fmla="*/ 72308 h 948170"/>
              <a:gd name="connsiteX567" fmla="*/ 842675 w 1486203"/>
              <a:gd name="connsiteY567" fmla="*/ 74428 h 948170"/>
              <a:gd name="connsiteX568" fmla="*/ 844167 w 1486203"/>
              <a:gd name="connsiteY568" fmla="*/ 76574 h 948170"/>
              <a:gd name="connsiteX569" fmla="*/ 845651 w 1486203"/>
              <a:gd name="connsiteY569" fmla="*/ 78747 h 948170"/>
              <a:gd name="connsiteX570" fmla="*/ 847135 w 1486203"/>
              <a:gd name="connsiteY570" fmla="*/ 80946 h 948170"/>
              <a:gd name="connsiteX571" fmla="*/ 848620 w 1486203"/>
              <a:gd name="connsiteY571" fmla="*/ 83171 h 948170"/>
              <a:gd name="connsiteX572" fmla="*/ 850112 w 1486203"/>
              <a:gd name="connsiteY572" fmla="*/ 85422 h 948170"/>
              <a:gd name="connsiteX573" fmla="*/ 851596 w 1486203"/>
              <a:gd name="connsiteY573" fmla="*/ 87699 h 948170"/>
              <a:gd name="connsiteX574" fmla="*/ 853080 w 1486203"/>
              <a:gd name="connsiteY574" fmla="*/ 90001 h 948170"/>
              <a:gd name="connsiteX575" fmla="*/ 854565 w 1486203"/>
              <a:gd name="connsiteY575" fmla="*/ 92328 h 948170"/>
              <a:gd name="connsiteX576" fmla="*/ 856056 w 1486203"/>
              <a:gd name="connsiteY576" fmla="*/ 94680 h 948170"/>
              <a:gd name="connsiteX577" fmla="*/ 857541 w 1486203"/>
              <a:gd name="connsiteY577" fmla="*/ 97057 h 948170"/>
              <a:gd name="connsiteX578" fmla="*/ 859025 w 1486203"/>
              <a:gd name="connsiteY578" fmla="*/ 99457 h 948170"/>
              <a:gd name="connsiteX579" fmla="*/ 860509 w 1486203"/>
              <a:gd name="connsiteY579" fmla="*/ 101883 h 948170"/>
              <a:gd name="connsiteX580" fmla="*/ 862001 w 1486203"/>
              <a:gd name="connsiteY580" fmla="*/ 104332 h 948170"/>
              <a:gd name="connsiteX581" fmla="*/ 863485 w 1486203"/>
              <a:gd name="connsiteY581" fmla="*/ 106805 h 948170"/>
              <a:gd name="connsiteX582" fmla="*/ 864970 w 1486203"/>
              <a:gd name="connsiteY582" fmla="*/ 109300 h 948170"/>
              <a:gd name="connsiteX583" fmla="*/ 866454 w 1486203"/>
              <a:gd name="connsiteY583" fmla="*/ 111820 h 948170"/>
              <a:gd name="connsiteX584" fmla="*/ 867946 w 1486203"/>
              <a:gd name="connsiteY584" fmla="*/ 114362 h 948170"/>
              <a:gd name="connsiteX585" fmla="*/ 869430 w 1486203"/>
              <a:gd name="connsiteY585" fmla="*/ 116927 h 948170"/>
              <a:gd name="connsiteX586" fmla="*/ 870914 w 1486203"/>
              <a:gd name="connsiteY586" fmla="*/ 119514 h 948170"/>
              <a:gd name="connsiteX587" fmla="*/ 872399 w 1486203"/>
              <a:gd name="connsiteY587" fmla="*/ 122124 h 948170"/>
              <a:gd name="connsiteX588" fmla="*/ 873891 w 1486203"/>
              <a:gd name="connsiteY588" fmla="*/ 124755 h 948170"/>
              <a:gd name="connsiteX589" fmla="*/ 875375 w 1486203"/>
              <a:gd name="connsiteY589" fmla="*/ 127408 h 948170"/>
              <a:gd name="connsiteX590" fmla="*/ 876859 w 1486203"/>
              <a:gd name="connsiteY590" fmla="*/ 130083 h 948170"/>
              <a:gd name="connsiteX591" fmla="*/ 878343 w 1486203"/>
              <a:gd name="connsiteY591" fmla="*/ 132778 h 948170"/>
              <a:gd name="connsiteX592" fmla="*/ 879835 w 1486203"/>
              <a:gd name="connsiteY592" fmla="*/ 135495 h 948170"/>
              <a:gd name="connsiteX593" fmla="*/ 881320 w 1486203"/>
              <a:gd name="connsiteY593" fmla="*/ 138232 h 948170"/>
              <a:gd name="connsiteX594" fmla="*/ 882804 w 1486203"/>
              <a:gd name="connsiteY594" fmla="*/ 140989 h 948170"/>
              <a:gd name="connsiteX595" fmla="*/ 884288 w 1486203"/>
              <a:gd name="connsiteY595" fmla="*/ 143767 h 948170"/>
              <a:gd name="connsiteX596" fmla="*/ 885780 w 1486203"/>
              <a:gd name="connsiteY596" fmla="*/ 146565 h 948170"/>
              <a:gd name="connsiteX597" fmla="*/ 887264 w 1486203"/>
              <a:gd name="connsiteY597" fmla="*/ 149382 h 948170"/>
              <a:gd name="connsiteX598" fmla="*/ 888748 w 1486203"/>
              <a:gd name="connsiteY598" fmla="*/ 152218 h 948170"/>
              <a:gd name="connsiteX599" fmla="*/ 890233 w 1486203"/>
              <a:gd name="connsiteY599" fmla="*/ 155073 h 948170"/>
              <a:gd name="connsiteX600" fmla="*/ 891725 w 1486203"/>
              <a:gd name="connsiteY600" fmla="*/ 157947 h 948170"/>
              <a:gd name="connsiteX601" fmla="*/ 893209 w 1486203"/>
              <a:gd name="connsiteY601" fmla="*/ 160839 h 948170"/>
              <a:gd name="connsiteX602" fmla="*/ 894693 w 1486203"/>
              <a:gd name="connsiteY602" fmla="*/ 163749 h 948170"/>
              <a:gd name="connsiteX603" fmla="*/ 896178 w 1486203"/>
              <a:gd name="connsiteY603" fmla="*/ 166678 h 948170"/>
              <a:gd name="connsiteX604" fmla="*/ 897669 w 1486203"/>
              <a:gd name="connsiteY604" fmla="*/ 169624 h 948170"/>
              <a:gd name="connsiteX605" fmla="*/ 899154 w 1486203"/>
              <a:gd name="connsiteY605" fmla="*/ 172587 h 948170"/>
              <a:gd name="connsiteX606" fmla="*/ 900638 w 1486203"/>
              <a:gd name="connsiteY606" fmla="*/ 175567 h 948170"/>
              <a:gd name="connsiteX607" fmla="*/ 902122 w 1486203"/>
              <a:gd name="connsiteY607" fmla="*/ 178565 h 948170"/>
              <a:gd name="connsiteX608" fmla="*/ 903614 w 1486203"/>
              <a:gd name="connsiteY608" fmla="*/ 181579 h 948170"/>
              <a:gd name="connsiteX609" fmla="*/ 905098 w 1486203"/>
              <a:gd name="connsiteY609" fmla="*/ 184608 h 948170"/>
              <a:gd name="connsiteX610" fmla="*/ 906583 w 1486203"/>
              <a:gd name="connsiteY610" fmla="*/ 187655 h 948170"/>
              <a:gd name="connsiteX611" fmla="*/ 908067 w 1486203"/>
              <a:gd name="connsiteY611" fmla="*/ 190716 h 948170"/>
              <a:gd name="connsiteX612" fmla="*/ 909559 w 1486203"/>
              <a:gd name="connsiteY612" fmla="*/ 193793 h 948170"/>
              <a:gd name="connsiteX613" fmla="*/ 911043 w 1486203"/>
              <a:gd name="connsiteY613" fmla="*/ 196886 h 948170"/>
              <a:gd name="connsiteX614" fmla="*/ 912527 w 1486203"/>
              <a:gd name="connsiteY614" fmla="*/ 199992 h 948170"/>
              <a:gd name="connsiteX615" fmla="*/ 914012 w 1486203"/>
              <a:gd name="connsiteY615" fmla="*/ 203114 h 948170"/>
              <a:gd name="connsiteX616" fmla="*/ 915504 w 1486203"/>
              <a:gd name="connsiteY616" fmla="*/ 206250 h 948170"/>
              <a:gd name="connsiteX617" fmla="*/ 916988 w 1486203"/>
              <a:gd name="connsiteY617" fmla="*/ 209400 h 948170"/>
              <a:gd name="connsiteX618" fmla="*/ 918472 w 1486203"/>
              <a:gd name="connsiteY618" fmla="*/ 212562 h 948170"/>
              <a:gd name="connsiteX619" fmla="*/ 919956 w 1486203"/>
              <a:gd name="connsiteY619" fmla="*/ 215739 h 948170"/>
              <a:gd name="connsiteX620" fmla="*/ 921448 w 1486203"/>
              <a:gd name="connsiteY620" fmla="*/ 218929 h 948170"/>
              <a:gd name="connsiteX621" fmla="*/ 922933 w 1486203"/>
              <a:gd name="connsiteY621" fmla="*/ 222132 h 948170"/>
              <a:gd name="connsiteX622" fmla="*/ 924417 w 1486203"/>
              <a:gd name="connsiteY622" fmla="*/ 225347 h 948170"/>
              <a:gd name="connsiteX623" fmla="*/ 925901 w 1486203"/>
              <a:gd name="connsiteY623" fmla="*/ 228575 h 948170"/>
              <a:gd name="connsiteX624" fmla="*/ 927393 w 1486203"/>
              <a:gd name="connsiteY624" fmla="*/ 231814 h 948170"/>
              <a:gd name="connsiteX625" fmla="*/ 928877 w 1486203"/>
              <a:gd name="connsiteY625" fmla="*/ 235065 h 948170"/>
              <a:gd name="connsiteX626" fmla="*/ 930361 w 1486203"/>
              <a:gd name="connsiteY626" fmla="*/ 238328 h 948170"/>
              <a:gd name="connsiteX627" fmla="*/ 931853 w 1486203"/>
              <a:gd name="connsiteY627" fmla="*/ 241601 h 948170"/>
              <a:gd name="connsiteX628" fmla="*/ 933338 w 1486203"/>
              <a:gd name="connsiteY628" fmla="*/ 244886 h 948170"/>
              <a:gd name="connsiteX629" fmla="*/ 934822 w 1486203"/>
              <a:gd name="connsiteY629" fmla="*/ 248181 h 948170"/>
              <a:gd name="connsiteX630" fmla="*/ 936306 w 1486203"/>
              <a:gd name="connsiteY630" fmla="*/ 251486 h 948170"/>
              <a:gd name="connsiteX631" fmla="*/ 937798 w 1486203"/>
              <a:gd name="connsiteY631" fmla="*/ 254802 h 948170"/>
              <a:gd name="connsiteX632" fmla="*/ 939282 w 1486203"/>
              <a:gd name="connsiteY632" fmla="*/ 258126 h 948170"/>
              <a:gd name="connsiteX633" fmla="*/ 940767 w 1486203"/>
              <a:gd name="connsiteY633" fmla="*/ 261461 h 948170"/>
              <a:gd name="connsiteX634" fmla="*/ 942251 w 1486203"/>
              <a:gd name="connsiteY634" fmla="*/ 264805 h 948170"/>
              <a:gd name="connsiteX635" fmla="*/ 943743 w 1486203"/>
              <a:gd name="connsiteY635" fmla="*/ 268157 h 948170"/>
              <a:gd name="connsiteX636" fmla="*/ 945227 w 1486203"/>
              <a:gd name="connsiteY636" fmla="*/ 271518 h 948170"/>
              <a:gd name="connsiteX637" fmla="*/ 946711 w 1486203"/>
              <a:gd name="connsiteY637" fmla="*/ 274887 h 948170"/>
              <a:gd name="connsiteX638" fmla="*/ 948196 w 1486203"/>
              <a:gd name="connsiteY638" fmla="*/ 278264 h 948170"/>
              <a:gd name="connsiteX639" fmla="*/ 949688 w 1486203"/>
              <a:gd name="connsiteY639" fmla="*/ 281649 h 948170"/>
              <a:gd name="connsiteX640" fmla="*/ 951172 w 1486203"/>
              <a:gd name="connsiteY640" fmla="*/ 285041 h 948170"/>
              <a:gd name="connsiteX641" fmla="*/ 952656 w 1486203"/>
              <a:gd name="connsiteY641" fmla="*/ 288441 h 948170"/>
              <a:gd name="connsiteX642" fmla="*/ 954140 w 1486203"/>
              <a:gd name="connsiteY642" fmla="*/ 291847 h 948170"/>
              <a:gd name="connsiteX643" fmla="*/ 955632 w 1486203"/>
              <a:gd name="connsiteY643" fmla="*/ 295260 h 948170"/>
              <a:gd name="connsiteX644" fmla="*/ 957116 w 1486203"/>
              <a:gd name="connsiteY644" fmla="*/ 298678 h 948170"/>
              <a:gd name="connsiteX645" fmla="*/ 958601 w 1486203"/>
              <a:gd name="connsiteY645" fmla="*/ 302103 h 948170"/>
              <a:gd name="connsiteX646" fmla="*/ 960085 w 1486203"/>
              <a:gd name="connsiteY646" fmla="*/ 305535 h 948170"/>
              <a:gd name="connsiteX647" fmla="*/ 961577 w 1486203"/>
              <a:gd name="connsiteY647" fmla="*/ 308971 h 948170"/>
              <a:gd name="connsiteX648" fmla="*/ 963061 w 1486203"/>
              <a:gd name="connsiteY648" fmla="*/ 312412 h 948170"/>
              <a:gd name="connsiteX649" fmla="*/ 964546 w 1486203"/>
              <a:gd name="connsiteY649" fmla="*/ 315859 h 948170"/>
              <a:gd name="connsiteX650" fmla="*/ 966030 w 1486203"/>
              <a:gd name="connsiteY650" fmla="*/ 319310 h 948170"/>
              <a:gd name="connsiteX651" fmla="*/ 967522 w 1486203"/>
              <a:gd name="connsiteY651" fmla="*/ 322765 h 948170"/>
              <a:gd name="connsiteX652" fmla="*/ 969006 w 1486203"/>
              <a:gd name="connsiteY652" fmla="*/ 326225 h 948170"/>
              <a:gd name="connsiteX653" fmla="*/ 970490 w 1486203"/>
              <a:gd name="connsiteY653" fmla="*/ 329689 h 948170"/>
              <a:gd name="connsiteX654" fmla="*/ 971974 w 1486203"/>
              <a:gd name="connsiteY654" fmla="*/ 333156 h 948170"/>
              <a:gd name="connsiteX655" fmla="*/ 973466 w 1486203"/>
              <a:gd name="connsiteY655" fmla="*/ 336626 h 948170"/>
              <a:gd name="connsiteX656" fmla="*/ 974951 w 1486203"/>
              <a:gd name="connsiteY656" fmla="*/ 340099 h 948170"/>
              <a:gd name="connsiteX657" fmla="*/ 976435 w 1486203"/>
              <a:gd name="connsiteY657" fmla="*/ 343576 h 948170"/>
              <a:gd name="connsiteX658" fmla="*/ 977919 w 1486203"/>
              <a:gd name="connsiteY658" fmla="*/ 347054 h 948170"/>
              <a:gd name="connsiteX659" fmla="*/ 979411 w 1486203"/>
              <a:gd name="connsiteY659" fmla="*/ 350535 h 948170"/>
              <a:gd name="connsiteX660" fmla="*/ 980895 w 1486203"/>
              <a:gd name="connsiteY660" fmla="*/ 354018 h 948170"/>
              <a:gd name="connsiteX661" fmla="*/ 982380 w 1486203"/>
              <a:gd name="connsiteY661" fmla="*/ 357502 h 948170"/>
              <a:gd name="connsiteX662" fmla="*/ 983864 w 1486203"/>
              <a:gd name="connsiteY662" fmla="*/ 360988 h 948170"/>
              <a:gd name="connsiteX663" fmla="*/ 985356 w 1486203"/>
              <a:gd name="connsiteY663" fmla="*/ 364475 h 948170"/>
              <a:gd name="connsiteX664" fmla="*/ 986840 w 1486203"/>
              <a:gd name="connsiteY664" fmla="*/ 367963 h 948170"/>
              <a:gd name="connsiteX665" fmla="*/ 988324 w 1486203"/>
              <a:gd name="connsiteY665" fmla="*/ 371452 h 948170"/>
              <a:gd name="connsiteX666" fmla="*/ 989809 w 1486203"/>
              <a:gd name="connsiteY666" fmla="*/ 374941 h 948170"/>
              <a:gd name="connsiteX667" fmla="*/ 991301 w 1486203"/>
              <a:gd name="connsiteY667" fmla="*/ 378431 h 948170"/>
              <a:gd name="connsiteX668" fmla="*/ 992785 w 1486203"/>
              <a:gd name="connsiteY668" fmla="*/ 381919 h 948170"/>
              <a:gd name="connsiteX669" fmla="*/ 994269 w 1486203"/>
              <a:gd name="connsiteY669" fmla="*/ 385408 h 948170"/>
              <a:gd name="connsiteX670" fmla="*/ 995753 w 1486203"/>
              <a:gd name="connsiteY670" fmla="*/ 388897 h 948170"/>
              <a:gd name="connsiteX671" fmla="*/ 997245 w 1486203"/>
              <a:gd name="connsiteY671" fmla="*/ 392384 h 948170"/>
              <a:gd name="connsiteX672" fmla="*/ 998730 w 1486203"/>
              <a:gd name="connsiteY672" fmla="*/ 395871 h 948170"/>
              <a:gd name="connsiteX673" fmla="*/ 1000214 w 1486203"/>
              <a:gd name="connsiteY673" fmla="*/ 399356 h 948170"/>
              <a:gd name="connsiteX674" fmla="*/ 1001698 w 1486203"/>
              <a:gd name="connsiteY674" fmla="*/ 402839 h 948170"/>
              <a:gd name="connsiteX675" fmla="*/ 1003190 w 1486203"/>
              <a:gd name="connsiteY675" fmla="*/ 406321 h 948170"/>
              <a:gd name="connsiteX676" fmla="*/ 1004674 w 1486203"/>
              <a:gd name="connsiteY676" fmla="*/ 409801 h 948170"/>
              <a:gd name="connsiteX677" fmla="*/ 1006159 w 1486203"/>
              <a:gd name="connsiteY677" fmla="*/ 413278 h 948170"/>
              <a:gd name="connsiteX678" fmla="*/ 1007643 w 1486203"/>
              <a:gd name="connsiteY678" fmla="*/ 416753 h 948170"/>
              <a:gd name="connsiteX679" fmla="*/ 1009135 w 1486203"/>
              <a:gd name="connsiteY679" fmla="*/ 420225 h 948170"/>
              <a:gd name="connsiteX680" fmla="*/ 1010619 w 1486203"/>
              <a:gd name="connsiteY680" fmla="*/ 423695 h 948170"/>
              <a:gd name="connsiteX681" fmla="*/ 1012103 w 1486203"/>
              <a:gd name="connsiteY681" fmla="*/ 427160 h 948170"/>
              <a:gd name="connsiteX682" fmla="*/ 1013587 w 1486203"/>
              <a:gd name="connsiteY682" fmla="*/ 430623 h 948170"/>
              <a:gd name="connsiteX683" fmla="*/ 1015079 w 1486203"/>
              <a:gd name="connsiteY683" fmla="*/ 434082 h 948170"/>
              <a:gd name="connsiteX684" fmla="*/ 1016564 w 1486203"/>
              <a:gd name="connsiteY684" fmla="*/ 437537 h 948170"/>
              <a:gd name="connsiteX685" fmla="*/ 1018048 w 1486203"/>
              <a:gd name="connsiteY685" fmla="*/ 440988 h 948170"/>
              <a:gd name="connsiteX686" fmla="*/ 1019532 w 1486203"/>
              <a:gd name="connsiteY686" fmla="*/ 444435 h 948170"/>
              <a:gd name="connsiteX687" fmla="*/ 1021024 w 1486203"/>
              <a:gd name="connsiteY687" fmla="*/ 447877 h 948170"/>
              <a:gd name="connsiteX688" fmla="*/ 1022508 w 1486203"/>
              <a:gd name="connsiteY688" fmla="*/ 451313 h 948170"/>
              <a:gd name="connsiteX689" fmla="*/ 1023993 w 1486203"/>
              <a:gd name="connsiteY689" fmla="*/ 454746 h 948170"/>
              <a:gd name="connsiteX690" fmla="*/ 1025477 w 1486203"/>
              <a:gd name="connsiteY690" fmla="*/ 458173 h 948170"/>
              <a:gd name="connsiteX691" fmla="*/ 1026969 w 1486203"/>
              <a:gd name="connsiteY691" fmla="*/ 461595 h 948170"/>
              <a:gd name="connsiteX692" fmla="*/ 1028453 w 1486203"/>
              <a:gd name="connsiteY692" fmla="*/ 465011 h 948170"/>
              <a:gd name="connsiteX693" fmla="*/ 1029937 w 1486203"/>
              <a:gd name="connsiteY693" fmla="*/ 468422 h 948170"/>
              <a:gd name="connsiteX694" fmla="*/ 1031422 w 1486203"/>
              <a:gd name="connsiteY694" fmla="*/ 471825 h 948170"/>
              <a:gd name="connsiteX695" fmla="*/ 1032914 w 1486203"/>
              <a:gd name="connsiteY695" fmla="*/ 475223 h 948170"/>
              <a:gd name="connsiteX696" fmla="*/ 1034398 w 1486203"/>
              <a:gd name="connsiteY696" fmla="*/ 478615 h 948170"/>
              <a:gd name="connsiteX697" fmla="*/ 1035882 w 1486203"/>
              <a:gd name="connsiteY697" fmla="*/ 482000 h 948170"/>
              <a:gd name="connsiteX698" fmla="*/ 1037366 w 1486203"/>
              <a:gd name="connsiteY698" fmla="*/ 485378 h 948170"/>
              <a:gd name="connsiteX699" fmla="*/ 1038858 w 1486203"/>
              <a:gd name="connsiteY699" fmla="*/ 488749 h 948170"/>
              <a:gd name="connsiteX700" fmla="*/ 1040343 w 1486203"/>
              <a:gd name="connsiteY700" fmla="*/ 492113 h 948170"/>
              <a:gd name="connsiteX701" fmla="*/ 1041827 w 1486203"/>
              <a:gd name="connsiteY701" fmla="*/ 495470 h 948170"/>
              <a:gd name="connsiteX702" fmla="*/ 1043319 w 1486203"/>
              <a:gd name="connsiteY702" fmla="*/ 498819 h 948170"/>
              <a:gd name="connsiteX703" fmla="*/ 1044803 w 1486203"/>
              <a:gd name="connsiteY703" fmla="*/ 502160 h 948170"/>
              <a:gd name="connsiteX704" fmla="*/ 1046287 w 1486203"/>
              <a:gd name="connsiteY704" fmla="*/ 505494 h 948170"/>
              <a:gd name="connsiteX705" fmla="*/ 1047772 w 1486203"/>
              <a:gd name="connsiteY705" fmla="*/ 508819 h 948170"/>
              <a:gd name="connsiteX706" fmla="*/ 1049263 w 1486203"/>
              <a:gd name="connsiteY706" fmla="*/ 512135 h 948170"/>
              <a:gd name="connsiteX707" fmla="*/ 1050748 w 1486203"/>
              <a:gd name="connsiteY707" fmla="*/ 515444 h 948170"/>
              <a:gd name="connsiteX708" fmla="*/ 1052232 w 1486203"/>
              <a:gd name="connsiteY708" fmla="*/ 518744 h 948170"/>
              <a:gd name="connsiteX709" fmla="*/ 1053716 w 1486203"/>
              <a:gd name="connsiteY709" fmla="*/ 522034 h 948170"/>
              <a:gd name="connsiteX710" fmla="*/ 1055208 w 1486203"/>
              <a:gd name="connsiteY710" fmla="*/ 525316 h 948170"/>
              <a:gd name="connsiteX711" fmla="*/ 1056692 w 1486203"/>
              <a:gd name="connsiteY711" fmla="*/ 528589 h 948170"/>
              <a:gd name="connsiteX712" fmla="*/ 1058177 w 1486203"/>
              <a:gd name="connsiteY712" fmla="*/ 531853 h 948170"/>
              <a:gd name="connsiteX713" fmla="*/ 1059661 w 1486203"/>
              <a:gd name="connsiteY713" fmla="*/ 535106 h 948170"/>
              <a:gd name="connsiteX714" fmla="*/ 1061153 w 1486203"/>
              <a:gd name="connsiteY714" fmla="*/ 538350 h 948170"/>
              <a:gd name="connsiteX715" fmla="*/ 1062637 w 1486203"/>
              <a:gd name="connsiteY715" fmla="*/ 541585 h 948170"/>
              <a:gd name="connsiteX716" fmla="*/ 1064121 w 1486203"/>
              <a:gd name="connsiteY716" fmla="*/ 544809 h 948170"/>
              <a:gd name="connsiteX717" fmla="*/ 1065606 w 1486203"/>
              <a:gd name="connsiteY717" fmla="*/ 548023 h 948170"/>
              <a:gd name="connsiteX718" fmla="*/ 1067098 w 1486203"/>
              <a:gd name="connsiteY718" fmla="*/ 551228 h 948170"/>
              <a:gd name="connsiteX719" fmla="*/ 1068582 w 1486203"/>
              <a:gd name="connsiteY719" fmla="*/ 554421 h 948170"/>
              <a:gd name="connsiteX720" fmla="*/ 1070066 w 1486203"/>
              <a:gd name="connsiteY720" fmla="*/ 557604 h 948170"/>
              <a:gd name="connsiteX721" fmla="*/ 1071550 w 1486203"/>
              <a:gd name="connsiteY721" fmla="*/ 560777 h 948170"/>
              <a:gd name="connsiteX722" fmla="*/ 1073042 w 1486203"/>
              <a:gd name="connsiteY722" fmla="*/ 563938 h 948170"/>
              <a:gd name="connsiteX723" fmla="*/ 1074527 w 1486203"/>
              <a:gd name="connsiteY723" fmla="*/ 567088 h 948170"/>
              <a:gd name="connsiteX724" fmla="*/ 1076011 w 1486203"/>
              <a:gd name="connsiteY724" fmla="*/ 570228 h 948170"/>
              <a:gd name="connsiteX725" fmla="*/ 1077495 w 1486203"/>
              <a:gd name="connsiteY725" fmla="*/ 573355 h 948170"/>
              <a:gd name="connsiteX726" fmla="*/ 1078987 w 1486203"/>
              <a:gd name="connsiteY726" fmla="*/ 576472 h 948170"/>
              <a:gd name="connsiteX727" fmla="*/ 1080471 w 1486203"/>
              <a:gd name="connsiteY727" fmla="*/ 579577 h 948170"/>
              <a:gd name="connsiteX728" fmla="*/ 1081956 w 1486203"/>
              <a:gd name="connsiteY728" fmla="*/ 582670 h 948170"/>
              <a:gd name="connsiteX729" fmla="*/ 1083440 w 1486203"/>
              <a:gd name="connsiteY729" fmla="*/ 585752 h 948170"/>
              <a:gd name="connsiteX730" fmla="*/ 1084932 w 1486203"/>
              <a:gd name="connsiteY730" fmla="*/ 588822 h 948170"/>
              <a:gd name="connsiteX731" fmla="*/ 1086416 w 1486203"/>
              <a:gd name="connsiteY731" fmla="*/ 591879 h 948170"/>
              <a:gd name="connsiteX732" fmla="*/ 1087900 w 1486203"/>
              <a:gd name="connsiteY732" fmla="*/ 594925 h 948170"/>
              <a:gd name="connsiteX733" fmla="*/ 1089384 w 1486203"/>
              <a:gd name="connsiteY733" fmla="*/ 597957 h 948170"/>
              <a:gd name="connsiteX734" fmla="*/ 1090876 w 1486203"/>
              <a:gd name="connsiteY734" fmla="*/ 600978 h 948170"/>
              <a:gd name="connsiteX735" fmla="*/ 1092361 w 1486203"/>
              <a:gd name="connsiteY735" fmla="*/ 603986 h 948170"/>
              <a:gd name="connsiteX736" fmla="*/ 1093845 w 1486203"/>
              <a:gd name="connsiteY736" fmla="*/ 606982 h 948170"/>
              <a:gd name="connsiteX737" fmla="*/ 1095329 w 1486203"/>
              <a:gd name="connsiteY737" fmla="*/ 609965 h 948170"/>
              <a:gd name="connsiteX738" fmla="*/ 1096821 w 1486203"/>
              <a:gd name="connsiteY738" fmla="*/ 612935 h 948170"/>
              <a:gd name="connsiteX739" fmla="*/ 1098305 w 1486203"/>
              <a:gd name="connsiteY739" fmla="*/ 615892 h 948170"/>
              <a:gd name="connsiteX740" fmla="*/ 1099790 w 1486203"/>
              <a:gd name="connsiteY740" fmla="*/ 618836 h 948170"/>
              <a:gd name="connsiteX741" fmla="*/ 1101274 w 1486203"/>
              <a:gd name="connsiteY741" fmla="*/ 621767 h 948170"/>
              <a:gd name="connsiteX742" fmla="*/ 1102766 w 1486203"/>
              <a:gd name="connsiteY742" fmla="*/ 624684 h 948170"/>
              <a:gd name="connsiteX743" fmla="*/ 1104250 w 1486203"/>
              <a:gd name="connsiteY743" fmla="*/ 627589 h 948170"/>
              <a:gd name="connsiteX744" fmla="*/ 1105734 w 1486203"/>
              <a:gd name="connsiteY744" fmla="*/ 630480 h 948170"/>
              <a:gd name="connsiteX745" fmla="*/ 1107219 w 1486203"/>
              <a:gd name="connsiteY745" fmla="*/ 633357 h 948170"/>
              <a:gd name="connsiteX746" fmla="*/ 1108711 w 1486203"/>
              <a:gd name="connsiteY746" fmla="*/ 636221 h 948170"/>
              <a:gd name="connsiteX747" fmla="*/ 1110195 w 1486203"/>
              <a:gd name="connsiteY747" fmla="*/ 639071 h 948170"/>
              <a:gd name="connsiteX748" fmla="*/ 1111679 w 1486203"/>
              <a:gd name="connsiteY748" fmla="*/ 641907 h 948170"/>
              <a:gd name="connsiteX749" fmla="*/ 1113163 w 1486203"/>
              <a:gd name="connsiteY749" fmla="*/ 644730 h 948170"/>
              <a:gd name="connsiteX750" fmla="*/ 1114655 w 1486203"/>
              <a:gd name="connsiteY750" fmla="*/ 647538 h 948170"/>
              <a:gd name="connsiteX751" fmla="*/ 1116140 w 1486203"/>
              <a:gd name="connsiteY751" fmla="*/ 650333 h 948170"/>
              <a:gd name="connsiteX752" fmla="*/ 1117624 w 1486203"/>
              <a:gd name="connsiteY752" fmla="*/ 653113 h 948170"/>
              <a:gd name="connsiteX753" fmla="*/ 1119108 w 1486203"/>
              <a:gd name="connsiteY753" fmla="*/ 655880 h 948170"/>
              <a:gd name="connsiteX754" fmla="*/ 1120600 w 1486203"/>
              <a:gd name="connsiteY754" fmla="*/ 658632 h 948170"/>
              <a:gd name="connsiteX755" fmla="*/ 1122084 w 1486203"/>
              <a:gd name="connsiteY755" fmla="*/ 661369 h 948170"/>
              <a:gd name="connsiteX756" fmla="*/ 1123569 w 1486203"/>
              <a:gd name="connsiteY756" fmla="*/ 664093 h 948170"/>
              <a:gd name="connsiteX757" fmla="*/ 1125053 w 1486203"/>
              <a:gd name="connsiteY757" fmla="*/ 666802 h 948170"/>
              <a:gd name="connsiteX758" fmla="*/ 1126545 w 1486203"/>
              <a:gd name="connsiteY758" fmla="*/ 669497 h 948170"/>
              <a:gd name="connsiteX759" fmla="*/ 1128029 w 1486203"/>
              <a:gd name="connsiteY759" fmla="*/ 672176 h 948170"/>
              <a:gd name="connsiteX760" fmla="*/ 1129513 w 1486203"/>
              <a:gd name="connsiteY760" fmla="*/ 674842 h 948170"/>
              <a:gd name="connsiteX761" fmla="*/ 1130998 w 1486203"/>
              <a:gd name="connsiteY761" fmla="*/ 677493 h 948170"/>
              <a:gd name="connsiteX762" fmla="*/ 1132489 w 1486203"/>
              <a:gd name="connsiteY762" fmla="*/ 680128 h 948170"/>
              <a:gd name="connsiteX763" fmla="*/ 1133974 w 1486203"/>
              <a:gd name="connsiteY763" fmla="*/ 682750 h 948170"/>
              <a:gd name="connsiteX764" fmla="*/ 1135458 w 1486203"/>
              <a:gd name="connsiteY764" fmla="*/ 685356 h 948170"/>
              <a:gd name="connsiteX765" fmla="*/ 1136942 w 1486203"/>
              <a:gd name="connsiteY765" fmla="*/ 687948 h 948170"/>
              <a:gd name="connsiteX766" fmla="*/ 1138434 w 1486203"/>
              <a:gd name="connsiteY766" fmla="*/ 690524 h 948170"/>
              <a:gd name="connsiteX767" fmla="*/ 1139918 w 1486203"/>
              <a:gd name="connsiteY767" fmla="*/ 693087 h 948170"/>
              <a:gd name="connsiteX768" fmla="*/ 1141403 w 1486203"/>
              <a:gd name="connsiteY768" fmla="*/ 695633 h 948170"/>
              <a:gd name="connsiteX769" fmla="*/ 1142887 w 1486203"/>
              <a:gd name="connsiteY769" fmla="*/ 698165 h 948170"/>
              <a:gd name="connsiteX770" fmla="*/ 1144379 w 1486203"/>
              <a:gd name="connsiteY770" fmla="*/ 700680 h 948170"/>
              <a:gd name="connsiteX771" fmla="*/ 1145863 w 1486203"/>
              <a:gd name="connsiteY771" fmla="*/ 703182 h 948170"/>
              <a:gd name="connsiteX772" fmla="*/ 1147347 w 1486203"/>
              <a:gd name="connsiteY772" fmla="*/ 705668 h 948170"/>
              <a:gd name="connsiteX773" fmla="*/ 1148832 w 1486203"/>
              <a:gd name="connsiteY773" fmla="*/ 708140 h 948170"/>
              <a:gd name="connsiteX774" fmla="*/ 1150324 w 1486203"/>
              <a:gd name="connsiteY774" fmla="*/ 710596 h 948170"/>
              <a:gd name="connsiteX775" fmla="*/ 1151808 w 1486203"/>
              <a:gd name="connsiteY775" fmla="*/ 713036 h 948170"/>
              <a:gd name="connsiteX776" fmla="*/ 1153292 w 1486203"/>
              <a:gd name="connsiteY776" fmla="*/ 715462 h 948170"/>
              <a:gd name="connsiteX777" fmla="*/ 1154784 w 1486203"/>
              <a:gd name="connsiteY777" fmla="*/ 717872 h 948170"/>
              <a:gd name="connsiteX778" fmla="*/ 1156268 w 1486203"/>
              <a:gd name="connsiteY778" fmla="*/ 720266 h 948170"/>
              <a:gd name="connsiteX779" fmla="*/ 1157753 w 1486203"/>
              <a:gd name="connsiteY779" fmla="*/ 722646 h 948170"/>
              <a:gd name="connsiteX780" fmla="*/ 1159237 w 1486203"/>
              <a:gd name="connsiteY780" fmla="*/ 725010 h 948170"/>
              <a:gd name="connsiteX781" fmla="*/ 1160729 w 1486203"/>
              <a:gd name="connsiteY781" fmla="*/ 727359 h 948170"/>
              <a:gd name="connsiteX782" fmla="*/ 1162213 w 1486203"/>
              <a:gd name="connsiteY782" fmla="*/ 729700 h 948170"/>
              <a:gd name="connsiteX783" fmla="*/ 1163697 w 1486203"/>
              <a:gd name="connsiteY783" fmla="*/ 732018 h 948170"/>
              <a:gd name="connsiteX784" fmla="*/ 1165182 w 1486203"/>
              <a:gd name="connsiteY784" fmla="*/ 734321 h 948170"/>
              <a:gd name="connsiteX785" fmla="*/ 1166673 w 1486203"/>
              <a:gd name="connsiteY785" fmla="*/ 736609 h 948170"/>
              <a:gd name="connsiteX786" fmla="*/ 1168158 w 1486203"/>
              <a:gd name="connsiteY786" fmla="*/ 738881 h 948170"/>
              <a:gd name="connsiteX787" fmla="*/ 1169642 w 1486203"/>
              <a:gd name="connsiteY787" fmla="*/ 741138 h 948170"/>
              <a:gd name="connsiteX788" fmla="*/ 1171126 w 1486203"/>
              <a:gd name="connsiteY788" fmla="*/ 743372 h 948170"/>
              <a:gd name="connsiteX789" fmla="*/ 1172618 w 1486203"/>
              <a:gd name="connsiteY789" fmla="*/ 745598 h 948170"/>
              <a:gd name="connsiteX790" fmla="*/ 1174102 w 1486203"/>
              <a:gd name="connsiteY790" fmla="*/ 747809 h 948170"/>
              <a:gd name="connsiteX791" fmla="*/ 1175587 w 1486203"/>
              <a:gd name="connsiteY791" fmla="*/ 750005 h 948170"/>
              <a:gd name="connsiteX792" fmla="*/ 1177071 w 1486203"/>
              <a:gd name="connsiteY792" fmla="*/ 752186 h 948170"/>
              <a:gd name="connsiteX793" fmla="*/ 1178563 w 1486203"/>
              <a:gd name="connsiteY793" fmla="*/ 754351 h 948170"/>
              <a:gd name="connsiteX794" fmla="*/ 1180047 w 1486203"/>
              <a:gd name="connsiteY794" fmla="*/ 756501 h 948170"/>
              <a:gd name="connsiteX795" fmla="*/ 1181531 w 1486203"/>
              <a:gd name="connsiteY795" fmla="*/ 758635 h 948170"/>
              <a:gd name="connsiteX796" fmla="*/ 1183016 w 1486203"/>
              <a:gd name="connsiteY796" fmla="*/ 760755 h 948170"/>
              <a:gd name="connsiteX797" fmla="*/ 1184508 w 1486203"/>
              <a:gd name="connsiteY797" fmla="*/ 762859 h 948170"/>
              <a:gd name="connsiteX798" fmla="*/ 1185992 w 1486203"/>
              <a:gd name="connsiteY798" fmla="*/ 764947 h 948170"/>
              <a:gd name="connsiteX799" fmla="*/ 1187476 w 1486203"/>
              <a:gd name="connsiteY799" fmla="*/ 767013 h 948170"/>
              <a:gd name="connsiteX800" fmla="*/ 1188960 w 1486203"/>
              <a:gd name="connsiteY800" fmla="*/ 769071 h 948170"/>
              <a:gd name="connsiteX801" fmla="*/ 1190452 w 1486203"/>
              <a:gd name="connsiteY801" fmla="*/ 771114 h 948170"/>
              <a:gd name="connsiteX802" fmla="*/ 1191937 w 1486203"/>
              <a:gd name="connsiteY802" fmla="*/ 773141 h 948170"/>
              <a:gd name="connsiteX803" fmla="*/ 1193421 w 1486203"/>
              <a:gd name="connsiteY803" fmla="*/ 775154 h 948170"/>
              <a:gd name="connsiteX804" fmla="*/ 1194905 w 1486203"/>
              <a:gd name="connsiteY804" fmla="*/ 777150 h 948170"/>
              <a:gd name="connsiteX805" fmla="*/ 1196397 w 1486203"/>
              <a:gd name="connsiteY805" fmla="*/ 779132 h 948170"/>
              <a:gd name="connsiteX806" fmla="*/ 1197881 w 1486203"/>
              <a:gd name="connsiteY806" fmla="*/ 781091 h 948170"/>
              <a:gd name="connsiteX807" fmla="*/ 1199366 w 1486203"/>
              <a:gd name="connsiteY807" fmla="*/ 783042 h 948170"/>
              <a:gd name="connsiteX808" fmla="*/ 1200850 w 1486203"/>
              <a:gd name="connsiteY808" fmla="*/ 784977 h 948170"/>
              <a:gd name="connsiteX809" fmla="*/ 1202342 w 1486203"/>
              <a:gd name="connsiteY809" fmla="*/ 786898 h 948170"/>
              <a:gd name="connsiteX810" fmla="*/ 1203826 w 1486203"/>
              <a:gd name="connsiteY810" fmla="*/ 788803 h 948170"/>
              <a:gd name="connsiteX811" fmla="*/ 1205310 w 1486203"/>
              <a:gd name="connsiteY811" fmla="*/ 790693 h 948170"/>
              <a:gd name="connsiteX812" fmla="*/ 1206795 w 1486203"/>
              <a:gd name="connsiteY812" fmla="*/ 792567 h 948170"/>
              <a:gd name="connsiteX813" fmla="*/ 1208286 w 1486203"/>
              <a:gd name="connsiteY813" fmla="*/ 794426 h 948170"/>
              <a:gd name="connsiteX814" fmla="*/ 1209771 w 1486203"/>
              <a:gd name="connsiteY814" fmla="*/ 796270 h 948170"/>
              <a:gd name="connsiteX815" fmla="*/ 1211255 w 1486203"/>
              <a:gd name="connsiteY815" fmla="*/ 798106 h 948170"/>
              <a:gd name="connsiteX816" fmla="*/ 1212739 w 1486203"/>
              <a:gd name="connsiteY816" fmla="*/ 799919 h 948170"/>
              <a:gd name="connsiteX817" fmla="*/ 1214231 w 1486203"/>
              <a:gd name="connsiteY817" fmla="*/ 801717 h 948170"/>
              <a:gd name="connsiteX818" fmla="*/ 1215715 w 1486203"/>
              <a:gd name="connsiteY818" fmla="*/ 803508 h 948170"/>
              <a:gd name="connsiteX819" fmla="*/ 1217200 w 1486203"/>
              <a:gd name="connsiteY819" fmla="*/ 805275 h 948170"/>
              <a:gd name="connsiteX820" fmla="*/ 1218684 w 1486203"/>
              <a:gd name="connsiteY820" fmla="*/ 807035 h 948170"/>
              <a:gd name="connsiteX821" fmla="*/ 1220176 w 1486203"/>
              <a:gd name="connsiteY821" fmla="*/ 808771 h 948170"/>
              <a:gd name="connsiteX822" fmla="*/ 1221660 w 1486203"/>
              <a:gd name="connsiteY822" fmla="*/ 810500 h 948170"/>
              <a:gd name="connsiteX823" fmla="*/ 1223144 w 1486203"/>
              <a:gd name="connsiteY823" fmla="*/ 812214 h 948170"/>
              <a:gd name="connsiteX824" fmla="*/ 1224629 w 1486203"/>
              <a:gd name="connsiteY824" fmla="*/ 813905 h 948170"/>
              <a:gd name="connsiteX825" fmla="*/ 1226121 w 1486203"/>
              <a:gd name="connsiteY825" fmla="*/ 815588 h 948170"/>
              <a:gd name="connsiteX826" fmla="*/ 1227605 w 1486203"/>
              <a:gd name="connsiteY826" fmla="*/ 817264 h 948170"/>
              <a:gd name="connsiteX827" fmla="*/ 1229089 w 1486203"/>
              <a:gd name="connsiteY827" fmla="*/ 818916 h 948170"/>
              <a:gd name="connsiteX828" fmla="*/ 1230573 w 1486203"/>
              <a:gd name="connsiteY828" fmla="*/ 820554 h 948170"/>
              <a:gd name="connsiteX829" fmla="*/ 1232065 w 1486203"/>
              <a:gd name="connsiteY829" fmla="*/ 822183 h 948170"/>
              <a:gd name="connsiteX830" fmla="*/ 1233550 w 1486203"/>
              <a:gd name="connsiteY830" fmla="*/ 823790 h 948170"/>
              <a:gd name="connsiteX831" fmla="*/ 1235034 w 1486203"/>
              <a:gd name="connsiteY831" fmla="*/ 825389 h 948170"/>
              <a:gd name="connsiteX832" fmla="*/ 1236518 w 1486203"/>
              <a:gd name="connsiteY832" fmla="*/ 826973 h 948170"/>
              <a:gd name="connsiteX833" fmla="*/ 1238010 w 1486203"/>
              <a:gd name="connsiteY833" fmla="*/ 828541 h 948170"/>
              <a:gd name="connsiteX834" fmla="*/ 1239494 w 1486203"/>
              <a:gd name="connsiteY834" fmla="*/ 830094 h 948170"/>
              <a:gd name="connsiteX835" fmla="*/ 1240979 w 1486203"/>
              <a:gd name="connsiteY835" fmla="*/ 831632 h 948170"/>
              <a:gd name="connsiteX836" fmla="*/ 1242463 w 1486203"/>
              <a:gd name="connsiteY836" fmla="*/ 833162 h 948170"/>
              <a:gd name="connsiteX837" fmla="*/ 1243955 w 1486203"/>
              <a:gd name="connsiteY837" fmla="*/ 834677 h 948170"/>
              <a:gd name="connsiteX838" fmla="*/ 1245439 w 1486203"/>
              <a:gd name="connsiteY838" fmla="*/ 836177 h 948170"/>
              <a:gd name="connsiteX839" fmla="*/ 1246923 w 1486203"/>
              <a:gd name="connsiteY839" fmla="*/ 837661 h 948170"/>
              <a:gd name="connsiteX840" fmla="*/ 1248408 w 1486203"/>
              <a:gd name="connsiteY840" fmla="*/ 839130 h 948170"/>
              <a:gd name="connsiteX841" fmla="*/ 1249899 w 1486203"/>
              <a:gd name="connsiteY841" fmla="*/ 840591 h 948170"/>
              <a:gd name="connsiteX842" fmla="*/ 1251384 w 1486203"/>
              <a:gd name="connsiteY842" fmla="*/ 842037 h 948170"/>
              <a:gd name="connsiteX843" fmla="*/ 1252868 w 1486203"/>
              <a:gd name="connsiteY843" fmla="*/ 843468 h 948170"/>
              <a:gd name="connsiteX844" fmla="*/ 1254352 w 1486203"/>
              <a:gd name="connsiteY844" fmla="*/ 844883 h 948170"/>
              <a:gd name="connsiteX845" fmla="*/ 1255844 w 1486203"/>
              <a:gd name="connsiteY845" fmla="*/ 846291 h 948170"/>
              <a:gd name="connsiteX846" fmla="*/ 1257328 w 1486203"/>
              <a:gd name="connsiteY846" fmla="*/ 847676 h 948170"/>
              <a:gd name="connsiteX847" fmla="*/ 1258813 w 1486203"/>
              <a:gd name="connsiteY847" fmla="*/ 849061 h 948170"/>
              <a:gd name="connsiteX848" fmla="*/ 1260297 w 1486203"/>
              <a:gd name="connsiteY848" fmla="*/ 850423 h 948170"/>
              <a:gd name="connsiteX849" fmla="*/ 1261789 w 1486203"/>
              <a:gd name="connsiteY849" fmla="*/ 851777 h 948170"/>
              <a:gd name="connsiteX850" fmla="*/ 1263273 w 1486203"/>
              <a:gd name="connsiteY850" fmla="*/ 853108 h 948170"/>
              <a:gd name="connsiteX851" fmla="*/ 1264757 w 1486203"/>
              <a:gd name="connsiteY851" fmla="*/ 854439 h 948170"/>
              <a:gd name="connsiteX852" fmla="*/ 1266249 w 1486203"/>
              <a:gd name="connsiteY852" fmla="*/ 855748 h 948170"/>
              <a:gd name="connsiteX853" fmla="*/ 1267734 w 1486203"/>
              <a:gd name="connsiteY853" fmla="*/ 857048 h 948170"/>
              <a:gd name="connsiteX854" fmla="*/ 1269218 w 1486203"/>
              <a:gd name="connsiteY854" fmla="*/ 858334 h 948170"/>
              <a:gd name="connsiteX855" fmla="*/ 1270702 w 1486203"/>
              <a:gd name="connsiteY855" fmla="*/ 859611 h 948170"/>
              <a:gd name="connsiteX856" fmla="*/ 1272194 w 1486203"/>
              <a:gd name="connsiteY856" fmla="*/ 860874 h 948170"/>
              <a:gd name="connsiteX857" fmla="*/ 1273678 w 1486203"/>
              <a:gd name="connsiteY857" fmla="*/ 862121 h 948170"/>
              <a:gd name="connsiteX858" fmla="*/ 1275163 w 1486203"/>
              <a:gd name="connsiteY858" fmla="*/ 863360 h 948170"/>
              <a:gd name="connsiteX859" fmla="*/ 1276647 w 1486203"/>
              <a:gd name="connsiteY859" fmla="*/ 864584 h 948170"/>
              <a:gd name="connsiteX860" fmla="*/ 1278139 w 1486203"/>
              <a:gd name="connsiteY860" fmla="*/ 865793 h 948170"/>
              <a:gd name="connsiteX861" fmla="*/ 1279623 w 1486203"/>
              <a:gd name="connsiteY861" fmla="*/ 866994 h 948170"/>
              <a:gd name="connsiteX862" fmla="*/ 1281107 w 1486203"/>
              <a:gd name="connsiteY862" fmla="*/ 868180 h 948170"/>
              <a:gd name="connsiteX863" fmla="*/ 1282592 w 1486203"/>
              <a:gd name="connsiteY863" fmla="*/ 869359 h 948170"/>
              <a:gd name="connsiteX864" fmla="*/ 1284084 w 1486203"/>
              <a:gd name="connsiteY864" fmla="*/ 870522 h 948170"/>
              <a:gd name="connsiteX865" fmla="*/ 1285568 w 1486203"/>
              <a:gd name="connsiteY865" fmla="*/ 871669 h 948170"/>
              <a:gd name="connsiteX866" fmla="*/ 1287052 w 1486203"/>
              <a:gd name="connsiteY866" fmla="*/ 872809 h 948170"/>
              <a:gd name="connsiteX867" fmla="*/ 1288536 w 1486203"/>
              <a:gd name="connsiteY867" fmla="*/ 873934 h 948170"/>
              <a:gd name="connsiteX868" fmla="*/ 1290028 w 1486203"/>
              <a:gd name="connsiteY868" fmla="*/ 875051 h 948170"/>
              <a:gd name="connsiteX869" fmla="*/ 1291512 w 1486203"/>
              <a:gd name="connsiteY869" fmla="*/ 876160 h 948170"/>
              <a:gd name="connsiteX870" fmla="*/ 1292997 w 1486203"/>
              <a:gd name="connsiteY870" fmla="*/ 877247 h 948170"/>
              <a:gd name="connsiteX871" fmla="*/ 1294481 w 1486203"/>
              <a:gd name="connsiteY871" fmla="*/ 878333 h 948170"/>
              <a:gd name="connsiteX872" fmla="*/ 1295973 w 1486203"/>
              <a:gd name="connsiteY872" fmla="*/ 879396 h 948170"/>
              <a:gd name="connsiteX873" fmla="*/ 1297457 w 1486203"/>
              <a:gd name="connsiteY873" fmla="*/ 880460 h 948170"/>
              <a:gd name="connsiteX874" fmla="*/ 1298941 w 1486203"/>
              <a:gd name="connsiteY874" fmla="*/ 881500 h 948170"/>
              <a:gd name="connsiteX875" fmla="*/ 1300426 w 1486203"/>
              <a:gd name="connsiteY875" fmla="*/ 882541 h 948170"/>
              <a:gd name="connsiteX876" fmla="*/ 1301918 w 1486203"/>
              <a:gd name="connsiteY876" fmla="*/ 883566 h 948170"/>
              <a:gd name="connsiteX877" fmla="*/ 1303402 w 1486203"/>
              <a:gd name="connsiteY877" fmla="*/ 884576 h 948170"/>
              <a:gd name="connsiteX878" fmla="*/ 1304886 w 1486203"/>
              <a:gd name="connsiteY878" fmla="*/ 885578 h 948170"/>
              <a:gd name="connsiteX879" fmla="*/ 1306370 w 1486203"/>
              <a:gd name="connsiteY879" fmla="*/ 886573 h 948170"/>
              <a:gd name="connsiteX880" fmla="*/ 1307862 w 1486203"/>
              <a:gd name="connsiteY880" fmla="*/ 887552 h 948170"/>
              <a:gd name="connsiteX881" fmla="*/ 1309347 w 1486203"/>
              <a:gd name="connsiteY881" fmla="*/ 888516 h 948170"/>
              <a:gd name="connsiteX882" fmla="*/ 1310831 w 1486203"/>
              <a:gd name="connsiteY882" fmla="*/ 889480 h 948170"/>
              <a:gd name="connsiteX883" fmla="*/ 1312315 w 1486203"/>
              <a:gd name="connsiteY883" fmla="*/ 890429 h 948170"/>
              <a:gd name="connsiteX884" fmla="*/ 1313807 w 1486203"/>
              <a:gd name="connsiteY884" fmla="*/ 891362 h 948170"/>
              <a:gd name="connsiteX885" fmla="*/ 1315291 w 1486203"/>
              <a:gd name="connsiteY885" fmla="*/ 892296 h 948170"/>
              <a:gd name="connsiteX886" fmla="*/ 1316776 w 1486203"/>
              <a:gd name="connsiteY886" fmla="*/ 893206 h 948170"/>
              <a:gd name="connsiteX887" fmla="*/ 1318260 w 1486203"/>
              <a:gd name="connsiteY887" fmla="*/ 894117 h 948170"/>
              <a:gd name="connsiteX888" fmla="*/ 1319752 w 1486203"/>
              <a:gd name="connsiteY888" fmla="*/ 895012 h 948170"/>
              <a:gd name="connsiteX889" fmla="*/ 1321236 w 1486203"/>
              <a:gd name="connsiteY889" fmla="*/ 895899 h 948170"/>
              <a:gd name="connsiteX890" fmla="*/ 1322720 w 1486203"/>
              <a:gd name="connsiteY890" fmla="*/ 896772 h 948170"/>
              <a:gd name="connsiteX891" fmla="*/ 1324205 w 1486203"/>
              <a:gd name="connsiteY891" fmla="*/ 897644 h 948170"/>
              <a:gd name="connsiteX892" fmla="*/ 1325696 w 1486203"/>
              <a:gd name="connsiteY892" fmla="*/ 898501 h 948170"/>
              <a:gd name="connsiteX893" fmla="*/ 1327181 w 1486203"/>
              <a:gd name="connsiteY893" fmla="*/ 899342 h 948170"/>
              <a:gd name="connsiteX894" fmla="*/ 1328665 w 1486203"/>
              <a:gd name="connsiteY894" fmla="*/ 900184 h 948170"/>
              <a:gd name="connsiteX895" fmla="*/ 1330149 w 1486203"/>
              <a:gd name="connsiteY895" fmla="*/ 901010 h 948170"/>
              <a:gd name="connsiteX896" fmla="*/ 1331641 w 1486203"/>
              <a:gd name="connsiteY896" fmla="*/ 901821 h 948170"/>
              <a:gd name="connsiteX897" fmla="*/ 1333125 w 1486203"/>
              <a:gd name="connsiteY897" fmla="*/ 902632 h 948170"/>
              <a:gd name="connsiteX898" fmla="*/ 1334610 w 1486203"/>
              <a:gd name="connsiteY898" fmla="*/ 903428 h 948170"/>
              <a:gd name="connsiteX899" fmla="*/ 1336094 w 1486203"/>
              <a:gd name="connsiteY899" fmla="*/ 904216 h 948170"/>
              <a:gd name="connsiteX900" fmla="*/ 1337586 w 1486203"/>
              <a:gd name="connsiteY900" fmla="*/ 904996 h 948170"/>
              <a:gd name="connsiteX901" fmla="*/ 1339070 w 1486203"/>
              <a:gd name="connsiteY901" fmla="*/ 905769 h 948170"/>
              <a:gd name="connsiteX902" fmla="*/ 1340555 w 1486203"/>
              <a:gd name="connsiteY902" fmla="*/ 906534 h 948170"/>
              <a:gd name="connsiteX903" fmla="*/ 1342039 w 1486203"/>
              <a:gd name="connsiteY903" fmla="*/ 907284 h 948170"/>
              <a:gd name="connsiteX904" fmla="*/ 1343531 w 1486203"/>
              <a:gd name="connsiteY904" fmla="*/ 908026 h 948170"/>
              <a:gd name="connsiteX905" fmla="*/ 1345015 w 1486203"/>
              <a:gd name="connsiteY905" fmla="*/ 908760 h 948170"/>
              <a:gd name="connsiteX906" fmla="*/ 1346499 w 1486203"/>
              <a:gd name="connsiteY906" fmla="*/ 909487 h 948170"/>
              <a:gd name="connsiteX907" fmla="*/ 1347983 w 1486203"/>
              <a:gd name="connsiteY907" fmla="*/ 910207 h 948170"/>
              <a:gd name="connsiteX908" fmla="*/ 1349475 w 1486203"/>
              <a:gd name="connsiteY908" fmla="*/ 910910 h 948170"/>
              <a:gd name="connsiteX909" fmla="*/ 1350960 w 1486203"/>
              <a:gd name="connsiteY909" fmla="*/ 911614 h 948170"/>
              <a:gd name="connsiteX910" fmla="*/ 1352444 w 1486203"/>
              <a:gd name="connsiteY910" fmla="*/ 912303 h 948170"/>
              <a:gd name="connsiteX911" fmla="*/ 1353928 w 1486203"/>
              <a:gd name="connsiteY911" fmla="*/ 912984 h 948170"/>
              <a:gd name="connsiteX912" fmla="*/ 1355420 w 1486203"/>
              <a:gd name="connsiteY912" fmla="*/ 913657 h 948170"/>
              <a:gd name="connsiteX913" fmla="*/ 1356904 w 1486203"/>
              <a:gd name="connsiteY913" fmla="*/ 914323 h 948170"/>
              <a:gd name="connsiteX914" fmla="*/ 1358389 w 1486203"/>
              <a:gd name="connsiteY914" fmla="*/ 914981 h 948170"/>
              <a:gd name="connsiteX915" fmla="*/ 1359873 w 1486203"/>
              <a:gd name="connsiteY915" fmla="*/ 915631 h 948170"/>
              <a:gd name="connsiteX916" fmla="*/ 1361365 w 1486203"/>
              <a:gd name="connsiteY916" fmla="*/ 916274 h 948170"/>
              <a:gd name="connsiteX917" fmla="*/ 1362849 w 1486203"/>
              <a:gd name="connsiteY917" fmla="*/ 916909 h 948170"/>
              <a:gd name="connsiteX918" fmla="*/ 1364333 w 1486203"/>
              <a:gd name="connsiteY918" fmla="*/ 917528 h 948170"/>
              <a:gd name="connsiteX919" fmla="*/ 1365817 w 1486203"/>
              <a:gd name="connsiteY919" fmla="*/ 918148 h 948170"/>
              <a:gd name="connsiteX920" fmla="*/ 1367310 w 1486203"/>
              <a:gd name="connsiteY920" fmla="*/ 918760 h 948170"/>
              <a:gd name="connsiteX921" fmla="*/ 1368794 w 1486203"/>
              <a:gd name="connsiteY921" fmla="*/ 919357 h 948170"/>
              <a:gd name="connsiteX922" fmla="*/ 1370278 w 1486203"/>
              <a:gd name="connsiteY922" fmla="*/ 919954 h 948170"/>
              <a:gd name="connsiteX923" fmla="*/ 1371762 w 1486203"/>
              <a:gd name="connsiteY923" fmla="*/ 920543 h 948170"/>
              <a:gd name="connsiteX924" fmla="*/ 1373254 w 1486203"/>
              <a:gd name="connsiteY924" fmla="*/ 921117 h 948170"/>
              <a:gd name="connsiteX925" fmla="*/ 1374738 w 1486203"/>
              <a:gd name="connsiteY925" fmla="*/ 921690 h 948170"/>
              <a:gd name="connsiteX926" fmla="*/ 1376223 w 1486203"/>
              <a:gd name="connsiteY926" fmla="*/ 922257 h 948170"/>
              <a:gd name="connsiteX927" fmla="*/ 1377707 w 1486203"/>
              <a:gd name="connsiteY927" fmla="*/ 922815 h 948170"/>
              <a:gd name="connsiteX928" fmla="*/ 1379199 w 1486203"/>
              <a:gd name="connsiteY928" fmla="*/ 923366 h 948170"/>
              <a:gd name="connsiteX929" fmla="*/ 1380683 w 1486203"/>
              <a:gd name="connsiteY929" fmla="*/ 923909 h 948170"/>
              <a:gd name="connsiteX930" fmla="*/ 1382167 w 1486203"/>
              <a:gd name="connsiteY930" fmla="*/ 924445 h 948170"/>
              <a:gd name="connsiteX931" fmla="*/ 1383659 w 1486203"/>
              <a:gd name="connsiteY931" fmla="*/ 924973 h 948170"/>
              <a:gd name="connsiteX932" fmla="*/ 1385144 w 1486203"/>
              <a:gd name="connsiteY932" fmla="*/ 925493 h 948170"/>
              <a:gd name="connsiteX933" fmla="*/ 1386628 w 1486203"/>
              <a:gd name="connsiteY933" fmla="*/ 926006 h 948170"/>
              <a:gd name="connsiteX934" fmla="*/ 1388112 w 1486203"/>
              <a:gd name="connsiteY934" fmla="*/ 926518 h 948170"/>
              <a:gd name="connsiteX935" fmla="*/ 1389604 w 1486203"/>
              <a:gd name="connsiteY935" fmla="*/ 927015 h 948170"/>
              <a:gd name="connsiteX936" fmla="*/ 1391088 w 1486203"/>
              <a:gd name="connsiteY936" fmla="*/ 927513 h 948170"/>
              <a:gd name="connsiteX937" fmla="*/ 1392573 w 1486203"/>
              <a:gd name="connsiteY937" fmla="*/ 928002 h 948170"/>
              <a:gd name="connsiteX938" fmla="*/ 1394057 w 1486203"/>
              <a:gd name="connsiteY938" fmla="*/ 928484 h 948170"/>
              <a:gd name="connsiteX939" fmla="*/ 1395549 w 1486203"/>
              <a:gd name="connsiteY939" fmla="*/ 928959 h 948170"/>
              <a:gd name="connsiteX940" fmla="*/ 1397033 w 1486203"/>
              <a:gd name="connsiteY940" fmla="*/ 929425 h 948170"/>
              <a:gd name="connsiteX941" fmla="*/ 1398517 w 1486203"/>
              <a:gd name="connsiteY941" fmla="*/ 929884 h 948170"/>
              <a:gd name="connsiteX942" fmla="*/ 1400002 w 1486203"/>
              <a:gd name="connsiteY942" fmla="*/ 930344 h 948170"/>
              <a:gd name="connsiteX943" fmla="*/ 1401493 w 1486203"/>
              <a:gd name="connsiteY943" fmla="*/ 930795 h 948170"/>
              <a:gd name="connsiteX944" fmla="*/ 1402978 w 1486203"/>
              <a:gd name="connsiteY944" fmla="*/ 931239 h 948170"/>
              <a:gd name="connsiteX945" fmla="*/ 1404462 w 1486203"/>
              <a:gd name="connsiteY945" fmla="*/ 931675 h 948170"/>
              <a:gd name="connsiteX946" fmla="*/ 1405946 w 1486203"/>
              <a:gd name="connsiteY946" fmla="*/ 932111 h 948170"/>
              <a:gd name="connsiteX947" fmla="*/ 1407438 w 1486203"/>
              <a:gd name="connsiteY947" fmla="*/ 932532 h 948170"/>
              <a:gd name="connsiteX948" fmla="*/ 1408922 w 1486203"/>
              <a:gd name="connsiteY948" fmla="*/ 932952 h 948170"/>
              <a:gd name="connsiteX949" fmla="*/ 1410407 w 1486203"/>
              <a:gd name="connsiteY949" fmla="*/ 933366 h 948170"/>
              <a:gd name="connsiteX950" fmla="*/ 1411891 w 1486203"/>
              <a:gd name="connsiteY950" fmla="*/ 933779 h 948170"/>
              <a:gd name="connsiteX951" fmla="*/ 1413383 w 1486203"/>
              <a:gd name="connsiteY951" fmla="*/ 934177 h 948170"/>
              <a:gd name="connsiteX952" fmla="*/ 1414867 w 1486203"/>
              <a:gd name="connsiteY952" fmla="*/ 934574 h 948170"/>
              <a:gd name="connsiteX953" fmla="*/ 1416351 w 1486203"/>
              <a:gd name="connsiteY953" fmla="*/ 934972 h 948170"/>
              <a:gd name="connsiteX954" fmla="*/ 1417836 w 1486203"/>
              <a:gd name="connsiteY954" fmla="*/ 935355 h 948170"/>
              <a:gd name="connsiteX955" fmla="*/ 1419328 w 1486203"/>
              <a:gd name="connsiteY955" fmla="*/ 935737 h 948170"/>
              <a:gd name="connsiteX956" fmla="*/ 1420812 w 1486203"/>
              <a:gd name="connsiteY956" fmla="*/ 936112 h 948170"/>
              <a:gd name="connsiteX957" fmla="*/ 1422296 w 1486203"/>
              <a:gd name="connsiteY957" fmla="*/ 936480 h 948170"/>
              <a:gd name="connsiteX958" fmla="*/ 1423780 w 1486203"/>
              <a:gd name="connsiteY958" fmla="*/ 936847 h 948170"/>
              <a:gd name="connsiteX959" fmla="*/ 1425272 w 1486203"/>
              <a:gd name="connsiteY959" fmla="*/ 937206 h 948170"/>
              <a:gd name="connsiteX960" fmla="*/ 1426757 w 1486203"/>
              <a:gd name="connsiteY960" fmla="*/ 937558 h 948170"/>
              <a:gd name="connsiteX961" fmla="*/ 1428241 w 1486203"/>
              <a:gd name="connsiteY961" fmla="*/ 937910 h 948170"/>
              <a:gd name="connsiteX962" fmla="*/ 1429725 w 1486203"/>
              <a:gd name="connsiteY962" fmla="*/ 938255 h 948170"/>
              <a:gd name="connsiteX963" fmla="*/ 1431217 w 1486203"/>
              <a:gd name="connsiteY963" fmla="*/ 938591 h 948170"/>
              <a:gd name="connsiteX964" fmla="*/ 1432701 w 1486203"/>
              <a:gd name="connsiteY964" fmla="*/ 938928 h 948170"/>
              <a:gd name="connsiteX965" fmla="*/ 1434186 w 1486203"/>
              <a:gd name="connsiteY965" fmla="*/ 939257 h 948170"/>
              <a:gd name="connsiteX966" fmla="*/ 1435670 w 1486203"/>
              <a:gd name="connsiteY966" fmla="*/ 939586 h 948170"/>
              <a:gd name="connsiteX967" fmla="*/ 1437162 w 1486203"/>
              <a:gd name="connsiteY967" fmla="*/ 939907 h 948170"/>
              <a:gd name="connsiteX968" fmla="*/ 1438646 w 1486203"/>
              <a:gd name="connsiteY968" fmla="*/ 940221 h 948170"/>
              <a:gd name="connsiteX969" fmla="*/ 1440130 w 1486203"/>
              <a:gd name="connsiteY969" fmla="*/ 940535 h 948170"/>
              <a:gd name="connsiteX970" fmla="*/ 1441615 w 1486203"/>
              <a:gd name="connsiteY970" fmla="*/ 940841 h 948170"/>
              <a:gd name="connsiteX971" fmla="*/ 1443106 w 1486203"/>
              <a:gd name="connsiteY971" fmla="*/ 941139 h 948170"/>
              <a:gd name="connsiteX972" fmla="*/ 1444591 w 1486203"/>
              <a:gd name="connsiteY972" fmla="*/ 941437 h 948170"/>
              <a:gd name="connsiteX973" fmla="*/ 1446075 w 1486203"/>
              <a:gd name="connsiteY973" fmla="*/ 941728 h 948170"/>
              <a:gd name="connsiteX974" fmla="*/ 1447559 w 1486203"/>
              <a:gd name="connsiteY974" fmla="*/ 942019 h 948170"/>
              <a:gd name="connsiteX975" fmla="*/ 1449051 w 1486203"/>
              <a:gd name="connsiteY975" fmla="*/ 942302 h 948170"/>
              <a:gd name="connsiteX976" fmla="*/ 1450536 w 1486203"/>
              <a:gd name="connsiteY976" fmla="*/ 942585 h 948170"/>
              <a:gd name="connsiteX977" fmla="*/ 1452020 w 1486203"/>
              <a:gd name="connsiteY977" fmla="*/ 942860 h 948170"/>
              <a:gd name="connsiteX978" fmla="*/ 1453504 w 1486203"/>
              <a:gd name="connsiteY978" fmla="*/ 943136 h 948170"/>
              <a:gd name="connsiteX979" fmla="*/ 1454996 w 1486203"/>
              <a:gd name="connsiteY979" fmla="*/ 943404 h 948170"/>
              <a:gd name="connsiteX980" fmla="*/ 1456480 w 1486203"/>
              <a:gd name="connsiteY980" fmla="*/ 943664 h 948170"/>
              <a:gd name="connsiteX981" fmla="*/ 1457964 w 1486203"/>
              <a:gd name="connsiteY981" fmla="*/ 943924 h 948170"/>
              <a:gd name="connsiteX982" fmla="*/ 1459449 w 1486203"/>
              <a:gd name="connsiteY982" fmla="*/ 944184 h 948170"/>
              <a:gd name="connsiteX983" fmla="*/ 1460941 w 1486203"/>
              <a:gd name="connsiteY983" fmla="*/ 944436 h 948170"/>
              <a:gd name="connsiteX984" fmla="*/ 1462425 w 1486203"/>
              <a:gd name="connsiteY984" fmla="*/ 944681 h 948170"/>
              <a:gd name="connsiteX985" fmla="*/ 1463909 w 1486203"/>
              <a:gd name="connsiteY985" fmla="*/ 944926 h 948170"/>
              <a:gd name="connsiteX986" fmla="*/ 1465393 w 1486203"/>
              <a:gd name="connsiteY986" fmla="*/ 945163 h 948170"/>
              <a:gd name="connsiteX987" fmla="*/ 1466885 w 1486203"/>
              <a:gd name="connsiteY987" fmla="*/ 945400 h 948170"/>
              <a:gd name="connsiteX988" fmla="*/ 1468370 w 1486203"/>
              <a:gd name="connsiteY988" fmla="*/ 945638 h 948170"/>
              <a:gd name="connsiteX989" fmla="*/ 1469854 w 1486203"/>
              <a:gd name="connsiteY989" fmla="*/ 945867 h 948170"/>
              <a:gd name="connsiteX990" fmla="*/ 1471338 w 1486203"/>
              <a:gd name="connsiteY990" fmla="*/ 946097 h 948170"/>
              <a:gd name="connsiteX991" fmla="*/ 1472830 w 1486203"/>
              <a:gd name="connsiteY991" fmla="*/ 946319 h 948170"/>
              <a:gd name="connsiteX992" fmla="*/ 1474314 w 1486203"/>
              <a:gd name="connsiteY992" fmla="*/ 946533 h 948170"/>
              <a:gd name="connsiteX993" fmla="*/ 1475798 w 1486203"/>
              <a:gd name="connsiteY993" fmla="*/ 946755 h 948170"/>
              <a:gd name="connsiteX994" fmla="*/ 1477283 w 1486203"/>
              <a:gd name="connsiteY994" fmla="*/ 946961 h 948170"/>
              <a:gd name="connsiteX995" fmla="*/ 1478775 w 1486203"/>
              <a:gd name="connsiteY995" fmla="*/ 947175 h 948170"/>
              <a:gd name="connsiteX996" fmla="*/ 1480259 w 1486203"/>
              <a:gd name="connsiteY996" fmla="*/ 947382 h 948170"/>
              <a:gd name="connsiteX997" fmla="*/ 1481743 w 1486203"/>
              <a:gd name="connsiteY997" fmla="*/ 947581 h 948170"/>
              <a:gd name="connsiteX998" fmla="*/ 1483228 w 1486203"/>
              <a:gd name="connsiteY998" fmla="*/ 947780 h 948170"/>
              <a:gd name="connsiteX999" fmla="*/ 1484720 w 1486203"/>
              <a:gd name="connsiteY999" fmla="*/ 947979 h 948170"/>
              <a:gd name="connsiteX1000" fmla="*/ 1486204 w 1486203"/>
              <a:gd name="connsiteY1000" fmla="*/ 948170 h 94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1486203" h="948170">
                <a:moveTo>
                  <a:pt x="0" y="948170"/>
                </a:moveTo>
                <a:lnTo>
                  <a:pt x="1486" y="947979"/>
                </a:lnTo>
                <a:lnTo>
                  <a:pt x="2972" y="947780"/>
                </a:lnTo>
                <a:lnTo>
                  <a:pt x="4458" y="947581"/>
                </a:lnTo>
                <a:lnTo>
                  <a:pt x="5945" y="947382"/>
                </a:lnTo>
                <a:lnTo>
                  <a:pt x="7431" y="947175"/>
                </a:lnTo>
                <a:lnTo>
                  <a:pt x="8917" y="946961"/>
                </a:lnTo>
                <a:lnTo>
                  <a:pt x="10404" y="946755"/>
                </a:lnTo>
                <a:lnTo>
                  <a:pt x="11889" y="946533"/>
                </a:lnTo>
                <a:lnTo>
                  <a:pt x="13376" y="946319"/>
                </a:lnTo>
                <a:lnTo>
                  <a:pt x="14862" y="946097"/>
                </a:lnTo>
                <a:lnTo>
                  <a:pt x="16348" y="945867"/>
                </a:lnTo>
                <a:lnTo>
                  <a:pt x="17834" y="945638"/>
                </a:lnTo>
                <a:lnTo>
                  <a:pt x="19321" y="945400"/>
                </a:lnTo>
                <a:lnTo>
                  <a:pt x="20807" y="945163"/>
                </a:lnTo>
                <a:lnTo>
                  <a:pt x="22293" y="944926"/>
                </a:lnTo>
                <a:lnTo>
                  <a:pt x="23779" y="944681"/>
                </a:lnTo>
                <a:lnTo>
                  <a:pt x="25265" y="944436"/>
                </a:lnTo>
                <a:lnTo>
                  <a:pt x="26751" y="944184"/>
                </a:lnTo>
                <a:lnTo>
                  <a:pt x="28238" y="943924"/>
                </a:lnTo>
                <a:lnTo>
                  <a:pt x="29724" y="943664"/>
                </a:lnTo>
                <a:lnTo>
                  <a:pt x="31210" y="943404"/>
                </a:lnTo>
                <a:lnTo>
                  <a:pt x="32697" y="943136"/>
                </a:lnTo>
                <a:lnTo>
                  <a:pt x="34182" y="942860"/>
                </a:lnTo>
                <a:lnTo>
                  <a:pt x="35669" y="942585"/>
                </a:lnTo>
                <a:lnTo>
                  <a:pt x="37155" y="942302"/>
                </a:lnTo>
                <a:lnTo>
                  <a:pt x="38641" y="942019"/>
                </a:lnTo>
                <a:lnTo>
                  <a:pt x="40127" y="941728"/>
                </a:lnTo>
                <a:lnTo>
                  <a:pt x="41614" y="941437"/>
                </a:lnTo>
                <a:lnTo>
                  <a:pt x="43100" y="941139"/>
                </a:lnTo>
                <a:lnTo>
                  <a:pt x="44586" y="940841"/>
                </a:lnTo>
                <a:lnTo>
                  <a:pt x="46072" y="940535"/>
                </a:lnTo>
                <a:lnTo>
                  <a:pt x="47558" y="940221"/>
                </a:lnTo>
                <a:lnTo>
                  <a:pt x="49044" y="939907"/>
                </a:lnTo>
                <a:lnTo>
                  <a:pt x="50531" y="939586"/>
                </a:lnTo>
                <a:lnTo>
                  <a:pt x="52017" y="939257"/>
                </a:lnTo>
                <a:lnTo>
                  <a:pt x="53503" y="938928"/>
                </a:lnTo>
                <a:lnTo>
                  <a:pt x="54990" y="938591"/>
                </a:lnTo>
                <a:lnTo>
                  <a:pt x="56476" y="938255"/>
                </a:lnTo>
                <a:lnTo>
                  <a:pt x="57962" y="937910"/>
                </a:lnTo>
                <a:lnTo>
                  <a:pt x="59448" y="937558"/>
                </a:lnTo>
                <a:lnTo>
                  <a:pt x="60934" y="937206"/>
                </a:lnTo>
                <a:lnTo>
                  <a:pt x="62420" y="936847"/>
                </a:lnTo>
                <a:lnTo>
                  <a:pt x="63907" y="936480"/>
                </a:lnTo>
                <a:lnTo>
                  <a:pt x="65393" y="936112"/>
                </a:lnTo>
                <a:lnTo>
                  <a:pt x="66879" y="935737"/>
                </a:lnTo>
                <a:lnTo>
                  <a:pt x="68365" y="935355"/>
                </a:lnTo>
                <a:lnTo>
                  <a:pt x="69852" y="934972"/>
                </a:lnTo>
                <a:lnTo>
                  <a:pt x="71337" y="934574"/>
                </a:lnTo>
                <a:lnTo>
                  <a:pt x="72824" y="934177"/>
                </a:lnTo>
                <a:lnTo>
                  <a:pt x="74310" y="933779"/>
                </a:lnTo>
                <a:lnTo>
                  <a:pt x="75796" y="933366"/>
                </a:lnTo>
                <a:lnTo>
                  <a:pt x="77283" y="932952"/>
                </a:lnTo>
                <a:lnTo>
                  <a:pt x="78769" y="932532"/>
                </a:lnTo>
                <a:lnTo>
                  <a:pt x="80255" y="932111"/>
                </a:lnTo>
                <a:lnTo>
                  <a:pt x="81741" y="931675"/>
                </a:lnTo>
                <a:lnTo>
                  <a:pt x="83228" y="931239"/>
                </a:lnTo>
                <a:lnTo>
                  <a:pt x="84713" y="930795"/>
                </a:lnTo>
                <a:lnTo>
                  <a:pt x="86200" y="930344"/>
                </a:lnTo>
                <a:lnTo>
                  <a:pt x="87686" y="929884"/>
                </a:lnTo>
                <a:lnTo>
                  <a:pt x="89172" y="929425"/>
                </a:lnTo>
                <a:lnTo>
                  <a:pt x="90658" y="928959"/>
                </a:lnTo>
                <a:lnTo>
                  <a:pt x="92145" y="928484"/>
                </a:lnTo>
                <a:lnTo>
                  <a:pt x="93630" y="928002"/>
                </a:lnTo>
                <a:lnTo>
                  <a:pt x="95117" y="927513"/>
                </a:lnTo>
                <a:lnTo>
                  <a:pt x="96603" y="927015"/>
                </a:lnTo>
                <a:lnTo>
                  <a:pt x="98089" y="926518"/>
                </a:lnTo>
                <a:lnTo>
                  <a:pt x="99576" y="926006"/>
                </a:lnTo>
                <a:lnTo>
                  <a:pt x="101062" y="925493"/>
                </a:lnTo>
                <a:lnTo>
                  <a:pt x="102548" y="924973"/>
                </a:lnTo>
                <a:lnTo>
                  <a:pt x="104034" y="924445"/>
                </a:lnTo>
                <a:lnTo>
                  <a:pt x="105521" y="923909"/>
                </a:lnTo>
                <a:lnTo>
                  <a:pt x="107006" y="923366"/>
                </a:lnTo>
                <a:lnTo>
                  <a:pt x="108493" y="922815"/>
                </a:lnTo>
                <a:lnTo>
                  <a:pt x="109979" y="922257"/>
                </a:lnTo>
                <a:lnTo>
                  <a:pt x="111465" y="921690"/>
                </a:lnTo>
                <a:lnTo>
                  <a:pt x="112951" y="921117"/>
                </a:lnTo>
                <a:lnTo>
                  <a:pt x="114438" y="920543"/>
                </a:lnTo>
                <a:lnTo>
                  <a:pt x="115923" y="919954"/>
                </a:lnTo>
                <a:lnTo>
                  <a:pt x="117410" y="919357"/>
                </a:lnTo>
                <a:lnTo>
                  <a:pt x="118896" y="918760"/>
                </a:lnTo>
                <a:lnTo>
                  <a:pt x="120382" y="918148"/>
                </a:lnTo>
                <a:lnTo>
                  <a:pt x="121869" y="917528"/>
                </a:lnTo>
                <a:lnTo>
                  <a:pt x="123355" y="916909"/>
                </a:lnTo>
                <a:lnTo>
                  <a:pt x="124841" y="916274"/>
                </a:lnTo>
                <a:lnTo>
                  <a:pt x="126327" y="915631"/>
                </a:lnTo>
                <a:lnTo>
                  <a:pt x="127814" y="914981"/>
                </a:lnTo>
                <a:lnTo>
                  <a:pt x="129299" y="914323"/>
                </a:lnTo>
                <a:lnTo>
                  <a:pt x="130786" y="913657"/>
                </a:lnTo>
                <a:lnTo>
                  <a:pt x="132272" y="912984"/>
                </a:lnTo>
                <a:lnTo>
                  <a:pt x="133758" y="912303"/>
                </a:lnTo>
                <a:lnTo>
                  <a:pt x="135244" y="911614"/>
                </a:lnTo>
                <a:lnTo>
                  <a:pt x="136731" y="910910"/>
                </a:lnTo>
                <a:lnTo>
                  <a:pt x="138217" y="910207"/>
                </a:lnTo>
                <a:lnTo>
                  <a:pt x="139703" y="909487"/>
                </a:lnTo>
                <a:lnTo>
                  <a:pt x="141189" y="908760"/>
                </a:lnTo>
                <a:lnTo>
                  <a:pt x="142675" y="908026"/>
                </a:lnTo>
                <a:lnTo>
                  <a:pt x="144162" y="907284"/>
                </a:lnTo>
                <a:lnTo>
                  <a:pt x="145648" y="906534"/>
                </a:lnTo>
                <a:lnTo>
                  <a:pt x="147134" y="905769"/>
                </a:lnTo>
                <a:lnTo>
                  <a:pt x="148620" y="904996"/>
                </a:lnTo>
                <a:lnTo>
                  <a:pt x="150107" y="904216"/>
                </a:lnTo>
                <a:lnTo>
                  <a:pt x="151593" y="903428"/>
                </a:lnTo>
                <a:lnTo>
                  <a:pt x="153079" y="902632"/>
                </a:lnTo>
                <a:lnTo>
                  <a:pt x="154565" y="901821"/>
                </a:lnTo>
                <a:lnTo>
                  <a:pt x="156051" y="901010"/>
                </a:lnTo>
                <a:lnTo>
                  <a:pt x="157537" y="900184"/>
                </a:lnTo>
                <a:lnTo>
                  <a:pt x="159024" y="899342"/>
                </a:lnTo>
                <a:lnTo>
                  <a:pt x="160510" y="898501"/>
                </a:lnTo>
                <a:lnTo>
                  <a:pt x="161996" y="897644"/>
                </a:lnTo>
                <a:lnTo>
                  <a:pt x="163482" y="896772"/>
                </a:lnTo>
                <a:lnTo>
                  <a:pt x="164968" y="895899"/>
                </a:lnTo>
                <a:lnTo>
                  <a:pt x="166455" y="895012"/>
                </a:lnTo>
                <a:lnTo>
                  <a:pt x="167941" y="894117"/>
                </a:lnTo>
                <a:lnTo>
                  <a:pt x="169427" y="893206"/>
                </a:lnTo>
                <a:lnTo>
                  <a:pt x="170913" y="892296"/>
                </a:lnTo>
                <a:lnTo>
                  <a:pt x="172400" y="891362"/>
                </a:lnTo>
                <a:lnTo>
                  <a:pt x="173886" y="890429"/>
                </a:lnTo>
                <a:lnTo>
                  <a:pt x="175372" y="889480"/>
                </a:lnTo>
                <a:lnTo>
                  <a:pt x="176858" y="888516"/>
                </a:lnTo>
                <a:lnTo>
                  <a:pt x="178345" y="887552"/>
                </a:lnTo>
                <a:lnTo>
                  <a:pt x="179830" y="886573"/>
                </a:lnTo>
                <a:lnTo>
                  <a:pt x="181317" y="885578"/>
                </a:lnTo>
                <a:lnTo>
                  <a:pt x="182803" y="884576"/>
                </a:lnTo>
                <a:lnTo>
                  <a:pt x="184289" y="883566"/>
                </a:lnTo>
                <a:lnTo>
                  <a:pt x="185775" y="882541"/>
                </a:lnTo>
                <a:lnTo>
                  <a:pt x="187262" y="881500"/>
                </a:lnTo>
                <a:lnTo>
                  <a:pt x="188748" y="880460"/>
                </a:lnTo>
                <a:lnTo>
                  <a:pt x="190234" y="879396"/>
                </a:lnTo>
                <a:lnTo>
                  <a:pt x="191720" y="878333"/>
                </a:lnTo>
                <a:lnTo>
                  <a:pt x="193206" y="877247"/>
                </a:lnTo>
                <a:lnTo>
                  <a:pt x="194693" y="876160"/>
                </a:lnTo>
                <a:lnTo>
                  <a:pt x="196179" y="875051"/>
                </a:lnTo>
                <a:lnTo>
                  <a:pt x="197665" y="873934"/>
                </a:lnTo>
                <a:lnTo>
                  <a:pt x="199151" y="872809"/>
                </a:lnTo>
                <a:lnTo>
                  <a:pt x="200638" y="871669"/>
                </a:lnTo>
                <a:lnTo>
                  <a:pt x="202123" y="870522"/>
                </a:lnTo>
                <a:lnTo>
                  <a:pt x="203610" y="869359"/>
                </a:lnTo>
                <a:lnTo>
                  <a:pt x="205096" y="868180"/>
                </a:lnTo>
                <a:lnTo>
                  <a:pt x="206582" y="866994"/>
                </a:lnTo>
                <a:lnTo>
                  <a:pt x="208068" y="865793"/>
                </a:lnTo>
                <a:lnTo>
                  <a:pt x="209555" y="864584"/>
                </a:lnTo>
                <a:lnTo>
                  <a:pt x="211041" y="863360"/>
                </a:lnTo>
                <a:lnTo>
                  <a:pt x="212527" y="862121"/>
                </a:lnTo>
                <a:lnTo>
                  <a:pt x="214014" y="860874"/>
                </a:lnTo>
                <a:lnTo>
                  <a:pt x="215499" y="859611"/>
                </a:lnTo>
                <a:lnTo>
                  <a:pt x="216986" y="858334"/>
                </a:lnTo>
                <a:lnTo>
                  <a:pt x="218472" y="857048"/>
                </a:lnTo>
                <a:lnTo>
                  <a:pt x="219958" y="855748"/>
                </a:lnTo>
                <a:lnTo>
                  <a:pt x="221444" y="854439"/>
                </a:lnTo>
                <a:lnTo>
                  <a:pt x="222931" y="853108"/>
                </a:lnTo>
                <a:lnTo>
                  <a:pt x="224416" y="851777"/>
                </a:lnTo>
                <a:lnTo>
                  <a:pt x="225903" y="850423"/>
                </a:lnTo>
                <a:lnTo>
                  <a:pt x="227389" y="849061"/>
                </a:lnTo>
                <a:lnTo>
                  <a:pt x="228875" y="847676"/>
                </a:lnTo>
                <a:lnTo>
                  <a:pt x="230361" y="846291"/>
                </a:lnTo>
                <a:lnTo>
                  <a:pt x="231848" y="844883"/>
                </a:lnTo>
                <a:lnTo>
                  <a:pt x="233334" y="843468"/>
                </a:lnTo>
                <a:lnTo>
                  <a:pt x="234820" y="842037"/>
                </a:lnTo>
                <a:lnTo>
                  <a:pt x="236307" y="840591"/>
                </a:lnTo>
                <a:lnTo>
                  <a:pt x="237792" y="839130"/>
                </a:lnTo>
                <a:lnTo>
                  <a:pt x="239279" y="837661"/>
                </a:lnTo>
                <a:lnTo>
                  <a:pt x="240765" y="836177"/>
                </a:lnTo>
                <a:lnTo>
                  <a:pt x="242251" y="834677"/>
                </a:lnTo>
                <a:lnTo>
                  <a:pt x="243737" y="833162"/>
                </a:lnTo>
                <a:lnTo>
                  <a:pt x="245224" y="831632"/>
                </a:lnTo>
                <a:lnTo>
                  <a:pt x="246709" y="830094"/>
                </a:lnTo>
                <a:lnTo>
                  <a:pt x="248196" y="828541"/>
                </a:lnTo>
                <a:lnTo>
                  <a:pt x="249682" y="826973"/>
                </a:lnTo>
                <a:lnTo>
                  <a:pt x="251168" y="825389"/>
                </a:lnTo>
                <a:lnTo>
                  <a:pt x="252654" y="823790"/>
                </a:lnTo>
                <a:lnTo>
                  <a:pt x="254141" y="822183"/>
                </a:lnTo>
                <a:lnTo>
                  <a:pt x="255627" y="820554"/>
                </a:lnTo>
                <a:lnTo>
                  <a:pt x="257113" y="818916"/>
                </a:lnTo>
                <a:lnTo>
                  <a:pt x="258600" y="817264"/>
                </a:lnTo>
                <a:lnTo>
                  <a:pt x="260085" y="815588"/>
                </a:lnTo>
                <a:lnTo>
                  <a:pt x="261572" y="813905"/>
                </a:lnTo>
                <a:lnTo>
                  <a:pt x="263058" y="812214"/>
                </a:lnTo>
                <a:lnTo>
                  <a:pt x="264544" y="810500"/>
                </a:lnTo>
                <a:lnTo>
                  <a:pt x="266030" y="808771"/>
                </a:lnTo>
                <a:lnTo>
                  <a:pt x="267517" y="807035"/>
                </a:lnTo>
                <a:lnTo>
                  <a:pt x="269003" y="805275"/>
                </a:lnTo>
                <a:lnTo>
                  <a:pt x="270489" y="803508"/>
                </a:lnTo>
                <a:lnTo>
                  <a:pt x="271975" y="801717"/>
                </a:lnTo>
                <a:lnTo>
                  <a:pt x="273461" y="799919"/>
                </a:lnTo>
                <a:lnTo>
                  <a:pt x="274947" y="798106"/>
                </a:lnTo>
                <a:lnTo>
                  <a:pt x="276434" y="796270"/>
                </a:lnTo>
                <a:lnTo>
                  <a:pt x="277920" y="794426"/>
                </a:lnTo>
                <a:lnTo>
                  <a:pt x="279406" y="792567"/>
                </a:lnTo>
                <a:lnTo>
                  <a:pt x="280893" y="790693"/>
                </a:lnTo>
                <a:lnTo>
                  <a:pt x="282379" y="788803"/>
                </a:lnTo>
                <a:lnTo>
                  <a:pt x="283865" y="786898"/>
                </a:lnTo>
                <a:lnTo>
                  <a:pt x="285351" y="784977"/>
                </a:lnTo>
                <a:lnTo>
                  <a:pt x="286837" y="783042"/>
                </a:lnTo>
                <a:lnTo>
                  <a:pt x="288323" y="781091"/>
                </a:lnTo>
                <a:lnTo>
                  <a:pt x="289810" y="779132"/>
                </a:lnTo>
                <a:lnTo>
                  <a:pt x="291296" y="777150"/>
                </a:lnTo>
                <a:lnTo>
                  <a:pt x="292782" y="775154"/>
                </a:lnTo>
                <a:lnTo>
                  <a:pt x="294268" y="773141"/>
                </a:lnTo>
                <a:lnTo>
                  <a:pt x="295754" y="771114"/>
                </a:lnTo>
                <a:lnTo>
                  <a:pt x="297240" y="769071"/>
                </a:lnTo>
                <a:lnTo>
                  <a:pt x="298727" y="767013"/>
                </a:lnTo>
                <a:lnTo>
                  <a:pt x="300213" y="764947"/>
                </a:lnTo>
                <a:lnTo>
                  <a:pt x="301699" y="762859"/>
                </a:lnTo>
                <a:lnTo>
                  <a:pt x="303186" y="760755"/>
                </a:lnTo>
                <a:lnTo>
                  <a:pt x="304672" y="758635"/>
                </a:lnTo>
                <a:lnTo>
                  <a:pt x="306158" y="756501"/>
                </a:lnTo>
                <a:lnTo>
                  <a:pt x="307644" y="754351"/>
                </a:lnTo>
                <a:lnTo>
                  <a:pt x="309131" y="752186"/>
                </a:lnTo>
                <a:lnTo>
                  <a:pt x="310616" y="750005"/>
                </a:lnTo>
                <a:lnTo>
                  <a:pt x="312103" y="747809"/>
                </a:lnTo>
                <a:lnTo>
                  <a:pt x="313589" y="745598"/>
                </a:lnTo>
                <a:lnTo>
                  <a:pt x="315075" y="743372"/>
                </a:lnTo>
                <a:lnTo>
                  <a:pt x="316561" y="741138"/>
                </a:lnTo>
                <a:lnTo>
                  <a:pt x="318048" y="738881"/>
                </a:lnTo>
                <a:lnTo>
                  <a:pt x="319533" y="736609"/>
                </a:lnTo>
                <a:lnTo>
                  <a:pt x="321020" y="734321"/>
                </a:lnTo>
                <a:lnTo>
                  <a:pt x="322506" y="732018"/>
                </a:lnTo>
                <a:lnTo>
                  <a:pt x="323992" y="729700"/>
                </a:lnTo>
                <a:lnTo>
                  <a:pt x="325479" y="727359"/>
                </a:lnTo>
                <a:lnTo>
                  <a:pt x="326965" y="725010"/>
                </a:lnTo>
                <a:lnTo>
                  <a:pt x="328451" y="722646"/>
                </a:lnTo>
                <a:lnTo>
                  <a:pt x="329937" y="720266"/>
                </a:lnTo>
                <a:lnTo>
                  <a:pt x="331424" y="717872"/>
                </a:lnTo>
                <a:lnTo>
                  <a:pt x="332909" y="715462"/>
                </a:lnTo>
                <a:lnTo>
                  <a:pt x="334396" y="713036"/>
                </a:lnTo>
                <a:lnTo>
                  <a:pt x="335882" y="710596"/>
                </a:lnTo>
                <a:lnTo>
                  <a:pt x="337368" y="708140"/>
                </a:lnTo>
                <a:lnTo>
                  <a:pt x="338854" y="705668"/>
                </a:lnTo>
                <a:lnTo>
                  <a:pt x="340341" y="703182"/>
                </a:lnTo>
                <a:lnTo>
                  <a:pt x="341826" y="700680"/>
                </a:lnTo>
                <a:lnTo>
                  <a:pt x="343313" y="698165"/>
                </a:lnTo>
                <a:lnTo>
                  <a:pt x="344800" y="695633"/>
                </a:lnTo>
                <a:lnTo>
                  <a:pt x="346285" y="693087"/>
                </a:lnTo>
                <a:lnTo>
                  <a:pt x="347772" y="690524"/>
                </a:lnTo>
                <a:lnTo>
                  <a:pt x="349258" y="687948"/>
                </a:lnTo>
                <a:lnTo>
                  <a:pt x="350744" y="685356"/>
                </a:lnTo>
                <a:lnTo>
                  <a:pt x="352230" y="682750"/>
                </a:lnTo>
                <a:lnTo>
                  <a:pt x="353717" y="680128"/>
                </a:lnTo>
                <a:lnTo>
                  <a:pt x="355202" y="677493"/>
                </a:lnTo>
                <a:lnTo>
                  <a:pt x="356689" y="674842"/>
                </a:lnTo>
                <a:lnTo>
                  <a:pt x="358175" y="672176"/>
                </a:lnTo>
                <a:lnTo>
                  <a:pt x="359661" y="669497"/>
                </a:lnTo>
                <a:lnTo>
                  <a:pt x="361147" y="666802"/>
                </a:lnTo>
                <a:lnTo>
                  <a:pt x="362634" y="664093"/>
                </a:lnTo>
                <a:lnTo>
                  <a:pt x="364119" y="661369"/>
                </a:lnTo>
                <a:lnTo>
                  <a:pt x="365606" y="658632"/>
                </a:lnTo>
                <a:lnTo>
                  <a:pt x="367093" y="655880"/>
                </a:lnTo>
                <a:lnTo>
                  <a:pt x="368578" y="653113"/>
                </a:lnTo>
                <a:lnTo>
                  <a:pt x="370065" y="650333"/>
                </a:lnTo>
                <a:lnTo>
                  <a:pt x="371551" y="647538"/>
                </a:lnTo>
                <a:lnTo>
                  <a:pt x="373037" y="644730"/>
                </a:lnTo>
                <a:lnTo>
                  <a:pt x="374523" y="641907"/>
                </a:lnTo>
                <a:lnTo>
                  <a:pt x="376010" y="639071"/>
                </a:lnTo>
                <a:lnTo>
                  <a:pt x="377495" y="636221"/>
                </a:lnTo>
                <a:lnTo>
                  <a:pt x="378982" y="633357"/>
                </a:lnTo>
                <a:lnTo>
                  <a:pt x="380468" y="630480"/>
                </a:lnTo>
                <a:lnTo>
                  <a:pt x="381954" y="627589"/>
                </a:lnTo>
                <a:lnTo>
                  <a:pt x="383440" y="624684"/>
                </a:lnTo>
                <a:lnTo>
                  <a:pt x="384927" y="621767"/>
                </a:lnTo>
                <a:lnTo>
                  <a:pt x="386413" y="618836"/>
                </a:lnTo>
                <a:lnTo>
                  <a:pt x="387899" y="615892"/>
                </a:lnTo>
                <a:lnTo>
                  <a:pt x="389386" y="612935"/>
                </a:lnTo>
                <a:lnTo>
                  <a:pt x="390871" y="609965"/>
                </a:lnTo>
                <a:lnTo>
                  <a:pt x="392358" y="606982"/>
                </a:lnTo>
                <a:lnTo>
                  <a:pt x="393844" y="603986"/>
                </a:lnTo>
                <a:lnTo>
                  <a:pt x="395330" y="600978"/>
                </a:lnTo>
                <a:lnTo>
                  <a:pt x="396816" y="597957"/>
                </a:lnTo>
                <a:lnTo>
                  <a:pt x="398303" y="594925"/>
                </a:lnTo>
                <a:lnTo>
                  <a:pt x="399789" y="591879"/>
                </a:lnTo>
                <a:lnTo>
                  <a:pt x="401275" y="588822"/>
                </a:lnTo>
                <a:lnTo>
                  <a:pt x="402761" y="585752"/>
                </a:lnTo>
                <a:lnTo>
                  <a:pt x="404247" y="582670"/>
                </a:lnTo>
                <a:lnTo>
                  <a:pt x="405733" y="579577"/>
                </a:lnTo>
                <a:lnTo>
                  <a:pt x="407220" y="576472"/>
                </a:lnTo>
                <a:lnTo>
                  <a:pt x="408706" y="573355"/>
                </a:lnTo>
                <a:lnTo>
                  <a:pt x="410192" y="570228"/>
                </a:lnTo>
                <a:lnTo>
                  <a:pt x="411679" y="567088"/>
                </a:lnTo>
                <a:lnTo>
                  <a:pt x="413165" y="563938"/>
                </a:lnTo>
                <a:lnTo>
                  <a:pt x="414651" y="560777"/>
                </a:lnTo>
                <a:lnTo>
                  <a:pt x="416137" y="557604"/>
                </a:lnTo>
                <a:lnTo>
                  <a:pt x="417623" y="554421"/>
                </a:lnTo>
                <a:lnTo>
                  <a:pt x="419109" y="551228"/>
                </a:lnTo>
                <a:lnTo>
                  <a:pt x="420596" y="548023"/>
                </a:lnTo>
                <a:lnTo>
                  <a:pt x="422082" y="544809"/>
                </a:lnTo>
                <a:lnTo>
                  <a:pt x="423568" y="541585"/>
                </a:lnTo>
                <a:lnTo>
                  <a:pt x="425054" y="538350"/>
                </a:lnTo>
                <a:lnTo>
                  <a:pt x="426540" y="535106"/>
                </a:lnTo>
                <a:lnTo>
                  <a:pt x="428026" y="531853"/>
                </a:lnTo>
                <a:lnTo>
                  <a:pt x="429513" y="528589"/>
                </a:lnTo>
                <a:lnTo>
                  <a:pt x="430999" y="525316"/>
                </a:lnTo>
                <a:lnTo>
                  <a:pt x="432485" y="522034"/>
                </a:lnTo>
                <a:lnTo>
                  <a:pt x="433971" y="518744"/>
                </a:lnTo>
                <a:lnTo>
                  <a:pt x="435458" y="515444"/>
                </a:lnTo>
                <a:lnTo>
                  <a:pt x="436944" y="512135"/>
                </a:lnTo>
                <a:lnTo>
                  <a:pt x="438430" y="508819"/>
                </a:lnTo>
                <a:lnTo>
                  <a:pt x="439916" y="505494"/>
                </a:lnTo>
                <a:lnTo>
                  <a:pt x="441402" y="502160"/>
                </a:lnTo>
                <a:lnTo>
                  <a:pt x="442889" y="498819"/>
                </a:lnTo>
                <a:lnTo>
                  <a:pt x="444375" y="495470"/>
                </a:lnTo>
                <a:lnTo>
                  <a:pt x="445861" y="492113"/>
                </a:lnTo>
                <a:lnTo>
                  <a:pt x="447347" y="488749"/>
                </a:lnTo>
                <a:lnTo>
                  <a:pt x="448834" y="485378"/>
                </a:lnTo>
                <a:lnTo>
                  <a:pt x="450319" y="482000"/>
                </a:lnTo>
                <a:lnTo>
                  <a:pt x="451806" y="478615"/>
                </a:lnTo>
                <a:lnTo>
                  <a:pt x="453292" y="475223"/>
                </a:lnTo>
                <a:lnTo>
                  <a:pt x="454778" y="471825"/>
                </a:lnTo>
                <a:lnTo>
                  <a:pt x="456264" y="468422"/>
                </a:lnTo>
                <a:lnTo>
                  <a:pt x="457751" y="465011"/>
                </a:lnTo>
                <a:lnTo>
                  <a:pt x="459237" y="461595"/>
                </a:lnTo>
                <a:lnTo>
                  <a:pt x="460723" y="458173"/>
                </a:lnTo>
                <a:lnTo>
                  <a:pt x="462210" y="454746"/>
                </a:lnTo>
                <a:lnTo>
                  <a:pt x="463695" y="451313"/>
                </a:lnTo>
                <a:lnTo>
                  <a:pt x="465182" y="447877"/>
                </a:lnTo>
                <a:lnTo>
                  <a:pt x="466668" y="444435"/>
                </a:lnTo>
                <a:lnTo>
                  <a:pt x="468154" y="440988"/>
                </a:lnTo>
                <a:lnTo>
                  <a:pt x="469640" y="437537"/>
                </a:lnTo>
                <a:lnTo>
                  <a:pt x="471127" y="434082"/>
                </a:lnTo>
                <a:lnTo>
                  <a:pt x="472612" y="430623"/>
                </a:lnTo>
                <a:lnTo>
                  <a:pt x="474099" y="427160"/>
                </a:lnTo>
                <a:lnTo>
                  <a:pt x="475585" y="423695"/>
                </a:lnTo>
                <a:lnTo>
                  <a:pt x="477071" y="420225"/>
                </a:lnTo>
                <a:lnTo>
                  <a:pt x="478557" y="416753"/>
                </a:lnTo>
                <a:lnTo>
                  <a:pt x="480044" y="413278"/>
                </a:lnTo>
                <a:lnTo>
                  <a:pt x="481530" y="409801"/>
                </a:lnTo>
                <a:lnTo>
                  <a:pt x="483016" y="406321"/>
                </a:lnTo>
                <a:lnTo>
                  <a:pt x="484503" y="402839"/>
                </a:lnTo>
                <a:lnTo>
                  <a:pt x="485988" y="399356"/>
                </a:lnTo>
                <a:lnTo>
                  <a:pt x="487475" y="395871"/>
                </a:lnTo>
                <a:lnTo>
                  <a:pt x="488961" y="392384"/>
                </a:lnTo>
                <a:lnTo>
                  <a:pt x="490447" y="388897"/>
                </a:lnTo>
                <a:lnTo>
                  <a:pt x="491933" y="385408"/>
                </a:lnTo>
                <a:lnTo>
                  <a:pt x="493420" y="381919"/>
                </a:lnTo>
                <a:lnTo>
                  <a:pt x="494905" y="378431"/>
                </a:lnTo>
                <a:lnTo>
                  <a:pt x="496390" y="374941"/>
                </a:lnTo>
                <a:lnTo>
                  <a:pt x="497882" y="371452"/>
                </a:lnTo>
                <a:lnTo>
                  <a:pt x="499366" y="367963"/>
                </a:lnTo>
                <a:lnTo>
                  <a:pt x="500850" y="364475"/>
                </a:lnTo>
                <a:lnTo>
                  <a:pt x="502334" y="360988"/>
                </a:lnTo>
                <a:lnTo>
                  <a:pt x="503826" y="357502"/>
                </a:lnTo>
                <a:lnTo>
                  <a:pt x="505311" y="354018"/>
                </a:lnTo>
                <a:lnTo>
                  <a:pt x="506795" y="350535"/>
                </a:lnTo>
                <a:lnTo>
                  <a:pt x="508279" y="347054"/>
                </a:lnTo>
                <a:lnTo>
                  <a:pt x="509771" y="343576"/>
                </a:lnTo>
                <a:lnTo>
                  <a:pt x="511255" y="340099"/>
                </a:lnTo>
                <a:lnTo>
                  <a:pt x="512740" y="336626"/>
                </a:lnTo>
                <a:lnTo>
                  <a:pt x="514224" y="333156"/>
                </a:lnTo>
                <a:lnTo>
                  <a:pt x="515716" y="329689"/>
                </a:lnTo>
                <a:lnTo>
                  <a:pt x="517200" y="326225"/>
                </a:lnTo>
                <a:lnTo>
                  <a:pt x="518684" y="322765"/>
                </a:lnTo>
                <a:lnTo>
                  <a:pt x="520169" y="319310"/>
                </a:lnTo>
                <a:lnTo>
                  <a:pt x="521661" y="315859"/>
                </a:lnTo>
                <a:lnTo>
                  <a:pt x="523145" y="312412"/>
                </a:lnTo>
                <a:lnTo>
                  <a:pt x="524629" y="308971"/>
                </a:lnTo>
                <a:lnTo>
                  <a:pt x="526113" y="305535"/>
                </a:lnTo>
                <a:lnTo>
                  <a:pt x="527605" y="302103"/>
                </a:lnTo>
                <a:lnTo>
                  <a:pt x="529089" y="298678"/>
                </a:lnTo>
                <a:lnTo>
                  <a:pt x="530574" y="295260"/>
                </a:lnTo>
                <a:lnTo>
                  <a:pt x="532058" y="291847"/>
                </a:lnTo>
                <a:lnTo>
                  <a:pt x="533550" y="288441"/>
                </a:lnTo>
                <a:lnTo>
                  <a:pt x="535034" y="285041"/>
                </a:lnTo>
                <a:lnTo>
                  <a:pt x="536518" y="281649"/>
                </a:lnTo>
                <a:lnTo>
                  <a:pt x="538003" y="278264"/>
                </a:lnTo>
                <a:lnTo>
                  <a:pt x="539495" y="274887"/>
                </a:lnTo>
                <a:lnTo>
                  <a:pt x="540979" y="271518"/>
                </a:lnTo>
                <a:lnTo>
                  <a:pt x="542463" y="268157"/>
                </a:lnTo>
                <a:lnTo>
                  <a:pt x="543947" y="264805"/>
                </a:lnTo>
                <a:lnTo>
                  <a:pt x="545439" y="261461"/>
                </a:lnTo>
                <a:lnTo>
                  <a:pt x="546924" y="258126"/>
                </a:lnTo>
                <a:lnTo>
                  <a:pt x="548408" y="254802"/>
                </a:lnTo>
                <a:lnTo>
                  <a:pt x="549892" y="251486"/>
                </a:lnTo>
                <a:lnTo>
                  <a:pt x="551384" y="248181"/>
                </a:lnTo>
                <a:lnTo>
                  <a:pt x="552868" y="244886"/>
                </a:lnTo>
                <a:lnTo>
                  <a:pt x="554353" y="241601"/>
                </a:lnTo>
                <a:lnTo>
                  <a:pt x="555837" y="238328"/>
                </a:lnTo>
                <a:lnTo>
                  <a:pt x="557329" y="235065"/>
                </a:lnTo>
                <a:lnTo>
                  <a:pt x="558813" y="231814"/>
                </a:lnTo>
                <a:lnTo>
                  <a:pt x="560297" y="228575"/>
                </a:lnTo>
                <a:lnTo>
                  <a:pt x="561782" y="225347"/>
                </a:lnTo>
                <a:lnTo>
                  <a:pt x="563274" y="222132"/>
                </a:lnTo>
                <a:lnTo>
                  <a:pt x="564758" y="218929"/>
                </a:lnTo>
                <a:lnTo>
                  <a:pt x="566242" y="215739"/>
                </a:lnTo>
                <a:lnTo>
                  <a:pt x="567726" y="212562"/>
                </a:lnTo>
                <a:lnTo>
                  <a:pt x="569218" y="209400"/>
                </a:lnTo>
                <a:lnTo>
                  <a:pt x="570703" y="206250"/>
                </a:lnTo>
                <a:lnTo>
                  <a:pt x="572187" y="203114"/>
                </a:lnTo>
                <a:lnTo>
                  <a:pt x="573671" y="199992"/>
                </a:lnTo>
                <a:lnTo>
                  <a:pt x="575163" y="196886"/>
                </a:lnTo>
                <a:lnTo>
                  <a:pt x="576647" y="193793"/>
                </a:lnTo>
                <a:lnTo>
                  <a:pt x="578131" y="190716"/>
                </a:lnTo>
                <a:lnTo>
                  <a:pt x="579616" y="187655"/>
                </a:lnTo>
                <a:lnTo>
                  <a:pt x="581108" y="184608"/>
                </a:lnTo>
                <a:lnTo>
                  <a:pt x="582592" y="181579"/>
                </a:lnTo>
                <a:lnTo>
                  <a:pt x="584076" y="178565"/>
                </a:lnTo>
                <a:lnTo>
                  <a:pt x="585560" y="175567"/>
                </a:lnTo>
                <a:lnTo>
                  <a:pt x="587052" y="172587"/>
                </a:lnTo>
                <a:lnTo>
                  <a:pt x="588537" y="169624"/>
                </a:lnTo>
                <a:lnTo>
                  <a:pt x="590021" y="166678"/>
                </a:lnTo>
                <a:lnTo>
                  <a:pt x="591513" y="163749"/>
                </a:lnTo>
                <a:lnTo>
                  <a:pt x="592997" y="160839"/>
                </a:lnTo>
                <a:lnTo>
                  <a:pt x="594481" y="157947"/>
                </a:lnTo>
                <a:lnTo>
                  <a:pt x="595966" y="155073"/>
                </a:lnTo>
                <a:lnTo>
                  <a:pt x="597458" y="152218"/>
                </a:lnTo>
                <a:lnTo>
                  <a:pt x="598942" y="149382"/>
                </a:lnTo>
                <a:lnTo>
                  <a:pt x="600426" y="146565"/>
                </a:lnTo>
                <a:lnTo>
                  <a:pt x="601910" y="143767"/>
                </a:lnTo>
                <a:lnTo>
                  <a:pt x="603402" y="140989"/>
                </a:lnTo>
                <a:lnTo>
                  <a:pt x="604887" y="138232"/>
                </a:lnTo>
                <a:lnTo>
                  <a:pt x="606371" y="135495"/>
                </a:lnTo>
                <a:lnTo>
                  <a:pt x="607855" y="132778"/>
                </a:lnTo>
                <a:lnTo>
                  <a:pt x="609347" y="130083"/>
                </a:lnTo>
                <a:lnTo>
                  <a:pt x="610831" y="127408"/>
                </a:lnTo>
                <a:lnTo>
                  <a:pt x="612316" y="124755"/>
                </a:lnTo>
                <a:lnTo>
                  <a:pt x="613800" y="122124"/>
                </a:lnTo>
                <a:lnTo>
                  <a:pt x="615292" y="119514"/>
                </a:lnTo>
                <a:lnTo>
                  <a:pt x="616776" y="116927"/>
                </a:lnTo>
                <a:lnTo>
                  <a:pt x="618260" y="114362"/>
                </a:lnTo>
                <a:lnTo>
                  <a:pt x="619744" y="111820"/>
                </a:lnTo>
                <a:lnTo>
                  <a:pt x="621236" y="109300"/>
                </a:lnTo>
                <a:lnTo>
                  <a:pt x="622721" y="106805"/>
                </a:lnTo>
                <a:lnTo>
                  <a:pt x="624205" y="104332"/>
                </a:lnTo>
                <a:lnTo>
                  <a:pt x="625689" y="101883"/>
                </a:lnTo>
                <a:lnTo>
                  <a:pt x="627181" y="99457"/>
                </a:lnTo>
                <a:lnTo>
                  <a:pt x="628665" y="97057"/>
                </a:lnTo>
                <a:lnTo>
                  <a:pt x="630150" y="94680"/>
                </a:lnTo>
                <a:lnTo>
                  <a:pt x="631634" y="92328"/>
                </a:lnTo>
                <a:lnTo>
                  <a:pt x="633126" y="90001"/>
                </a:lnTo>
                <a:lnTo>
                  <a:pt x="634610" y="87699"/>
                </a:lnTo>
                <a:lnTo>
                  <a:pt x="636094" y="85422"/>
                </a:lnTo>
                <a:lnTo>
                  <a:pt x="637579" y="83171"/>
                </a:lnTo>
                <a:lnTo>
                  <a:pt x="639071" y="80946"/>
                </a:lnTo>
                <a:lnTo>
                  <a:pt x="640555" y="78747"/>
                </a:lnTo>
                <a:lnTo>
                  <a:pt x="642039" y="76574"/>
                </a:lnTo>
                <a:lnTo>
                  <a:pt x="643523" y="74428"/>
                </a:lnTo>
                <a:lnTo>
                  <a:pt x="645015" y="72308"/>
                </a:lnTo>
                <a:lnTo>
                  <a:pt x="646499" y="70214"/>
                </a:lnTo>
                <a:lnTo>
                  <a:pt x="647984" y="68149"/>
                </a:lnTo>
                <a:lnTo>
                  <a:pt x="649468" y="66110"/>
                </a:lnTo>
                <a:lnTo>
                  <a:pt x="650960" y="64100"/>
                </a:lnTo>
                <a:lnTo>
                  <a:pt x="652444" y="62117"/>
                </a:lnTo>
                <a:lnTo>
                  <a:pt x="653929" y="60161"/>
                </a:lnTo>
                <a:lnTo>
                  <a:pt x="655413" y="58235"/>
                </a:lnTo>
                <a:lnTo>
                  <a:pt x="656905" y="56336"/>
                </a:lnTo>
                <a:lnTo>
                  <a:pt x="658389" y="54466"/>
                </a:lnTo>
                <a:lnTo>
                  <a:pt x="659873" y="52624"/>
                </a:lnTo>
                <a:lnTo>
                  <a:pt x="661357" y="50812"/>
                </a:lnTo>
                <a:lnTo>
                  <a:pt x="662849" y="49028"/>
                </a:lnTo>
                <a:lnTo>
                  <a:pt x="664334" y="47275"/>
                </a:lnTo>
                <a:lnTo>
                  <a:pt x="665818" y="45550"/>
                </a:lnTo>
                <a:lnTo>
                  <a:pt x="667302" y="43856"/>
                </a:lnTo>
                <a:lnTo>
                  <a:pt x="668794" y="42191"/>
                </a:lnTo>
                <a:lnTo>
                  <a:pt x="670278" y="40556"/>
                </a:lnTo>
                <a:lnTo>
                  <a:pt x="671763" y="38951"/>
                </a:lnTo>
                <a:lnTo>
                  <a:pt x="673247" y="37377"/>
                </a:lnTo>
                <a:lnTo>
                  <a:pt x="674739" y="35833"/>
                </a:lnTo>
                <a:lnTo>
                  <a:pt x="676223" y="34320"/>
                </a:lnTo>
                <a:lnTo>
                  <a:pt x="677707" y="32838"/>
                </a:lnTo>
                <a:lnTo>
                  <a:pt x="679192" y="31386"/>
                </a:lnTo>
                <a:lnTo>
                  <a:pt x="680684" y="29966"/>
                </a:lnTo>
                <a:lnTo>
                  <a:pt x="682168" y="28578"/>
                </a:lnTo>
                <a:lnTo>
                  <a:pt x="683652" y="27220"/>
                </a:lnTo>
                <a:lnTo>
                  <a:pt x="685136" y="25894"/>
                </a:lnTo>
                <a:lnTo>
                  <a:pt x="686628" y="24601"/>
                </a:lnTo>
                <a:lnTo>
                  <a:pt x="688112" y="23338"/>
                </a:lnTo>
                <a:lnTo>
                  <a:pt x="689597" y="22109"/>
                </a:lnTo>
                <a:lnTo>
                  <a:pt x="691081" y="20911"/>
                </a:lnTo>
                <a:lnTo>
                  <a:pt x="692573" y="19745"/>
                </a:lnTo>
                <a:lnTo>
                  <a:pt x="694057" y="18612"/>
                </a:lnTo>
                <a:lnTo>
                  <a:pt x="695542" y="17511"/>
                </a:lnTo>
                <a:lnTo>
                  <a:pt x="697026" y="16443"/>
                </a:lnTo>
                <a:lnTo>
                  <a:pt x="698518" y="15407"/>
                </a:lnTo>
                <a:lnTo>
                  <a:pt x="700002" y="14405"/>
                </a:lnTo>
                <a:lnTo>
                  <a:pt x="701486" y="13436"/>
                </a:lnTo>
                <a:lnTo>
                  <a:pt x="702970" y="12499"/>
                </a:lnTo>
                <a:lnTo>
                  <a:pt x="704462" y="11596"/>
                </a:lnTo>
                <a:lnTo>
                  <a:pt x="705947" y="10726"/>
                </a:lnTo>
                <a:lnTo>
                  <a:pt x="707431" y="9890"/>
                </a:lnTo>
                <a:lnTo>
                  <a:pt x="708923" y="9087"/>
                </a:lnTo>
                <a:lnTo>
                  <a:pt x="710407" y="8317"/>
                </a:lnTo>
                <a:lnTo>
                  <a:pt x="711891" y="7581"/>
                </a:lnTo>
                <a:lnTo>
                  <a:pt x="713376" y="6879"/>
                </a:lnTo>
                <a:lnTo>
                  <a:pt x="714868" y="6210"/>
                </a:lnTo>
                <a:lnTo>
                  <a:pt x="716352" y="5576"/>
                </a:lnTo>
                <a:lnTo>
                  <a:pt x="717836" y="4975"/>
                </a:lnTo>
                <a:lnTo>
                  <a:pt x="719320" y="4408"/>
                </a:lnTo>
                <a:lnTo>
                  <a:pt x="720812" y="3875"/>
                </a:lnTo>
                <a:lnTo>
                  <a:pt x="722297" y="3377"/>
                </a:lnTo>
                <a:lnTo>
                  <a:pt x="723781" y="2912"/>
                </a:lnTo>
                <a:lnTo>
                  <a:pt x="725265" y="2482"/>
                </a:lnTo>
                <a:lnTo>
                  <a:pt x="726757" y="2086"/>
                </a:lnTo>
                <a:lnTo>
                  <a:pt x="728241" y="1724"/>
                </a:lnTo>
                <a:lnTo>
                  <a:pt x="729725" y="1397"/>
                </a:lnTo>
                <a:lnTo>
                  <a:pt x="731210" y="1104"/>
                </a:lnTo>
                <a:lnTo>
                  <a:pt x="732702" y="845"/>
                </a:lnTo>
                <a:lnTo>
                  <a:pt x="734186" y="621"/>
                </a:lnTo>
                <a:lnTo>
                  <a:pt x="735670" y="431"/>
                </a:lnTo>
                <a:lnTo>
                  <a:pt x="737154" y="276"/>
                </a:lnTo>
                <a:lnTo>
                  <a:pt x="738646" y="155"/>
                </a:lnTo>
                <a:lnTo>
                  <a:pt x="740131" y="69"/>
                </a:lnTo>
                <a:lnTo>
                  <a:pt x="741615" y="17"/>
                </a:lnTo>
                <a:lnTo>
                  <a:pt x="743099" y="0"/>
                </a:lnTo>
                <a:lnTo>
                  <a:pt x="744591" y="17"/>
                </a:lnTo>
                <a:lnTo>
                  <a:pt x="746075" y="69"/>
                </a:lnTo>
                <a:lnTo>
                  <a:pt x="747560" y="155"/>
                </a:lnTo>
                <a:lnTo>
                  <a:pt x="749044" y="276"/>
                </a:lnTo>
                <a:lnTo>
                  <a:pt x="750536" y="431"/>
                </a:lnTo>
                <a:lnTo>
                  <a:pt x="752020" y="621"/>
                </a:lnTo>
                <a:lnTo>
                  <a:pt x="753504" y="845"/>
                </a:lnTo>
                <a:lnTo>
                  <a:pt x="754989" y="1104"/>
                </a:lnTo>
                <a:lnTo>
                  <a:pt x="756481" y="1397"/>
                </a:lnTo>
                <a:lnTo>
                  <a:pt x="757965" y="1724"/>
                </a:lnTo>
                <a:lnTo>
                  <a:pt x="759449" y="2086"/>
                </a:lnTo>
                <a:lnTo>
                  <a:pt x="760933" y="2482"/>
                </a:lnTo>
                <a:lnTo>
                  <a:pt x="762425" y="2912"/>
                </a:lnTo>
                <a:lnTo>
                  <a:pt x="763910" y="3377"/>
                </a:lnTo>
                <a:lnTo>
                  <a:pt x="765394" y="3875"/>
                </a:lnTo>
                <a:lnTo>
                  <a:pt x="766878" y="4408"/>
                </a:lnTo>
                <a:lnTo>
                  <a:pt x="768370" y="4975"/>
                </a:lnTo>
                <a:lnTo>
                  <a:pt x="769854" y="5576"/>
                </a:lnTo>
                <a:lnTo>
                  <a:pt x="771338" y="6210"/>
                </a:lnTo>
                <a:lnTo>
                  <a:pt x="772823" y="6879"/>
                </a:lnTo>
                <a:lnTo>
                  <a:pt x="774315" y="7581"/>
                </a:lnTo>
                <a:lnTo>
                  <a:pt x="775799" y="8317"/>
                </a:lnTo>
                <a:lnTo>
                  <a:pt x="777283" y="9087"/>
                </a:lnTo>
                <a:lnTo>
                  <a:pt x="778767" y="9890"/>
                </a:lnTo>
                <a:lnTo>
                  <a:pt x="780259" y="10726"/>
                </a:lnTo>
                <a:lnTo>
                  <a:pt x="781744" y="11596"/>
                </a:lnTo>
                <a:lnTo>
                  <a:pt x="783228" y="12499"/>
                </a:lnTo>
                <a:lnTo>
                  <a:pt x="784712" y="13436"/>
                </a:lnTo>
                <a:lnTo>
                  <a:pt x="786204" y="14405"/>
                </a:lnTo>
                <a:lnTo>
                  <a:pt x="787688" y="15407"/>
                </a:lnTo>
                <a:lnTo>
                  <a:pt x="789173" y="16443"/>
                </a:lnTo>
                <a:lnTo>
                  <a:pt x="790657" y="17511"/>
                </a:lnTo>
                <a:lnTo>
                  <a:pt x="792149" y="18612"/>
                </a:lnTo>
                <a:lnTo>
                  <a:pt x="793633" y="19745"/>
                </a:lnTo>
                <a:lnTo>
                  <a:pt x="795117" y="20911"/>
                </a:lnTo>
                <a:lnTo>
                  <a:pt x="796602" y="22109"/>
                </a:lnTo>
                <a:lnTo>
                  <a:pt x="798094" y="23338"/>
                </a:lnTo>
                <a:lnTo>
                  <a:pt x="799578" y="24601"/>
                </a:lnTo>
                <a:lnTo>
                  <a:pt x="801062" y="25894"/>
                </a:lnTo>
                <a:lnTo>
                  <a:pt x="802546" y="27220"/>
                </a:lnTo>
                <a:lnTo>
                  <a:pt x="804038" y="28578"/>
                </a:lnTo>
                <a:lnTo>
                  <a:pt x="805523" y="29966"/>
                </a:lnTo>
                <a:lnTo>
                  <a:pt x="807007" y="31386"/>
                </a:lnTo>
                <a:lnTo>
                  <a:pt x="808491" y="32838"/>
                </a:lnTo>
                <a:lnTo>
                  <a:pt x="809983" y="34320"/>
                </a:lnTo>
                <a:lnTo>
                  <a:pt x="811467" y="35833"/>
                </a:lnTo>
                <a:lnTo>
                  <a:pt x="812952" y="37377"/>
                </a:lnTo>
                <a:lnTo>
                  <a:pt x="814436" y="38951"/>
                </a:lnTo>
                <a:lnTo>
                  <a:pt x="815928" y="40556"/>
                </a:lnTo>
                <a:lnTo>
                  <a:pt x="817412" y="42191"/>
                </a:lnTo>
                <a:lnTo>
                  <a:pt x="818896" y="43856"/>
                </a:lnTo>
                <a:lnTo>
                  <a:pt x="820388" y="45550"/>
                </a:lnTo>
                <a:lnTo>
                  <a:pt x="821872" y="47275"/>
                </a:lnTo>
                <a:lnTo>
                  <a:pt x="823357" y="49028"/>
                </a:lnTo>
                <a:lnTo>
                  <a:pt x="824841" y="50812"/>
                </a:lnTo>
                <a:lnTo>
                  <a:pt x="826333" y="52624"/>
                </a:lnTo>
                <a:lnTo>
                  <a:pt x="827817" y="54466"/>
                </a:lnTo>
                <a:lnTo>
                  <a:pt x="829301" y="56336"/>
                </a:lnTo>
                <a:lnTo>
                  <a:pt x="830786" y="58235"/>
                </a:lnTo>
                <a:lnTo>
                  <a:pt x="832278" y="60161"/>
                </a:lnTo>
                <a:lnTo>
                  <a:pt x="833762" y="62117"/>
                </a:lnTo>
                <a:lnTo>
                  <a:pt x="835246" y="64100"/>
                </a:lnTo>
                <a:lnTo>
                  <a:pt x="836730" y="66110"/>
                </a:lnTo>
                <a:lnTo>
                  <a:pt x="838222" y="68149"/>
                </a:lnTo>
                <a:lnTo>
                  <a:pt x="839707" y="70214"/>
                </a:lnTo>
                <a:lnTo>
                  <a:pt x="841191" y="72308"/>
                </a:lnTo>
                <a:lnTo>
                  <a:pt x="842675" y="74428"/>
                </a:lnTo>
                <a:lnTo>
                  <a:pt x="844167" y="76574"/>
                </a:lnTo>
                <a:lnTo>
                  <a:pt x="845651" y="78747"/>
                </a:lnTo>
                <a:lnTo>
                  <a:pt x="847135" y="80946"/>
                </a:lnTo>
                <a:lnTo>
                  <a:pt x="848620" y="83171"/>
                </a:lnTo>
                <a:lnTo>
                  <a:pt x="850112" y="85422"/>
                </a:lnTo>
                <a:lnTo>
                  <a:pt x="851596" y="87699"/>
                </a:lnTo>
                <a:lnTo>
                  <a:pt x="853080" y="90001"/>
                </a:lnTo>
                <a:lnTo>
                  <a:pt x="854565" y="92328"/>
                </a:lnTo>
                <a:lnTo>
                  <a:pt x="856056" y="94680"/>
                </a:lnTo>
                <a:lnTo>
                  <a:pt x="857541" y="97057"/>
                </a:lnTo>
                <a:lnTo>
                  <a:pt x="859025" y="99457"/>
                </a:lnTo>
                <a:lnTo>
                  <a:pt x="860509" y="101883"/>
                </a:lnTo>
                <a:lnTo>
                  <a:pt x="862001" y="104332"/>
                </a:lnTo>
                <a:lnTo>
                  <a:pt x="863485" y="106805"/>
                </a:lnTo>
                <a:lnTo>
                  <a:pt x="864970" y="109300"/>
                </a:lnTo>
                <a:lnTo>
                  <a:pt x="866454" y="111820"/>
                </a:lnTo>
                <a:lnTo>
                  <a:pt x="867946" y="114362"/>
                </a:lnTo>
                <a:lnTo>
                  <a:pt x="869430" y="116927"/>
                </a:lnTo>
                <a:lnTo>
                  <a:pt x="870914" y="119514"/>
                </a:lnTo>
                <a:lnTo>
                  <a:pt x="872399" y="122124"/>
                </a:lnTo>
                <a:lnTo>
                  <a:pt x="873891" y="124755"/>
                </a:lnTo>
                <a:lnTo>
                  <a:pt x="875375" y="127408"/>
                </a:lnTo>
                <a:lnTo>
                  <a:pt x="876859" y="130083"/>
                </a:lnTo>
                <a:lnTo>
                  <a:pt x="878343" y="132778"/>
                </a:lnTo>
                <a:lnTo>
                  <a:pt x="879835" y="135495"/>
                </a:lnTo>
                <a:lnTo>
                  <a:pt x="881320" y="138232"/>
                </a:lnTo>
                <a:lnTo>
                  <a:pt x="882804" y="140989"/>
                </a:lnTo>
                <a:lnTo>
                  <a:pt x="884288" y="143767"/>
                </a:lnTo>
                <a:lnTo>
                  <a:pt x="885780" y="146565"/>
                </a:lnTo>
                <a:lnTo>
                  <a:pt x="887264" y="149382"/>
                </a:lnTo>
                <a:lnTo>
                  <a:pt x="888748" y="152218"/>
                </a:lnTo>
                <a:lnTo>
                  <a:pt x="890233" y="155073"/>
                </a:lnTo>
                <a:lnTo>
                  <a:pt x="891725" y="157947"/>
                </a:lnTo>
                <a:lnTo>
                  <a:pt x="893209" y="160839"/>
                </a:lnTo>
                <a:lnTo>
                  <a:pt x="894693" y="163749"/>
                </a:lnTo>
                <a:lnTo>
                  <a:pt x="896178" y="166678"/>
                </a:lnTo>
                <a:lnTo>
                  <a:pt x="897669" y="169624"/>
                </a:lnTo>
                <a:lnTo>
                  <a:pt x="899154" y="172587"/>
                </a:lnTo>
                <a:lnTo>
                  <a:pt x="900638" y="175567"/>
                </a:lnTo>
                <a:lnTo>
                  <a:pt x="902122" y="178565"/>
                </a:lnTo>
                <a:lnTo>
                  <a:pt x="903614" y="181579"/>
                </a:lnTo>
                <a:lnTo>
                  <a:pt x="905098" y="184608"/>
                </a:lnTo>
                <a:lnTo>
                  <a:pt x="906583" y="187655"/>
                </a:lnTo>
                <a:lnTo>
                  <a:pt x="908067" y="190716"/>
                </a:lnTo>
                <a:lnTo>
                  <a:pt x="909559" y="193793"/>
                </a:lnTo>
                <a:lnTo>
                  <a:pt x="911043" y="196886"/>
                </a:lnTo>
                <a:lnTo>
                  <a:pt x="912527" y="199992"/>
                </a:lnTo>
                <a:lnTo>
                  <a:pt x="914012" y="203114"/>
                </a:lnTo>
                <a:lnTo>
                  <a:pt x="915504" y="206250"/>
                </a:lnTo>
                <a:lnTo>
                  <a:pt x="916988" y="209400"/>
                </a:lnTo>
                <a:lnTo>
                  <a:pt x="918472" y="212562"/>
                </a:lnTo>
                <a:lnTo>
                  <a:pt x="919956" y="215739"/>
                </a:lnTo>
                <a:lnTo>
                  <a:pt x="921448" y="218929"/>
                </a:lnTo>
                <a:lnTo>
                  <a:pt x="922933" y="222132"/>
                </a:lnTo>
                <a:lnTo>
                  <a:pt x="924417" y="225347"/>
                </a:lnTo>
                <a:lnTo>
                  <a:pt x="925901" y="228575"/>
                </a:lnTo>
                <a:lnTo>
                  <a:pt x="927393" y="231814"/>
                </a:lnTo>
                <a:lnTo>
                  <a:pt x="928877" y="235065"/>
                </a:lnTo>
                <a:lnTo>
                  <a:pt x="930361" y="238328"/>
                </a:lnTo>
                <a:lnTo>
                  <a:pt x="931853" y="241601"/>
                </a:lnTo>
                <a:lnTo>
                  <a:pt x="933338" y="244886"/>
                </a:lnTo>
                <a:lnTo>
                  <a:pt x="934822" y="248181"/>
                </a:lnTo>
                <a:lnTo>
                  <a:pt x="936306" y="251486"/>
                </a:lnTo>
                <a:lnTo>
                  <a:pt x="937798" y="254802"/>
                </a:lnTo>
                <a:lnTo>
                  <a:pt x="939282" y="258126"/>
                </a:lnTo>
                <a:lnTo>
                  <a:pt x="940767" y="261461"/>
                </a:lnTo>
                <a:lnTo>
                  <a:pt x="942251" y="264805"/>
                </a:lnTo>
                <a:lnTo>
                  <a:pt x="943743" y="268157"/>
                </a:lnTo>
                <a:lnTo>
                  <a:pt x="945227" y="271518"/>
                </a:lnTo>
                <a:lnTo>
                  <a:pt x="946711" y="274887"/>
                </a:lnTo>
                <a:lnTo>
                  <a:pt x="948196" y="278264"/>
                </a:lnTo>
                <a:lnTo>
                  <a:pt x="949688" y="281649"/>
                </a:lnTo>
                <a:lnTo>
                  <a:pt x="951172" y="285041"/>
                </a:lnTo>
                <a:lnTo>
                  <a:pt x="952656" y="288441"/>
                </a:lnTo>
                <a:lnTo>
                  <a:pt x="954140" y="291847"/>
                </a:lnTo>
                <a:lnTo>
                  <a:pt x="955632" y="295260"/>
                </a:lnTo>
                <a:lnTo>
                  <a:pt x="957116" y="298678"/>
                </a:lnTo>
                <a:lnTo>
                  <a:pt x="958601" y="302103"/>
                </a:lnTo>
                <a:lnTo>
                  <a:pt x="960085" y="305535"/>
                </a:lnTo>
                <a:lnTo>
                  <a:pt x="961577" y="308971"/>
                </a:lnTo>
                <a:lnTo>
                  <a:pt x="963061" y="312412"/>
                </a:lnTo>
                <a:lnTo>
                  <a:pt x="964546" y="315859"/>
                </a:lnTo>
                <a:lnTo>
                  <a:pt x="966030" y="319310"/>
                </a:lnTo>
                <a:lnTo>
                  <a:pt x="967522" y="322765"/>
                </a:lnTo>
                <a:lnTo>
                  <a:pt x="969006" y="326225"/>
                </a:lnTo>
                <a:lnTo>
                  <a:pt x="970490" y="329689"/>
                </a:lnTo>
                <a:lnTo>
                  <a:pt x="971974" y="333156"/>
                </a:lnTo>
                <a:lnTo>
                  <a:pt x="973466" y="336626"/>
                </a:lnTo>
                <a:lnTo>
                  <a:pt x="974951" y="340099"/>
                </a:lnTo>
                <a:lnTo>
                  <a:pt x="976435" y="343576"/>
                </a:lnTo>
                <a:lnTo>
                  <a:pt x="977919" y="347054"/>
                </a:lnTo>
                <a:lnTo>
                  <a:pt x="979411" y="350535"/>
                </a:lnTo>
                <a:lnTo>
                  <a:pt x="980895" y="354018"/>
                </a:lnTo>
                <a:lnTo>
                  <a:pt x="982380" y="357502"/>
                </a:lnTo>
                <a:lnTo>
                  <a:pt x="983864" y="360988"/>
                </a:lnTo>
                <a:lnTo>
                  <a:pt x="985356" y="364475"/>
                </a:lnTo>
                <a:lnTo>
                  <a:pt x="986840" y="367963"/>
                </a:lnTo>
                <a:lnTo>
                  <a:pt x="988324" y="371452"/>
                </a:lnTo>
                <a:lnTo>
                  <a:pt x="989809" y="374941"/>
                </a:lnTo>
                <a:lnTo>
                  <a:pt x="991301" y="378431"/>
                </a:lnTo>
                <a:lnTo>
                  <a:pt x="992785" y="381919"/>
                </a:lnTo>
                <a:lnTo>
                  <a:pt x="994269" y="385408"/>
                </a:lnTo>
                <a:lnTo>
                  <a:pt x="995753" y="388897"/>
                </a:lnTo>
                <a:lnTo>
                  <a:pt x="997245" y="392384"/>
                </a:lnTo>
                <a:lnTo>
                  <a:pt x="998730" y="395871"/>
                </a:lnTo>
                <a:lnTo>
                  <a:pt x="1000214" y="399356"/>
                </a:lnTo>
                <a:lnTo>
                  <a:pt x="1001698" y="402839"/>
                </a:lnTo>
                <a:lnTo>
                  <a:pt x="1003190" y="406321"/>
                </a:lnTo>
                <a:lnTo>
                  <a:pt x="1004674" y="409801"/>
                </a:lnTo>
                <a:lnTo>
                  <a:pt x="1006159" y="413278"/>
                </a:lnTo>
                <a:lnTo>
                  <a:pt x="1007643" y="416753"/>
                </a:lnTo>
                <a:lnTo>
                  <a:pt x="1009135" y="420225"/>
                </a:lnTo>
                <a:lnTo>
                  <a:pt x="1010619" y="423695"/>
                </a:lnTo>
                <a:lnTo>
                  <a:pt x="1012103" y="427160"/>
                </a:lnTo>
                <a:lnTo>
                  <a:pt x="1013587" y="430623"/>
                </a:lnTo>
                <a:lnTo>
                  <a:pt x="1015079" y="434082"/>
                </a:lnTo>
                <a:lnTo>
                  <a:pt x="1016564" y="437537"/>
                </a:lnTo>
                <a:lnTo>
                  <a:pt x="1018048" y="440988"/>
                </a:lnTo>
                <a:lnTo>
                  <a:pt x="1019532" y="444435"/>
                </a:lnTo>
                <a:lnTo>
                  <a:pt x="1021024" y="447877"/>
                </a:lnTo>
                <a:lnTo>
                  <a:pt x="1022508" y="451313"/>
                </a:lnTo>
                <a:lnTo>
                  <a:pt x="1023993" y="454746"/>
                </a:lnTo>
                <a:lnTo>
                  <a:pt x="1025477" y="458173"/>
                </a:lnTo>
                <a:lnTo>
                  <a:pt x="1026969" y="461595"/>
                </a:lnTo>
                <a:lnTo>
                  <a:pt x="1028453" y="465011"/>
                </a:lnTo>
                <a:lnTo>
                  <a:pt x="1029937" y="468422"/>
                </a:lnTo>
                <a:lnTo>
                  <a:pt x="1031422" y="471825"/>
                </a:lnTo>
                <a:lnTo>
                  <a:pt x="1032914" y="475223"/>
                </a:lnTo>
                <a:lnTo>
                  <a:pt x="1034398" y="478615"/>
                </a:lnTo>
                <a:lnTo>
                  <a:pt x="1035882" y="482000"/>
                </a:lnTo>
                <a:lnTo>
                  <a:pt x="1037366" y="485378"/>
                </a:lnTo>
                <a:lnTo>
                  <a:pt x="1038858" y="488749"/>
                </a:lnTo>
                <a:lnTo>
                  <a:pt x="1040343" y="492113"/>
                </a:lnTo>
                <a:lnTo>
                  <a:pt x="1041827" y="495470"/>
                </a:lnTo>
                <a:lnTo>
                  <a:pt x="1043319" y="498819"/>
                </a:lnTo>
                <a:lnTo>
                  <a:pt x="1044803" y="502160"/>
                </a:lnTo>
                <a:lnTo>
                  <a:pt x="1046287" y="505494"/>
                </a:lnTo>
                <a:lnTo>
                  <a:pt x="1047772" y="508819"/>
                </a:lnTo>
                <a:lnTo>
                  <a:pt x="1049263" y="512135"/>
                </a:lnTo>
                <a:lnTo>
                  <a:pt x="1050748" y="515444"/>
                </a:lnTo>
                <a:lnTo>
                  <a:pt x="1052232" y="518744"/>
                </a:lnTo>
                <a:lnTo>
                  <a:pt x="1053716" y="522034"/>
                </a:lnTo>
                <a:lnTo>
                  <a:pt x="1055208" y="525316"/>
                </a:lnTo>
                <a:lnTo>
                  <a:pt x="1056692" y="528589"/>
                </a:lnTo>
                <a:lnTo>
                  <a:pt x="1058177" y="531853"/>
                </a:lnTo>
                <a:lnTo>
                  <a:pt x="1059661" y="535106"/>
                </a:lnTo>
                <a:lnTo>
                  <a:pt x="1061153" y="538350"/>
                </a:lnTo>
                <a:lnTo>
                  <a:pt x="1062637" y="541585"/>
                </a:lnTo>
                <a:lnTo>
                  <a:pt x="1064121" y="544809"/>
                </a:lnTo>
                <a:lnTo>
                  <a:pt x="1065606" y="548023"/>
                </a:lnTo>
                <a:lnTo>
                  <a:pt x="1067098" y="551228"/>
                </a:lnTo>
                <a:lnTo>
                  <a:pt x="1068582" y="554421"/>
                </a:lnTo>
                <a:lnTo>
                  <a:pt x="1070066" y="557604"/>
                </a:lnTo>
                <a:lnTo>
                  <a:pt x="1071550" y="560777"/>
                </a:lnTo>
                <a:lnTo>
                  <a:pt x="1073042" y="563938"/>
                </a:lnTo>
                <a:lnTo>
                  <a:pt x="1074527" y="567088"/>
                </a:lnTo>
                <a:lnTo>
                  <a:pt x="1076011" y="570228"/>
                </a:lnTo>
                <a:lnTo>
                  <a:pt x="1077495" y="573355"/>
                </a:lnTo>
                <a:lnTo>
                  <a:pt x="1078987" y="576472"/>
                </a:lnTo>
                <a:lnTo>
                  <a:pt x="1080471" y="579577"/>
                </a:lnTo>
                <a:lnTo>
                  <a:pt x="1081956" y="582670"/>
                </a:lnTo>
                <a:lnTo>
                  <a:pt x="1083440" y="585752"/>
                </a:lnTo>
                <a:lnTo>
                  <a:pt x="1084932" y="588822"/>
                </a:lnTo>
                <a:lnTo>
                  <a:pt x="1086416" y="591879"/>
                </a:lnTo>
                <a:lnTo>
                  <a:pt x="1087900" y="594925"/>
                </a:lnTo>
                <a:lnTo>
                  <a:pt x="1089384" y="597957"/>
                </a:lnTo>
                <a:lnTo>
                  <a:pt x="1090876" y="600978"/>
                </a:lnTo>
                <a:lnTo>
                  <a:pt x="1092361" y="603986"/>
                </a:lnTo>
                <a:lnTo>
                  <a:pt x="1093845" y="606982"/>
                </a:lnTo>
                <a:lnTo>
                  <a:pt x="1095329" y="609965"/>
                </a:lnTo>
                <a:lnTo>
                  <a:pt x="1096821" y="612935"/>
                </a:lnTo>
                <a:lnTo>
                  <a:pt x="1098305" y="615892"/>
                </a:lnTo>
                <a:lnTo>
                  <a:pt x="1099790" y="618836"/>
                </a:lnTo>
                <a:lnTo>
                  <a:pt x="1101274" y="621767"/>
                </a:lnTo>
                <a:lnTo>
                  <a:pt x="1102766" y="624684"/>
                </a:lnTo>
                <a:lnTo>
                  <a:pt x="1104250" y="627589"/>
                </a:lnTo>
                <a:lnTo>
                  <a:pt x="1105734" y="630480"/>
                </a:lnTo>
                <a:lnTo>
                  <a:pt x="1107219" y="633357"/>
                </a:lnTo>
                <a:lnTo>
                  <a:pt x="1108711" y="636221"/>
                </a:lnTo>
                <a:lnTo>
                  <a:pt x="1110195" y="639071"/>
                </a:lnTo>
                <a:lnTo>
                  <a:pt x="1111679" y="641907"/>
                </a:lnTo>
                <a:lnTo>
                  <a:pt x="1113163" y="644730"/>
                </a:lnTo>
                <a:lnTo>
                  <a:pt x="1114655" y="647538"/>
                </a:lnTo>
                <a:lnTo>
                  <a:pt x="1116140" y="650333"/>
                </a:lnTo>
                <a:lnTo>
                  <a:pt x="1117624" y="653113"/>
                </a:lnTo>
                <a:lnTo>
                  <a:pt x="1119108" y="655880"/>
                </a:lnTo>
                <a:lnTo>
                  <a:pt x="1120600" y="658632"/>
                </a:lnTo>
                <a:lnTo>
                  <a:pt x="1122084" y="661369"/>
                </a:lnTo>
                <a:lnTo>
                  <a:pt x="1123569" y="664093"/>
                </a:lnTo>
                <a:lnTo>
                  <a:pt x="1125053" y="666802"/>
                </a:lnTo>
                <a:lnTo>
                  <a:pt x="1126545" y="669497"/>
                </a:lnTo>
                <a:lnTo>
                  <a:pt x="1128029" y="672176"/>
                </a:lnTo>
                <a:lnTo>
                  <a:pt x="1129513" y="674842"/>
                </a:lnTo>
                <a:lnTo>
                  <a:pt x="1130998" y="677493"/>
                </a:lnTo>
                <a:lnTo>
                  <a:pt x="1132489" y="680128"/>
                </a:lnTo>
                <a:lnTo>
                  <a:pt x="1133974" y="682750"/>
                </a:lnTo>
                <a:lnTo>
                  <a:pt x="1135458" y="685356"/>
                </a:lnTo>
                <a:lnTo>
                  <a:pt x="1136942" y="687948"/>
                </a:lnTo>
                <a:lnTo>
                  <a:pt x="1138434" y="690524"/>
                </a:lnTo>
                <a:lnTo>
                  <a:pt x="1139918" y="693087"/>
                </a:lnTo>
                <a:lnTo>
                  <a:pt x="1141403" y="695633"/>
                </a:lnTo>
                <a:lnTo>
                  <a:pt x="1142887" y="698165"/>
                </a:lnTo>
                <a:lnTo>
                  <a:pt x="1144379" y="700680"/>
                </a:lnTo>
                <a:lnTo>
                  <a:pt x="1145863" y="703182"/>
                </a:lnTo>
                <a:lnTo>
                  <a:pt x="1147347" y="705668"/>
                </a:lnTo>
                <a:lnTo>
                  <a:pt x="1148832" y="708140"/>
                </a:lnTo>
                <a:lnTo>
                  <a:pt x="1150324" y="710596"/>
                </a:lnTo>
                <a:lnTo>
                  <a:pt x="1151808" y="713036"/>
                </a:lnTo>
                <a:lnTo>
                  <a:pt x="1153292" y="715462"/>
                </a:lnTo>
                <a:lnTo>
                  <a:pt x="1154784" y="717872"/>
                </a:lnTo>
                <a:lnTo>
                  <a:pt x="1156268" y="720266"/>
                </a:lnTo>
                <a:lnTo>
                  <a:pt x="1157753" y="722646"/>
                </a:lnTo>
                <a:lnTo>
                  <a:pt x="1159237" y="725010"/>
                </a:lnTo>
                <a:lnTo>
                  <a:pt x="1160729" y="727359"/>
                </a:lnTo>
                <a:lnTo>
                  <a:pt x="1162213" y="729700"/>
                </a:lnTo>
                <a:lnTo>
                  <a:pt x="1163697" y="732018"/>
                </a:lnTo>
                <a:lnTo>
                  <a:pt x="1165182" y="734321"/>
                </a:lnTo>
                <a:lnTo>
                  <a:pt x="1166673" y="736609"/>
                </a:lnTo>
                <a:lnTo>
                  <a:pt x="1168158" y="738881"/>
                </a:lnTo>
                <a:lnTo>
                  <a:pt x="1169642" y="741138"/>
                </a:lnTo>
                <a:lnTo>
                  <a:pt x="1171126" y="743372"/>
                </a:lnTo>
                <a:lnTo>
                  <a:pt x="1172618" y="745598"/>
                </a:lnTo>
                <a:lnTo>
                  <a:pt x="1174102" y="747809"/>
                </a:lnTo>
                <a:lnTo>
                  <a:pt x="1175587" y="750005"/>
                </a:lnTo>
                <a:lnTo>
                  <a:pt x="1177071" y="752186"/>
                </a:lnTo>
                <a:lnTo>
                  <a:pt x="1178563" y="754351"/>
                </a:lnTo>
                <a:lnTo>
                  <a:pt x="1180047" y="756501"/>
                </a:lnTo>
                <a:lnTo>
                  <a:pt x="1181531" y="758635"/>
                </a:lnTo>
                <a:lnTo>
                  <a:pt x="1183016" y="760755"/>
                </a:lnTo>
                <a:lnTo>
                  <a:pt x="1184508" y="762859"/>
                </a:lnTo>
                <a:lnTo>
                  <a:pt x="1185992" y="764947"/>
                </a:lnTo>
                <a:lnTo>
                  <a:pt x="1187476" y="767013"/>
                </a:lnTo>
                <a:lnTo>
                  <a:pt x="1188960" y="769071"/>
                </a:lnTo>
                <a:lnTo>
                  <a:pt x="1190452" y="771114"/>
                </a:lnTo>
                <a:lnTo>
                  <a:pt x="1191937" y="773141"/>
                </a:lnTo>
                <a:lnTo>
                  <a:pt x="1193421" y="775154"/>
                </a:lnTo>
                <a:lnTo>
                  <a:pt x="1194905" y="777150"/>
                </a:lnTo>
                <a:lnTo>
                  <a:pt x="1196397" y="779132"/>
                </a:lnTo>
                <a:lnTo>
                  <a:pt x="1197881" y="781091"/>
                </a:lnTo>
                <a:lnTo>
                  <a:pt x="1199366" y="783042"/>
                </a:lnTo>
                <a:lnTo>
                  <a:pt x="1200850" y="784977"/>
                </a:lnTo>
                <a:lnTo>
                  <a:pt x="1202342" y="786898"/>
                </a:lnTo>
                <a:lnTo>
                  <a:pt x="1203826" y="788803"/>
                </a:lnTo>
                <a:lnTo>
                  <a:pt x="1205310" y="790693"/>
                </a:lnTo>
                <a:lnTo>
                  <a:pt x="1206795" y="792567"/>
                </a:lnTo>
                <a:lnTo>
                  <a:pt x="1208286" y="794426"/>
                </a:lnTo>
                <a:lnTo>
                  <a:pt x="1209771" y="796270"/>
                </a:lnTo>
                <a:lnTo>
                  <a:pt x="1211255" y="798106"/>
                </a:lnTo>
                <a:lnTo>
                  <a:pt x="1212739" y="799919"/>
                </a:lnTo>
                <a:lnTo>
                  <a:pt x="1214231" y="801717"/>
                </a:lnTo>
                <a:lnTo>
                  <a:pt x="1215715" y="803508"/>
                </a:lnTo>
                <a:lnTo>
                  <a:pt x="1217200" y="805275"/>
                </a:lnTo>
                <a:lnTo>
                  <a:pt x="1218684" y="807035"/>
                </a:lnTo>
                <a:lnTo>
                  <a:pt x="1220176" y="808771"/>
                </a:lnTo>
                <a:lnTo>
                  <a:pt x="1221660" y="810500"/>
                </a:lnTo>
                <a:lnTo>
                  <a:pt x="1223144" y="812214"/>
                </a:lnTo>
                <a:lnTo>
                  <a:pt x="1224629" y="813905"/>
                </a:lnTo>
                <a:lnTo>
                  <a:pt x="1226121" y="815588"/>
                </a:lnTo>
                <a:lnTo>
                  <a:pt x="1227605" y="817264"/>
                </a:lnTo>
                <a:lnTo>
                  <a:pt x="1229089" y="818916"/>
                </a:lnTo>
                <a:lnTo>
                  <a:pt x="1230573" y="820554"/>
                </a:lnTo>
                <a:lnTo>
                  <a:pt x="1232065" y="822183"/>
                </a:lnTo>
                <a:lnTo>
                  <a:pt x="1233550" y="823790"/>
                </a:lnTo>
                <a:lnTo>
                  <a:pt x="1235034" y="825389"/>
                </a:lnTo>
                <a:lnTo>
                  <a:pt x="1236518" y="826973"/>
                </a:lnTo>
                <a:lnTo>
                  <a:pt x="1238010" y="828541"/>
                </a:lnTo>
                <a:lnTo>
                  <a:pt x="1239494" y="830094"/>
                </a:lnTo>
                <a:lnTo>
                  <a:pt x="1240979" y="831632"/>
                </a:lnTo>
                <a:lnTo>
                  <a:pt x="1242463" y="833162"/>
                </a:lnTo>
                <a:lnTo>
                  <a:pt x="1243955" y="834677"/>
                </a:lnTo>
                <a:lnTo>
                  <a:pt x="1245439" y="836177"/>
                </a:lnTo>
                <a:lnTo>
                  <a:pt x="1246923" y="837661"/>
                </a:lnTo>
                <a:lnTo>
                  <a:pt x="1248408" y="839130"/>
                </a:lnTo>
                <a:lnTo>
                  <a:pt x="1249899" y="840591"/>
                </a:lnTo>
                <a:lnTo>
                  <a:pt x="1251384" y="842037"/>
                </a:lnTo>
                <a:lnTo>
                  <a:pt x="1252868" y="843468"/>
                </a:lnTo>
                <a:lnTo>
                  <a:pt x="1254352" y="844883"/>
                </a:lnTo>
                <a:lnTo>
                  <a:pt x="1255844" y="846291"/>
                </a:lnTo>
                <a:lnTo>
                  <a:pt x="1257328" y="847676"/>
                </a:lnTo>
                <a:lnTo>
                  <a:pt x="1258813" y="849061"/>
                </a:lnTo>
                <a:lnTo>
                  <a:pt x="1260297" y="850423"/>
                </a:lnTo>
                <a:lnTo>
                  <a:pt x="1261789" y="851777"/>
                </a:lnTo>
                <a:lnTo>
                  <a:pt x="1263273" y="853108"/>
                </a:lnTo>
                <a:lnTo>
                  <a:pt x="1264757" y="854439"/>
                </a:lnTo>
                <a:lnTo>
                  <a:pt x="1266249" y="855748"/>
                </a:lnTo>
                <a:lnTo>
                  <a:pt x="1267734" y="857048"/>
                </a:lnTo>
                <a:lnTo>
                  <a:pt x="1269218" y="858334"/>
                </a:lnTo>
                <a:lnTo>
                  <a:pt x="1270702" y="859611"/>
                </a:lnTo>
                <a:lnTo>
                  <a:pt x="1272194" y="860874"/>
                </a:lnTo>
                <a:lnTo>
                  <a:pt x="1273678" y="862121"/>
                </a:lnTo>
                <a:lnTo>
                  <a:pt x="1275163" y="863360"/>
                </a:lnTo>
                <a:lnTo>
                  <a:pt x="1276647" y="864584"/>
                </a:lnTo>
                <a:lnTo>
                  <a:pt x="1278139" y="865793"/>
                </a:lnTo>
                <a:lnTo>
                  <a:pt x="1279623" y="866994"/>
                </a:lnTo>
                <a:lnTo>
                  <a:pt x="1281107" y="868180"/>
                </a:lnTo>
                <a:lnTo>
                  <a:pt x="1282592" y="869359"/>
                </a:lnTo>
                <a:lnTo>
                  <a:pt x="1284084" y="870522"/>
                </a:lnTo>
                <a:lnTo>
                  <a:pt x="1285568" y="871669"/>
                </a:lnTo>
                <a:lnTo>
                  <a:pt x="1287052" y="872809"/>
                </a:lnTo>
                <a:lnTo>
                  <a:pt x="1288536" y="873934"/>
                </a:lnTo>
                <a:lnTo>
                  <a:pt x="1290028" y="875051"/>
                </a:lnTo>
                <a:lnTo>
                  <a:pt x="1291512" y="876160"/>
                </a:lnTo>
                <a:lnTo>
                  <a:pt x="1292997" y="877247"/>
                </a:lnTo>
                <a:lnTo>
                  <a:pt x="1294481" y="878333"/>
                </a:lnTo>
                <a:lnTo>
                  <a:pt x="1295973" y="879396"/>
                </a:lnTo>
                <a:lnTo>
                  <a:pt x="1297457" y="880460"/>
                </a:lnTo>
                <a:lnTo>
                  <a:pt x="1298941" y="881500"/>
                </a:lnTo>
                <a:lnTo>
                  <a:pt x="1300426" y="882541"/>
                </a:lnTo>
                <a:lnTo>
                  <a:pt x="1301918" y="883566"/>
                </a:lnTo>
                <a:lnTo>
                  <a:pt x="1303402" y="884576"/>
                </a:lnTo>
                <a:lnTo>
                  <a:pt x="1304886" y="885578"/>
                </a:lnTo>
                <a:lnTo>
                  <a:pt x="1306370" y="886573"/>
                </a:lnTo>
                <a:lnTo>
                  <a:pt x="1307862" y="887552"/>
                </a:lnTo>
                <a:lnTo>
                  <a:pt x="1309347" y="888516"/>
                </a:lnTo>
                <a:lnTo>
                  <a:pt x="1310831" y="889480"/>
                </a:lnTo>
                <a:lnTo>
                  <a:pt x="1312315" y="890429"/>
                </a:lnTo>
                <a:lnTo>
                  <a:pt x="1313807" y="891362"/>
                </a:lnTo>
                <a:lnTo>
                  <a:pt x="1315291" y="892296"/>
                </a:lnTo>
                <a:lnTo>
                  <a:pt x="1316776" y="893206"/>
                </a:lnTo>
                <a:lnTo>
                  <a:pt x="1318260" y="894117"/>
                </a:lnTo>
                <a:lnTo>
                  <a:pt x="1319752" y="895012"/>
                </a:lnTo>
                <a:lnTo>
                  <a:pt x="1321236" y="895899"/>
                </a:lnTo>
                <a:lnTo>
                  <a:pt x="1322720" y="896772"/>
                </a:lnTo>
                <a:lnTo>
                  <a:pt x="1324205" y="897644"/>
                </a:lnTo>
                <a:lnTo>
                  <a:pt x="1325696" y="898501"/>
                </a:lnTo>
                <a:lnTo>
                  <a:pt x="1327181" y="899342"/>
                </a:lnTo>
                <a:lnTo>
                  <a:pt x="1328665" y="900184"/>
                </a:lnTo>
                <a:lnTo>
                  <a:pt x="1330149" y="901010"/>
                </a:lnTo>
                <a:lnTo>
                  <a:pt x="1331641" y="901821"/>
                </a:lnTo>
                <a:lnTo>
                  <a:pt x="1333125" y="902632"/>
                </a:lnTo>
                <a:lnTo>
                  <a:pt x="1334610" y="903428"/>
                </a:lnTo>
                <a:lnTo>
                  <a:pt x="1336094" y="904216"/>
                </a:lnTo>
                <a:lnTo>
                  <a:pt x="1337586" y="904996"/>
                </a:lnTo>
                <a:lnTo>
                  <a:pt x="1339070" y="905769"/>
                </a:lnTo>
                <a:lnTo>
                  <a:pt x="1340555" y="906534"/>
                </a:lnTo>
                <a:lnTo>
                  <a:pt x="1342039" y="907284"/>
                </a:lnTo>
                <a:lnTo>
                  <a:pt x="1343531" y="908026"/>
                </a:lnTo>
                <a:lnTo>
                  <a:pt x="1345015" y="908760"/>
                </a:lnTo>
                <a:lnTo>
                  <a:pt x="1346499" y="909487"/>
                </a:lnTo>
                <a:lnTo>
                  <a:pt x="1347983" y="910207"/>
                </a:lnTo>
                <a:lnTo>
                  <a:pt x="1349475" y="910910"/>
                </a:lnTo>
                <a:lnTo>
                  <a:pt x="1350960" y="911614"/>
                </a:lnTo>
                <a:lnTo>
                  <a:pt x="1352444" y="912303"/>
                </a:lnTo>
                <a:lnTo>
                  <a:pt x="1353928" y="912984"/>
                </a:lnTo>
                <a:lnTo>
                  <a:pt x="1355420" y="913657"/>
                </a:lnTo>
                <a:lnTo>
                  <a:pt x="1356904" y="914323"/>
                </a:lnTo>
                <a:lnTo>
                  <a:pt x="1358389" y="914981"/>
                </a:lnTo>
                <a:lnTo>
                  <a:pt x="1359873" y="915631"/>
                </a:lnTo>
                <a:lnTo>
                  <a:pt x="1361365" y="916274"/>
                </a:lnTo>
                <a:lnTo>
                  <a:pt x="1362849" y="916909"/>
                </a:lnTo>
                <a:lnTo>
                  <a:pt x="1364333" y="917528"/>
                </a:lnTo>
                <a:lnTo>
                  <a:pt x="1365817" y="918148"/>
                </a:lnTo>
                <a:lnTo>
                  <a:pt x="1367310" y="918760"/>
                </a:lnTo>
                <a:lnTo>
                  <a:pt x="1368794" y="919357"/>
                </a:lnTo>
                <a:lnTo>
                  <a:pt x="1370278" y="919954"/>
                </a:lnTo>
                <a:lnTo>
                  <a:pt x="1371762" y="920543"/>
                </a:lnTo>
                <a:lnTo>
                  <a:pt x="1373254" y="921117"/>
                </a:lnTo>
                <a:lnTo>
                  <a:pt x="1374738" y="921690"/>
                </a:lnTo>
                <a:lnTo>
                  <a:pt x="1376223" y="922257"/>
                </a:lnTo>
                <a:lnTo>
                  <a:pt x="1377707" y="922815"/>
                </a:lnTo>
                <a:lnTo>
                  <a:pt x="1379199" y="923366"/>
                </a:lnTo>
                <a:lnTo>
                  <a:pt x="1380683" y="923909"/>
                </a:lnTo>
                <a:lnTo>
                  <a:pt x="1382167" y="924445"/>
                </a:lnTo>
                <a:lnTo>
                  <a:pt x="1383659" y="924973"/>
                </a:lnTo>
                <a:lnTo>
                  <a:pt x="1385144" y="925493"/>
                </a:lnTo>
                <a:lnTo>
                  <a:pt x="1386628" y="926006"/>
                </a:lnTo>
                <a:lnTo>
                  <a:pt x="1388112" y="926518"/>
                </a:lnTo>
                <a:lnTo>
                  <a:pt x="1389604" y="927015"/>
                </a:lnTo>
                <a:lnTo>
                  <a:pt x="1391088" y="927513"/>
                </a:lnTo>
                <a:lnTo>
                  <a:pt x="1392573" y="928002"/>
                </a:lnTo>
                <a:lnTo>
                  <a:pt x="1394057" y="928484"/>
                </a:lnTo>
                <a:lnTo>
                  <a:pt x="1395549" y="928959"/>
                </a:lnTo>
                <a:lnTo>
                  <a:pt x="1397033" y="929425"/>
                </a:lnTo>
                <a:lnTo>
                  <a:pt x="1398517" y="929884"/>
                </a:lnTo>
                <a:lnTo>
                  <a:pt x="1400002" y="930344"/>
                </a:lnTo>
                <a:lnTo>
                  <a:pt x="1401493" y="930795"/>
                </a:lnTo>
                <a:lnTo>
                  <a:pt x="1402978" y="931239"/>
                </a:lnTo>
                <a:lnTo>
                  <a:pt x="1404462" y="931675"/>
                </a:lnTo>
                <a:lnTo>
                  <a:pt x="1405946" y="932111"/>
                </a:lnTo>
                <a:lnTo>
                  <a:pt x="1407438" y="932532"/>
                </a:lnTo>
                <a:lnTo>
                  <a:pt x="1408922" y="932952"/>
                </a:lnTo>
                <a:lnTo>
                  <a:pt x="1410407" y="933366"/>
                </a:lnTo>
                <a:lnTo>
                  <a:pt x="1411891" y="933779"/>
                </a:lnTo>
                <a:lnTo>
                  <a:pt x="1413383" y="934177"/>
                </a:lnTo>
                <a:lnTo>
                  <a:pt x="1414867" y="934574"/>
                </a:lnTo>
                <a:lnTo>
                  <a:pt x="1416351" y="934972"/>
                </a:lnTo>
                <a:lnTo>
                  <a:pt x="1417836" y="935355"/>
                </a:lnTo>
                <a:lnTo>
                  <a:pt x="1419328" y="935737"/>
                </a:lnTo>
                <a:lnTo>
                  <a:pt x="1420812" y="936112"/>
                </a:lnTo>
                <a:lnTo>
                  <a:pt x="1422296" y="936480"/>
                </a:lnTo>
                <a:lnTo>
                  <a:pt x="1423780" y="936847"/>
                </a:lnTo>
                <a:lnTo>
                  <a:pt x="1425272" y="937206"/>
                </a:lnTo>
                <a:lnTo>
                  <a:pt x="1426757" y="937558"/>
                </a:lnTo>
                <a:lnTo>
                  <a:pt x="1428241" y="937910"/>
                </a:lnTo>
                <a:lnTo>
                  <a:pt x="1429725" y="938255"/>
                </a:lnTo>
                <a:lnTo>
                  <a:pt x="1431217" y="938591"/>
                </a:lnTo>
                <a:lnTo>
                  <a:pt x="1432701" y="938928"/>
                </a:lnTo>
                <a:lnTo>
                  <a:pt x="1434186" y="939257"/>
                </a:lnTo>
                <a:lnTo>
                  <a:pt x="1435670" y="939586"/>
                </a:lnTo>
                <a:lnTo>
                  <a:pt x="1437162" y="939907"/>
                </a:lnTo>
                <a:lnTo>
                  <a:pt x="1438646" y="940221"/>
                </a:lnTo>
                <a:lnTo>
                  <a:pt x="1440130" y="940535"/>
                </a:lnTo>
                <a:lnTo>
                  <a:pt x="1441615" y="940841"/>
                </a:lnTo>
                <a:lnTo>
                  <a:pt x="1443106" y="941139"/>
                </a:lnTo>
                <a:lnTo>
                  <a:pt x="1444591" y="941437"/>
                </a:lnTo>
                <a:lnTo>
                  <a:pt x="1446075" y="941728"/>
                </a:lnTo>
                <a:lnTo>
                  <a:pt x="1447559" y="942019"/>
                </a:lnTo>
                <a:lnTo>
                  <a:pt x="1449051" y="942302"/>
                </a:lnTo>
                <a:lnTo>
                  <a:pt x="1450536" y="942585"/>
                </a:lnTo>
                <a:lnTo>
                  <a:pt x="1452020" y="942860"/>
                </a:lnTo>
                <a:lnTo>
                  <a:pt x="1453504" y="943136"/>
                </a:lnTo>
                <a:lnTo>
                  <a:pt x="1454996" y="943404"/>
                </a:lnTo>
                <a:lnTo>
                  <a:pt x="1456480" y="943664"/>
                </a:lnTo>
                <a:lnTo>
                  <a:pt x="1457964" y="943924"/>
                </a:lnTo>
                <a:lnTo>
                  <a:pt x="1459449" y="944184"/>
                </a:lnTo>
                <a:lnTo>
                  <a:pt x="1460941" y="944436"/>
                </a:lnTo>
                <a:lnTo>
                  <a:pt x="1462425" y="944681"/>
                </a:lnTo>
                <a:lnTo>
                  <a:pt x="1463909" y="944926"/>
                </a:lnTo>
                <a:lnTo>
                  <a:pt x="1465393" y="945163"/>
                </a:lnTo>
                <a:lnTo>
                  <a:pt x="1466885" y="945400"/>
                </a:lnTo>
                <a:lnTo>
                  <a:pt x="1468370" y="945638"/>
                </a:lnTo>
                <a:lnTo>
                  <a:pt x="1469854" y="945867"/>
                </a:lnTo>
                <a:lnTo>
                  <a:pt x="1471338" y="946097"/>
                </a:lnTo>
                <a:lnTo>
                  <a:pt x="1472830" y="946319"/>
                </a:lnTo>
                <a:lnTo>
                  <a:pt x="1474314" y="946533"/>
                </a:lnTo>
                <a:lnTo>
                  <a:pt x="1475798" y="946755"/>
                </a:lnTo>
                <a:lnTo>
                  <a:pt x="1477283" y="946961"/>
                </a:lnTo>
                <a:lnTo>
                  <a:pt x="1478775" y="947175"/>
                </a:lnTo>
                <a:lnTo>
                  <a:pt x="1480259" y="947382"/>
                </a:lnTo>
                <a:lnTo>
                  <a:pt x="1481743" y="947581"/>
                </a:lnTo>
                <a:lnTo>
                  <a:pt x="1483228" y="947780"/>
                </a:lnTo>
                <a:lnTo>
                  <a:pt x="1484720" y="947979"/>
                </a:lnTo>
                <a:lnTo>
                  <a:pt x="1486204" y="948170"/>
                </a:lnTo>
              </a:path>
            </a:pathLst>
          </a:custGeom>
          <a:noFill/>
          <a:ln w="9144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8EE832B5-229B-A375-96BC-F4B266F830A9}"/>
              </a:ext>
            </a:extLst>
          </p:cNvPr>
          <p:cNvSpPr/>
          <p:nvPr/>
        </p:nvSpPr>
        <p:spPr>
          <a:xfrm>
            <a:off x="7365108" y="3351134"/>
            <a:ext cx="371550" cy="311282"/>
          </a:xfrm>
          <a:custGeom>
            <a:avLst/>
            <a:gdLst>
              <a:gd name="connsiteX0" fmla="*/ 0 w 371550"/>
              <a:gd name="connsiteY0" fmla="*/ 300632 h 311282"/>
              <a:gd name="connsiteX1" fmla="*/ 1243 w 371550"/>
              <a:gd name="connsiteY1" fmla="*/ 300471 h 311282"/>
              <a:gd name="connsiteX2" fmla="*/ 2485 w 371550"/>
              <a:gd name="connsiteY2" fmla="*/ 300311 h 311282"/>
              <a:gd name="connsiteX3" fmla="*/ 3728 w 371550"/>
              <a:gd name="connsiteY3" fmla="*/ 300142 h 311282"/>
              <a:gd name="connsiteX4" fmla="*/ 4971 w 371550"/>
              <a:gd name="connsiteY4" fmla="*/ 299974 h 311282"/>
              <a:gd name="connsiteX5" fmla="*/ 6213 w 371550"/>
              <a:gd name="connsiteY5" fmla="*/ 299806 h 311282"/>
              <a:gd name="connsiteX6" fmla="*/ 7456 w 371550"/>
              <a:gd name="connsiteY6" fmla="*/ 299630 h 311282"/>
              <a:gd name="connsiteX7" fmla="*/ 8698 w 371550"/>
              <a:gd name="connsiteY7" fmla="*/ 299454 h 311282"/>
              <a:gd name="connsiteX8" fmla="*/ 9941 w 371550"/>
              <a:gd name="connsiteY8" fmla="*/ 299278 h 311282"/>
              <a:gd name="connsiteX9" fmla="*/ 11184 w 371550"/>
              <a:gd name="connsiteY9" fmla="*/ 299102 h 311282"/>
              <a:gd name="connsiteX10" fmla="*/ 12427 w 371550"/>
              <a:gd name="connsiteY10" fmla="*/ 298918 h 311282"/>
              <a:gd name="connsiteX11" fmla="*/ 13669 w 371550"/>
              <a:gd name="connsiteY11" fmla="*/ 298735 h 311282"/>
              <a:gd name="connsiteX12" fmla="*/ 14912 w 371550"/>
              <a:gd name="connsiteY12" fmla="*/ 298551 h 311282"/>
              <a:gd name="connsiteX13" fmla="*/ 16154 w 371550"/>
              <a:gd name="connsiteY13" fmla="*/ 298360 h 311282"/>
              <a:gd name="connsiteX14" fmla="*/ 17397 w 371550"/>
              <a:gd name="connsiteY14" fmla="*/ 298168 h 311282"/>
              <a:gd name="connsiteX15" fmla="*/ 18640 w 371550"/>
              <a:gd name="connsiteY15" fmla="*/ 297970 h 311282"/>
              <a:gd name="connsiteX16" fmla="*/ 19882 w 371550"/>
              <a:gd name="connsiteY16" fmla="*/ 297778 h 311282"/>
              <a:gd name="connsiteX17" fmla="*/ 21125 w 371550"/>
              <a:gd name="connsiteY17" fmla="*/ 297579 h 311282"/>
              <a:gd name="connsiteX18" fmla="*/ 22367 w 371550"/>
              <a:gd name="connsiteY18" fmla="*/ 297373 h 311282"/>
              <a:gd name="connsiteX19" fmla="*/ 23610 w 371550"/>
              <a:gd name="connsiteY19" fmla="*/ 297174 h 311282"/>
              <a:gd name="connsiteX20" fmla="*/ 24853 w 371550"/>
              <a:gd name="connsiteY20" fmla="*/ 296967 h 311282"/>
              <a:gd name="connsiteX21" fmla="*/ 26096 w 371550"/>
              <a:gd name="connsiteY21" fmla="*/ 296753 h 311282"/>
              <a:gd name="connsiteX22" fmla="*/ 27338 w 371550"/>
              <a:gd name="connsiteY22" fmla="*/ 296539 h 311282"/>
              <a:gd name="connsiteX23" fmla="*/ 28581 w 371550"/>
              <a:gd name="connsiteY23" fmla="*/ 296325 h 311282"/>
              <a:gd name="connsiteX24" fmla="*/ 29823 w 371550"/>
              <a:gd name="connsiteY24" fmla="*/ 296110 h 311282"/>
              <a:gd name="connsiteX25" fmla="*/ 31066 w 371550"/>
              <a:gd name="connsiteY25" fmla="*/ 295888 h 311282"/>
              <a:gd name="connsiteX26" fmla="*/ 32309 w 371550"/>
              <a:gd name="connsiteY26" fmla="*/ 295667 h 311282"/>
              <a:gd name="connsiteX27" fmla="*/ 33551 w 371550"/>
              <a:gd name="connsiteY27" fmla="*/ 295437 h 311282"/>
              <a:gd name="connsiteX28" fmla="*/ 34794 w 371550"/>
              <a:gd name="connsiteY28" fmla="*/ 295208 h 311282"/>
              <a:gd name="connsiteX29" fmla="*/ 36036 w 371550"/>
              <a:gd name="connsiteY29" fmla="*/ 294978 h 311282"/>
              <a:gd name="connsiteX30" fmla="*/ 37280 w 371550"/>
              <a:gd name="connsiteY30" fmla="*/ 294741 h 311282"/>
              <a:gd name="connsiteX31" fmla="*/ 38522 w 371550"/>
              <a:gd name="connsiteY31" fmla="*/ 294504 h 311282"/>
              <a:gd name="connsiteX32" fmla="*/ 39765 w 371550"/>
              <a:gd name="connsiteY32" fmla="*/ 294266 h 311282"/>
              <a:gd name="connsiteX33" fmla="*/ 41007 w 371550"/>
              <a:gd name="connsiteY33" fmla="*/ 294022 h 311282"/>
              <a:gd name="connsiteX34" fmla="*/ 42250 w 371550"/>
              <a:gd name="connsiteY34" fmla="*/ 293769 h 311282"/>
              <a:gd name="connsiteX35" fmla="*/ 43493 w 371550"/>
              <a:gd name="connsiteY35" fmla="*/ 293524 h 311282"/>
              <a:gd name="connsiteX36" fmla="*/ 44735 w 371550"/>
              <a:gd name="connsiteY36" fmla="*/ 293272 h 311282"/>
              <a:gd name="connsiteX37" fmla="*/ 45978 w 371550"/>
              <a:gd name="connsiteY37" fmla="*/ 293012 h 311282"/>
              <a:gd name="connsiteX38" fmla="*/ 47220 w 371550"/>
              <a:gd name="connsiteY38" fmla="*/ 292752 h 311282"/>
              <a:gd name="connsiteX39" fmla="*/ 48463 w 371550"/>
              <a:gd name="connsiteY39" fmla="*/ 292491 h 311282"/>
              <a:gd name="connsiteX40" fmla="*/ 49706 w 371550"/>
              <a:gd name="connsiteY40" fmla="*/ 292224 h 311282"/>
              <a:gd name="connsiteX41" fmla="*/ 50949 w 371550"/>
              <a:gd name="connsiteY41" fmla="*/ 291956 h 311282"/>
              <a:gd name="connsiteX42" fmla="*/ 52191 w 371550"/>
              <a:gd name="connsiteY42" fmla="*/ 291680 h 311282"/>
              <a:gd name="connsiteX43" fmla="*/ 53434 w 371550"/>
              <a:gd name="connsiteY43" fmla="*/ 291405 h 311282"/>
              <a:gd name="connsiteX44" fmla="*/ 54676 w 371550"/>
              <a:gd name="connsiteY44" fmla="*/ 291130 h 311282"/>
              <a:gd name="connsiteX45" fmla="*/ 55919 w 371550"/>
              <a:gd name="connsiteY45" fmla="*/ 290847 h 311282"/>
              <a:gd name="connsiteX46" fmla="*/ 57162 w 371550"/>
              <a:gd name="connsiteY46" fmla="*/ 290556 h 311282"/>
              <a:gd name="connsiteX47" fmla="*/ 58404 w 371550"/>
              <a:gd name="connsiteY47" fmla="*/ 290265 h 311282"/>
              <a:gd name="connsiteX48" fmla="*/ 59647 w 371550"/>
              <a:gd name="connsiteY48" fmla="*/ 289974 h 311282"/>
              <a:gd name="connsiteX49" fmla="*/ 60889 w 371550"/>
              <a:gd name="connsiteY49" fmla="*/ 289676 h 311282"/>
              <a:gd name="connsiteX50" fmla="*/ 62132 w 371550"/>
              <a:gd name="connsiteY50" fmla="*/ 289378 h 311282"/>
              <a:gd name="connsiteX51" fmla="*/ 63375 w 371550"/>
              <a:gd name="connsiteY51" fmla="*/ 289072 h 311282"/>
              <a:gd name="connsiteX52" fmla="*/ 64618 w 371550"/>
              <a:gd name="connsiteY52" fmla="*/ 288766 h 311282"/>
              <a:gd name="connsiteX53" fmla="*/ 65860 w 371550"/>
              <a:gd name="connsiteY53" fmla="*/ 288459 h 311282"/>
              <a:gd name="connsiteX54" fmla="*/ 67103 w 371550"/>
              <a:gd name="connsiteY54" fmla="*/ 288138 h 311282"/>
              <a:gd name="connsiteX55" fmla="*/ 68345 w 371550"/>
              <a:gd name="connsiteY55" fmla="*/ 287824 h 311282"/>
              <a:gd name="connsiteX56" fmla="*/ 69588 w 371550"/>
              <a:gd name="connsiteY56" fmla="*/ 287503 h 311282"/>
              <a:gd name="connsiteX57" fmla="*/ 70831 w 371550"/>
              <a:gd name="connsiteY57" fmla="*/ 287174 h 311282"/>
              <a:gd name="connsiteX58" fmla="*/ 72073 w 371550"/>
              <a:gd name="connsiteY58" fmla="*/ 286845 h 311282"/>
              <a:gd name="connsiteX59" fmla="*/ 73316 w 371550"/>
              <a:gd name="connsiteY59" fmla="*/ 286509 h 311282"/>
              <a:gd name="connsiteX60" fmla="*/ 74558 w 371550"/>
              <a:gd name="connsiteY60" fmla="*/ 286172 h 311282"/>
              <a:gd name="connsiteX61" fmla="*/ 75802 w 371550"/>
              <a:gd name="connsiteY61" fmla="*/ 285828 h 311282"/>
              <a:gd name="connsiteX62" fmla="*/ 77044 w 371550"/>
              <a:gd name="connsiteY62" fmla="*/ 285483 h 311282"/>
              <a:gd name="connsiteX63" fmla="*/ 78287 w 371550"/>
              <a:gd name="connsiteY63" fmla="*/ 285131 h 311282"/>
              <a:gd name="connsiteX64" fmla="*/ 79529 w 371550"/>
              <a:gd name="connsiteY64" fmla="*/ 284779 h 311282"/>
              <a:gd name="connsiteX65" fmla="*/ 80772 w 371550"/>
              <a:gd name="connsiteY65" fmla="*/ 284420 h 311282"/>
              <a:gd name="connsiteX66" fmla="*/ 82014 w 371550"/>
              <a:gd name="connsiteY66" fmla="*/ 284060 h 311282"/>
              <a:gd name="connsiteX67" fmla="*/ 83257 w 371550"/>
              <a:gd name="connsiteY67" fmla="*/ 283693 h 311282"/>
              <a:gd name="connsiteX68" fmla="*/ 84500 w 371550"/>
              <a:gd name="connsiteY68" fmla="*/ 283318 h 311282"/>
              <a:gd name="connsiteX69" fmla="*/ 85742 w 371550"/>
              <a:gd name="connsiteY69" fmla="*/ 282943 h 311282"/>
              <a:gd name="connsiteX70" fmla="*/ 86985 w 371550"/>
              <a:gd name="connsiteY70" fmla="*/ 282568 h 311282"/>
              <a:gd name="connsiteX71" fmla="*/ 88227 w 371550"/>
              <a:gd name="connsiteY71" fmla="*/ 282178 h 311282"/>
              <a:gd name="connsiteX72" fmla="*/ 89471 w 371550"/>
              <a:gd name="connsiteY72" fmla="*/ 281796 h 311282"/>
              <a:gd name="connsiteX73" fmla="*/ 90713 w 371550"/>
              <a:gd name="connsiteY73" fmla="*/ 281398 h 311282"/>
              <a:gd name="connsiteX74" fmla="*/ 91956 w 371550"/>
              <a:gd name="connsiteY74" fmla="*/ 281008 h 311282"/>
              <a:gd name="connsiteX75" fmla="*/ 93198 w 371550"/>
              <a:gd name="connsiteY75" fmla="*/ 280602 h 311282"/>
              <a:gd name="connsiteX76" fmla="*/ 94441 w 371550"/>
              <a:gd name="connsiteY76" fmla="*/ 280197 h 311282"/>
              <a:gd name="connsiteX77" fmla="*/ 95684 w 371550"/>
              <a:gd name="connsiteY77" fmla="*/ 279783 h 311282"/>
              <a:gd name="connsiteX78" fmla="*/ 96926 w 371550"/>
              <a:gd name="connsiteY78" fmla="*/ 279370 h 311282"/>
              <a:gd name="connsiteX79" fmla="*/ 98169 w 371550"/>
              <a:gd name="connsiteY79" fmla="*/ 278950 h 311282"/>
              <a:gd name="connsiteX80" fmla="*/ 99411 w 371550"/>
              <a:gd name="connsiteY80" fmla="*/ 278529 h 311282"/>
              <a:gd name="connsiteX81" fmla="*/ 100654 w 371550"/>
              <a:gd name="connsiteY81" fmla="*/ 278093 h 311282"/>
              <a:gd name="connsiteX82" fmla="*/ 101897 w 371550"/>
              <a:gd name="connsiteY82" fmla="*/ 277664 h 311282"/>
              <a:gd name="connsiteX83" fmla="*/ 103140 w 371550"/>
              <a:gd name="connsiteY83" fmla="*/ 277220 h 311282"/>
              <a:gd name="connsiteX84" fmla="*/ 104382 w 371550"/>
              <a:gd name="connsiteY84" fmla="*/ 276777 h 311282"/>
              <a:gd name="connsiteX85" fmla="*/ 105625 w 371550"/>
              <a:gd name="connsiteY85" fmla="*/ 276333 h 311282"/>
              <a:gd name="connsiteX86" fmla="*/ 106867 w 371550"/>
              <a:gd name="connsiteY86" fmla="*/ 275874 h 311282"/>
              <a:gd name="connsiteX87" fmla="*/ 108110 w 371550"/>
              <a:gd name="connsiteY87" fmla="*/ 275415 h 311282"/>
              <a:gd name="connsiteX88" fmla="*/ 109353 w 371550"/>
              <a:gd name="connsiteY88" fmla="*/ 274956 h 311282"/>
              <a:gd name="connsiteX89" fmla="*/ 110595 w 371550"/>
              <a:gd name="connsiteY89" fmla="*/ 274481 h 311282"/>
              <a:gd name="connsiteX90" fmla="*/ 111838 w 371550"/>
              <a:gd name="connsiteY90" fmla="*/ 274007 h 311282"/>
              <a:gd name="connsiteX91" fmla="*/ 113080 w 371550"/>
              <a:gd name="connsiteY91" fmla="*/ 273533 h 311282"/>
              <a:gd name="connsiteX92" fmla="*/ 114323 w 371550"/>
              <a:gd name="connsiteY92" fmla="*/ 273051 h 311282"/>
              <a:gd name="connsiteX93" fmla="*/ 115566 w 371550"/>
              <a:gd name="connsiteY93" fmla="*/ 272561 h 311282"/>
              <a:gd name="connsiteX94" fmla="*/ 116809 w 371550"/>
              <a:gd name="connsiteY94" fmla="*/ 272064 h 311282"/>
              <a:gd name="connsiteX95" fmla="*/ 118051 w 371550"/>
              <a:gd name="connsiteY95" fmla="*/ 271559 h 311282"/>
              <a:gd name="connsiteX96" fmla="*/ 119294 w 371550"/>
              <a:gd name="connsiteY96" fmla="*/ 271054 h 311282"/>
              <a:gd name="connsiteX97" fmla="*/ 120536 w 371550"/>
              <a:gd name="connsiteY97" fmla="*/ 270549 h 311282"/>
              <a:gd name="connsiteX98" fmla="*/ 121779 w 371550"/>
              <a:gd name="connsiteY98" fmla="*/ 270029 h 311282"/>
              <a:gd name="connsiteX99" fmla="*/ 123022 w 371550"/>
              <a:gd name="connsiteY99" fmla="*/ 269508 h 311282"/>
              <a:gd name="connsiteX100" fmla="*/ 124264 w 371550"/>
              <a:gd name="connsiteY100" fmla="*/ 268980 h 311282"/>
              <a:gd name="connsiteX101" fmla="*/ 125507 w 371550"/>
              <a:gd name="connsiteY101" fmla="*/ 268445 h 311282"/>
              <a:gd name="connsiteX102" fmla="*/ 126749 w 371550"/>
              <a:gd name="connsiteY102" fmla="*/ 267909 h 311282"/>
              <a:gd name="connsiteX103" fmla="*/ 127993 w 371550"/>
              <a:gd name="connsiteY103" fmla="*/ 267366 h 311282"/>
              <a:gd name="connsiteX104" fmla="*/ 129235 w 371550"/>
              <a:gd name="connsiteY104" fmla="*/ 266815 h 311282"/>
              <a:gd name="connsiteX105" fmla="*/ 130478 w 371550"/>
              <a:gd name="connsiteY105" fmla="*/ 266257 h 311282"/>
              <a:gd name="connsiteX106" fmla="*/ 131720 w 371550"/>
              <a:gd name="connsiteY106" fmla="*/ 265698 h 311282"/>
              <a:gd name="connsiteX107" fmla="*/ 132963 w 371550"/>
              <a:gd name="connsiteY107" fmla="*/ 265132 h 311282"/>
              <a:gd name="connsiteX108" fmla="*/ 134206 w 371550"/>
              <a:gd name="connsiteY108" fmla="*/ 264558 h 311282"/>
              <a:gd name="connsiteX109" fmla="*/ 135448 w 371550"/>
              <a:gd name="connsiteY109" fmla="*/ 263977 h 311282"/>
              <a:gd name="connsiteX110" fmla="*/ 136691 w 371550"/>
              <a:gd name="connsiteY110" fmla="*/ 263395 h 311282"/>
              <a:gd name="connsiteX111" fmla="*/ 137933 w 371550"/>
              <a:gd name="connsiteY111" fmla="*/ 262798 h 311282"/>
              <a:gd name="connsiteX112" fmla="*/ 139176 w 371550"/>
              <a:gd name="connsiteY112" fmla="*/ 262202 h 311282"/>
              <a:gd name="connsiteX113" fmla="*/ 140418 w 371550"/>
              <a:gd name="connsiteY113" fmla="*/ 261597 h 311282"/>
              <a:gd name="connsiteX114" fmla="*/ 141662 w 371550"/>
              <a:gd name="connsiteY114" fmla="*/ 260993 h 311282"/>
              <a:gd name="connsiteX115" fmla="*/ 142904 w 371550"/>
              <a:gd name="connsiteY115" fmla="*/ 260373 h 311282"/>
              <a:gd name="connsiteX116" fmla="*/ 144147 w 371550"/>
              <a:gd name="connsiteY116" fmla="*/ 259753 h 311282"/>
              <a:gd name="connsiteX117" fmla="*/ 145389 w 371550"/>
              <a:gd name="connsiteY117" fmla="*/ 259126 h 311282"/>
              <a:gd name="connsiteX118" fmla="*/ 146632 w 371550"/>
              <a:gd name="connsiteY118" fmla="*/ 258491 h 311282"/>
              <a:gd name="connsiteX119" fmla="*/ 147875 w 371550"/>
              <a:gd name="connsiteY119" fmla="*/ 257848 h 311282"/>
              <a:gd name="connsiteX120" fmla="*/ 149117 w 371550"/>
              <a:gd name="connsiteY120" fmla="*/ 257198 h 311282"/>
              <a:gd name="connsiteX121" fmla="*/ 150360 w 371550"/>
              <a:gd name="connsiteY121" fmla="*/ 256548 h 311282"/>
              <a:gd name="connsiteX122" fmla="*/ 151602 w 371550"/>
              <a:gd name="connsiteY122" fmla="*/ 255890 h 311282"/>
              <a:gd name="connsiteX123" fmla="*/ 152845 w 371550"/>
              <a:gd name="connsiteY123" fmla="*/ 255217 h 311282"/>
              <a:gd name="connsiteX124" fmla="*/ 154088 w 371550"/>
              <a:gd name="connsiteY124" fmla="*/ 254543 h 311282"/>
              <a:gd name="connsiteX125" fmla="*/ 155331 w 371550"/>
              <a:gd name="connsiteY125" fmla="*/ 253870 h 311282"/>
              <a:gd name="connsiteX126" fmla="*/ 156573 w 371550"/>
              <a:gd name="connsiteY126" fmla="*/ 253181 h 311282"/>
              <a:gd name="connsiteX127" fmla="*/ 157816 w 371550"/>
              <a:gd name="connsiteY127" fmla="*/ 252485 h 311282"/>
              <a:gd name="connsiteX128" fmla="*/ 159058 w 371550"/>
              <a:gd name="connsiteY128" fmla="*/ 251789 h 311282"/>
              <a:gd name="connsiteX129" fmla="*/ 160301 w 371550"/>
              <a:gd name="connsiteY129" fmla="*/ 251077 h 311282"/>
              <a:gd name="connsiteX130" fmla="*/ 161544 w 371550"/>
              <a:gd name="connsiteY130" fmla="*/ 250366 h 311282"/>
              <a:gd name="connsiteX131" fmla="*/ 162786 w 371550"/>
              <a:gd name="connsiteY131" fmla="*/ 249647 h 311282"/>
              <a:gd name="connsiteX132" fmla="*/ 164029 w 371550"/>
              <a:gd name="connsiteY132" fmla="*/ 248912 h 311282"/>
              <a:gd name="connsiteX133" fmla="*/ 165271 w 371550"/>
              <a:gd name="connsiteY133" fmla="*/ 248178 h 311282"/>
              <a:gd name="connsiteX134" fmla="*/ 166515 w 371550"/>
              <a:gd name="connsiteY134" fmla="*/ 247436 h 311282"/>
              <a:gd name="connsiteX135" fmla="*/ 167757 w 371550"/>
              <a:gd name="connsiteY135" fmla="*/ 246686 h 311282"/>
              <a:gd name="connsiteX136" fmla="*/ 169000 w 371550"/>
              <a:gd name="connsiteY136" fmla="*/ 245936 h 311282"/>
              <a:gd name="connsiteX137" fmla="*/ 170242 w 371550"/>
              <a:gd name="connsiteY137" fmla="*/ 245171 h 311282"/>
              <a:gd name="connsiteX138" fmla="*/ 171485 w 371550"/>
              <a:gd name="connsiteY138" fmla="*/ 244398 h 311282"/>
              <a:gd name="connsiteX139" fmla="*/ 172727 w 371550"/>
              <a:gd name="connsiteY139" fmla="*/ 243618 h 311282"/>
              <a:gd name="connsiteX140" fmla="*/ 173970 w 371550"/>
              <a:gd name="connsiteY140" fmla="*/ 242837 h 311282"/>
              <a:gd name="connsiteX141" fmla="*/ 175213 w 371550"/>
              <a:gd name="connsiteY141" fmla="*/ 242042 h 311282"/>
              <a:gd name="connsiteX142" fmla="*/ 176455 w 371550"/>
              <a:gd name="connsiteY142" fmla="*/ 241246 h 311282"/>
              <a:gd name="connsiteX143" fmla="*/ 177698 w 371550"/>
              <a:gd name="connsiteY143" fmla="*/ 240435 h 311282"/>
              <a:gd name="connsiteX144" fmla="*/ 178941 w 371550"/>
              <a:gd name="connsiteY144" fmla="*/ 239616 h 311282"/>
              <a:gd name="connsiteX145" fmla="*/ 180184 w 371550"/>
              <a:gd name="connsiteY145" fmla="*/ 238798 h 311282"/>
              <a:gd name="connsiteX146" fmla="*/ 181426 w 371550"/>
              <a:gd name="connsiteY146" fmla="*/ 237964 h 311282"/>
              <a:gd name="connsiteX147" fmla="*/ 182669 w 371550"/>
              <a:gd name="connsiteY147" fmla="*/ 237130 h 311282"/>
              <a:gd name="connsiteX148" fmla="*/ 183911 w 371550"/>
              <a:gd name="connsiteY148" fmla="*/ 236281 h 311282"/>
              <a:gd name="connsiteX149" fmla="*/ 185154 w 371550"/>
              <a:gd name="connsiteY149" fmla="*/ 235431 h 311282"/>
              <a:gd name="connsiteX150" fmla="*/ 186397 w 371550"/>
              <a:gd name="connsiteY150" fmla="*/ 234567 h 311282"/>
              <a:gd name="connsiteX151" fmla="*/ 187640 w 371550"/>
              <a:gd name="connsiteY151" fmla="*/ 233702 h 311282"/>
              <a:gd name="connsiteX152" fmla="*/ 188882 w 371550"/>
              <a:gd name="connsiteY152" fmla="*/ 232822 h 311282"/>
              <a:gd name="connsiteX153" fmla="*/ 190125 w 371550"/>
              <a:gd name="connsiteY153" fmla="*/ 231943 h 311282"/>
              <a:gd name="connsiteX154" fmla="*/ 191367 w 371550"/>
              <a:gd name="connsiteY154" fmla="*/ 231047 h 311282"/>
              <a:gd name="connsiteX155" fmla="*/ 192610 w 371550"/>
              <a:gd name="connsiteY155" fmla="*/ 230145 h 311282"/>
              <a:gd name="connsiteX156" fmla="*/ 193853 w 371550"/>
              <a:gd name="connsiteY156" fmla="*/ 229234 h 311282"/>
              <a:gd name="connsiteX157" fmla="*/ 195095 w 371550"/>
              <a:gd name="connsiteY157" fmla="*/ 228324 h 311282"/>
              <a:gd name="connsiteX158" fmla="*/ 196338 w 371550"/>
              <a:gd name="connsiteY158" fmla="*/ 227398 h 311282"/>
              <a:gd name="connsiteX159" fmla="*/ 197580 w 371550"/>
              <a:gd name="connsiteY159" fmla="*/ 226465 h 311282"/>
              <a:gd name="connsiteX160" fmla="*/ 198823 w 371550"/>
              <a:gd name="connsiteY160" fmla="*/ 225524 h 311282"/>
              <a:gd name="connsiteX161" fmla="*/ 200066 w 371550"/>
              <a:gd name="connsiteY161" fmla="*/ 224575 h 311282"/>
              <a:gd name="connsiteX162" fmla="*/ 201309 w 371550"/>
              <a:gd name="connsiteY162" fmla="*/ 223611 h 311282"/>
              <a:gd name="connsiteX163" fmla="*/ 202551 w 371550"/>
              <a:gd name="connsiteY163" fmla="*/ 222647 h 311282"/>
              <a:gd name="connsiteX164" fmla="*/ 203794 w 371550"/>
              <a:gd name="connsiteY164" fmla="*/ 221675 h 311282"/>
              <a:gd name="connsiteX165" fmla="*/ 205036 w 371550"/>
              <a:gd name="connsiteY165" fmla="*/ 220688 h 311282"/>
              <a:gd name="connsiteX166" fmla="*/ 206279 w 371550"/>
              <a:gd name="connsiteY166" fmla="*/ 219701 h 311282"/>
              <a:gd name="connsiteX167" fmla="*/ 207522 w 371550"/>
              <a:gd name="connsiteY167" fmla="*/ 218699 h 311282"/>
              <a:gd name="connsiteX168" fmla="*/ 208764 w 371550"/>
              <a:gd name="connsiteY168" fmla="*/ 217689 h 311282"/>
              <a:gd name="connsiteX169" fmla="*/ 210007 w 371550"/>
              <a:gd name="connsiteY169" fmla="*/ 216672 h 311282"/>
              <a:gd name="connsiteX170" fmla="*/ 211249 w 371550"/>
              <a:gd name="connsiteY170" fmla="*/ 215646 h 311282"/>
              <a:gd name="connsiteX171" fmla="*/ 212493 w 371550"/>
              <a:gd name="connsiteY171" fmla="*/ 214613 h 311282"/>
              <a:gd name="connsiteX172" fmla="*/ 213735 w 371550"/>
              <a:gd name="connsiteY172" fmla="*/ 213573 h 311282"/>
              <a:gd name="connsiteX173" fmla="*/ 214978 w 371550"/>
              <a:gd name="connsiteY173" fmla="*/ 212517 h 311282"/>
              <a:gd name="connsiteX174" fmla="*/ 216220 w 371550"/>
              <a:gd name="connsiteY174" fmla="*/ 211454 h 311282"/>
              <a:gd name="connsiteX175" fmla="*/ 217463 w 371550"/>
              <a:gd name="connsiteY175" fmla="*/ 210390 h 311282"/>
              <a:gd name="connsiteX176" fmla="*/ 218706 w 371550"/>
              <a:gd name="connsiteY176" fmla="*/ 209311 h 311282"/>
              <a:gd name="connsiteX177" fmla="*/ 219948 w 371550"/>
              <a:gd name="connsiteY177" fmla="*/ 208217 h 311282"/>
              <a:gd name="connsiteX178" fmla="*/ 221191 w 371550"/>
              <a:gd name="connsiteY178" fmla="*/ 207123 h 311282"/>
              <a:gd name="connsiteX179" fmla="*/ 222433 w 371550"/>
              <a:gd name="connsiteY179" fmla="*/ 206021 h 311282"/>
              <a:gd name="connsiteX180" fmla="*/ 223676 w 371550"/>
              <a:gd name="connsiteY180" fmla="*/ 204904 h 311282"/>
              <a:gd name="connsiteX181" fmla="*/ 224919 w 371550"/>
              <a:gd name="connsiteY181" fmla="*/ 203780 h 311282"/>
              <a:gd name="connsiteX182" fmla="*/ 226162 w 371550"/>
              <a:gd name="connsiteY182" fmla="*/ 202647 h 311282"/>
              <a:gd name="connsiteX183" fmla="*/ 227404 w 371550"/>
              <a:gd name="connsiteY183" fmla="*/ 201507 h 311282"/>
              <a:gd name="connsiteX184" fmla="*/ 228647 w 371550"/>
              <a:gd name="connsiteY184" fmla="*/ 200352 h 311282"/>
              <a:gd name="connsiteX185" fmla="*/ 229889 w 371550"/>
              <a:gd name="connsiteY185" fmla="*/ 199197 h 311282"/>
              <a:gd name="connsiteX186" fmla="*/ 231132 w 371550"/>
              <a:gd name="connsiteY186" fmla="*/ 198026 h 311282"/>
              <a:gd name="connsiteX187" fmla="*/ 232375 w 371550"/>
              <a:gd name="connsiteY187" fmla="*/ 196848 h 311282"/>
              <a:gd name="connsiteX188" fmla="*/ 233617 w 371550"/>
              <a:gd name="connsiteY188" fmla="*/ 195655 h 311282"/>
              <a:gd name="connsiteX189" fmla="*/ 234860 w 371550"/>
              <a:gd name="connsiteY189" fmla="*/ 194461 h 311282"/>
              <a:gd name="connsiteX190" fmla="*/ 236102 w 371550"/>
              <a:gd name="connsiteY190" fmla="*/ 193252 h 311282"/>
              <a:gd name="connsiteX191" fmla="*/ 237345 w 371550"/>
              <a:gd name="connsiteY191" fmla="*/ 192036 h 311282"/>
              <a:gd name="connsiteX192" fmla="*/ 238588 w 371550"/>
              <a:gd name="connsiteY192" fmla="*/ 190812 h 311282"/>
              <a:gd name="connsiteX193" fmla="*/ 239831 w 371550"/>
              <a:gd name="connsiteY193" fmla="*/ 189572 h 311282"/>
              <a:gd name="connsiteX194" fmla="*/ 241073 w 371550"/>
              <a:gd name="connsiteY194" fmla="*/ 188325 h 311282"/>
              <a:gd name="connsiteX195" fmla="*/ 242316 w 371550"/>
              <a:gd name="connsiteY195" fmla="*/ 187070 h 311282"/>
              <a:gd name="connsiteX196" fmla="*/ 243558 w 371550"/>
              <a:gd name="connsiteY196" fmla="*/ 185808 h 311282"/>
              <a:gd name="connsiteX197" fmla="*/ 244801 w 371550"/>
              <a:gd name="connsiteY197" fmla="*/ 184530 h 311282"/>
              <a:gd name="connsiteX198" fmla="*/ 246044 w 371550"/>
              <a:gd name="connsiteY198" fmla="*/ 183253 h 311282"/>
              <a:gd name="connsiteX199" fmla="*/ 247286 w 371550"/>
              <a:gd name="connsiteY199" fmla="*/ 181952 h 311282"/>
              <a:gd name="connsiteX200" fmla="*/ 248529 w 371550"/>
              <a:gd name="connsiteY200" fmla="*/ 180651 h 311282"/>
              <a:gd name="connsiteX201" fmla="*/ 249771 w 371550"/>
              <a:gd name="connsiteY201" fmla="*/ 179335 h 311282"/>
              <a:gd name="connsiteX202" fmla="*/ 251015 w 371550"/>
              <a:gd name="connsiteY202" fmla="*/ 178012 h 311282"/>
              <a:gd name="connsiteX203" fmla="*/ 252257 w 371550"/>
              <a:gd name="connsiteY203" fmla="*/ 176680 h 311282"/>
              <a:gd name="connsiteX204" fmla="*/ 253500 w 371550"/>
              <a:gd name="connsiteY204" fmla="*/ 175342 h 311282"/>
              <a:gd name="connsiteX205" fmla="*/ 254742 w 371550"/>
              <a:gd name="connsiteY205" fmla="*/ 173987 h 311282"/>
              <a:gd name="connsiteX206" fmla="*/ 255985 w 371550"/>
              <a:gd name="connsiteY206" fmla="*/ 172625 h 311282"/>
              <a:gd name="connsiteX207" fmla="*/ 257227 w 371550"/>
              <a:gd name="connsiteY207" fmla="*/ 171248 h 311282"/>
              <a:gd name="connsiteX208" fmla="*/ 258470 w 371550"/>
              <a:gd name="connsiteY208" fmla="*/ 169864 h 311282"/>
              <a:gd name="connsiteX209" fmla="*/ 259713 w 371550"/>
              <a:gd name="connsiteY209" fmla="*/ 168471 h 311282"/>
              <a:gd name="connsiteX210" fmla="*/ 260955 w 371550"/>
              <a:gd name="connsiteY210" fmla="*/ 167071 h 311282"/>
              <a:gd name="connsiteX211" fmla="*/ 262198 w 371550"/>
              <a:gd name="connsiteY211" fmla="*/ 165656 h 311282"/>
              <a:gd name="connsiteX212" fmla="*/ 263440 w 371550"/>
              <a:gd name="connsiteY212" fmla="*/ 164233 h 311282"/>
              <a:gd name="connsiteX213" fmla="*/ 264684 w 371550"/>
              <a:gd name="connsiteY213" fmla="*/ 162802 h 311282"/>
              <a:gd name="connsiteX214" fmla="*/ 265926 w 371550"/>
              <a:gd name="connsiteY214" fmla="*/ 161356 h 311282"/>
              <a:gd name="connsiteX215" fmla="*/ 267169 w 371550"/>
              <a:gd name="connsiteY215" fmla="*/ 159902 h 311282"/>
              <a:gd name="connsiteX216" fmla="*/ 268411 w 371550"/>
              <a:gd name="connsiteY216" fmla="*/ 158441 h 311282"/>
              <a:gd name="connsiteX217" fmla="*/ 269654 w 371550"/>
              <a:gd name="connsiteY217" fmla="*/ 156964 h 311282"/>
              <a:gd name="connsiteX218" fmla="*/ 270897 w 371550"/>
              <a:gd name="connsiteY218" fmla="*/ 155480 h 311282"/>
              <a:gd name="connsiteX219" fmla="*/ 272139 w 371550"/>
              <a:gd name="connsiteY219" fmla="*/ 153980 h 311282"/>
              <a:gd name="connsiteX220" fmla="*/ 273382 w 371550"/>
              <a:gd name="connsiteY220" fmla="*/ 152481 h 311282"/>
              <a:gd name="connsiteX221" fmla="*/ 274624 w 371550"/>
              <a:gd name="connsiteY221" fmla="*/ 150958 h 311282"/>
              <a:gd name="connsiteX222" fmla="*/ 275867 w 371550"/>
              <a:gd name="connsiteY222" fmla="*/ 149436 h 311282"/>
              <a:gd name="connsiteX223" fmla="*/ 277110 w 371550"/>
              <a:gd name="connsiteY223" fmla="*/ 147898 h 311282"/>
              <a:gd name="connsiteX224" fmla="*/ 278353 w 371550"/>
              <a:gd name="connsiteY224" fmla="*/ 146352 h 311282"/>
              <a:gd name="connsiteX225" fmla="*/ 279595 w 371550"/>
              <a:gd name="connsiteY225" fmla="*/ 144792 h 311282"/>
              <a:gd name="connsiteX226" fmla="*/ 280838 w 371550"/>
              <a:gd name="connsiteY226" fmla="*/ 143223 h 311282"/>
              <a:gd name="connsiteX227" fmla="*/ 282080 w 371550"/>
              <a:gd name="connsiteY227" fmla="*/ 141647 h 311282"/>
              <a:gd name="connsiteX228" fmla="*/ 283323 w 371550"/>
              <a:gd name="connsiteY228" fmla="*/ 140056 h 311282"/>
              <a:gd name="connsiteX229" fmla="*/ 284566 w 371550"/>
              <a:gd name="connsiteY229" fmla="*/ 138457 h 311282"/>
              <a:gd name="connsiteX230" fmla="*/ 285808 w 371550"/>
              <a:gd name="connsiteY230" fmla="*/ 136850 h 311282"/>
              <a:gd name="connsiteX231" fmla="*/ 287051 w 371550"/>
              <a:gd name="connsiteY231" fmla="*/ 135228 h 311282"/>
              <a:gd name="connsiteX232" fmla="*/ 288293 w 371550"/>
              <a:gd name="connsiteY232" fmla="*/ 133598 h 311282"/>
              <a:gd name="connsiteX233" fmla="*/ 289536 w 371550"/>
              <a:gd name="connsiteY233" fmla="*/ 131954 h 311282"/>
              <a:gd name="connsiteX234" fmla="*/ 290779 w 371550"/>
              <a:gd name="connsiteY234" fmla="*/ 130301 h 311282"/>
              <a:gd name="connsiteX235" fmla="*/ 292022 w 371550"/>
              <a:gd name="connsiteY235" fmla="*/ 128641 h 311282"/>
              <a:gd name="connsiteX236" fmla="*/ 293264 w 371550"/>
              <a:gd name="connsiteY236" fmla="*/ 126965 h 311282"/>
              <a:gd name="connsiteX237" fmla="*/ 294507 w 371550"/>
              <a:gd name="connsiteY237" fmla="*/ 125282 h 311282"/>
              <a:gd name="connsiteX238" fmla="*/ 295749 w 371550"/>
              <a:gd name="connsiteY238" fmla="*/ 123584 h 311282"/>
              <a:gd name="connsiteX239" fmla="*/ 296992 w 371550"/>
              <a:gd name="connsiteY239" fmla="*/ 121877 h 311282"/>
              <a:gd name="connsiteX240" fmla="*/ 298235 w 371550"/>
              <a:gd name="connsiteY240" fmla="*/ 120164 h 311282"/>
              <a:gd name="connsiteX241" fmla="*/ 299477 w 371550"/>
              <a:gd name="connsiteY241" fmla="*/ 118435 h 311282"/>
              <a:gd name="connsiteX242" fmla="*/ 300720 w 371550"/>
              <a:gd name="connsiteY242" fmla="*/ 116698 h 311282"/>
              <a:gd name="connsiteX243" fmla="*/ 301962 w 371550"/>
              <a:gd name="connsiteY243" fmla="*/ 114946 h 311282"/>
              <a:gd name="connsiteX244" fmla="*/ 303206 w 371550"/>
              <a:gd name="connsiteY244" fmla="*/ 113186 h 311282"/>
              <a:gd name="connsiteX245" fmla="*/ 304448 w 371550"/>
              <a:gd name="connsiteY245" fmla="*/ 111419 h 311282"/>
              <a:gd name="connsiteX246" fmla="*/ 305691 w 371550"/>
              <a:gd name="connsiteY246" fmla="*/ 109636 h 311282"/>
              <a:gd name="connsiteX247" fmla="*/ 306933 w 371550"/>
              <a:gd name="connsiteY247" fmla="*/ 107846 h 311282"/>
              <a:gd name="connsiteX248" fmla="*/ 308176 w 371550"/>
              <a:gd name="connsiteY248" fmla="*/ 106040 h 311282"/>
              <a:gd name="connsiteX249" fmla="*/ 309419 w 371550"/>
              <a:gd name="connsiteY249" fmla="*/ 104227 h 311282"/>
              <a:gd name="connsiteX250" fmla="*/ 310661 w 371550"/>
              <a:gd name="connsiteY250" fmla="*/ 102406 h 311282"/>
              <a:gd name="connsiteX251" fmla="*/ 311904 w 371550"/>
              <a:gd name="connsiteY251" fmla="*/ 100570 h 311282"/>
              <a:gd name="connsiteX252" fmla="*/ 313146 w 371550"/>
              <a:gd name="connsiteY252" fmla="*/ 98726 h 311282"/>
              <a:gd name="connsiteX253" fmla="*/ 314389 w 371550"/>
              <a:gd name="connsiteY253" fmla="*/ 96867 h 311282"/>
              <a:gd name="connsiteX254" fmla="*/ 315631 w 371550"/>
              <a:gd name="connsiteY254" fmla="*/ 95000 h 311282"/>
              <a:gd name="connsiteX255" fmla="*/ 316875 w 371550"/>
              <a:gd name="connsiteY255" fmla="*/ 93126 h 311282"/>
              <a:gd name="connsiteX256" fmla="*/ 318117 w 371550"/>
              <a:gd name="connsiteY256" fmla="*/ 91236 h 311282"/>
              <a:gd name="connsiteX257" fmla="*/ 319360 w 371550"/>
              <a:gd name="connsiteY257" fmla="*/ 89331 h 311282"/>
              <a:gd name="connsiteX258" fmla="*/ 320602 w 371550"/>
              <a:gd name="connsiteY258" fmla="*/ 87426 h 311282"/>
              <a:gd name="connsiteX259" fmla="*/ 321845 w 371550"/>
              <a:gd name="connsiteY259" fmla="*/ 85505 h 311282"/>
              <a:gd name="connsiteX260" fmla="*/ 323088 w 371550"/>
              <a:gd name="connsiteY260" fmla="*/ 83570 h 311282"/>
              <a:gd name="connsiteX261" fmla="*/ 324330 w 371550"/>
              <a:gd name="connsiteY261" fmla="*/ 81626 h 311282"/>
              <a:gd name="connsiteX262" fmla="*/ 325573 w 371550"/>
              <a:gd name="connsiteY262" fmla="*/ 79675 h 311282"/>
              <a:gd name="connsiteX263" fmla="*/ 326815 w 371550"/>
              <a:gd name="connsiteY263" fmla="*/ 77709 h 311282"/>
              <a:gd name="connsiteX264" fmla="*/ 328058 w 371550"/>
              <a:gd name="connsiteY264" fmla="*/ 75735 h 311282"/>
              <a:gd name="connsiteX265" fmla="*/ 329301 w 371550"/>
              <a:gd name="connsiteY265" fmla="*/ 73753 h 311282"/>
              <a:gd name="connsiteX266" fmla="*/ 330544 w 371550"/>
              <a:gd name="connsiteY266" fmla="*/ 71757 h 311282"/>
              <a:gd name="connsiteX267" fmla="*/ 331786 w 371550"/>
              <a:gd name="connsiteY267" fmla="*/ 69752 h 311282"/>
              <a:gd name="connsiteX268" fmla="*/ 333029 w 371550"/>
              <a:gd name="connsiteY268" fmla="*/ 67732 h 311282"/>
              <a:gd name="connsiteX269" fmla="*/ 334271 w 371550"/>
              <a:gd name="connsiteY269" fmla="*/ 65705 h 311282"/>
              <a:gd name="connsiteX270" fmla="*/ 335514 w 371550"/>
              <a:gd name="connsiteY270" fmla="*/ 63662 h 311282"/>
              <a:gd name="connsiteX271" fmla="*/ 336757 w 371550"/>
              <a:gd name="connsiteY271" fmla="*/ 61612 h 311282"/>
              <a:gd name="connsiteX272" fmla="*/ 337999 w 371550"/>
              <a:gd name="connsiteY272" fmla="*/ 59553 h 311282"/>
              <a:gd name="connsiteX273" fmla="*/ 339242 w 371550"/>
              <a:gd name="connsiteY273" fmla="*/ 57488 h 311282"/>
              <a:gd name="connsiteX274" fmla="*/ 340484 w 371550"/>
              <a:gd name="connsiteY274" fmla="*/ 55407 h 311282"/>
              <a:gd name="connsiteX275" fmla="*/ 341728 w 371550"/>
              <a:gd name="connsiteY275" fmla="*/ 53310 h 311282"/>
              <a:gd name="connsiteX276" fmla="*/ 342970 w 371550"/>
              <a:gd name="connsiteY276" fmla="*/ 51209 h 311282"/>
              <a:gd name="connsiteX277" fmla="*/ 344213 w 371550"/>
              <a:gd name="connsiteY277" fmla="*/ 49096 h 311282"/>
              <a:gd name="connsiteX278" fmla="*/ 345455 w 371550"/>
              <a:gd name="connsiteY278" fmla="*/ 46972 h 311282"/>
              <a:gd name="connsiteX279" fmla="*/ 346698 w 371550"/>
              <a:gd name="connsiteY279" fmla="*/ 44839 h 311282"/>
              <a:gd name="connsiteX280" fmla="*/ 347940 w 371550"/>
              <a:gd name="connsiteY280" fmla="*/ 42694 h 311282"/>
              <a:gd name="connsiteX281" fmla="*/ 349183 w 371550"/>
              <a:gd name="connsiteY281" fmla="*/ 40540 h 311282"/>
              <a:gd name="connsiteX282" fmla="*/ 350426 w 371550"/>
              <a:gd name="connsiteY282" fmla="*/ 38374 h 311282"/>
              <a:gd name="connsiteX283" fmla="*/ 351668 w 371550"/>
              <a:gd name="connsiteY283" fmla="*/ 36198 h 311282"/>
              <a:gd name="connsiteX284" fmla="*/ 352911 w 371550"/>
              <a:gd name="connsiteY284" fmla="*/ 34013 h 311282"/>
              <a:gd name="connsiteX285" fmla="*/ 354153 w 371550"/>
              <a:gd name="connsiteY285" fmla="*/ 31816 h 311282"/>
              <a:gd name="connsiteX286" fmla="*/ 355397 w 371550"/>
              <a:gd name="connsiteY286" fmla="*/ 29610 h 311282"/>
              <a:gd name="connsiteX287" fmla="*/ 356639 w 371550"/>
              <a:gd name="connsiteY287" fmla="*/ 27392 h 311282"/>
              <a:gd name="connsiteX288" fmla="*/ 357882 w 371550"/>
              <a:gd name="connsiteY288" fmla="*/ 25165 h 311282"/>
              <a:gd name="connsiteX289" fmla="*/ 359124 w 371550"/>
              <a:gd name="connsiteY289" fmla="*/ 22928 h 311282"/>
              <a:gd name="connsiteX290" fmla="*/ 360367 w 371550"/>
              <a:gd name="connsiteY290" fmla="*/ 20680 h 311282"/>
              <a:gd name="connsiteX291" fmla="*/ 361610 w 371550"/>
              <a:gd name="connsiteY291" fmla="*/ 18423 h 311282"/>
              <a:gd name="connsiteX292" fmla="*/ 362852 w 371550"/>
              <a:gd name="connsiteY292" fmla="*/ 16155 h 311282"/>
              <a:gd name="connsiteX293" fmla="*/ 364095 w 371550"/>
              <a:gd name="connsiteY293" fmla="*/ 13877 h 311282"/>
              <a:gd name="connsiteX294" fmla="*/ 365337 w 371550"/>
              <a:gd name="connsiteY294" fmla="*/ 11590 h 311282"/>
              <a:gd name="connsiteX295" fmla="*/ 366580 w 371550"/>
              <a:gd name="connsiteY295" fmla="*/ 9291 h 311282"/>
              <a:gd name="connsiteX296" fmla="*/ 367823 w 371550"/>
              <a:gd name="connsiteY296" fmla="*/ 6984 h 311282"/>
              <a:gd name="connsiteX297" fmla="*/ 369066 w 371550"/>
              <a:gd name="connsiteY297" fmla="*/ 4666 h 311282"/>
              <a:gd name="connsiteX298" fmla="*/ 370308 w 371550"/>
              <a:gd name="connsiteY298" fmla="*/ 2338 h 311282"/>
              <a:gd name="connsiteX299" fmla="*/ 371551 w 371550"/>
              <a:gd name="connsiteY299" fmla="*/ 0 h 311282"/>
              <a:gd name="connsiteX300" fmla="*/ 371551 w 371550"/>
              <a:gd name="connsiteY300" fmla="*/ 311282 h 311282"/>
              <a:gd name="connsiteX301" fmla="*/ 0 w 371550"/>
              <a:gd name="connsiteY301" fmla="*/ 311282 h 311282"/>
              <a:gd name="connsiteX302" fmla="*/ 0 w 371550"/>
              <a:gd name="connsiteY302" fmla="*/ 300632 h 31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</a:cxnLst>
            <a:rect l="l" t="t" r="r" b="b"/>
            <a:pathLst>
              <a:path w="371550" h="311282">
                <a:moveTo>
                  <a:pt x="0" y="300632"/>
                </a:moveTo>
                <a:lnTo>
                  <a:pt x="1243" y="300471"/>
                </a:lnTo>
                <a:lnTo>
                  <a:pt x="2485" y="300311"/>
                </a:lnTo>
                <a:lnTo>
                  <a:pt x="3728" y="300142"/>
                </a:lnTo>
                <a:lnTo>
                  <a:pt x="4971" y="299974"/>
                </a:lnTo>
                <a:lnTo>
                  <a:pt x="6213" y="299806"/>
                </a:lnTo>
                <a:lnTo>
                  <a:pt x="7456" y="299630"/>
                </a:lnTo>
                <a:lnTo>
                  <a:pt x="8698" y="299454"/>
                </a:lnTo>
                <a:lnTo>
                  <a:pt x="9941" y="299278"/>
                </a:lnTo>
                <a:lnTo>
                  <a:pt x="11184" y="299102"/>
                </a:lnTo>
                <a:lnTo>
                  <a:pt x="12427" y="298918"/>
                </a:lnTo>
                <a:lnTo>
                  <a:pt x="13669" y="298735"/>
                </a:lnTo>
                <a:lnTo>
                  <a:pt x="14912" y="298551"/>
                </a:lnTo>
                <a:lnTo>
                  <a:pt x="16154" y="298360"/>
                </a:lnTo>
                <a:lnTo>
                  <a:pt x="17397" y="298168"/>
                </a:lnTo>
                <a:lnTo>
                  <a:pt x="18640" y="297970"/>
                </a:lnTo>
                <a:lnTo>
                  <a:pt x="19882" y="297778"/>
                </a:lnTo>
                <a:lnTo>
                  <a:pt x="21125" y="297579"/>
                </a:lnTo>
                <a:lnTo>
                  <a:pt x="22367" y="297373"/>
                </a:lnTo>
                <a:lnTo>
                  <a:pt x="23610" y="297174"/>
                </a:lnTo>
                <a:lnTo>
                  <a:pt x="24853" y="296967"/>
                </a:lnTo>
                <a:lnTo>
                  <a:pt x="26096" y="296753"/>
                </a:lnTo>
                <a:lnTo>
                  <a:pt x="27338" y="296539"/>
                </a:lnTo>
                <a:lnTo>
                  <a:pt x="28581" y="296325"/>
                </a:lnTo>
                <a:lnTo>
                  <a:pt x="29823" y="296110"/>
                </a:lnTo>
                <a:lnTo>
                  <a:pt x="31066" y="295888"/>
                </a:lnTo>
                <a:lnTo>
                  <a:pt x="32309" y="295667"/>
                </a:lnTo>
                <a:lnTo>
                  <a:pt x="33551" y="295437"/>
                </a:lnTo>
                <a:lnTo>
                  <a:pt x="34794" y="295208"/>
                </a:lnTo>
                <a:lnTo>
                  <a:pt x="36036" y="294978"/>
                </a:lnTo>
                <a:lnTo>
                  <a:pt x="37280" y="294741"/>
                </a:lnTo>
                <a:lnTo>
                  <a:pt x="38522" y="294504"/>
                </a:lnTo>
                <a:lnTo>
                  <a:pt x="39765" y="294266"/>
                </a:lnTo>
                <a:lnTo>
                  <a:pt x="41007" y="294022"/>
                </a:lnTo>
                <a:lnTo>
                  <a:pt x="42250" y="293769"/>
                </a:lnTo>
                <a:lnTo>
                  <a:pt x="43493" y="293524"/>
                </a:lnTo>
                <a:lnTo>
                  <a:pt x="44735" y="293272"/>
                </a:lnTo>
                <a:lnTo>
                  <a:pt x="45978" y="293012"/>
                </a:lnTo>
                <a:lnTo>
                  <a:pt x="47220" y="292752"/>
                </a:lnTo>
                <a:lnTo>
                  <a:pt x="48463" y="292491"/>
                </a:lnTo>
                <a:lnTo>
                  <a:pt x="49706" y="292224"/>
                </a:lnTo>
                <a:lnTo>
                  <a:pt x="50949" y="291956"/>
                </a:lnTo>
                <a:lnTo>
                  <a:pt x="52191" y="291680"/>
                </a:lnTo>
                <a:lnTo>
                  <a:pt x="53434" y="291405"/>
                </a:lnTo>
                <a:lnTo>
                  <a:pt x="54676" y="291130"/>
                </a:lnTo>
                <a:lnTo>
                  <a:pt x="55919" y="290847"/>
                </a:lnTo>
                <a:lnTo>
                  <a:pt x="57162" y="290556"/>
                </a:lnTo>
                <a:lnTo>
                  <a:pt x="58404" y="290265"/>
                </a:lnTo>
                <a:lnTo>
                  <a:pt x="59647" y="289974"/>
                </a:lnTo>
                <a:lnTo>
                  <a:pt x="60889" y="289676"/>
                </a:lnTo>
                <a:lnTo>
                  <a:pt x="62132" y="289378"/>
                </a:lnTo>
                <a:lnTo>
                  <a:pt x="63375" y="289072"/>
                </a:lnTo>
                <a:lnTo>
                  <a:pt x="64618" y="288766"/>
                </a:lnTo>
                <a:lnTo>
                  <a:pt x="65860" y="288459"/>
                </a:lnTo>
                <a:lnTo>
                  <a:pt x="67103" y="288138"/>
                </a:lnTo>
                <a:lnTo>
                  <a:pt x="68345" y="287824"/>
                </a:lnTo>
                <a:lnTo>
                  <a:pt x="69588" y="287503"/>
                </a:lnTo>
                <a:lnTo>
                  <a:pt x="70831" y="287174"/>
                </a:lnTo>
                <a:lnTo>
                  <a:pt x="72073" y="286845"/>
                </a:lnTo>
                <a:lnTo>
                  <a:pt x="73316" y="286509"/>
                </a:lnTo>
                <a:lnTo>
                  <a:pt x="74558" y="286172"/>
                </a:lnTo>
                <a:lnTo>
                  <a:pt x="75802" y="285828"/>
                </a:lnTo>
                <a:lnTo>
                  <a:pt x="77044" y="285483"/>
                </a:lnTo>
                <a:lnTo>
                  <a:pt x="78287" y="285131"/>
                </a:lnTo>
                <a:lnTo>
                  <a:pt x="79529" y="284779"/>
                </a:lnTo>
                <a:lnTo>
                  <a:pt x="80772" y="284420"/>
                </a:lnTo>
                <a:lnTo>
                  <a:pt x="82014" y="284060"/>
                </a:lnTo>
                <a:lnTo>
                  <a:pt x="83257" y="283693"/>
                </a:lnTo>
                <a:lnTo>
                  <a:pt x="84500" y="283318"/>
                </a:lnTo>
                <a:lnTo>
                  <a:pt x="85742" y="282943"/>
                </a:lnTo>
                <a:lnTo>
                  <a:pt x="86985" y="282568"/>
                </a:lnTo>
                <a:lnTo>
                  <a:pt x="88227" y="282178"/>
                </a:lnTo>
                <a:lnTo>
                  <a:pt x="89471" y="281796"/>
                </a:lnTo>
                <a:lnTo>
                  <a:pt x="90713" y="281398"/>
                </a:lnTo>
                <a:lnTo>
                  <a:pt x="91956" y="281008"/>
                </a:lnTo>
                <a:lnTo>
                  <a:pt x="93198" y="280602"/>
                </a:lnTo>
                <a:lnTo>
                  <a:pt x="94441" y="280197"/>
                </a:lnTo>
                <a:lnTo>
                  <a:pt x="95684" y="279783"/>
                </a:lnTo>
                <a:lnTo>
                  <a:pt x="96926" y="279370"/>
                </a:lnTo>
                <a:lnTo>
                  <a:pt x="98169" y="278950"/>
                </a:lnTo>
                <a:lnTo>
                  <a:pt x="99411" y="278529"/>
                </a:lnTo>
                <a:lnTo>
                  <a:pt x="100654" y="278093"/>
                </a:lnTo>
                <a:lnTo>
                  <a:pt x="101897" y="277664"/>
                </a:lnTo>
                <a:lnTo>
                  <a:pt x="103140" y="277220"/>
                </a:lnTo>
                <a:lnTo>
                  <a:pt x="104382" y="276777"/>
                </a:lnTo>
                <a:lnTo>
                  <a:pt x="105625" y="276333"/>
                </a:lnTo>
                <a:lnTo>
                  <a:pt x="106867" y="275874"/>
                </a:lnTo>
                <a:lnTo>
                  <a:pt x="108110" y="275415"/>
                </a:lnTo>
                <a:lnTo>
                  <a:pt x="109353" y="274956"/>
                </a:lnTo>
                <a:lnTo>
                  <a:pt x="110595" y="274481"/>
                </a:lnTo>
                <a:lnTo>
                  <a:pt x="111838" y="274007"/>
                </a:lnTo>
                <a:lnTo>
                  <a:pt x="113080" y="273533"/>
                </a:lnTo>
                <a:lnTo>
                  <a:pt x="114323" y="273051"/>
                </a:lnTo>
                <a:lnTo>
                  <a:pt x="115566" y="272561"/>
                </a:lnTo>
                <a:lnTo>
                  <a:pt x="116809" y="272064"/>
                </a:lnTo>
                <a:lnTo>
                  <a:pt x="118051" y="271559"/>
                </a:lnTo>
                <a:lnTo>
                  <a:pt x="119294" y="271054"/>
                </a:lnTo>
                <a:lnTo>
                  <a:pt x="120536" y="270549"/>
                </a:lnTo>
                <a:lnTo>
                  <a:pt x="121779" y="270029"/>
                </a:lnTo>
                <a:lnTo>
                  <a:pt x="123022" y="269508"/>
                </a:lnTo>
                <a:lnTo>
                  <a:pt x="124264" y="268980"/>
                </a:lnTo>
                <a:lnTo>
                  <a:pt x="125507" y="268445"/>
                </a:lnTo>
                <a:lnTo>
                  <a:pt x="126749" y="267909"/>
                </a:lnTo>
                <a:lnTo>
                  <a:pt x="127993" y="267366"/>
                </a:lnTo>
                <a:lnTo>
                  <a:pt x="129235" y="266815"/>
                </a:lnTo>
                <a:lnTo>
                  <a:pt x="130478" y="266257"/>
                </a:lnTo>
                <a:lnTo>
                  <a:pt x="131720" y="265698"/>
                </a:lnTo>
                <a:lnTo>
                  <a:pt x="132963" y="265132"/>
                </a:lnTo>
                <a:lnTo>
                  <a:pt x="134206" y="264558"/>
                </a:lnTo>
                <a:lnTo>
                  <a:pt x="135448" y="263977"/>
                </a:lnTo>
                <a:lnTo>
                  <a:pt x="136691" y="263395"/>
                </a:lnTo>
                <a:lnTo>
                  <a:pt x="137933" y="262798"/>
                </a:lnTo>
                <a:lnTo>
                  <a:pt x="139176" y="262202"/>
                </a:lnTo>
                <a:lnTo>
                  <a:pt x="140418" y="261597"/>
                </a:lnTo>
                <a:lnTo>
                  <a:pt x="141662" y="260993"/>
                </a:lnTo>
                <a:lnTo>
                  <a:pt x="142904" y="260373"/>
                </a:lnTo>
                <a:lnTo>
                  <a:pt x="144147" y="259753"/>
                </a:lnTo>
                <a:lnTo>
                  <a:pt x="145389" y="259126"/>
                </a:lnTo>
                <a:lnTo>
                  <a:pt x="146632" y="258491"/>
                </a:lnTo>
                <a:lnTo>
                  <a:pt x="147875" y="257848"/>
                </a:lnTo>
                <a:lnTo>
                  <a:pt x="149117" y="257198"/>
                </a:lnTo>
                <a:lnTo>
                  <a:pt x="150360" y="256548"/>
                </a:lnTo>
                <a:lnTo>
                  <a:pt x="151602" y="255890"/>
                </a:lnTo>
                <a:lnTo>
                  <a:pt x="152845" y="255217"/>
                </a:lnTo>
                <a:lnTo>
                  <a:pt x="154088" y="254543"/>
                </a:lnTo>
                <a:lnTo>
                  <a:pt x="155331" y="253870"/>
                </a:lnTo>
                <a:lnTo>
                  <a:pt x="156573" y="253181"/>
                </a:lnTo>
                <a:lnTo>
                  <a:pt x="157816" y="252485"/>
                </a:lnTo>
                <a:lnTo>
                  <a:pt x="159058" y="251789"/>
                </a:lnTo>
                <a:lnTo>
                  <a:pt x="160301" y="251077"/>
                </a:lnTo>
                <a:lnTo>
                  <a:pt x="161544" y="250366"/>
                </a:lnTo>
                <a:lnTo>
                  <a:pt x="162786" y="249647"/>
                </a:lnTo>
                <a:lnTo>
                  <a:pt x="164029" y="248912"/>
                </a:lnTo>
                <a:lnTo>
                  <a:pt x="165271" y="248178"/>
                </a:lnTo>
                <a:lnTo>
                  <a:pt x="166515" y="247436"/>
                </a:lnTo>
                <a:lnTo>
                  <a:pt x="167757" y="246686"/>
                </a:lnTo>
                <a:lnTo>
                  <a:pt x="169000" y="245936"/>
                </a:lnTo>
                <a:lnTo>
                  <a:pt x="170242" y="245171"/>
                </a:lnTo>
                <a:lnTo>
                  <a:pt x="171485" y="244398"/>
                </a:lnTo>
                <a:lnTo>
                  <a:pt x="172727" y="243618"/>
                </a:lnTo>
                <a:lnTo>
                  <a:pt x="173970" y="242837"/>
                </a:lnTo>
                <a:lnTo>
                  <a:pt x="175213" y="242042"/>
                </a:lnTo>
                <a:lnTo>
                  <a:pt x="176455" y="241246"/>
                </a:lnTo>
                <a:lnTo>
                  <a:pt x="177698" y="240435"/>
                </a:lnTo>
                <a:lnTo>
                  <a:pt x="178941" y="239616"/>
                </a:lnTo>
                <a:lnTo>
                  <a:pt x="180184" y="238798"/>
                </a:lnTo>
                <a:lnTo>
                  <a:pt x="181426" y="237964"/>
                </a:lnTo>
                <a:lnTo>
                  <a:pt x="182669" y="237130"/>
                </a:lnTo>
                <a:lnTo>
                  <a:pt x="183911" y="236281"/>
                </a:lnTo>
                <a:lnTo>
                  <a:pt x="185154" y="235431"/>
                </a:lnTo>
                <a:lnTo>
                  <a:pt x="186397" y="234567"/>
                </a:lnTo>
                <a:lnTo>
                  <a:pt x="187640" y="233702"/>
                </a:lnTo>
                <a:lnTo>
                  <a:pt x="188882" y="232822"/>
                </a:lnTo>
                <a:lnTo>
                  <a:pt x="190125" y="231943"/>
                </a:lnTo>
                <a:lnTo>
                  <a:pt x="191367" y="231047"/>
                </a:lnTo>
                <a:lnTo>
                  <a:pt x="192610" y="230145"/>
                </a:lnTo>
                <a:lnTo>
                  <a:pt x="193853" y="229234"/>
                </a:lnTo>
                <a:lnTo>
                  <a:pt x="195095" y="228324"/>
                </a:lnTo>
                <a:lnTo>
                  <a:pt x="196338" y="227398"/>
                </a:lnTo>
                <a:lnTo>
                  <a:pt x="197580" y="226465"/>
                </a:lnTo>
                <a:lnTo>
                  <a:pt x="198823" y="225524"/>
                </a:lnTo>
                <a:lnTo>
                  <a:pt x="200066" y="224575"/>
                </a:lnTo>
                <a:lnTo>
                  <a:pt x="201309" y="223611"/>
                </a:lnTo>
                <a:lnTo>
                  <a:pt x="202551" y="222647"/>
                </a:lnTo>
                <a:lnTo>
                  <a:pt x="203794" y="221675"/>
                </a:lnTo>
                <a:lnTo>
                  <a:pt x="205036" y="220688"/>
                </a:lnTo>
                <a:lnTo>
                  <a:pt x="206279" y="219701"/>
                </a:lnTo>
                <a:lnTo>
                  <a:pt x="207522" y="218699"/>
                </a:lnTo>
                <a:lnTo>
                  <a:pt x="208764" y="217689"/>
                </a:lnTo>
                <a:lnTo>
                  <a:pt x="210007" y="216672"/>
                </a:lnTo>
                <a:lnTo>
                  <a:pt x="211249" y="215646"/>
                </a:lnTo>
                <a:lnTo>
                  <a:pt x="212493" y="214613"/>
                </a:lnTo>
                <a:lnTo>
                  <a:pt x="213735" y="213573"/>
                </a:lnTo>
                <a:lnTo>
                  <a:pt x="214978" y="212517"/>
                </a:lnTo>
                <a:lnTo>
                  <a:pt x="216220" y="211454"/>
                </a:lnTo>
                <a:lnTo>
                  <a:pt x="217463" y="210390"/>
                </a:lnTo>
                <a:lnTo>
                  <a:pt x="218706" y="209311"/>
                </a:lnTo>
                <a:lnTo>
                  <a:pt x="219948" y="208217"/>
                </a:lnTo>
                <a:lnTo>
                  <a:pt x="221191" y="207123"/>
                </a:lnTo>
                <a:lnTo>
                  <a:pt x="222433" y="206021"/>
                </a:lnTo>
                <a:lnTo>
                  <a:pt x="223676" y="204904"/>
                </a:lnTo>
                <a:lnTo>
                  <a:pt x="224919" y="203780"/>
                </a:lnTo>
                <a:lnTo>
                  <a:pt x="226162" y="202647"/>
                </a:lnTo>
                <a:lnTo>
                  <a:pt x="227404" y="201507"/>
                </a:lnTo>
                <a:lnTo>
                  <a:pt x="228647" y="200352"/>
                </a:lnTo>
                <a:lnTo>
                  <a:pt x="229889" y="199197"/>
                </a:lnTo>
                <a:lnTo>
                  <a:pt x="231132" y="198026"/>
                </a:lnTo>
                <a:lnTo>
                  <a:pt x="232375" y="196848"/>
                </a:lnTo>
                <a:lnTo>
                  <a:pt x="233617" y="195655"/>
                </a:lnTo>
                <a:lnTo>
                  <a:pt x="234860" y="194461"/>
                </a:lnTo>
                <a:lnTo>
                  <a:pt x="236102" y="193252"/>
                </a:lnTo>
                <a:lnTo>
                  <a:pt x="237345" y="192036"/>
                </a:lnTo>
                <a:lnTo>
                  <a:pt x="238588" y="190812"/>
                </a:lnTo>
                <a:lnTo>
                  <a:pt x="239831" y="189572"/>
                </a:lnTo>
                <a:lnTo>
                  <a:pt x="241073" y="188325"/>
                </a:lnTo>
                <a:lnTo>
                  <a:pt x="242316" y="187070"/>
                </a:lnTo>
                <a:lnTo>
                  <a:pt x="243558" y="185808"/>
                </a:lnTo>
                <a:lnTo>
                  <a:pt x="244801" y="184530"/>
                </a:lnTo>
                <a:lnTo>
                  <a:pt x="246044" y="183253"/>
                </a:lnTo>
                <a:lnTo>
                  <a:pt x="247286" y="181952"/>
                </a:lnTo>
                <a:lnTo>
                  <a:pt x="248529" y="180651"/>
                </a:lnTo>
                <a:lnTo>
                  <a:pt x="249771" y="179335"/>
                </a:lnTo>
                <a:lnTo>
                  <a:pt x="251015" y="178012"/>
                </a:lnTo>
                <a:lnTo>
                  <a:pt x="252257" y="176680"/>
                </a:lnTo>
                <a:lnTo>
                  <a:pt x="253500" y="175342"/>
                </a:lnTo>
                <a:lnTo>
                  <a:pt x="254742" y="173987"/>
                </a:lnTo>
                <a:lnTo>
                  <a:pt x="255985" y="172625"/>
                </a:lnTo>
                <a:lnTo>
                  <a:pt x="257227" y="171248"/>
                </a:lnTo>
                <a:lnTo>
                  <a:pt x="258470" y="169864"/>
                </a:lnTo>
                <a:lnTo>
                  <a:pt x="259713" y="168471"/>
                </a:lnTo>
                <a:lnTo>
                  <a:pt x="260955" y="167071"/>
                </a:lnTo>
                <a:lnTo>
                  <a:pt x="262198" y="165656"/>
                </a:lnTo>
                <a:lnTo>
                  <a:pt x="263440" y="164233"/>
                </a:lnTo>
                <a:lnTo>
                  <a:pt x="264684" y="162802"/>
                </a:lnTo>
                <a:lnTo>
                  <a:pt x="265926" y="161356"/>
                </a:lnTo>
                <a:lnTo>
                  <a:pt x="267169" y="159902"/>
                </a:lnTo>
                <a:lnTo>
                  <a:pt x="268411" y="158441"/>
                </a:lnTo>
                <a:lnTo>
                  <a:pt x="269654" y="156964"/>
                </a:lnTo>
                <a:lnTo>
                  <a:pt x="270897" y="155480"/>
                </a:lnTo>
                <a:lnTo>
                  <a:pt x="272139" y="153980"/>
                </a:lnTo>
                <a:lnTo>
                  <a:pt x="273382" y="152481"/>
                </a:lnTo>
                <a:lnTo>
                  <a:pt x="274624" y="150958"/>
                </a:lnTo>
                <a:lnTo>
                  <a:pt x="275867" y="149436"/>
                </a:lnTo>
                <a:lnTo>
                  <a:pt x="277110" y="147898"/>
                </a:lnTo>
                <a:lnTo>
                  <a:pt x="278353" y="146352"/>
                </a:lnTo>
                <a:lnTo>
                  <a:pt x="279595" y="144792"/>
                </a:lnTo>
                <a:lnTo>
                  <a:pt x="280838" y="143223"/>
                </a:lnTo>
                <a:lnTo>
                  <a:pt x="282080" y="141647"/>
                </a:lnTo>
                <a:lnTo>
                  <a:pt x="283323" y="140056"/>
                </a:lnTo>
                <a:lnTo>
                  <a:pt x="284566" y="138457"/>
                </a:lnTo>
                <a:lnTo>
                  <a:pt x="285808" y="136850"/>
                </a:lnTo>
                <a:lnTo>
                  <a:pt x="287051" y="135228"/>
                </a:lnTo>
                <a:lnTo>
                  <a:pt x="288293" y="133598"/>
                </a:lnTo>
                <a:lnTo>
                  <a:pt x="289536" y="131954"/>
                </a:lnTo>
                <a:lnTo>
                  <a:pt x="290779" y="130301"/>
                </a:lnTo>
                <a:lnTo>
                  <a:pt x="292022" y="128641"/>
                </a:lnTo>
                <a:lnTo>
                  <a:pt x="293264" y="126965"/>
                </a:lnTo>
                <a:lnTo>
                  <a:pt x="294507" y="125282"/>
                </a:lnTo>
                <a:lnTo>
                  <a:pt x="295749" y="123584"/>
                </a:lnTo>
                <a:lnTo>
                  <a:pt x="296992" y="121877"/>
                </a:lnTo>
                <a:lnTo>
                  <a:pt x="298235" y="120164"/>
                </a:lnTo>
                <a:lnTo>
                  <a:pt x="299477" y="118435"/>
                </a:lnTo>
                <a:lnTo>
                  <a:pt x="300720" y="116698"/>
                </a:lnTo>
                <a:lnTo>
                  <a:pt x="301962" y="114946"/>
                </a:lnTo>
                <a:lnTo>
                  <a:pt x="303206" y="113186"/>
                </a:lnTo>
                <a:lnTo>
                  <a:pt x="304448" y="111419"/>
                </a:lnTo>
                <a:lnTo>
                  <a:pt x="305691" y="109636"/>
                </a:lnTo>
                <a:lnTo>
                  <a:pt x="306933" y="107846"/>
                </a:lnTo>
                <a:lnTo>
                  <a:pt x="308176" y="106040"/>
                </a:lnTo>
                <a:lnTo>
                  <a:pt x="309419" y="104227"/>
                </a:lnTo>
                <a:lnTo>
                  <a:pt x="310661" y="102406"/>
                </a:lnTo>
                <a:lnTo>
                  <a:pt x="311904" y="100570"/>
                </a:lnTo>
                <a:lnTo>
                  <a:pt x="313146" y="98726"/>
                </a:lnTo>
                <a:lnTo>
                  <a:pt x="314389" y="96867"/>
                </a:lnTo>
                <a:lnTo>
                  <a:pt x="315631" y="95000"/>
                </a:lnTo>
                <a:lnTo>
                  <a:pt x="316875" y="93126"/>
                </a:lnTo>
                <a:lnTo>
                  <a:pt x="318117" y="91236"/>
                </a:lnTo>
                <a:lnTo>
                  <a:pt x="319360" y="89331"/>
                </a:lnTo>
                <a:lnTo>
                  <a:pt x="320602" y="87426"/>
                </a:lnTo>
                <a:lnTo>
                  <a:pt x="321845" y="85505"/>
                </a:lnTo>
                <a:lnTo>
                  <a:pt x="323088" y="83570"/>
                </a:lnTo>
                <a:lnTo>
                  <a:pt x="324330" y="81626"/>
                </a:lnTo>
                <a:lnTo>
                  <a:pt x="325573" y="79675"/>
                </a:lnTo>
                <a:lnTo>
                  <a:pt x="326815" y="77709"/>
                </a:lnTo>
                <a:lnTo>
                  <a:pt x="328058" y="75735"/>
                </a:lnTo>
                <a:lnTo>
                  <a:pt x="329301" y="73753"/>
                </a:lnTo>
                <a:lnTo>
                  <a:pt x="330544" y="71757"/>
                </a:lnTo>
                <a:lnTo>
                  <a:pt x="331786" y="69752"/>
                </a:lnTo>
                <a:lnTo>
                  <a:pt x="333029" y="67732"/>
                </a:lnTo>
                <a:lnTo>
                  <a:pt x="334271" y="65705"/>
                </a:lnTo>
                <a:lnTo>
                  <a:pt x="335514" y="63662"/>
                </a:lnTo>
                <a:lnTo>
                  <a:pt x="336757" y="61612"/>
                </a:lnTo>
                <a:lnTo>
                  <a:pt x="337999" y="59553"/>
                </a:lnTo>
                <a:lnTo>
                  <a:pt x="339242" y="57488"/>
                </a:lnTo>
                <a:lnTo>
                  <a:pt x="340484" y="55407"/>
                </a:lnTo>
                <a:lnTo>
                  <a:pt x="341728" y="53310"/>
                </a:lnTo>
                <a:lnTo>
                  <a:pt x="342970" y="51209"/>
                </a:lnTo>
                <a:lnTo>
                  <a:pt x="344213" y="49096"/>
                </a:lnTo>
                <a:lnTo>
                  <a:pt x="345455" y="46972"/>
                </a:lnTo>
                <a:lnTo>
                  <a:pt x="346698" y="44839"/>
                </a:lnTo>
                <a:lnTo>
                  <a:pt x="347940" y="42694"/>
                </a:lnTo>
                <a:lnTo>
                  <a:pt x="349183" y="40540"/>
                </a:lnTo>
                <a:lnTo>
                  <a:pt x="350426" y="38374"/>
                </a:lnTo>
                <a:lnTo>
                  <a:pt x="351668" y="36198"/>
                </a:lnTo>
                <a:lnTo>
                  <a:pt x="352911" y="34013"/>
                </a:lnTo>
                <a:lnTo>
                  <a:pt x="354153" y="31816"/>
                </a:lnTo>
                <a:lnTo>
                  <a:pt x="355397" y="29610"/>
                </a:lnTo>
                <a:lnTo>
                  <a:pt x="356639" y="27392"/>
                </a:lnTo>
                <a:lnTo>
                  <a:pt x="357882" y="25165"/>
                </a:lnTo>
                <a:lnTo>
                  <a:pt x="359124" y="22928"/>
                </a:lnTo>
                <a:lnTo>
                  <a:pt x="360367" y="20680"/>
                </a:lnTo>
                <a:lnTo>
                  <a:pt x="361610" y="18423"/>
                </a:lnTo>
                <a:lnTo>
                  <a:pt x="362852" y="16155"/>
                </a:lnTo>
                <a:lnTo>
                  <a:pt x="364095" y="13877"/>
                </a:lnTo>
                <a:lnTo>
                  <a:pt x="365337" y="11590"/>
                </a:lnTo>
                <a:lnTo>
                  <a:pt x="366580" y="9291"/>
                </a:lnTo>
                <a:lnTo>
                  <a:pt x="367823" y="6984"/>
                </a:lnTo>
                <a:lnTo>
                  <a:pt x="369066" y="4666"/>
                </a:lnTo>
                <a:lnTo>
                  <a:pt x="370308" y="2338"/>
                </a:lnTo>
                <a:lnTo>
                  <a:pt x="371551" y="0"/>
                </a:lnTo>
                <a:lnTo>
                  <a:pt x="371551" y="311282"/>
                </a:lnTo>
                <a:lnTo>
                  <a:pt x="0" y="311282"/>
                </a:lnTo>
                <a:lnTo>
                  <a:pt x="0" y="300632"/>
                </a:lnTo>
                <a:close/>
              </a:path>
            </a:pathLst>
          </a:custGeom>
          <a:solidFill>
            <a:srgbClr val="0000FF">
              <a:alpha val="50000"/>
            </a:srgbClr>
          </a:solidFill>
          <a:ln w="76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7460664D-9128-B5B2-A94B-62334AD88940}"/>
              </a:ext>
            </a:extLst>
          </p:cNvPr>
          <p:cNvSpPr/>
          <p:nvPr/>
        </p:nvSpPr>
        <p:spPr>
          <a:xfrm>
            <a:off x="8479763" y="3351134"/>
            <a:ext cx="371548" cy="311282"/>
          </a:xfrm>
          <a:custGeom>
            <a:avLst/>
            <a:gdLst>
              <a:gd name="connsiteX0" fmla="*/ 0 w 371548"/>
              <a:gd name="connsiteY0" fmla="*/ 0 h 311282"/>
              <a:gd name="connsiteX1" fmla="*/ 1239 w 371548"/>
              <a:gd name="connsiteY1" fmla="*/ 2338 h 311282"/>
              <a:gd name="connsiteX2" fmla="*/ 2487 w 371548"/>
              <a:gd name="connsiteY2" fmla="*/ 4666 h 311282"/>
              <a:gd name="connsiteX3" fmla="*/ 3726 w 371548"/>
              <a:gd name="connsiteY3" fmla="*/ 6984 h 311282"/>
              <a:gd name="connsiteX4" fmla="*/ 4965 w 371548"/>
              <a:gd name="connsiteY4" fmla="*/ 9291 h 311282"/>
              <a:gd name="connsiteX5" fmla="*/ 6212 w 371548"/>
              <a:gd name="connsiteY5" fmla="*/ 11590 h 311282"/>
              <a:gd name="connsiteX6" fmla="*/ 7452 w 371548"/>
              <a:gd name="connsiteY6" fmla="*/ 13877 h 311282"/>
              <a:gd name="connsiteX7" fmla="*/ 8699 w 371548"/>
              <a:gd name="connsiteY7" fmla="*/ 16155 h 311282"/>
              <a:gd name="connsiteX8" fmla="*/ 9938 w 371548"/>
              <a:gd name="connsiteY8" fmla="*/ 18423 h 311282"/>
              <a:gd name="connsiteX9" fmla="*/ 11178 w 371548"/>
              <a:gd name="connsiteY9" fmla="*/ 20680 h 311282"/>
              <a:gd name="connsiteX10" fmla="*/ 12425 w 371548"/>
              <a:gd name="connsiteY10" fmla="*/ 22928 h 311282"/>
              <a:gd name="connsiteX11" fmla="*/ 13664 w 371548"/>
              <a:gd name="connsiteY11" fmla="*/ 25165 h 311282"/>
              <a:gd name="connsiteX12" fmla="*/ 14912 w 371548"/>
              <a:gd name="connsiteY12" fmla="*/ 27392 h 311282"/>
              <a:gd name="connsiteX13" fmla="*/ 16151 w 371548"/>
              <a:gd name="connsiteY13" fmla="*/ 29610 h 311282"/>
              <a:gd name="connsiteX14" fmla="*/ 17398 w 371548"/>
              <a:gd name="connsiteY14" fmla="*/ 31816 h 311282"/>
              <a:gd name="connsiteX15" fmla="*/ 18637 w 371548"/>
              <a:gd name="connsiteY15" fmla="*/ 34013 h 311282"/>
              <a:gd name="connsiteX16" fmla="*/ 19877 w 371548"/>
              <a:gd name="connsiteY16" fmla="*/ 36198 h 311282"/>
              <a:gd name="connsiteX17" fmla="*/ 21124 w 371548"/>
              <a:gd name="connsiteY17" fmla="*/ 38374 h 311282"/>
              <a:gd name="connsiteX18" fmla="*/ 22363 w 371548"/>
              <a:gd name="connsiteY18" fmla="*/ 40540 h 311282"/>
              <a:gd name="connsiteX19" fmla="*/ 23611 w 371548"/>
              <a:gd name="connsiteY19" fmla="*/ 42694 h 311282"/>
              <a:gd name="connsiteX20" fmla="*/ 24850 w 371548"/>
              <a:gd name="connsiteY20" fmla="*/ 44839 h 311282"/>
              <a:gd name="connsiteX21" fmla="*/ 26089 w 371548"/>
              <a:gd name="connsiteY21" fmla="*/ 46972 h 311282"/>
              <a:gd name="connsiteX22" fmla="*/ 27336 w 371548"/>
              <a:gd name="connsiteY22" fmla="*/ 49096 h 311282"/>
              <a:gd name="connsiteX23" fmla="*/ 28576 w 371548"/>
              <a:gd name="connsiteY23" fmla="*/ 51209 h 311282"/>
              <a:gd name="connsiteX24" fmla="*/ 29823 w 371548"/>
              <a:gd name="connsiteY24" fmla="*/ 53310 h 311282"/>
              <a:gd name="connsiteX25" fmla="*/ 31062 w 371548"/>
              <a:gd name="connsiteY25" fmla="*/ 55407 h 311282"/>
              <a:gd name="connsiteX26" fmla="*/ 32310 w 371548"/>
              <a:gd name="connsiteY26" fmla="*/ 57488 h 311282"/>
              <a:gd name="connsiteX27" fmla="*/ 33549 w 371548"/>
              <a:gd name="connsiteY27" fmla="*/ 59553 h 311282"/>
              <a:gd name="connsiteX28" fmla="*/ 34788 w 371548"/>
              <a:gd name="connsiteY28" fmla="*/ 61612 h 311282"/>
              <a:gd name="connsiteX29" fmla="*/ 36036 w 371548"/>
              <a:gd name="connsiteY29" fmla="*/ 63662 h 311282"/>
              <a:gd name="connsiteX30" fmla="*/ 37275 w 371548"/>
              <a:gd name="connsiteY30" fmla="*/ 65705 h 311282"/>
              <a:gd name="connsiteX31" fmla="*/ 38522 w 371548"/>
              <a:gd name="connsiteY31" fmla="*/ 67732 h 311282"/>
              <a:gd name="connsiteX32" fmla="*/ 39761 w 371548"/>
              <a:gd name="connsiteY32" fmla="*/ 69752 h 311282"/>
              <a:gd name="connsiteX33" fmla="*/ 41001 w 371548"/>
              <a:gd name="connsiteY33" fmla="*/ 71757 h 311282"/>
              <a:gd name="connsiteX34" fmla="*/ 42248 w 371548"/>
              <a:gd name="connsiteY34" fmla="*/ 73753 h 311282"/>
              <a:gd name="connsiteX35" fmla="*/ 43487 w 371548"/>
              <a:gd name="connsiteY35" fmla="*/ 75735 h 311282"/>
              <a:gd name="connsiteX36" fmla="*/ 44735 w 371548"/>
              <a:gd name="connsiteY36" fmla="*/ 77709 h 311282"/>
              <a:gd name="connsiteX37" fmla="*/ 45974 w 371548"/>
              <a:gd name="connsiteY37" fmla="*/ 79675 h 311282"/>
              <a:gd name="connsiteX38" fmla="*/ 47221 w 371548"/>
              <a:gd name="connsiteY38" fmla="*/ 81626 h 311282"/>
              <a:gd name="connsiteX39" fmla="*/ 48460 w 371548"/>
              <a:gd name="connsiteY39" fmla="*/ 83570 h 311282"/>
              <a:gd name="connsiteX40" fmla="*/ 49700 w 371548"/>
              <a:gd name="connsiteY40" fmla="*/ 85505 h 311282"/>
              <a:gd name="connsiteX41" fmla="*/ 50947 w 371548"/>
              <a:gd name="connsiteY41" fmla="*/ 87426 h 311282"/>
              <a:gd name="connsiteX42" fmla="*/ 52187 w 371548"/>
              <a:gd name="connsiteY42" fmla="*/ 89331 h 311282"/>
              <a:gd name="connsiteX43" fmla="*/ 53434 w 371548"/>
              <a:gd name="connsiteY43" fmla="*/ 91236 h 311282"/>
              <a:gd name="connsiteX44" fmla="*/ 54673 w 371548"/>
              <a:gd name="connsiteY44" fmla="*/ 93126 h 311282"/>
              <a:gd name="connsiteX45" fmla="*/ 55920 w 371548"/>
              <a:gd name="connsiteY45" fmla="*/ 95000 h 311282"/>
              <a:gd name="connsiteX46" fmla="*/ 57160 w 371548"/>
              <a:gd name="connsiteY46" fmla="*/ 96867 h 311282"/>
              <a:gd name="connsiteX47" fmla="*/ 58399 w 371548"/>
              <a:gd name="connsiteY47" fmla="*/ 98726 h 311282"/>
              <a:gd name="connsiteX48" fmla="*/ 59646 w 371548"/>
              <a:gd name="connsiteY48" fmla="*/ 100570 h 311282"/>
              <a:gd name="connsiteX49" fmla="*/ 60886 w 371548"/>
              <a:gd name="connsiteY49" fmla="*/ 102406 h 311282"/>
              <a:gd name="connsiteX50" fmla="*/ 62133 w 371548"/>
              <a:gd name="connsiteY50" fmla="*/ 104227 h 311282"/>
              <a:gd name="connsiteX51" fmla="*/ 63372 w 371548"/>
              <a:gd name="connsiteY51" fmla="*/ 106040 h 311282"/>
              <a:gd name="connsiteX52" fmla="*/ 64612 w 371548"/>
              <a:gd name="connsiteY52" fmla="*/ 107846 h 311282"/>
              <a:gd name="connsiteX53" fmla="*/ 65859 w 371548"/>
              <a:gd name="connsiteY53" fmla="*/ 109636 h 311282"/>
              <a:gd name="connsiteX54" fmla="*/ 67098 w 371548"/>
              <a:gd name="connsiteY54" fmla="*/ 111419 h 311282"/>
              <a:gd name="connsiteX55" fmla="*/ 68345 w 371548"/>
              <a:gd name="connsiteY55" fmla="*/ 113186 h 311282"/>
              <a:gd name="connsiteX56" fmla="*/ 69585 w 371548"/>
              <a:gd name="connsiteY56" fmla="*/ 114946 h 311282"/>
              <a:gd name="connsiteX57" fmla="*/ 70832 w 371548"/>
              <a:gd name="connsiteY57" fmla="*/ 116698 h 311282"/>
              <a:gd name="connsiteX58" fmla="*/ 72071 w 371548"/>
              <a:gd name="connsiteY58" fmla="*/ 118435 h 311282"/>
              <a:gd name="connsiteX59" fmla="*/ 73311 w 371548"/>
              <a:gd name="connsiteY59" fmla="*/ 120164 h 311282"/>
              <a:gd name="connsiteX60" fmla="*/ 74558 w 371548"/>
              <a:gd name="connsiteY60" fmla="*/ 121877 h 311282"/>
              <a:gd name="connsiteX61" fmla="*/ 75797 w 371548"/>
              <a:gd name="connsiteY61" fmla="*/ 123584 h 311282"/>
              <a:gd name="connsiteX62" fmla="*/ 77044 w 371548"/>
              <a:gd name="connsiteY62" fmla="*/ 125282 h 311282"/>
              <a:gd name="connsiteX63" fmla="*/ 78284 w 371548"/>
              <a:gd name="connsiteY63" fmla="*/ 126965 h 311282"/>
              <a:gd name="connsiteX64" fmla="*/ 79523 w 371548"/>
              <a:gd name="connsiteY64" fmla="*/ 128641 h 311282"/>
              <a:gd name="connsiteX65" fmla="*/ 80770 w 371548"/>
              <a:gd name="connsiteY65" fmla="*/ 130301 h 311282"/>
              <a:gd name="connsiteX66" fmla="*/ 82010 w 371548"/>
              <a:gd name="connsiteY66" fmla="*/ 131954 h 311282"/>
              <a:gd name="connsiteX67" fmla="*/ 83257 w 371548"/>
              <a:gd name="connsiteY67" fmla="*/ 133598 h 311282"/>
              <a:gd name="connsiteX68" fmla="*/ 84496 w 371548"/>
              <a:gd name="connsiteY68" fmla="*/ 135228 h 311282"/>
              <a:gd name="connsiteX69" fmla="*/ 85743 w 371548"/>
              <a:gd name="connsiteY69" fmla="*/ 136850 h 311282"/>
              <a:gd name="connsiteX70" fmla="*/ 86983 w 371548"/>
              <a:gd name="connsiteY70" fmla="*/ 138457 h 311282"/>
              <a:gd name="connsiteX71" fmla="*/ 88222 w 371548"/>
              <a:gd name="connsiteY71" fmla="*/ 140056 h 311282"/>
              <a:gd name="connsiteX72" fmla="*/ 89469 w 371548"/>
              <a:gd name="connsiteY72" fmla="*/ 141647 h 311282"/>
              <a:gd name="connsiteX73" fmla="*/ 90709 w 371548"/>
              <a:gd name="connsiteY73" fmla="*/ 143223 h 311282"/>
              <a:gd name="connsiteX74" fmla="*/ 91956 w 371548"/>
              <a:gd name="connsiteY74" fmla="*/ 144792 h 311282"/>
              <a:gd name="connsiteX75" fmla="*/ 93195 w 371548"/>
              <a:gd name="connsiteY75" fmla="*/ 146352 h 311282"/>
              <a:gd name="connsiteX76" fmla="*/ 94442 w 371548"/>
              <a:gd name="connsiteY76" fmla="*/ 147898 h 311282"/>
              <a:gd name="connsiteX77" fmla="*/ 95682 w 371548"/>
              <a:gd name="connsiteY77" fmla="*/ 149436 h 311282"/>
              <a:gd name="connsiteX78" fmla="*/ 96921 w 371548"/>
              <a:gd name="connsiteY78" fmla="*/ 150958 h 311282"/>
              <a:gd name="connsiteX79" fmla="*/ 98168 w 371548"/>
              <a:gd name="connsiteY79" fmla="*/ 152481 h 311282"/>
              <a:gd name="connsiteX80" fmla="*/ 99408 w 371548"/>
              <a:gd name="connsiteY80" fmla="*/ 153980 h 311282"/>
              <a:gd name="connsiteX81" fmla="*/ 100655 w 371548"/>
              <a:gd name="connsiteY81" fmla="*/ 155480 h 311282"/>
              <a:gd name="connsiteX82" fmla="*/ 101894 w 371548"/>
              <a:gd name="connsiteY82" fmla="*/ 156964 h 311282"/>
              <a:gd name="connsiteX83" fmla="*/ 103134 w 371548"/>
              <a:gd name="connsiteY83" fmla="*/ 158441 h 311282"/>
              <a:gd name="connsiteX84" fmla="*/ 104381 w 371548"/>
              <a:gd name="connsiteY84" fmla="*/ 159902 h 311282"/>
              <a:gd name="connsiteX85" fmla="*/ 105620 w 371548"/>
              <a:gd name="connsiteY85" fmla="*/ 161356 h 311282"/>
              <a:gd name="connsiteX86" fmla="*/ 106867 w 371548"/>
              <a:gd name="connsiteY86" fmla="*/ 162802 h 311282"/>
              <a:gd name="connsiteX87" fmla="*/ 108107 w 371548"/>
              <a:gd name="connsiteY87" fmla="*/ 164233 h 311282"/>
              <a:gd name="connsiteX88" fmla="*/ 109354 w 371548"/>
              <a:gd name="connsiteY88" fmla="*/ 165656 h 311282"/>
              <a:gd name="connsiteX89" fmla="*/ 110593 w 371548"/>
              <a:gd name="connsiteY89" fmla="*/ 167071 h 311282"/>
              <a:gd name="connsiteX90" fmla="*/ 111833 w 371548"/>
              <a:gd name="connsiteY90" fmla="*/ 168471 h 311282"/>
              <a:gd name="connsiteX91" fmla="*/ 113080 w 371548"/>
              <a:gd name="connsiteY91" fmla="*/ 169864 h 311282"/>
              <a:gd name="connsiteX92" fmla="*/ 114319 w 371548"/>
              <a:gd name="connsiteY92" fmla="*/ 171248 h 311282"/>
              <a:gd name="connsiteX93" fmla="*/ 115566 w 371548"/>
              <a:gd name="connsiteY93" fmla="*/ 172625 h 311282"/>
              <a:gd name="connsiteX94" fmla="*/ 116806 w 371548"/>
              <a:gd name="connsiteY94" fmla="*/ 173987 h 311282"/>
              <a:gd name="connsiteX95" fmla="*/ 118045 w 371548"/>
              <a:gd name="connsiteY95" fmla="*/ 175342 h 311282"/>
              <a:gd name="connsiteX96" fmla="*/ 119292 w 371548"/>
              <a:gd name="connsiteY96" fmla="*/ 176680 h 311282"/>
              <a:gd name="connsiteX97" fmla="*/ 120532 w 371548"/>
              <a:gd name="connsiteY97" fmla="*/ 178012 h 311282"/>
              <a:gd name="connsiteX98" fmla="*/ 121779 w 371548"/>
              <a:gd name="connsiteY98" fmla="*/ 179335 h 311282"/>
              <a:gd name="connsiteX99" fmla="*/ 123018 w 371548"/>
              <a:gd name="connsiteY99" fmla="*/ 180651 h 311282"/>
              <a:gd name="connsiteX100" fmla="*/ 124265 w 371548"/>
              <a:gd name="connsiteY100" fmla="*/ 181952 h 311282"/>
              <a:gd name="connsiteX101" fmla="*/ 125505 w 371548"/>
              <a:gd name="connsiteY101" fmla="*/ 183253 h 311282"/>
              <a:gd name="connsiteX102" fmla="*/ 126744 w 371548"/>
              <a:gd name="connsiteY102" fmla="*/ 184530 h 311282"/>
              <a:gd name="connsiteX103" fmla="*/ 127991 w 371548"/>
              <a:gd name="connsiteY103" fmla="*/ 185808 h 311282"/>
              <a:gd name="connsiteX104" fmla="*/ 129231 w 371548"/>
              <a:gd name="connsiteY104" fmla="*/ 187070 h 311282"/>
              <a:gd name="connsiteX105" fmla="*/ 130478 w 371548"/>
              <a:gd name="connsiteY105" fmla="*/ 188325 h 311282"/>
              <a:gd name="connsiteX106" fmla="*/ 131717 w 371548"/>
              <a:gd name="connsiteY106" fmla="*/ 189572 h 311282"/>
              <a:gd name="connsiteX107" fmla="*/ 132964 w 371548"/>
              <a:gd name="connsiteY107" fmla="*/ 190812 h 311282"/>
              <a:gd name="connsiteX108" fmla="*/ 134204 w 371548"/>
              <a:gd name="connsiteY108" fmla="*/ 192036 h 311282"/>
              <a:gd name="connsiteX109" fmla="*/ 135443 w 371548"/>
              <a:gd name="connsiteY109" fmla="*/ 193252 h 311282"/>
              <a:gd name="connsiteX110" fmla="*/ 136690 w 371548"/>
              <a:gd name="connsiteY110" fmla="*/ 194461 h 311282"/>
              <a:gd name="connsiteX111" fmla="*/ 137930 w 371548"/>
              <a:gd name="connsiteY111" fmla="*/ 195655 h 311282"/>
              <a:gd name="connsiteX112" fmla="*/ 139177 w 371548"/>
              <a:gd name="connsiteY112" fmla="*/ 196848 h 311282"/>
              <a:gd name="connsiteX113" fmla="*/ 140416 w 371548"/>
              <a:gd name="connsiteY113" fmla="*/ 198026 h 311282"/>
              <a:gd name="connsiteX114" fmla="*/ 141656 w 371548"/>
              <a:gd name="connsiteY114" fmla="*/ 199197 h 311282"/>
              <a:gd name="connsiteX115" fmla="*/ 142903 w 371548"/>
              <a:gd name="connsiteY115" fmla="*/ 200352 h 311282"/>
              <a:gd name="connsiteX116" fmla="*/ 144142 w 371548"/>
              <a:gd name="connsiteY116" fmla="*/ 201507 h 311282"/>
              <a:gd name="connsiteX117" fmla="*/ 145389 w 371548"/>
              <a:gd name="connsiteY117" fmla="*/ 202647 h 311282"/>
              <a:gd name="connsiteX118" fmla="*/ 146629 w 371548"/>
              <a:gd name="connsiteY118" fmla="*/ 203780 h 311282"/>
              <a:gd name="connsiteX119" fmla="*/ 147876 w 371548"/>
              <a:gd name="connsiteY119" fmla="*/ 204904 h 311282"/>
              <a:gd name="connsiteX120" fmla="*/ 149115 w 371548"/>
              <a:gd name="connsiteY120" fmla="*/ 206021 h 311282"/>
              <a:gd name="connsiteX121" fmla="*/ 150355 w 371548"/>
              <a:gd name="connsiteY121" fmla="*/ 207123 h 311282"/>
              <a:gd name="connsiteX122" fmla="*/ 151602 w 371548"/>
              <a:gd name="connsiteY122" fmla="*/ 208217 h 311282"/>
              <a:gd name="connsiteX123" fmla="*/ 152841 w 371548"/>
              <a:gd name="connsiteY123" fmla="*/ 209311 h 311282"/>
              <a:gd name="connsiteX124" fmla="*/ 154088 w 371548"/>
              <a:gd name="connsiteY124" fmla="*/ 210390 h 311282"/>
              <a:gd name="connsiteX125" fmla="*/ 155328 w 371548"/>
              <a:gd name="connsiteY125" fmla="*/ 211454 h 311282"/>
              <a:gd name="connsiteX126" fmla="*/ 156567 w 371548"/>
              <a:gd name="connsiteY126" fmla="*/ 212517 h 311282"/>
              <a:gd name="connsiteX127" fmla="*/ 157814 w 371548"/>
              <a:gd name="connsiteY127" fmla="*/ 213573 h 311282"/>
              <a:gd name="connsiteX128" fmla="*/ 159054 w 371548"/>
              <a:gd name="connsiteY128" fmla="*/ 214613 h 311282"/>
              <a:gd name="connsiteX129" fmla="*/ 160301 w 371548"/>
              <a:gd name="connsiteY129" fmla="*/ 215646 h 311282"/>
              <a:gd name="connsiteX130" fmla="*/ 161540 w 371548"/>
              <a:gd name="connsiteY130" fmla="*/ 216672 h 311282"/>
              <a:gd name="connsiteX131" fmla="*/ 162787 w 371548"/>
              <a:gd name="connsiteY131" fmla="*/ 217689 h 311282"/>
              <a:gd name="connsiteX132" fmla="*/ 164027 w 371548"/>
              <a:gd name="connsiteY132" fmla="*/ 218699 h 311282"/>
              <a:gd name="connsiteX133" fmla="*/ 165266 w 371548"/>
              <a:gd name="connsiteY133" fmla="*/ 219701 h 311282"/>
              <a:gd name="connsiteX134" fmla="*/ 166513 w 371548"/>
              <a:gd name="connsiteY134" fmla="*/ 220688 h 311282"/>
              <a:gd name="connsiteX135" fmla="*/ 167753 w 371548"/>
              <a:gd name="connsiteY135" fmla="*/ 221675 h 311282"/>
              <a:gd name="connsiteX136" fmla="*/ 169000 w 371548"/>
              <a:gd name="connsiteY136" fmla="*/ 222647 h 311282"/>
              <a:gd name="connsiteX137" fmla="*/ 170239 w 371548"/>
              <a:gd name="connsiteY137" fmla="*/ 223611 h 311282"/>
              <a:gd name="connsiteX138" fmla="*/ 171486 w 371548"/>
              <a:gd name="connsiteY138" fmla="*/ 224575 h 311282"/>
              <a:gd name="connsiteX139" fmla="*/ 172726 w 371548"/>
              <a:gd name="connsiteY139" fmla="*/ 225524 h 311282"/>
              <a:gd name="connsiteX140" fmla="*/ 173965 w 371548"/>
              <a:gd name="connsiteY140" fmla="*/ 226465 h 311282"/>
              <a:gd name="connsiteX141" fmla="*/ 175212 w 371548"/>
              <a:gd name="connsiteY141" fmla="*/ 227398 h 311282"/>
              <a:gd name="connsiteX142" fmla="*/ 176452 w 371548"/>
              <a:gd name="connsiteY142" fmla="*/ 228324 h 311282"/>
              <a:gd name="connsiteX143" fmla="*/ 177699 w 371548"/>
              <a:gd name="connsiteY143" fmla="*/ 229234 h 311282"/>
              <a:gd name="connsiteX144" fmla="*/ 178938 w 371548"/>
              <a:gd name="connsiteY144" fmla="*/ 230145 h 311282"/>
              <a:gd name="connsiteX145" fmla="*/ 180178 w 371548"/>
              <a:gd name="connsiteY145" fmla="*/ 231047 h 311282"/>
              <a:gd name="connsiteX146" fmla="*/ 181425 w 371548"/>
              <a:gd name="connsiteY146" fmla="*/ 231943 h 311282"/>
              <a:gd name="connsiteX147" fmla="*/ 182664 w 371548"/>
              <a:gd name="connsiteY147" fmla="*/ 232822 h 311282"/>
              <a:gd name="connsiteX148" fmla="*/ 183911 w 371548"/>
              <a:gd name="connsiteY148" fmla="*/ 233702 h 311282"/>
              <a:gd name="connsiteX149" fmla="*/ 185151 w 371548"/>
              <a:gd name="connsiteY149" fmla="*/ 234567 h 311282"/>
              <a:gd name="connsiteX150" fmla="*/ 186398 w 371548"/>
              <a:gd name="connsiteY150" fmla="*/ 235431 h 311282"/>
              <a:gd name="connsiteX151" fmla="*/ 187637 w 371548"/>
              <a:gd name="connsiteY151" fmla="*/ 236281 h 311282"/>
              <a:gd name="connsiteX152" fmla="*/ 188877 w 371548"/>
              <a:gd name="connsiteY152" fmla="*/ 237130 h 311282"/>
              <a:gd name="connsiteX153" fmla="*/ 190124 w 371548"/>
              <a:gd name="connsiteY153" fmla="*/ 237964 h 311282"/>
              <a:gd name="connsiteX154" fmla="*/ 191363 w 371548"/>
              <a:gd name="connsiteY154" fmla="*/ 238798 h 311282"/>
              <a:gd name="connsiteX155" fmla="*/ 192610 w 371548"/>
              <a:gd name="connsiteY155" fmla="*/ 239616 h 311282"/>
              <a:gd name="connsiteX156" fmla="*/ 193850 w 371548"/>
              <a:gd name="connsiteY156" fmla="*/ 240435 h 311282"/>
              <a:gd name="connsiteX157" fmla="*/ 195089 w 371548"/>
              <a:gd name="connsiteY157" fmla="*/ 241246 h 311282"/>
              <a:gd name="connsiteX158" fmla="*/ 196336 w 371548"/>
              <a:gd name="connsiteY158" fmla="*/ 242042 h 311282"/>
              <a:gd name="connsiteX159" fmla="*/ 197576 w 371548"/>
              <a:gd name="connsiteY159" fmla="*/ 242837 h 311282"/>
              <a:gd name="connsiteX160" fmla="*/ 198823 w 371548"/>
              <a:gd name="connsiteY160" fmla="*/ 243618 h 311282"/>
              <a:gd name="connsiteX161" fmla="*/ 200062 w 371548"/>
              <a:gd name="connsiteY161" fmla="*/ 244398 h 311282"/>
              <a:gd name="connsiteX162" fmla="*/ 201309 w 371548"/>
              <a:gd name="connsiteY162" fmla="*/ 245171 h 311282"/>
              <a:gd name="connsiteX163" fmla="*/ 202549 w 371548"/>
              <a:gd name="connsiteY163" fmla="*/ 245936 h 311282"/>
              <a:gd name="connsiteX164" fmla="*/ 203788 w 371548"/>
              <a:gd name="connsiteY164" fmla="*/ 246686 h 311282"/>
              <a:gd name="connsiteX165" fmla="*/ 205035 w 371548"/>
              <a:gd name="connsiteY165" fmla="*/ 247436 h 311282"/>
              <a:gd name="connsiteX166" fmla="*/ 206275 w 371548"/>
              <a:gd name="connsiteY166" fmla="*/ 248178 h 311282"/>
              <a:gd name="connsiteX167" fmla="*/ 207522 w 371548"/>
              <a:gd name="connsiteY167" fmla="*/ 248912 h 311282"/>
              <a:gd name="connsiteX168" fmla="*/ 208761 w 371548"/>
              <a:gd name="connsiteY168" fmla="*/ 249647 h 311282"/>
              <a:gd name="connsiteX169" fmla="*/ 210008 w 371548"/>
              <a:gd name="connsiteY169" fmla="*/ 250366 h 311282"/>
              <a:gd name="connsiteX170" fmla="*/ 211248 w 371548"/>
              <a:gd name="connsiteY170" fmla="*/ 251077 h 311282"/>
              <a:gd name="connsiteX171" fmla="*/ 212487 w 371548"/>
              <a:gd name="connsiteY171" fmla="*/ 251789 h 311282"/>
              <a:gd name="connsiteX172" fmla="*/ 213734 w 371548"/>
              <a:gd name="connsiteY172" fmla="*/ 252485 h 311282"/>
              <a:gd name="connsiteX173" fmla="*/ 214974 w 371548"/>
              <a:gd name="connsiteY173" fmla="*/ 253181 h 311282"/>
              <a:gd name="connsiteX174" fmla="*/ 216221 w 371548"/>
              <a:gd name="connsiteY174" fmla="*/ 253870 h 311282"/>
              <a:gd name="connsiteX175" fmla="*/ 217460 w 371548"/>
              <a:gd name="connsiteY175" fmla="*/ 254543 h 311282"/>
              <a:gd name="connsiteX176" fmla="*/ 218700 w 371548"/>
              <a:gd name="connsiteY176" fmla="*/ 255217 h 311282"/>
              <a:gd name="connsiteX177" fmla="*/ 219947 w 371548"/>
              <a:gd name="connsiteY177" fmla="*/ 255890 h 311282"/>
              <a:gd name="connsiteX178" fmla="*/ 221186 w 371548"/>
              <a:gd name="connsiteY178" fmla="*/ 256548 h 311282"/>
              <a:gd name="connsiteX179" fmla="*/ 222433 w 371548"/>
              <a:gd name="connsiteY179" fmla="*/ 257198 h 311282"/>
              <a:gd name="connsiteX180" fmla="*/ 223673 w 371548"/>
              <a:gd name="connsiteY180" fmla="*/ 257848 h 311282"/>
              <a:gd name="connsiteX181" fmla="*/ 224920 w 371548"/>
              <a:gd name="connsiteY181" fmla="*/ 258491 h 311282"/>
              <a:gd name="connsiteX182" fmla="*/ 226159 w 371548"/>
              <a:gd name="connsiteY182" fmla="*/ 259126 h 311282"/>
              <a:gd name="connsiteX183" fmla="*/ 227399 w 371548"/>
              <a:gd name="connsiteY183" fmla="*/ 259753 h 311282"/>
              <a:gd name="connsiteX184" fmla="*/ 228646 w 371548"/>
              <a:gd name="connsiteY184" fmla="*/ 260373 h 311282"/>
              <a:gd name="connsiteX185" fmla="*/ 229885 w 371548"/>
              <a:gd name="connsiteY185" fmla="*/ 260993 h 311282"/>
              <a:gd name="connsiteX186" fmla="*/ 231132 w 371548"/>
              <a:gd name="connsiteY186" fmla="*/ 261597 h 311282"/>
              <a:gd name="connsiteX187" fmla="*/ 232372 w 371548"/>
              <a:gd name="connsiteY187" fmla="*/ 262202 h 311282"/>
              <a:gd name="connsiteX188" fmla="*/ 233611 w 371548"/>
              <a:gd name="connsiteY188" fmla="*/ 262798 h 311282"/>
              <a:gd name="connsiteX189" fmla="*/ 234858 w 371548"/>
              <a:gd name="connsiteY189" fmla="*/ 263395 h 311282"/>
              <a:gd name="connsiteX190" fmla="*/ 236098 w 371548"/>
              <a:gd name="connsiteY190" fmla="*/ 263977 h 311282"/>
              <a:gd name="connsiteX191" fmla="*/ 237345 w 371548"/>
              <a:gd name="connsiteY191" fmla="*/ 264558 h 311282"/>
              <a:gd name="connsiteX192" fmla="*/ 238584 w 371548"/>
              <a:gd name="connsiteY192" fmla="*/ 265132 h 311282"/>
              <a:gd name="connsiteX193" fmla="*/ 239831 w 371548"/>
              <a:gd name="connsiteY193" fmla="*/ 265698 h 311282"/>
              <a:gd name="connsiteX194" fmla="*/ 241071 w 371548"/>
              <a:gd name="connsiteY194" fmla="*/ 266257 h 311282"/>
              <a:gd name="connsiteX195" fmla="*/ 242310 w 371548"/>
              <a:gd name="connsiteY195" fmla="*/ 266815 h 311282"/>
              <a:gd name="connsiteX196" fmla="*/ 243557 w 371548"/>
              <a:gd name="connsiteY196" fmla="*/ 267366 h 311282"/>
              <a:gd name="connsiteX197" fmla="*/ 244797 w 371548"/>
              <a:gd name="connsiteY197" fmla="*/ 267909 h 311282"/>
              <a:gd name="connsiteX198" fmla="*/ 246044 w 371548"/>
              <a:gd name="connsiteY198" fmla="*/ 268445 h 311282"/>
              <a:gd name="connsiteX199" fmla="*/ 247283 w 371548"/>
              <a:gd name="connsiteY199" fmla="*/ 268980 h 311282"/>
              <a:gd name="connsiteX200" fmla="*/ 248523 w 371548"/>
              <a:gd name="connsiteY200" fmla="*/ 269508 h 311282"/>
              <a:gd name="connsiteX201" fmla="*/ 249770 w 371548"/>
              <a:gd name="connsiteY201" fmla="*/ 270029 h 311282"/>
              <a:gd name="connsiteX202" fmla="*/ 251009 w 371548"/>
              <a:gd name="connsiteY202" fmla="*/ 270549 h 311282"/>
              <a:gd name="connsiteX203" fmla="*/ 252256 w 371548"/>
              <a:gd name="connsiteY203" fmla="*/ 271054 h 311282"/>
              <a:gd name="connsiteX204" fmla="*/ 253496 w 371548"/>
              <a:gd name="connsiteY204" fmla="*/ 271559 h 311282"/>
              <a:gd name="connsiteX205" fmla="*/ 254743 w 371548"/>
              <a:gd name="connsiteY205" fmla="*/ 272064 h 311282"/>
              <a:gd name="connsiteX206" fmla="*/ 255982 w 371548"/>
              <a:gd name="connsiteY206" fmla="*/ 272561 h 311282"/>
              <a:gd name="connsiteX207" fmla="*/ 257222 w 371548"/>
              <a:gd name="connsiteY207" fmla="*/ 273051 h 311282"/>
              <a:gd name="connsiteX208" fmla="*/ 258469 w 371548"/>
              <a:gd name="connsiteY208" fmla="*/ 273533 h 311282"/>
              <a:gd name="connsiteX209" fmla="*/ 259708 w 371548"/>
              <a:gd name="connsiteY209" fmla="*/ 274007 h 311282"/>
              <a:gd name="connsiteX210" fmla="*/ 260955 w 371548"/>
              <a:gd name="connsiteY210" fmla="*/ 274481 h 311282"/>
              <a:gd name="connsiteX211" fmla="*/ 262195 w 371548"/>
              <a:gd name="connsiteY211" fmla="*/ 274956 h 311282"/>
              <a:gd name="connsiteX212" fmla="*/ 263442 w 371548"/>
              <a:gd name="connsiteY212" fmla="*/ 275415 h 311282"/>
              <a:gd name="connsiteX213" fmla="*/ 264681 w 371548"/>
              <a:gd name="connsiteY213" fmla="*/ 275874 h 311282"/>
              <a:gd name="connsiteX214" fmla="*/ 265921 w 371548"/>
              <a:gd name="connsiteY214" fmla="*/ 276333 h 311282"/>
              <a:gd name="connsiteX215" fmla="*/ 267168 w 371548"/>
              <a:gd name="connsiteY215" fmla="*/ 276777 h 311282"/>
              <a:gd name="connsiteX216" fmla="*/ 268407 w 371548"/>
              <a:gd name="connsiteY216" fmla="*/ 277220 h 311282"/>
              <a:gd name="connsiteX217" fmla="*/ 269654 w 371548"/>
              <a:gd name="connsiteY217" fmla="*/ 277664 h 311282"/>
              <a:gd name="connsiteX218" fmla="*/ 270894 w 371548"/>
              <a:gd name="connsiteY218" fmla="*/ 278093 h 311282"/>
              <a:gd name="connsiteX219" fmla="*/ 272133 w 371548"/>
              <a:gd name="connsiteY219" fmla="*/ 278529 h 311282"/>
              <a:gd name="connsiteX220" fmla="*/ 273380 w 371548"/>
              <a:gd name="connsiteY220" fmla="*/ 278950 h 311282"/>
              <a:gd name="connsiteX221" fmla="*/ 274620 w 371548"/>
              <a:gd name="connsiteY221" fmla="*/ 279370 h 311282"/>
              <a:gd name="connsiteX222" fmla="*/ 275867 w 371548"/>
              <a:gd name="connsiteY222" fmla="*/ 279783 h 311282"/>
              <a:gd name="connsiteX223" fmla="*/ 277106 w 371548"/>
              <a:gd name="connsiteY223" fmla="*/ 280197 h 311282"/>
              <a:gd name="connsiteX224" fmla="*/ 278353 w 371548"/>
              <a:gd name="connsiteY224" fmla="*/ 280602 h 311282"/>
              <a:gd name="connsiteX225" fmla="*/ 279593 w 371548"/>
              <a:gd name="connsiteY225" fmla="*/ 281008 h 311282"/>
              <a:gd name="connsiteX226" fmla="*/ 280832 w 371548"/>
              <a:gd name="connsiteY226" fmla="*/ 281398 h 311282"/>
              <a:gd name="connsiteX227" fmla="*/ 282079 w 371548"/>
              <a:gd name="connsiteY227" fmla="*/ 281796 h 311282"/>
              <a:gd name="connsiteX228" fmla="*/ 283319 w 371548"/>
              <a:gd name="connsiteY228" fmla="*/ 282178 h 311282"/>
              <a:gd name="connsiteX229" fmla="*/ 284566 w 371548"/>
              <a:gd name="connsiteY229" fmla="*/ 282568 h 311282"/>
              <a:gd name="connsiteX230" fmla="*/ 285805 w 371548"/>
              <a:gd name="connsiteY230" fmla="*/ 282943 h 311282"/>
              <a:gd name="connsiteX231" fmla="*/ 287045 w 371548"/>
              <a:gd name="connsiteY231" fmla="*/ 283318 h 311282"/>
              <a:gd name="connsiteX232" fmla="*/ 288292 w 371548"/>
              <a:gd name="connsiteY232" fmla="*/ 283693 h 311282"/>
              <a:gd name="connsiteX233" fmla="*/ 289531 w 371548"/>
              <a:gd name="connsiteY233" fmla="*/ 284060 h 311282"/>
              <a:gd name="connsiteX234" fmla="*/ 290778 w 371548"/>
              <a:gd name="connsiteY234" fmla="*/ 284420 h 311282"/>
              <a:gd name="connsiteX235" fmla="*/ 292018 w 371548"/>
              <a:gd name="connsiteY235" fmla="*/ 284779 h 311282"/>
              <a:gd name="connsiteX236" fmla="*/ 293265 w 371548"/>
              <a:gd name="connsiteY236" fmla="*/ 285131 h 311282"/>
              <a:gd name="connsiteX237" fmla="*/ 294504 w 371548"/>
              <a:gd name="connsiteY237" fmla="*/ 285483 h 311282"/>
              <a:gd name="connsiteX238" fmla="*/ 295744 w 371548"/>
              <a:gd name="connsiteY238" fmla="*/ 285828 h 311282"/>
              <a:gd name="connsiteX239" fmla="*/ 296991 w 371548"/>
              <a:gd name="connsiteY239" fmla="*/ 286172 h 311282"/>
              <a:gd name="connsiteX240" fmla="*/ 298230 w 371548"/>
              <a:gd name="connsiteY240" fmla="*/ 286509 h 311282"/>
              <a:gd name="connsiteX241" fmla="*/ 299477 w 371548"/>
              <a:gd name="connsiteY241" fmla="*/ 286845 h 311282"/>
              <a:gd name="connsiteX242" fmla="*/ 300717 w 371548"/>
              <a:gd name="connsiteY242" fmla="*/ 287174 h 311282"/>
              <a:gd name="connsiteX243" fmla="*/ 301964 w 371548"/>
              <a:gd name="connsiteY243" fmla="*/ 287503 h 311282"/>
              <a:gd name="connsiteX244" fmla="*/ 303203 w 371548"/>
              <a:gd name="connsiteY244" fmla="*/ 287824 h 311282"/>
              <a:gd name="connsiteX245" fmla="*/ 304443 w 371548"/>
              <a:gd name="connsiteY245" fmla="*/ 288138 h 311282"/>
              <a:gd name="connsiteX246" fmla="*/ 305690 w 371548"/>
              <a:gd name="connsiteY246" fmla="*/ 288459 h 311282"/>
              <a:gd name="connsiteX247" fmla="*/ 306929 w 371548"/>
              <a:gd name="connsiteY247" fmla="*/ 288766 h 311282"/>
              <a:gd name="connsiteX248" fmla="*/ 308176 w 371548"/>
              <a:gd name="connsiteY248" fmla="*/ 289072 h 311282"/>
              <a:gd name="connsiteX249" fmla="*/ 309416 w 371548"/>
              <a:gd name="connsiteY249" fmla="*/ 289378 h 311282"/>
              <a:gd name="connsiteX250" fmla="*/ 310655 w 371548"/>
              <a:gd name="connsiteY250" fmla="*/ 289676 h 311282"/>
              <a:gd name="connsiteX251" fmla="*/ 311902 w 371548"/>
              <a:gd name="connsiteY251" fmla="*/ 289974 h 311282"/>
              <a:gd name="connsiteX252" fmla="*/ 313142 w 371548"/>
              <a:gd name="connsiteY252" fmla="*/ 290265 h 311282"/>
              <a:gd name="connsiteX253" fmla="*/ 314389 w 371548"/>
              <a:gd name="connsiteY253" fmla="*/ 290556 h 311282"/>
              <a:gd name="connsiteX254" fmla="*/ 315628 w 371548"/>
              <a:gd name="connsiteY254" fmla="*/ 290847 h 311282"/>
              <a:gd name="connsiteX255" fmla="*/ 316875 w 371548"/>
              <a:gd name="connsiteY255" fmla="*/ 291130 h 311282"/>
              <a:gd name="connsiteX256" fmla="*/ 318115 w 371548"/>
              <a:gd name="connsiteY256" fmla="*/ 291405 h 311282"/>
              <a:gd name="connsiteX257" fmla="*/ 319354 w 371548"/>
              <a:gd name="connsiteY257" fmla="*/ 291680 h 311282"/>
              <a:gd name="connsiteX258" fmla="*/ 320601 w 371548"/>
              <a:gd name="connsiteY258" fmla="*/ 291956 h 311282"/>
              <a:gd name="connsiteX259" fmla="*/ 321841 w 371548"/>
              <a:gd name="connsiteY259" fmla="*/ 292224 h 311282"/>
              <a:gd name="connsiteX260" fmla="*/ 323088 w 371548"/>
              <a:gd name="connsiteY260" fmla="*/ 292491 h 311282"/>
              <a:gd name="connsiteX261" fmla="*/ 324327 w 371548"/>
              <a:gd name="connsiteY261" fmla="*/ 292752 h 311282"/>
              <a:gd name="connsiteX262" fmla="*/ 325567 w 371548"/>
              <a:gd name="connsiteY262" fmla="*/ 293012 h 311282"/>
              <a:gd name="connsiteX263" fmla="*/ 326814 w 371548"/>
              <a:gd name="connsiteY263" fmla="*/ 293272 h 311282"/>
              <a:gd name="connsiteX264" fmla="*/ 328053 w 371548"/>
              <a:gd name="connsiteY264" fmla="*/ 293524 h 311282"/>
              <a:gd name="connsiteX265" fmla="*/ 329300 w 371548"/>
              <a:gd name="connsiteY265" fmla="*/ 293769 h 311282"/>
              <a:gd name="connsiteX266" fmla="*/ 330540 w 371548"/>
              <a:gd name="connsiteY266" fmla="*/ 294022 h 311282"/>
              <a:gd name="connsiteX267" fmla="*/ 331787 w 371548"/>
              <a:gd name="connsiteY267" fmla="*/ 294266 h 311282"/>
              <a:gd name="connsiteX268" fmla="*/ 333026 w 371548"/>
              <a:gd name="connsiteY268" fmla="*/ 294504 h 311282"/>
              <a:gd name="connsiteX269" fmla="*/ 334266 w 371548"/>
              <a:gd name="connsiteY269" fmla="*/ 294741 h 311282"/>
              <a:gd name="connsiteX270" fmla="*/ 335513 w 371548"/>
              <a:gd name="connsiteY270" fmla="*/ 294978 h 311282"/>
              <a:gd name="connsiteX271" fmla="*/ 336752 w 371548"/>
              <a:gd name="connsiteY271" fmla="*/ 295208 h 311282"/>
              <a:gd name="connsiteX272" fmla="*/ 337999 w 371548"/>
              <a:gd name="connsiteY272" fmla="*/ 295437 h 311282"/>
              <a:gd name="connsiteX273" fmla="*/ 339239 w 371548"/>
              <a:gd name="connsiteY273" fmla="*/ 295667 h 311282"/>
              <a:gd name="connsiteX274" fmla="*/ 340486 w 371548"/>
              <a:gd name="connsiteY274" fmla="*/ 295888 h 311282"/>
              <a:gd name="connsiteX275" fmla="*/ 341725 w 371548"/>
              <a:gd name="connsiteY275" fmla="*/ 296110 h 311282"/>
              <a:gd name="connsiteX276" fmla="*/ 342965 w 371548"/>
              <a:gd name="connsiteY276" fmla="*/ 296325 h 311282"/>
              <a:gd name="connsiteX277" fmla="*/ 344212 w 371548"/>
              <a:gd name="connsiteY277" fmla="*/ 296539 h 311282"/>
              <a:gd name="connsiteX278" fmla="*/ 345451 w 371548"/>
              <a:gd name="connsiteY278" fmla="*/ 296753 h 311282"/>
              <a:gd name="connsiteX279" fmla="*/ 346698 w 371548"/>
              <a:gd name="connsiteY279" fmla="*/ 296967 h 311282"/>
              <a:gd name="connsiteX280" fmla="*/ 347938 w 371548"/>
              <a:gd name="connsiteY280" fmla="*/ 297174 h 311282"/>
              <a:gd name="connsiteX281" fmla="*/ 349177 w 371548"/>
              <a:gd name="connsiteY281" fmla="*/ 297373 h 311282"/>
              <a:gd name="connsiteX282" fmla="*/ 350425 w 371548"/>
              <a:gd name="connsiteY282" fmla="*/ 297579 h 311282"/>
              <a:gd name="connsiteX283" fmla="*/ 351664 w 371548"/>
              <a:gd name="connsiteY283" fmla="*/ 297778 h 311282"/>
              <a:gd name="connsiteX284" fmla="*/ 352911 w 371548"/>
              <a:gd name="connsiteY284" fmla="*/ 297970 h 311282"/>
              <a:gd name="connsiteX285" fmla="*/ 354150 w 371548"/>
              <a:gd name="connsiteY285" fmla="*/ 298168 h 311282"/>
              <a:gd name="connsiteX286" fmla="*/ 355398 w 371548"/>
              <a:gd name="connsiteY286" fmla="*/ 298360 h 311282"/>
              <a:gd name="connsiteX287" fmla="*/ 356637 w 371548"/>
              <a:gd name="connsiteY287" fmla="*/ 298551 h 311282"/>
              <a:gd name="connsiteX288" fmla="*/ 357876 w 371548"/>
              <a:gd name="connsiteY288" fmla="*/ 298735 h 311282"/>
              <a:gd name="connsiteX289" fmla="*/ 359123 w 371548"/>
              <a:gd name="connsiteY289" fmla="*/ 298918 h 311282"/>
              <a:gd name="connsiteX290" fmla="*/ 360363 w 371548"/>
              <a:gd name="connsiteY290" fmla="*/ 299102 h 311282"/>
              <a:gd name="connsiteX291" fmla="*/ 361610 w 371548"/>
              <a:gd name="connsiteY291" fmla="*/ 299278 h 311282"/>
              <a:gd name="connsiteX292" fmla="*/ 362850 w 371548"/>
              <a:gd name="connsiteY292" fmla="*/ 299454 h 311282"/>
              <a:gd name="connsiteX293" fmla="*/ 364089 w 371548"/>
              <a:gd name="connsiteY293" fmla="*/ 299630 h 311282"/>
              <a:gd name="connsiteX294" fmla="*/ 365336 w 371548"/>
              <a:gd name="connsiteY294" fmla="*/ 299806 h 311282"/>
              <a:gd name="connsiteX295" fmla="*/ 366575 w 371548"/>
              <a:gd name="connsiteY295" fmla="*/ 299974 h 311282"/>
              <a:gd name="connsiteX296" fmla="*/ 367823 w 371548"/>
              <a:gd name="connsiteY296" fmla="*/ 300142 h 311282"/>
              <a:gd name="connsiteX297" fmla="*/ 369062 w 371548"/>
              <a:gd name="connsiteY297" fmla="*/ 300311 h 311282"/>
              <a:gd name="connsiteX298" fmla="*/ 370309 w 371548"/>
              <a:gd name="connsiteY298" fmla="*/ 300471 h 311282"/>
              <a:gd name="connsiteX299" fmla="*/ 371548 w 371548"/>
              <a:gd name="connsiteY299" fmla="*/ 300632 h 311282"/>
              <a:gd name="connsiteX300" fmla="*/ 371548 w 371548"/>
              <a:gd name="connsiteY300" fmla="*/ 311282 h 311282"/>
              <a:gd name="connsiteX301" fmla="*/ 0 w 371548"/>
              <a:gd name="connsiteY301" fmla="*/ 311282 h 311282"/>
              <a:gd name="connsiteX302" fmla="*/ 0 w 371548"/>
              <a:gd name="connsiteY302" fmla="*/ 0 h 31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</a:cxnLst>
            <a:rect l="l" t="t" r="r" b="b"/>
            <a:pathLst>
              <a:path w="371548" h="311282">
                <a:moveTo>
                  <a:pt x="0" y="0"/>
                </a:moveTo>
                <a:lnTo>
                  <a:pt x="1239" y="2338"/>
                </a:lnTo>
                <a:lnTo>
                  <a:pt x="2487" y="4666"/>
                </a:lnTo>
                <a:lnTo>
                  <a:pt x="3726" y="6984"/>
                </a:lnTo>
                <a:lnTo>
                  <a:pt x="4965" y="9291"/>
                </a:lnTo>
                <a:lnTo>
                  <a:pt x="6212" y="11590"/>
                </a:lnTo>
                <a:lnTo>
                  <a:pt x="7452" y="13877"/>
                </a:lnTo>
                <a:lnTo>
                  <a:pt x="8699" y="16155"/>
                </a:lnTo>
                <a:lnTo>
                  <a:pt x="9938" y="18423"/>
                </a:lnTo>
                <a:lnTo>
                  <a:pt x="11178" y="20680"/>
                </a:lnTo>
                <a:lnTo>
                  <a:pt x="12425" y="22928"/>
                </a:lnTo>
                <a:lnTo>
                  <a:pt x="13664" y="25165"/>
                </a:lnTo>
                <a:lnTo>
                  <a:pt x="14912" y="27392"/>
                </a:lnTo>
                <a:lnTo>
                  <a:pt x="16151" y="29610"/>
                </a:lnTo>
                <a:lnTo>
                  <a:pt x="17398" y="31816"/>
                </a:lnTo>
                <a:lnTo>
                  <a:pt x="18637" y="34013"/>
                </a:lnTo>
                <a:lnTo>
                  <a:pt x="19877" y="36198"/>
                </a:lnTo>
                <a:lnTo>
                  <a:pt x="21124" y="38374"/>
                </a:lnTo>
                <a:lnTo>
                  <a:pt x="22363" y="40540"/>
                </a:lnTo>
                <a:lnTo>
                  <a:pt x="23611" y="42694"/>
                </a:lnTo>
                <a:lnTo>
                  <a:pt x="24850" y="44839"/>
                </a:lnTo>
                <a:lnTo>
                  <a:pt x="26089" y="46972"/>
                </a:lnTo>
                <a:lnTo>
                  <a:pt x="27336" y="49096"/>
                </a:lnTo>
                <a:lnTo>
                  <a:pt x="28576" y="51209"/>
                </a:lnTo>
                <a:lnTo>
                  <a:pt x="29823" y="53310"/>
                </a:lnTo>
                <a:lnTo>
                  <a:pt x="31062" y="55407"/>
                </a:lnTo>
                <a:lnTo>
                  <a:pt x="32310" y="57488"/>
                </a:lnTo>
                <a:lnTo>
                  <a:pt x="33549" y="59553"/>
                </a:lnTo>
                <a:lnTo>
                  <a:pt x="34788" y="61612"/>
                </a:lnTo>
                <a:lnTo>
                  <a:pt x="36036" y="63662"/>
                </a:lnTo>
                <a:lnTo>
                  <a:pt x="37275" y="65705"/>
                </a:lnTo>
                <a:lnTo>
                  <a:pt x="38522" y="67732"/>
                </a:lnTo>
                <a:lnTo>
                  <a:pt x="39761" y="69752"/>
                </a:lnTo>
                <a:lnTo>
                  <a:pt x="41001" y="71757"/>
                </a:lnTo>
                <a:lnTo>
                  <a:pt x="42248" y="73753"/>
                </a:lnTo>
                <a:lnTo>
                  <a:pt x="43487" y="75735"/>
                </a:lnTo>
                <a:lnTo>
                  <a:pt x="44735" y="77709"/>
                </a:lnTo>
                <a:lnTo>
                  <a:pt x="45974" y="79675"/>
                </a:lnTo>
                <a:lnTo>
                  <a:pt x="47221" y="81626"/>
                </a:lnTo>
                <a:lnTo>
                  <a:pt x="48460" y="83570"/>
                </a:lnTo>
                <a:lnTo>
                  <a:pt x="49700" y="85505"/>
                </a:lnTo>
                <a:lnTo>
                  <a:pt x="50947" y="87426"/>
                </a:lnTo>
                <a:lnTo>
                  <a:pt x="52187" y="89331"/>
                </a:lnTo>
                <a:lnTo>
                  <a:pt x="53434" y="91236"/>
                </a:lnTo>
                <a:lnTo>
                  <a:pt x="54673" y="93126"/>
                </a:lnTo>
                <a:lnTo>
                  <a:pt x="55920" y="95000"/>
                </a:lnTo>
                <a:lnTo>
                  <a:pt x="57160" y="96867"/>
                </a:lnTo>
                <a:lnTo>
                  <a:pt x="58399" y="98726"/>
                </a:lnTo>
                <a:lnTo>
                  <a:pt x="59646" y="100570"/>
                </a:lnTo>
                <a:lnTo>
                  <a:pt x="60886" y="102406"/>
                </a:lnTo>
                <a:lnTo>
                  <a:pt x="62133" y="104227"/>
                </a:lnTo>
                <a:lnTo>
                  <a:pt x="63372" y="106040"/>
                </a:lnTo>
                <a:lnTo>
                  <a:pt x="64612" y="107846"/>
                </a:lnTo>
                <a:lnTo>
                  <a:pt x="65859" y="109636"/>
                </a:lnTo>
                <a:lnTo>
                  <a:pt x="67098" y="111419"/>
                </a:lnTo>
                <a:lnTo>
                  <a:pt x="68345" y="113186"/>
                </a:lnTo>
                <a:lnTo>
                  <a:pt x="69585" y="114946"/>
                </a:lnTo>
                <a:lnTo>
                  <a:pt x="70832" y="116698"/>
                </a:lnTo>
                <a:lnTo>
                  <a:pt x="72071" y="118435"/>
                </a:lnTo>
                <a:lnTo>
                  <a:pt x="73311" y="120164"/>
                </a:lnTo>
                <a:lnTo>
                  <a:pt x="74558" y="121877"/>
                </a:lnTo>
                <a:lnTo>
                  <a:pt x="75797" y="123584"/>
                </a:lnTo>
                <a:lnTo>
                  <a:pt x="77044" y="125282"/>
                </a:lnTo>
                <a:lnTo>
                  <a:pt x="78284" y="126965"/>
                </a:lnTo>
                <a:lnTo>
                  <a:pt x="79523" y="128641"/>
                </a:lnTo>
                <a:lnTo>
                  <a:pt x="80770" y="130301"/>
                </a:lnTo>
                <a:lnTo>
                  <a:pt x="82010" y="131954"/>
                </a:lnTo>
                <a:lnTo>
                  <a:pt x="83257" y="133598"/>
                </a:lnTo>
                <a:lnTo>
                  <a:pt x="84496" y="135228"/>
                </a:lnTo>
                <a:lnTo>
                  <a:pt x="85743" y="136850"/>
                </a:lnTo>
                <a:lnTo>
                  <a:pt x="86983" y="138457"/>
                </a:lnTo>
                <a:lnTo>
                  <a:pt x="88222" y="140056"/>
                </a:lnTo>
                <a:lnTo>
                  <a:pt x="89469" y="141647"/>
                </a:lnTo>
                <a:lnTo>
                  <a:pt x="90709" y="143223"/>
                </a:lnTo>
                <a:lnTo>
                  <a:pt x="91956" y="144792"/>
                </a:lnTo>
                <a:lnTo>
                  <a:pt x="93195" y="146352"/>
                </a:lnTo>
                <a:lnTo>
                  <a:pt x="94442" y="147898"/>
                </a:lnTo>
                <a:lnTo>
                  <a:pt x="95682" y="149436"/>
                </a:lnTo>
                <a:lnTo>
                  <a:pt x="96921" y="150958"/>
                </a:lnTo>
                <a:lnTo>
                  <a:pt x="98168" y="152481"/>
                </a:lnTo>
                <a:lnTo>
                  <a:pt x="99408" y="153980"/>
                </a:lnTo>
                <a:lnTo>
                  <a:pt x="100655" y="155480"/>
                </a:lnTo>
                <a:lnTo>
                  <a:pt x="101894" y="156964"/>
                </a:lnTo>
                <a:lnTo>
                  <a:pt x="103134" y="158441"/>
                </a:lnTo>
                <a:lnTo>
                  <a:pt x="104381" y="159902"/>
                </a:lnTo>
                <a:lnTo>
                  <a:pt x="105620" y="161356"/>
                </a:lnTo>
                <a:lnTo>
                  <a:pt x="106867" y="162802"/>
                </a:lnTo>
                <a:lnTo>
                  <a:pt x="108107" y="164233"/>
                </a:lnTo>
                <a:lnTo>
                  <a:pt x="109354" y="165656"/>
                </a:lnTo>
                <a:lnTo>
                  <a:pt x="110593" y="167071"/>
                </a:lnTo>
                <a:lnTo>
                  <a:pt x="111833" y="168471"/>
                </a:lnTo>
                <a:lnTo>
                  <a:pt x="113080" y="169864"/>
                </a:lnTo>
                <a:lnTo>
                  <a:pt x="114319" y="171248"/>
                </a:lnTo>
                <a:lnTo>
                  <a:pt x="115566" y="172625"/>
                </a:lnTo>
                <a:lnTo>
                  <a:pt x="116806" y="173987"/>
                </a:lnTo>
                <a:lnTo>
                  <a:pt x="118045" y="175342"/>
                </a:lnTo>
                <a:lnTo>
                  <a:pt x="119292" y="176680"/>
                </a:lnTo>
                <a:lnTo>
                  <a:pt x="120532" y="178012"/>
                </a:lnTo>
                <a:lnTo>
                  <a:pt x="121779" y="179335"/>
                </a:lnTo>
                <a:lnTo>
                  <a:pt x="123018" y="180651"/>
                </a:lnTo>
                <a:lnTo>
                  <a:pt x="124265" y="181952"/>
                </a:lnTo>
                <a:lnTo>
                  <a:pt x="125505" y="183253"/>
                </a:lnTo>
                <a:lnTo>
                  <a:pt x="126744" y="184530"/>
                </a:lnTo>
                <a:lnTo>
                  <a:pt x="127991" y="185808"/>
                </a:lnTo>
                <a:lnTo>
                  <a:pt x="129231" y="187070"/>
                </a:lnTo>
                <a:lnTo>
                  <a:pt x="130478" y="188325"/>
                </a:lnTo>
                <a:lnTo>
                  <a:pt x="131717" y="189572"/>
                </a:lnTo>
                <a:lnTo>
                  <a:pt x="132964" y="190812"/>
                </a:lnTo>
                <a:lnTo>
                  <a:pt x="134204" y="192036"/>
                </a:lnTo>
                <a:lnTo>
                  <a:pt x="135443" y="193252"/>
                </a:lnTo>
                <a:lnTo>
                  <a:pt x="136690" y="194461"/>
                </a:lnTo>
                <a:lnTo>
                  <a:pt x="137930" y="195655"/>
                </a:lnTo>
                <a:lnTo>
                  <a:pt x="139177" y="196848"/>
                </a:lnTo>
                <a:lnTo>
                  <a:pt x="140416" y="198026"/>
                </a:lnTo>
                <a:lnTo>
                  <a:pt x="141656" y="199197"/>
                </a:lnTo>
                <a:lnTo>
                  <a:pt x="142903" y="200352"/>
                </a:lnTo>
                <a:lnTo>
                  <a:pt x="144142" y="201507"/>
                </a:lnTo>
                <a:lnTo>
                  <a:pt x="145389" y="202647"/>
                </a:lnTo>
                <a:lnTo>
                  <a:pt x="146629" y="203780"/>
                </a:lnTo>
                <a:lnTo>
                  <a:pt x="147876" y="204904"/>
                </a:lnTo>
                <a:lnTo>
                  <a:pt x="149115" y="206021"/>
                </a:lnTo>
                <a:lnTo>
                  <a:pt x="150355" y="207123"/>
                </a:lnTo>
                <a:lnTo>
                  <a:pt x="151602" y="208217"/>
                </a:lnTo>
                <a:lnTo>
                  <a:pt x="152841" y="209311"/>
                </a:lnTo>
                <a:lnTo>
                  <a:pt x="154088" y="210390"/>
                </a:lnTo>
                <a:lnTo>
                  <a:pt x="155328" y="211454"/>
                </a:lnTo>
                <a:lnTo>
                  <a:pt x="156567" y="212517"/>
                </a:lnTo>
                <a:lnTo>
                  <a:pt x="157814" y="213573"/>
                </a:lnTo>
                <a:lnTo>
                  <a:pt x="159054" y="214613"/>
                </a:lnTo>
                <a:lnTo>
                  <a:pt x="160301" y="215646"/>
                </a:lnTo>
                <a:lnTo>
                  <a:pt x="161540" y="216672"/>
                </a:lnTo>
                <a:lnTo>
                  <a:pt x="162787" y="217689"/>
                </a:lnTo>
                <a:lnTo>
                  <a:pt x="164027" y="218699"/>
                </a:lnTo>
                <a:lnTo>
                  <a:pt x="165266" y="219701"/>
                </a:lnTo>
                <a:lnTo>
                  <a:pt x="166513" y="220688"/>
                </a:lnTo>
                <a:lnTo>
                  <a:pt x="167753" y="221675"/>
                </a:lnTo>
                <a:lnTo>
                  <a:pt x="169000" y="222647"/>
                </a:lnTo>
                <a:lnTo>
                  <a:pt x="170239" y="223611"/>
                </a:lnTo>
                <a:lnTo>
                  <a:pt x="171486" y="224575"/>
                </a:lnTo>
                <a:lnTo>
                  <a:pt x="172726" y="225524"/>
                </a:lnTo>
                <a:lnTo>
                  <a:pt x="173965" y="226465"/>
                </a:lnTo>
                <a:lnTo>
                  <a:pt x="175212" y="227398"/>
                </a:lnTo>
                <a:lnTo>
                  <a:pt x="176452" y="228324"/>
                </a:lnTo>
                <a:lnTo>
                  <a:pt x="177699" y="229234"/>
                </a:lnTo>
                <a:lnTo>
                  <a:pt x="178938" y="230145"/>
                </a:lnTo>
                <a:lnTo>
                  <a:pt x="180178" y="231047"/>
                </a:lnTo>
                <a:lnTo>
                  <a:pt x="181425" y="231943"/>
                </a:lnTo>
                <a:lnTo>
                  <a:pt x="182664" y="232822"/>
                </a:lnTo>
                <a:lnTo>
                  <a:pt x="183911" y="233702"/>
                </a:lnTo>
                <a:lnTo>
                  <a:pt x="185151" y="234567"/>
                </a:lnTo>
                <a:lnTo>
                  <a:pt x="186398" y="235431"/>
                </a:lnTo>
                <a:lnTo>
                  <a:pt x="187637" y="236281"/>
                </a:lnTo>
                <a:lnTo>
                  <a:pt x="188877" y="237130"/>
                </a:lnTo>
                <a:lnTo>
                  <a:pt x="190124" y="237964"/>
                </a:lnTo>
                <a:lnTo>
                  <a:pt x="191363" y="238798"/>
                </a:lnTo>
                <a:lnTo>
                  <a:pt x="192610" y="239616"/>
                </a:lnTo>
                <a:lnTo>
                  <a:pt x="193850" y="240435"/>
                </a:lnTo>
                <a:lnTo>
                  <a:pt x="195089" y="241246"/>
                </a:lnTo>
                <a:lnTo>
                  <a:pt x="196336" y="242042"/>
                </a:lnTo>
                <a:lnTo>
                  <a:pt x="197576" y="242837"/>
                </a:lnTo>
                <a:lnTo>
                  <a:pt x="198823" y="243618"/>
                </a:lnTo>
                <a:lnTo>
                  <a:pt x="200062" y="244398"/>
                </a:lnTo>
                <a:lnTo>
                  <a:pt x="201309" y="245171"/>
                </a:lnTo>
                <a:lnTo>
                  <a:pt x="202549" y="245936"/>
                </a:lnTo>
                <a:lnTo>
                  <a:pt x="203788" y="246686"/>
                </a:lnTo>
                <a:lnTo>
                  <a:pt x="205035" y="247436"/>
                </a:lnTo>
                <a:lnTo>
                  <a:pt x="206275" y="248178"/>
                </a:lnTo>
                <a:lnTo>
                  <a:pt x="207522" y="248912"/>
                </a:lnTo>
                <a:lnTo>
                  <a:pt x="208761" y="249647"/>
                </a:lnTo>
                <a:lnTo>
                  <a:pt x="210008" y="250366"/>
                </a:lnTo>
                <a:lnTo>
                  <a:pt x="211248" y="251077"/>
                </a:lnTo>
                <a:lnTo>
                  <a:pt x="212487" y="251789"/>
                </a:lnTo>
                <a:lnTo>
                  <a:pt x="213734" y="252485"/>
                </a:lnTo>
                <a:lnTo>
                  <a:pt x="214974" y="253181"/>
                </a:lnTo>
                <a:lnTo>
                  <a:pt x="216221" y="253870"/>
                </a:lnTo>
                <a:lnTo>
                  <a:pt x="217460" y="254543"/>
                </a:lnTo>
                <a:lnTo>
                  <a:pt x="218700" y="255217"/>
                </a:lnTo>
                <a:lnTo>
                  <a:pt x="219947" y="255890"/>
                </a:lnTo>
                <a:lnTo>
                  <a:pt x="221186" y="256548"/>
                </a:lnTo>
                <a:lnTo>
                  <a:pt x="222433" y="257198"/>
                </a:lnTo>
                <a:lnTo>
                  <a:pt x="223673" y="257848"/>
                </a:lnTo>
                <a:lnTo>
                  <a:pt x="224920" y="258491"/>
                </a:lnTo>
                <a:lnTo>
                  <a:pt x="226159" y="259126"/>
                </a:lnTo>
                <a:lnTo>
                  <a:pt x="227399" y="259753"/>
                </a:lnTo>
                <a:lnTo>
                  <a:pt x="228646" y="260373"/>
                </a:lnTo>
                <a:lnTo>
                  <a:pt x="229885" y="260993"/>
                </a:lnTo>
                <a:lnTo>
                  <a:pt x="231132" y="261597"/>
                </a:lnTo>
                <a:lnTo>
                  <a:pt x="232372" y="262202"/>
                </a:lnTo>
                <a:lnTo>
                  <a:pt x="233611" y="262798"/>
                </a:lnTo>
                <a:lnTo>
                  <a:pt x="234858" y="263395"/>
                </a:lnTo>
                <a:lnTo>
                  <a:pt x="236098" y="263977"/>
                </a:lnTo>
                <a:lnTo>
                  <a:pt x="237345" y="264558"/>
                </a:lnTo>
                <a:lnTo>
                  <a:pt x="238584" y="265132"/>
                </a:lnTo>
                <a:lnTo>
                  <a:pt x="239831" y="265698"/>
                </a:lnTo>
                <a:lnTo>
                  <a:pt x="241071" y="266257"/>
                </a:lnTo>
                <a:lnTo>
                  <a:pt x="242310" y="266815"/>
                </a:lnTo>
                <a:lnTo>
                  <a:pt x="243557" y="267366"/>
                </a:lnTo>
                <a:lnTo>
                  <a:pt x="244797" y="267909"/>
                </a:lnTo>
                <a:lnTo>
                  <a:pt x="246044" y="268445"/>
                </a:lnTo>
                <a:lnTo>
                  <a:pt x="247283" y="268980"/>
                </a:lnTo>
                <a:lnTo>
                  <a:pt x="248523" y="269508"/>
                </a:lnTo>
                <a:lnTo>
                  <a:pt x="249770" y="270029"/>
                </a:lnTo>
                <a:lnTo>
                  <a:pt x="251009" y="270549"/>
                </a:lnTo>
                <a:lnTo>
                  <a:pt x="252256" y="271054"/>
                </a:lnTo>
                <a:lnTo>
                  <a:pt x="253496" y="271559"/>
                </a:lnTo>
                <a:lnTo>
                  <a:pt x="254743" y="272064"/>
                </a:lnTo>
                <a:lnTo>
                  <a:pt x="255982" y="272561"/>
                </a:lnTo>
                <a:lnTo>
                  <a:pt x="257222" y="273051"/>
                </a:lnTo>
                <a:lnTo>
                  <a:pt x="258469" y="273533"/>
                </a:lnTo>
                <a:lnTo>
                  <a:pt x="259708" y="274007"/>
                </a:lnTo>
                <a:lnTo>
                  <a:pt x="260955" y="274481"/>
                </a:lnTo>
                <a:lnTo>
                  <a:pt x="262195" y="274956"/>
                </a:lnTo>
                <a:lnTo>
                  <a:pt x="263442" y="275415"/>
                </a:lnTo>
                <a:lnTo>
                  <a:pt x="264681" y="275874"/>
                </a:lnTo>
                <a:lnTo>
                  <a:pt x="265921" y="276333"/>
                </a:lnTo>
                <a:lnTo>
                  <a:pt x="267168" y="276777"/>
                </a:lnTo>
                <a:lnTo>
                  <a:pt x="268407" y="277220"/>
                </a:lnTo>
                <a:lnTo>
                  <a:pt x="269654" y="277664"/>
                </a:lnTo>
                <a:lnTo>
                  <a:pt x="270894" y="278093"/>
                </a:lnTo>
                <a:lnTo>
                  <a:pt x="272133" y="278529"/>
                </a:lnTo>
                <a:lnTo>
                  <a:pt x="273380" y="278950"/>
                </a:lnTo>
                <a:lnTo>
                  <a:pt x="274620" y="279370"/>
                </a:lnTo>
                <a:lnTo>
                  <a:pt x="275867" y="279783"/>
                </a:lnTo>
                <a:lnTo>
                  <a:pt x="277106" y="280197"/>
                </a:lnTo>
                <a:lnTo>
                  <a:pt x="278353" y="280602"/>
                </a:lnTo>
                <a:lnTo>
                  <a:pt x="279593" y="281008"/>
                </a:lnTo>
                <a:lnTo>
                  <a:pt x="280832" y="281398"/>
                </a:lnTo>
                <a:lnTo>
                  <a:pt x="282079" y="281796"/>
                </a:lnTo>
                <a:lnTo>
                  <a:pt x="283319" y="282178"/>
                </a:lnTo>
                <a:lnTo>
                  <a:pt x="284566" y="282568"/>
                </a:lnTo>
                <a:lnTo>
                  <a:pt x="285805" y="282943"/>
                </a:lnTo>
                <a:lnTo>
                  <a:pt x="287045" y="283318"/>
                </a:lnTo>
                <a:lnTo>
                  <a:pt x="288292" y="283693"/>
                </a:lnTo>
                <a:lnTo>
                  <a:pt x="289531" y="284060"/>
                </a:lnTo>
                <a:lnTo>
                  <a:pt x="290778" y="284420"/>
                </a:lnTo>
                <a:lnTo>
                  <a:pt x="292018" y="284779"/>
                </a:lnTo>
                <a:lnTo>
                  <a:pt x="293265" y="285131"/>
                </a:lnTo>
                <a:lnTo>
                  <a:pt x="294504" y="285483"/>
                </a:lnTo>
                <a:lnTo>
                  <a:pt x="295744" y="285828"/>
                </a:lnTo>
                <a:lnTo>
                  <a:pt x="296991" y="286172"/>
                </a:lnTo>
                <a:lnTo>
                  <a:pt x="298230" y="286509"/>
                </a:lnTo>
                <a:lnTo>
                  <a:pt x="299477" y="286845"/>
                </a:lnTo>
                <a:lnTo>
                  <a:pt x="300717" y="287174"/>
                </a:lnTo>
                <a:lnTo>
                  <a:pt x="301964" y="287503"/>
                </a:lnTo>
                <a:lnTo>
                  <a:pt x="303203" y="287824"/>
                </a:lnTo>
                <a:lnTo>
                  <a:pt x="304443" y="288138"/>
                </a:lnTo>
                <a:lnTo>
                  <a:pt x="305690" y="288459"/>
                </a:lnTo>
                <a:lnTo>
                  <a:pt x="306929" y="288766"/>
                </a:lnTo>
                <a:lnTo>
                  <a:pt x="308176" y="289072"/>
                </a:lnTo>
                <a:lnTo>
                  <a:pt x="309416" y="289378"/>
                </a:lnTo>
                <a:lnTo>
                  <a:pt x="310655" y="289676"/>
                </a:lnTo>
                <a:lnTo>
                  <a:pt x="311902" y="289974"/>
                </a:lnTo>
                <a:lnTo>
                  <a:pt x="313142" y="290265"/>
                </a:lnTo>
                <a:lnTo>
                  <a:pt x="314389" y="290556"/>
                </a:lnTo>
                <a:lnTo>
                  <a:pt x="315628" y="290847"/>
                </a:lnTo>
                <a:lnTo>
                  <a:pt x="316875" y="291130"/>
                </a:lnTo>
                <a:lnTo>
                  <a:pt x="318115" y="291405"/>
                </a:lnTo>
                <a:lnTo>
                  <a:pt x="319354" y="291680"/>
                </a:lnTo>
                <a:lnTo>
                  <a:pt x="320601" y="291956"/>
                </a:lnTo>
                <a:lnTo>
                  <a:pt x="321841" y="292224"/>
                </a:lnTo>
                <a:lnTo>
                  <a:pt x="323088" y="292491"/>
                </a:lnTo>
                <a:lnTo>
                  <a:pt x="324327" y="292752"/>
                </a:lnTo>
                <a:lnTo>
                  <a:pt x="325567" y="293012"/>
                </a:lnTo>
                <a:lnTo>
                  <a:pt x="326814" y="293272"/>
                </a:lnTo>
                <a:lnTo>
                  <a:pt x="328053" y="293524"/>
                </a:lnTo>
                <a:lnTo>
                  <a:pt x="329300" y="293769"/>
                </a:lnTo>
                <a:lnTo>
                  <a:pt x="330540" y="294022"/>
                </a:lnTo>
                <a:lnTo>
                  <a:pt x="331787" y="294266"/>
                </a:lnTo>
                <a:lnTo>
                  <a:pt x="333026" y="294504"/>
                </a:lnTo>
                <a:lnTo>
                  <a:pt x="334266" y="294741"/>
                </a:lnTo>
                <a:lnTo>
                  <a:pt x="335513" y="294978"/>
                </a:lnTo>
                <a:lnTo>
                  <a:pt x="336752" y="295208"/>
                </a:lnTo>
                <a:lnTo>
                  <a:pt x="337999" y="295437"/>
                </a:lnTo>
                <a:lnTo>
                  <a:pt x="339239" y="295667"/>
                </a:lnTo>
                <a:lnTo>
                  <a:pt x="340486" y="295888"/>
                </a:lnTo>
                <a:lnTo>
                  <a:pt x="341725" y="296110"/>
                </a:lnTo>
                <a:lnTo>
                  <a:pt x="342965" y="296325"/>
                </a:lnTo>
                <a:lnTo>
                  <a:pt x="344212" y="296539"/>
                </a:lnTo>
                <a:lnTo>
                  <a:pt x="345451" y="296753"/>
                </a:lnTo>
                <a:lnTo>
                  <a:pt x="346698" y="296967"/>
                </a:lnTo>
                <a:lnTo>
                  <a:pt x="347938" y="297174"/>
                </a:lnTo>
                <a:lnTo>
                  <a:pt x="349177" y="297373"/>
                </a:lnTo>
                <a:lnTo>
                  <a:pt x="350425" y="297579"/>
                </a:lnTo>
                <a:lnTo>
                  <a:pt x="351664" y="297778"/>
                </a:lnTo>
                <a:lnTo>
                  <a:pt x="352911" y="297970"/>
                </a:lnTo>
                <a:lnTo>
                  <a:pt x="354150" y="298168"/>
                </a:lnTo>
                <a:lnTo>
                  <a:pt x="355398" y="298360"/>
                </a:lnTo>
                <a:lnTo>
                  <a:pt x="356637" y="298551"/>
                </a:lnTo>
                <a:lnTo>
                  <a:pt x="357876" y="298735"/>
                </a:lnTo>
                <a:lnTo>
                  <a:pt x="359123" y="298918"/>
                </a:lnTo>
                <a:lnTo>
                  <a:pt x="360363" y="299102"/>
                </a:lnTo>
                <a:lnTo>
                  <a:pt x="361610" y="299278"/>
                </a:lnTo>
                <a:lnTo>
                  <a:pt x="362850" y="299454"/>
                </a:lnTo>
                <a:lnTo>
                  <a:pt x="364089" y="299630"/>
                </a:lnTo>
                <a:lnTo>
                  <a:pt x="365336" y="299806"/>
                </a:lnTo>
                <a:lnTo>
                  <a:pt x="366575" y="299974"/>
                </a:lnTo>
                <a:lnTo>
                  <a:pt x="367823" y="300142"/>
                </a:lnTo>
                <a:lnTo>
                  <a:pt x="369062" y="300311"/>
                </a:lnTo>
                <a:lnTo>
                  <a:pt x="370309" y="300471"/>
                </a:lnTo>
                <a:lnTo>
                  <a:pt x="371548" y="300632"/>
                </a:lnTo>
                <a:lnTo>
                  <a:pt x="371548" y="311282"/>
                </a:lnTo>
                <a:lnTo>
                  <a:pt x="0" y="311282"/>
                </a:lnTo>
                <a:lnTo>
                  <a:pt x="0" y="0"/>
                </a:lnTo>
                <a:close/>
              </a:path>
            </a:pathLst>
          </a:custGeom>
          <a:solidFill>
            <a:srgbClr val="0000FF">
              <a:alpha val="50000"/>
            </a:srgbClr>
          </a:solidFill>
          <a:ln w="76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1D7AF56-11BF-35DB-01B7-57E86759AEBE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279659" y="4689595"/>
            <a:ext cx="614770" cy="158447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950AC1F-1C99-D964-01B5-93A6972158DA}"/>
                  </a:ext>
                </a:extLst>
              </p:cNvPr>
              <p:cNvSpPr txBox="1"/>
              <p:nvPr/>
            </p:nvSpPr>
            <p:spPr bwMode="gray">
              <a:xfrm>
                <a:off x="4833400" y="4683125"/>
                <a:ext cx="805005" cy="324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05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05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≻−</m:t>
                          </m:r>
                          <m:r>
                            <a:rPr lang="en-US" sz="105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950AC1F-1C99-D964-01B5-93A697215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33400" y="4683125"/>
                <a:ext cx="805005" cy="3248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D7032608-745E-DEC2-235C-46FF942217B9}"/>
              </a:ext>
            </a:extLst>
          </p:cNvPr>
          <p:cNvSpPr/>
          <p:nvPr/>
        </p:nvSpPr>
        <p:spPr bwMode="gray">
          <a:xfrm>
            <a:off x="3664889" y="4580131"/>
            <a:ext cx="614770" cy="29587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D4F234F-5165-9E3D-C3B5-1BDA6E3F96E2}"/>
              </a:ext>
            </a:extLst>
          </p:cNvPr>
          <p:cNvCxnSpPr>
            <a:cxnSpLocks/>
            <a:endCxn id="138" idx="1"/>
          </p:cNvCxnSpPr>
          <p:nvPr/>
        </p:nvCxnSpPr>
        <p:spPr bwMode="gray">
          <a:xfrm flipV="1">
            <a:off x="2311798" y="4724067"/>
            <a:ext cx="715469" cy="12397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1E77A9C-C969-7608-5F09-F6584794B7AE}"/>
                  </a:ext>
                </a:extLst>
              </p:cNvPr>
              <p:cNvSpPr txBox="1"/>
              <p:nvPr/>
            </p:nvSpPr>
            <p:spPr bwMode="gray">
              <a:xfrm>
                <a:off x="1611910" y="4724066"/>
                <a:ext cx="805005" cy="324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1E77A9C-C969-7608-5F09-F6584794B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1910" y="4724066"/>
                <a:ext cx="805005" cy="3248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679E8772-2C95-7E26-ACCF-58A203FC0F51}"/>
              </a:ext>
            </a:extLst>
          </p:cNvPr>
          <p:cNvSpPr/>
          <p:nvPr/>
        </p:nvSpPr>
        <p:spPr bwMode="gray">
          <a:xfrm>
            <a:off x="3027267" y="4576129"/>
            <a:ext cx="478329" cy="29587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091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26" grpId="0" animBg="1"/>
      <p:bldP spid="127" grpId="0" animBg="1"/>
      <p:bldP spid="129" grpId="0" animBg="1"/>
      <p:bldP spid="133" grpId="0"/>
      <p:bldP spid="134" grpId="0" animBg="1"/>
      <p:bldP spid="137" grpId="0"/>
      <p:bldP spid="13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21695</TotalTime>
  <Words>1949</Words>
  <Application>Microsoft Macintosh PowerPoint</Application>
  <PresentationFormat>On-screen Show (16:9)</PresentationFormat>
  <Paragraphs>311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Cambria Math</vt:lpstr>
      <vt:lpstr>Courier New</vt:lpstr>
      <vt:lpstr>Neo Sans Pro</vt:lpstr>
      <vt:lpstr>Open Sans</vt:lpstr>
      <vt:lpstr>Verdana</vt:lpstr>
      <vt:lpstr>TEMPLATE DEF Faculty v2022</vt:lpstr>
      <vt:lpstr>Mathe III</vt:lpstr>
      <vt:lpstr>Überblick</vt:lpstr>
      <vt:lpstr>Überblick</vt:lpstr>
      <vt:lpstr>Normalverteilung</vt:lpstr>
      <vt:lpstr>Normalverteilung: Dichte und Implementierung in R</vt:lpstr>
      <vt:lpstr>Normalverteilung: Dichte</vt:lpstr>
      <vt:lpstr>Ursprung der Normalverteilung</vt:lpstr>
      <vt:lpstr>Lineartransformation normalverteilter Zufallsvariablen</vt:lpstr>
      <vt:lpstr>Standardnormalverteilung</vt:lpstr>
      <vt:lpstr>Erwartungswert der Normalverteilung</vt:lpstr>
      <vt:lpstr>Varianz der Normalverteilung</vt:lpstr>
      <vt:lpstr>Summe von Normalverteilungen</vt:lpstr>
      <vt:lpstr>Exkurs: Bivariate Normalverteilung</vt:lpstr>
      <vt:lpstr>Exkurs: Kovarianzmatrix</vt:lpstr>
      <vt:lpstr>Exkurs: Multivariate Normalverteilung</vt:lpstr>
      <vt:lpstr>Exkurs: Multivariate Normalverteilung in Bildern</vt:lpstr>
      <vt:lpstr>Überblick</vt:lpstr>
      <vt:lpstr>Beispiel: χ^2-Verteilung</vt:lpstr>
      <vt:lpstr>χ^2-Verteilung</vt:lpstr>
      <vt:lpstr>χ^2-Verteilung: Dichte und Implementierung in R</vt:lpstr>
      <vt:lpstr>Momente der χ^2-Verteilung</vt:lpstr>
      <vt:lpstr>Überblick</vt:lpstr>
      <vt:lpstr>t-Verteilung</vt:lpstr>
      <vt:lpstr>t-Verteilung: Dichte und Implementierung in R</vt:lpstr>
      <vt:lpstr>Beziehung zwischen Verteilungen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256</cp:revision>
  <cp:lastPrinted>2014-05-07T12:19:03Z</cp:lastPrinted>
  <dcterms:created xsi:type="dcterms:W3CDTF">2022-08-10T08:10:37Z</dcterms:created>
  <dcterms:modified xsi:type="dcterms:W3CDTF">2023-11-28T12:22:04Z</dcterms:modified>
</cp:coreProperties>
</file>